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5" d="100"/>
          <a:sy n="45" d="100"/>
        </p:scale>
        <p:origin x="100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089D9-B305-4F46-8830-DE1D37343DB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1432320F-8DF3-483D-AD40-021182D47FB2}"/>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42ECD5A9-7286-4169-9B97-CA362C0D06E0}"/>
              </a:ext>
            </a:extLst>
          </p:cNvPr>
          <p:cNvSpPr txBox="1">
            <a:spLocks noGrp="1"/>
          </p:cNvSpPr>
          <p:nvPr>
            <p:ph type="dt" sz="half" idx="7"/>
          </p:nvPr>
        </p:nvSpPr>
        <p:spPr/>
        <p:txBody>
          <a:bodyPr/>
          <a:lstStyle>
            <a:lvl1pPr>
              <a:defRPr/>
            </a:lvl1pPr>
          </a:lstStyle>
          <a:p>
            <a:pPr lvl="0"/>
            <a:fld id="{133509C8-ECCA-4419-82A2-5345E450C6C2}" type="datetime1">
              <a:rPr lang="en-GB"/>
              <a:pPr lvl="0"/>
              <a:t>11/01/2020</a:t>
            </a:fld>
            <a:endParaRPr lang="en-GB"/>
          </a:p>
        </p:txBody>
      </p:sp>
      <p:sp>
        <p:nvSpPr>
          <p:cNvPr id="5" name="Footer Placeholder 4">
            <a:extLst>
              <a:ext uri="{FF2B5EF4-FFF2-40B4-BE49-F238E27FC236}">
                <a16:creationId xmlns:a16="http://schemas.microsoft.com/office/drawing/2014/main" id="{5D3875AA-7466-491A-9EF8-8858B31D54F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DD3B87F-7B36-43C3-99E1-096F72E95F4F}"/>
              </a:ext>
            </a:extLst>
          </p:cNvPr>
          <p:cNvSpPr txBox="1">
            <a:spLocks noGrp="1"/>
          </p:cNvSpPr>
          <p:nvPr>
            <p:ph type="sldNum" sz="quarter" idx="8"/>
          </p:nvPr>
        </p:nvSpPr>
        <p:spPr/>
        <p:txBody>
          <a:bodyPr/>
          <a:lstStyle>
            <a:lvl1pPr>
              <a:defRPr/>
            </a:lvl1pPr>
          </a:lstStyle>
          <a:p>
            <a:pPr lvl="0"/>
            <a:fld id="{CFB69ABD-9EEB-42F4-88D7-63845AEF6521}" type="slidenum">
              <a:t>‹#›</a:t>
            </a:fld>
            <a:endParaRPr lang="en-GB"/>
          </a:p>
        </p:txBody>
      </p:sp>
    </p:spTree>
    <p:extLst>
      <p:ext uri="{BB962C8B-B14F-4D97-AF65-F5344CB8AC3E}">
        <p14:creationId xmlns:p14="http://schemas.microsoft.com/office/powerpoint/2010/main" val="330460147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6CDB7-AFA0-4DA8-85DF-E6F99D09CB8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643FE96-2B20-4706-B760-4C21620EEA4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33B862-64A9-4202-A829-4FBC6DFDD0B5}"/>
              </a:ext>
            </a:extLst>
          </p:cNvPr>
          <p:cNvSpPr txBox="1">
            <a:spLocks noGrp="1"/>
          </p:cNvSpPr>
          <p:nvPr>
            <p:ph type="dt" sz="half" idx="7"/>
          </p:nvPr>
        </p:nvSpPr>
        <p:spPr/>
        <p:txBody>
          <a:bodyPr/>
          <a:lstStyle>
            <a:lvl1pPr>
              <a:defRPr/>
            </a:lvl1pPr>
          </a:lstStyle>
          <a:p>
            <a:pPr lvl="0"/>
            <a:fld id="{B9495E5B-C9FA-4D80-992C-892EDA658912}" type="datetime1">
              <a:rPr lang="en-GB"/>
              <a:pPr lvl="0"/>
              <a:t>11/01/2020</a:t>
            </a:fld>
            <a:endParaRPr lang="en-GB"/>
          </a:p>
        </p:txBody>
      </p:sp>
      <p:sp>
        <p:nvSpPr>
          <p:cNvPr id="5" name="Footer Placeholder 4">
            <a:extLst>
              <a:ext uri="{FF2B5EF4-FFF2-40B4-BE49-F238E27FC236}">
                <a16:creationId xmlns:a16="http://schemas.microsoft.com/office/drawing/2014/main" id="{8652F9FB-6C27-49B6-8263-2A6FDC9370B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256D627-9C99-426B-95A8-4FA9EC97212E}"/>
              </a:ext>
            </a:extLst>
          </p:cNvPr>
          <p:cNvSpPr txBox="1">
            <a:spLocks noGrp="1"/>
          </p:cNvSpPr>
          <p:nvPr>
            <p:ph type="sldNum" sz="quarter" idx="8"/>
          </p:nvPr>
        </p:nvSpPr>
        <p:spPr/>
        <p:txBody>
          <a:bodyPr/>
          <a:lstStyle>
            <a:lvl1pPr>
              <a:defRPr/>
            </a:lvl1pPr>
          </a:lstStyle>
          <a:p>
            <a:pPr lvl="0"/>
            <a:fld id="{34127FAC-982C-4D25-B364-88BCC00197F6}" type="slidenum">
              <a:t>‹#›</a:t>
            </a:fld>
            <a:endParaRPr lang="en-GB"/>
          </a:p>
        </p:txBody>
      </p:sp>
    </p:spTree>
    <p:extLst>
      <p:ext uri="{BB962C8B-B14F-4D97-AF65-F5344CB8AC3E}">
        <p14:creationId xmlns:p14="http://schemas.microsoft.com/office/powerpoint/2010/main" val="282384028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C79B4-4321-4FAA-99A3-487DD64E38D3}"/>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49B36EB-A068-43E1-9DF4-BEAE8F0C3644}"/>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A526424-3FCD-4563-BD9C-BAE5DD2B5912}"/>
              </a:ext>
            </a:extLst>
          </p:cNvPr>
          <p:cNvSpPr txBox="1">
            <a:spLocks noGrp="1"/>
          </p:cNvSpPr>
          <p:nvPr>
            <p:ph type="dt" sz="half" idx="7"/>
          </p:nvPr>
        </p:nvSpPr>
        <p:spPr/>
        <p:txBody>
          <a:bodyPr/>
          <a:lstStyle>
            <a:lvl1pPr>
              <a:defRPr/>
            </a:lvl1pPr>
          </a:lstStyle>
          <a:p>
            <a:pPr lvl="0"/>
            <a:fld id="{4EF76DBD-B0F9-4E78-837D-70DFB3FB62E5}" type="datetime1">
              <a:rPr lang="en-GB"/>
              <a:pPr lvl="0"/>
              <a:t>11/01/2020</a:t>
            </a:fld>
            <a:endParaRPr lang="en-GB"/>
          </a:p>
        </p:txBody>
      </p:sp>
      <p:sp>
        <p:nvSpPr>
          <p:cNvPr id="5" name="Footer Placeholder 4">
            <a:extLst>
              <a:ext uri="{FF2B5EF4-FFF2-40B4-BE49-F238E27FC236}">
                <a16:creationId xmlns:a16="http://schemas.microsoft.com/office/drawing/2014/main" id="{4C8E4609-97B3-44E8-81B5-FBA4B684A10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C0C16F7-542B-46E2-AB48-F6E3D495EDBE}"/>
              </a:ext>
            </a:extLst>
          </p:cNvPr>
          <p:cNvSpPr txBox="1">
            <a:spLocks noGrp="1"/>
          </p:cNvSpPr>
          <p:nvPr>
            <p:ph type="sldNum" sz="quarter" idx="8"/>
          </p:nvPr>
        </p:nvSpPr>
        <p:spPr/>
        <p:txBody>
          <a:bodyPr/>
          <a:lstStyle>
            <a:lvl1pPr>
              <a:defRPr/>
            </a:lvl1pPr>
          </a:lstStyle>
          <a:p>
            <a:pPr lvl="0"/>
            <a:fld id="{ACBE5A55-9607-4745-B611-26EB35DB6AB1}" type="slidenum">
              <a:t>‹#›</a:t>
            </a:fld>
            <a:endParaRPr lang="en-GB"/>
          </a:p>
        </p:txBody>
      </p:sp>
    </p:spTree>
    <p:extLst>
      <p:ext uri="{BB962C8B-B14F-4D97-AF65-F5344CB8AC3E}">
        <p14:creationId xmlns:p14="http://schemas.microsoft.com/office/powerpoint/2010/main" val="1281914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5BE-96D8-4CD9-8E66-CEA1B049294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6F89D74-32AA-45C7-AE51-11BE13578B4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AF89DA-DF8E-4F7A-8E8A-7F76C3C2B28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D956E5-5EF6-400E-98E6-25D7AD7FDDAB}"/>
              </a:ext>
            </a:extLst>
          </p:cNvPr>
          <p:cNvSpPr txBox="1">
            <a:spLocks noGrp="1"/>
          </p:cNvSpPr>
          <p:nvPr>
            <p:ph type="dt" sz="half" idx="7"/>
          </p:nvPr>
        </p:nvSpPr>
        <p:spPr/>
        <p:txBody>
          <a:bodyPr/>
          <a:lstStyle>
            <a:lvl1pPr>
              <a:defRPr/>
            </a:lvl1pPr>
          </a:lstStyle>
          <a:p>
            <a:pPr lvl="0"/>
            <a:fld id="{AC6F860A-36BD-4761-9BA6-09F256AEA4C7}" type="datetime1">
              <a:rPr lang="en-GB"/>
              <a:pPr lvl="0"/>
              <a:t>11/01/2020</a:t>
            </a:fld>
            <a:endParaRPr lang="en-GB"/>
          </a:p>
        </p:txBody>
      </p:sp>
      <p:sp>
        <p:nvSpPr>
          <p:cNvPr id="6" name="Footer Placeholder 5">
            <a:extLst>
              <a:ext uri="{FF2B5EF4-FFF2-40B4-BE49-F238E27FC236}">
                <a16:creationId xmlns:a16="http://schemas.microsoft.com/office/drawing/2014/main" id="{7A799777-2D23-4ACA-9CAE-265AFEF87F4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0B53FA0-EB57-4785-BD7B-E1B77C951BA7}"/>
              </a:ext>
            </a:extLst>
          </p:cNvPr>
          <p:cNvSpPr txBox="1">
            <a:spLocks noGrp="1"/>
          </p:cNvSpPr>
          <p:nvPr>
            <p:ph type="sldNum" sz="quarter" idx="8"/>
          </p:nvPr>
        </p:nvSpPr>
        <p:spPr/>
        <p:txBody>
          <a:bodyPr/>
          <a:lstStyle>
            <a:lvl1pPr>
              <a:defRPr/>
            </a:lvl1pPr>
          </a:lstStyle>
          <a:p>
            <a:pPr lvl="0"/>
            <a:fld id="{A9747A51-082C-4FCB-844E-3932B5551E9E}" type="slidenum">
              <a:t>‹#›</a:t>
            </a:fld>
            <a:endParaRPr lang="en-GB"/>
          </a:p>
        </p:txBody>
      </p:sp>
    </p:spTree>
    <p:extLst>
      <p:ext uri="{BB962C8B-B14F-4D97-AF65-F5344CB8AC3E}">
        <p14:creationId xmlns:p14="http://schemas.microsoft.com/office/powerpoint/2010/main" val="3066101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8DD0-49FC-46C3-B7AF-F945E61F123C}"/>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38DCF08-A5D7-4FA9-8F17-351625B2B94B}"/>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1A4FD59-3EC7-4B98-B62B-DF6BA685C3E4}"/>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BA09F2-B4C9-410C-86FC-A9F0BE7DAE3A}"/>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D9DA891-3E21-49CF-BE84-2E781D89C0B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A7BD08-8E77-494C-BEB5-B66757146D12}"/>
              </a:ext>
            </a:extLst>
          </p:cNvPr>
          <p:cNvSpPr txBox="1">
            <a:spLocks noGrp="1"/>
          </p:cNvSpPr>
          <p:nvPr>
            <p:ph type="dt" sz="half" idx="7"/>
          </p:nvPr>
        </p:nvSpPr>
        <p:spPr/>
        <p:txBody>
          <a:bodyPr/>
          <a:lstStyle>
            <a:lvl1pPr>
              <a:defRPr/>
            </a:lvl1pPr>
          </a:lstStyle>
          <a:p>
            <a:pPr lvl="0"/>
            <a:fld id="{2AB8C83B-491A-4811-B21D-CA3578A4F5C7}" type="datetime1">
              <a:rPr lang="en-GB"/>
              <a:pPr lvl="0"/>
              <a:t>11/01/2020</a:t>
            </a:fld>
            <a:endParaRPr lang="en-GB"/>
          </a:p>
        </p:txBody>
      </p:sp>
      <p:sp>
        <p:nvSpPr>
          <p:cNvPr id="8" name="Footer Placeholder 7">
            <a:extLst>
              <a:ext uri="{FF2B5EF4-FFF2-40B4-BE49-F238E27FC236}">
                <a16:creationId xmlns:a16="http://schemas.microsoft.com/office/drawing/2014/main" id="{536CE4DC-A2F8-4CB2-839F-FFAC9A9BFC3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0C1B976A-64C1-498B-B2C7-5BD82564A2A3}"/>
              </a:ext>
            </a:extLst>
          </p:cNvPr>
          <p:cNvSpPr txBox="1">
            <a:spLocks noGrp="1"/>
          </p:cNvSpPr>
          <p:nvPr>
            <p:ph type="sldNum" sz="quarter" idx="8"/>
          </p:nvPr>
        </p:nvSpPr>
        <p:spPr/>
        <p:txBody>
          <a:bodyPr/>
          <a:lstStyle>
            <a:lvl1pPr>
              <a:defRPr/>
            </a:lvl1pPr>
          </a:lstStyle>
          <a:p>
            <a:pPr lvl="0"/>
            <a:fld id="{8AE23D21-ADC8-4AD6-8976-CB4AA4B300DD}" type="slidenum">
              <a:t>‹#›</a:t>
            </a:fld>
            <a:endParaRPr lang="en-GB"/>
          </a:p>
        </p:txBody>
      </p:sp>
    </p:spTree>
    <p:extLst>
      <p:ext uri="{BB962C8B-B14F-4D97-AF65-F5344CB8AC3E}">
        <p14:creationId xmlns:p14="http://schemas.microsoft.com/office/powerpoint/2010/main" val="260292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11E12-3FE7-46ED-A8F2-A7D2210F0FA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02286195-4F05-4150-A5C2-F1BB2895D84B}"/>
              </a:ext>
            </a:extLst>
          </p:cNvPr>
          <p:cNvSpPr txBox="1">
            <a:spLocks noGrp="1"/>
          </p:cNvSpPr>
          <p:nvPr>
            <p:ph type="dt" sz="half" idx="7"/>
          </p:nvPr>
        </p:nvSpPr>
        <p:spPr/>
        <p:txBody>
          <a:bodyPr/>
          <a:lstStyle>
            <a:lvl1pPr>
              <a:defRPr/>
            </a:lvl1pPr>
          </a:lstStyle>
          <a:p>
            <a:pPr lvl="0"/>
            <a:fld id="{C78D41F8-7702-4E42-AEFA-E1C06244FC27}" type="datetime1">
              <a:rPr lang="en-GB"/>
              <a:pPr lvl="0"/>
              <a:t>11/01/2020</a:t>
            </a:fld>
            <a:endParaRPr lang="en-GB"/>
          </a:p>
        </p:txBody>
      </p:sp>
      <p:sp>
        <p:nvSpPr>
          <p:cNvPr id="4" name="Footer Placeholder 3">
            <a:extLst>
              <a:ext uri="{FF2B5EF4-FFF2-40B4-BE49-F238E27FC236}">
                <a16:creationId xmlns:a16="http://schemas.microsoft.com/office/drawing/2014/main" id="{E30C5DCB-DCFC-451B-ADB7-44C688F288C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B00E765-A541-4D31-9772-91B11959FC07}"/>
              </a:ext>
            </a:extLst>
          </p:cNvPr>
          <p:cNvSpPr txBox="1">
            <a:spLocks noGrp="1"/>
          </p:cNvSpPr>
          <p:nvPr>
            <p:ph type="sldNum" sz="quarter" idx="8"/>
          </p:nvPr>
        </p:nvSpPr>
        <p:spPr/>
        <p:txBody>
          <a:bodyPr/>
          <a:lstStyle>
            <a:lvl1pPr>
              <a:defRPr/>
            </a:lvl1pPr>
          </a:lstStyle>
          <a:p>
            <a:pPr lvl="0"/>
            <a:fld id="{9A544612-E43A-4C96-AD11-5F564D9528FD}" type="slidenum">
              <a:t>‹#›</a:t>
            </a:fld>
            <a:endParaRPr lang="en-GB"/>
          </a:p>
        </p:txBody>
      </p:sp>
    </p:spTree>
    <p:extLst>
      <p:ext uri="{BB962C8B-B14F-4D97-AF65-F5344CB8AC3E}">
        <p14:creationId xmlns:p14="http://schemas.microsoft.com/office/powerpoint/2010/main" val="1620273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CA3FBF-DB09-4D06-B562-A8513EE1EEB9}"/>
              </a:ext>
            </a:extLst>
          </p:cNvPr>
          <p:cNvSpPr txBox="1">
            <a:spLocks noGrp="1"/>
          </p:cNvSpPr>
          <p:nvPr>
            <p:ph type="dt" sz="half" idx="7"/>
          </p:nvPr>
        </p:nvSpPr>
        <p:spPr/>
        <p:txBody>
          <a:bodyPr/>
          <a:lstStyle>
            <a:lvl1pPr>
              <a:defRPr/>
            </a:lvl1pPr>
          </a:lstStyle>
          <a:p>
            <a:pPr lvl="0"/>
            <a:fld id="{E90B938D-8A45-4147-BE6C-E8080DD78E63}" type="datetime1">
              <a:rPr lang="en-GB"/>
              <a:pPr lvl="0"/>
              <a:t>11/01/2020</a:t>
            </a:fld>
            <a:endParaRPr lang="en-GB"/>
          </a:p>
        </p:txBody>
      </p:sp>
      <p:sp>
        <p:nvSpPr>
          <p:cNvPr id="3" name="Footer Placeholder 2">
            <a:extLst>
              <a:ext uri="{FF2B5EF4-FFF2-40B4-BE49-F238E27FC236}">
                <a16:creationId xmlns:a16="http://schemas.microsoft.com/office/drawing/2014/main" id="{8CE81C77-81BF-4E53-B93F-E4C830BDAE3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958AB161-AA3A-4CAC-A727-C772063F27F8}"/>
              </a:ext>
            </a:extLst>
          </p:cNvPr>
          <p:cNvSpPr txBox="1">
            <a:spLocks noGrp="1"/>
          </p:cNvSpPr>
          <p:nvPr>
            <p:ph type="sldNum" sz="quarter" idx="8"/>
          </p:nvPr>
        </p:nvSpPr>
        <p:spPr/>
        <p:txBody>
          <a:bodyPr/>
          <a:lstStyle>
            <a:lvl1pPr>
              <a:defRPr/>
            </a:lvl1pPr>
          </a:lstStyle>
          <a:p>
            <a:pPr lvl="0"/>
            <a:fld id="{B2C10081-7773-483A-95E7-BE0BAFA901AA}" type="slidenum">
              <a:t>‹#›</a:t>
            </a:fld>
            <a:endParaRPr lang="en-GB"/>
          </a:p>
        </p:txBody>
      </p:sp>
    </p:spTree>
    <p:extLst>
      <p:ext uri="{BB962C8B-B14F-4D97-AF65-F5344CB8AC3E}">
        <p14:creationId xmlns:p14="http://schemas.microsoft.com/office/powerpoint/2010/main" val="326553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696B-010D-4E52-8313-D7D01FAA4E4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73D843E-23ED-471B-ACAD-5877FF87785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D0D401-F4B8-41E9-9E53-C39A8340D9F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AF21A44-31BE-4299-BC7C-705D520E3640}"/>
              </a:ext>
            </a:extLst>
          </p:cNvPr>
          <p:cNvSpPr txBox="1">
            <a:spLocks noGrp="1"/>
          </p:cNvSpPr>
          <p:nvPr>
            <p:ph type="dt" sz="half" idx="7"/>
          </p:nvPr>
        </p:nvSpPr>
        <p:spPr/>
        <p:txBody>
          <a:bodyPr/>
          <a:lstStyle>
            <a:lvl1pPr>
              <a:defRPr/>
            </a:lvl1pPr>
          </a:lstStyle>
          <a:p>
            <a:pPr lvl="0"/>
            <a:fld id="{45A811AB-088E-453A-9141-10A586A2EF4E}" type="datetime1">
              <a:rPr lang="en-GB"/>
              <a:pPr lvl="0"/>
              <a:t>11/01/2020</a:t>
            </a:fld>
            <a:endParaRPr lang="en-GB"/>
          </a:p>
        </p:txBody>
      </p:sp>
      <p:sp>
        <p:nvSpPr>
          <p:cNvPr id="6" name="Footer Placeholder 5">
            <a:extLst>
              <a:ext uri="{FF2B5EF4-FFF2-40B4-BE49-F238E27FC236}">
                <a16:creationId xmlns:a16="http://schemas.microsoft.com/office/drawing/2014/main" id="{1E702D1F-494A-49E7-9DB2-9FC26442C08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5EE2FA5-2F4D-4B83-B67F-703866A2B6AE}"/>
              </a:ext>
            </a:extLst>
          </p:cNvPr>
          <p:cNvSpPr txBox="1">
            <a:spLocks noGrp="1"/>
          </p:cNvSpPr>
          <p:nvPr>
            <p:ph type="sldNum" sz="quarter" idx="8"/>
          </p:nvPr>
        </p:nvSpPr>
        <p:spPr/>
        <p:txBody>
          <a:bodyPr/>
          <a:lstStyle>
            <a:lvl1pPr>
              <a:defRPr/>
            </a:lvl1pPr>
          </a:lstStyle>
          <a:p>
            <a:pPr lvl="0"/>
            <a:fld id="{5C60A00A-1611-459B-BEA5-6F109880A16F}" type="slidenum">
              <a:t>‹#›</a:t>
            </a:fld>
            <a:endParaRPr lang="en-GB"/>
          </a:p>
        </p:txBody>
      </p:sp>
    </p:spTree>
    <p:extLst>
      <p:ext uri="{BB962C8B-B14F-4D97-AF65-F5344CB8AC3E}">
        <p14:creationId xmlns:p14="http://schemas.microsoft.com/office/powerpoint/2010/main" val="2449980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990DF-56DD-4C01-B5E5-5AB094A8D81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7929BB5B-DB84-470D-ABF8-A8360F2F3E7F}"/>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6A8729ED-1968-42C4-8689-F61518C5FAF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C79DB81-9206-4449-8AEF-BB26A3629CF5}"/>
              </a:ext>
            </a:extLst>
          </p:cNvPr>
          <p:cNvSpPr txBox="1">
            <a:spLocks noGrp="1"/>
          </p:cNvSpPr>
          <p:nvPr>
            <p:ph type="dt" sz="half" idx="7"/>
          </p:nvPr>
        </p:nvSpPr>
        <p:spPr/>
        <p:txBody>
          <a:bodyPr/>
          <a:lstStyle>
            <a:lvl1pPr>
              <a:defRPr/>
            </a:lvl1pPr>
          </a:lstStyle>
          <a:p>
            <a:pPr lvl="0"/>
            <a:fld id="{79334FC8-8419-4F38-8D28-4337081F5455}" type="datetime1">
              <a:rPr lang="en-GB"/>
              <a:pPr lvl="0"/>
              <a:t>11/01/2020</a:t>
            </a:fld>
            <a:endParaRPr lang="en-GB"/>
          </a:p>
        </p:txBody>
      </p:sp>
      <p:sp>
        <p:nvSpPr>
          <p:cNvPr id="6" name="Footer Placeholder 5">
            <a:extLst>
              <a:ext uri="{FF2B5EF4-FFF2-40B4-BE49-F238E27FC236}">
                <a16:creationId xmlns:a16="http://schemas.microsoft.com/office/drawing/2014/main" id="{F3785A17-719E-4DBC-958D-5F1DC2B8DD8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37BC7EF-D576-4652-8E7B-D290789ACC80}"/>
              </a:ext>
            </a:extLst>
          </p:cNvPr>
          <p:cNvSpPr txBox="1">
            <a:spLocks noGrp="1"/>
          </p:cNvSpPr>
          <p:nvPr>
            <p:ph type="sldNum" sz="quarter" idx="8"/>
          </p:nvPr>
        </p:nvSpPr>
        <p:spPr/>
        <p:txBody>
          <a:bodyPr/>
          <a:lstStyle>
            <a:lvl1pPr>
              <a:defRPr/>
            </a:lvl1pPr>
          </a:lstStyle>
          <a:p>
            <a:pPr lvl="0"/>
            <a:fld id="{AD9AFF45-6281-4987-AF7F-613394443456}" type="slidenum">
              <a:t>‹#›</a:t>
            </a:fld>
            <a:endParaRPr lang="en-GB"/>
          </a:p>
        </p:txBody>
      </p:sp>
    </p:spTree>
    <p:extLst>
      <p:ext uri="{BB962C8B-B14F-4D97-AF65-F5344CB8AC3E}">
        <p14:creationId xmlns:p14="http://schemas.microsoft.com/office/powerpoint/2010/main" val="4022460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C11E-C91D-4558-984A-8901B942234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2F7703E-E077-4DC6-8A9F-FE403CA5BF1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C742DA-79FA-4BEB-B59C-6A3EFB445F4D}"/>
              </a:ext>
            </a:extLst>
          </p:cNvPr>
          <p:cNvSpPr txBox="1">
            <a:spLocks noGrp="1"/>
          </p:cNvSpPr>
          <p:nvPr>
            <p:ph type="dt" sz="half" idx="7"/>
          </p:nvPr>
        </p:nvSpPr>
        <p:spPr/>
        <p:txBody>
          <a:bodyPr/>
          <a:lstStyle>
            <a:lvl1pPr>
              <a:defRPr/>
            </a:lvl1pPr>
          </a:lstStyle>
          <a:p>
            <a:pPr lvl="0"/>
            <a:fld id="{DA1383E4-0502-47B7-AB87-C221EFCF22CA}" type="datetime1">
              <a:rPr lang="en-GB"/>
              <a:pPr lvl="0"/>
              <a:t>11/01/2020</a:t>
            </a:fld>
            <a:endParaRPr lang="en-GB"/>
          </a:p>
        </p:txBody>
      </p:sp>
      <p:sp>
        <p:nvSpPr>
          <p:cNvPr id="5" name="Footer Placeholder 4">
            <a:extLst>
              <a:ext uri="{FF2B5EF4-FFF2-40B4-BE49-F238E27FC236}">
                <a16:creationId xmlns:a16="http://schemas.microsoft.com/office/drawing/2014/main" id="{FFF6C58A-5328-4BE7-8195-F9ED7A720DC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651F78-3997-4924-A579-D404CDBBFF51}"/>
              </a:ext>
            </a:extLst>
          </p:cNvPr>
          <p:cNvSpPr txBox="1">
            <a:spLocks noGrp="1"/>
          </p:cNvSpPr>
          <p:nvPr>
            <p:ph type="sldNum" sz="quarter" idx="8"/>
          </p:nvPr>
        </p:nvSpPr>
        <p:spPr/>
        <p:txBody>
          <a:bodyPr/>
          <a:lstStyle>
            <a:lvl1pPr>
              <a:defRPr/>
            </a:lvl1pPr>
          </a:lstStyle>
          <a:p>
            <a:pPr lvl="0"/>
            <a:fld id="{EA4F29B1-A974-4160-87EC-9A35BB862EF4}" type="slidenum">
              <a:t>‹#›</a:t>
            </a:fld>
            <a:endParaRPr lang="en-GB"/>
          </a:p>
        </p:txBody>
      </p:sp>
    </p:spTree>
    <p:extLst>
      <p:ext uri="{BB962C8B-B14F-4D97-AF65-F5344CB8AC3E}">
        <p14:creationId xmlns:p14="http://schemas.microsoft.com/office/powerpoint/2010/main" val="1222155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5901D3-589D-4A98-9AE3-FF093EDECD2F}"/>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854783B-EF5C-4F14-8ECE-7AA4AD3D00E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9915B3-55FD-4578-AAC6-730D158C97DF}"/>
              </a:ext>
            </a:extLst>
          </p:cNvPr>
          <p:cNvSpPr txBox="1">
            <a:spLocks noGrp="1"/>
          </p:cNvSpPr>
          <p:nvPr>
            <p:ph type="dt" sz="half" idx="7"/>
          </p:nvPr>
        </p:nvSpPr>
        <p:spPr/>
        <p:txBody>
          <a:bodyPr/>
          <a:lstStyle>
            <a:lvl1pPr>
              <a:defRPr/>
            </a:lvl1pPr>
          </a:lstStyle>
          <a:p>
            <a:pPr lvl="0"/>
            <a:fld id="{5B7C0BE2-E7EC-4E73-A188-92EE372E027E}" type="datetime1">
              <a:rPr lang="en-GB"/>
              <a:pPr lvl="0"/>
              <a:t>11/01/2020</a:t>
            </a:fld>
            <a:endParaRPr lang="en-GB"/>
          </a:p>
        </p:txBody>
      </p:sp>
      <p:sp>
        <p:nvSpPr>
          <p:cNvPr id="5" name="Footer Placeholder 4">
            <a:extLst>
              <a:ext uri="{FF2B5EF4-FFF2-40B4-BE49-F238E27FC236}">
                <a16:creationId xmlns:a16="http://schemas.microsoft.com/office/drawing/2014/main" id="{72048F4F-97F6-4CF8-AB5A-9EA175FB523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CC7BD81-7A7B-4FE2-8A68-8F6FD9A8D630}"/>
              </a:ext>
            </a:extLst>
          </p:cNvPr>
          <p:cNvSpPr txBox="1">
            <a:spLocks noGrp="1"/>
          </p:cNvSpPr>
          <p:nvPr>
            <p:ph type="sldNum" sz="quarter" idx="8"/>
          </p:nvPr>
        </p:nvSpPr>
        <p:spPr/>
        <p:txBody>
          <a:bodyPr/>
          <a:lstStyle>
            <a:lvl1pPr>
              <a:defRPr/>
            </a:lvl1pPr>
          </a:lstStyle>
          <a:p>
            <a:pPr lvl="0"/>
            <a:fld id="{799A53F8-D2CC-45F1-8664-C3D8AC68B560}" type="slidenum">
              <a:t>‹#›</a:t>
            </a:fld>
            <a:endParaRPr lang="en-GB"/>
          </a:p>
        </p:txBody>
      </p:sp>
    </p:spTree>
    <p:extLst>
      <p:ext uri="{BB962C8B-B14F-4D97-AF65-F5344CB8AC3E}">
        <p14:creationId xmlns:p14="http://schemas.microsoft.com/office/powerpoint/2010/main" val="3003842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064744-86ED-4B37-8F6B-8C651814F6B4}"/>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8BD5A48-BD73-41A3-B422-E55746F2FBC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A816B-8173-43D1-8EC7-7870241F372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FAD168F-A60B-4BB4-81D5-F711BCADDCE5}" type="datetime1">
              <a:rPr lang="en-GB"/>
              <a:pPr lvl="0"/>
              <a:t>11/01/2020</a:t>
            </a:fld>
            <a:endParaRPr lang="en-GB"/>
          </a:p>
        </p:txBody>
      </p:sp>
      <p:sp>
        <p:nvSpPr>
          <p:cNvPr id="5" name="Footer Placeholder 4">
            <a:extLst>
              <a:ext uri="{FF2B5EF4-FFF2-40B4-BE49-F238E27FC236}">
                <a16:creationId xmlns:a16="http://schemas.microsoft.com/office/drawing/2014/main" id="{84EACB05-024C-4ECA-9A27-96E1AEF285A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F82FAC77-A501-41DF-A9B5-1DE28CD46AF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1B8249D-E3C4-4469-9885-66C4B8583C5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nside.sou.edu/assets/socsci/Advising__Student_Success/Motivation__Procrastination/kaavya-just-do-it-tips-for-avoiding-procrastination.pdf" TargetMode="External"/><Relationship Id="rId2" Type="http://schemas.openxmlformats.org/officeDocument/2006/relationships/hyperlink" Target="https://procrastination.com/what-is-procrastination" TargetMode="External"/><Relationship Id="rId1" Type="http://schemas.openxmlformats.org/officeDocument/2006/relationships/slideLayout" Target="../slideLayouts/slideLayout2.xml"/><Relationship Id="rId4" Type="http://schemas.openxmlformats.org/officeDocument/2006/relationships/hyperlink" Target="https://search.proquest.com/openview/fd4a18b2e292fb8b354319ee12e658b1/1?cbl=1819046&amp;pq-origsite=gschol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DB75-035F-410B-AA0B-C2BB5B8F8BAC}"/>
              </a:ext>
            </a:extLst>
          </p:cNvPr>
          <p:cNvSpPr txBox="1">
            <a:spLocks noGrp="1"/>
          </p:cNvSpPr>
          <p:nvPr>
            <p:ph type="ctrTitle"/>
          </p:nvPr>
        </p:nvSpPr>
        <p:spPr>
          <a:xfrm>
            <a:off x="1262740" y="130631"/>
            <a:ext cx="9405253" cy="951817"/>
          </a:xfrm>
        </p:spPr>
        <p:txBody>
          <a:bodyPr/>
          <a:lstStyle/>
          <a:p>
            <a:pPr lvl="0"/>
            <a:r>
              <a:rPr lang="en-GB"/>
              <a:t>Time Management-Just Do It!</a:t>
            </a:r>
          </a:p>
        </p:txBody>
      </p:sp>
      <p:sp>
        <p:nvSpPr>
          <p:cNvPr id="3" name="TextBox 3">
            <a:extLst>
              <a:ext uri="{FF2B5EF4-FFF2-40B4-BE49-F238E27FC236}">
                <a16:creationId xmlns:a16="http://schemas.microsoft.com/office/drawing/2014/main" id="{F11DDB4E-3619-4B11-9BAF-8E3955B2F06E}"/>
              </a:ext>
            </a:extLst>
          </p:cNvPr>
          <p:cNvSpPr txBox="1"/>
          <p:nvPr/>
        </p:nvSpPr>
        <p:spPr>
          <a:xfrm>
            <a:off x="283025" y="1371600"/>
            <a:ext cx="4680859"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worst culprit of time management issues is… procrastination!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is it?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Trouble persuading yourself to do the things you should do or would like to do.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When you procrastinate, instead of working on important, meaningful tasks, you find yourself performing trivial activities.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50-70% of undergraduate students procrastinate according to Pychyl et al.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4">
            <a:extLst>
              <a:ext uri="{FF2B5EF4-FFF2-40B4-BE49-F238E27FC236}">
                <a16:creationId xmlns:a16="http://schemas.microsoft.com/office/drawing/2014/main" id="{84AC1EF4-34A8-4678-B892-574BA22BD3C9}"/>
              </a:ext>
            </a:extLst>
          </p:cNvPr>
          <p:cNvSpPr txBox="1"/>
          <p:nvPr/>
        </p:nvSpPr>
        <p:spPr>
          <a:xfrm>
            <a:off x="7808098" y="1468901"/>
            <a:ext cx="4325541"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Tips on how to avoid procrastinating.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Break tasks into small chunks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Write a To-do list with deadlines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Schedule time slots and stick with them!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Eliminate distractions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Rules were made to be broken!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Prioritise tasks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Use rewards!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Stop being a perfectionist!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5">
            <a:extLst>
              <a:ext uri="{FF2B5EF4-FFF2-40B4-BE49-F238E27FC236}">
                <a16:creationId xmlns:a16="http://schemas.microsoft.com/office/drawing/2014/main" id="{5840054D-CC6F-4F80-8B5D-9D1E42A5AD84}"/>
              </a:ext>
            </a:extLst>
          </p:cNvPr>
          <p:cNvSpPr txBox="1"/>
          <p:nvPr/>
        </p:nvSpPr>
        <p:spPr>
          <a:xfrm>
            <a:off x="4898568" y="4934779"/>
            <a:ext cx="7293428"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Consequences of procrastinating.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Stress, overwhelming amount to do, cycle continues.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libri"/>
              </a:rPr>
              <a:t>procrastination has been proven to result in harmful consequences, such as stress or lower grades. Procrastination leads to many consequences that effect you physically, mentally and behaviourally. It can leave you feeling anger, anxiety, shame, overwhelmed, negative mind set etc.</a:t>
            </a: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6" name="Picture 5">
            <a:extLst>
              <a:ext uri="{FF2B5EF4-FFF2-40B4-BE49-F238E27FC236}">
                <a16:creationId xmlns:a16="http://schemas.microsoft.com/office/drawing/2014/main" id="{9394AC78-8C20-486D-812E-0361796CEDB2}"/>
              </a:ext>
            </a:extLst>
          </p:cNvPr>
          <p:cNvPicPr>
            <a:picLocks noChangeAspect="1"/>
          </p:cNvPicPr>
          <p:nvPr/>
        </p:nvPicPr>
        <p:blipFill>
          <a:blip r:embed="rId2"/>
          <a:srcRect l="31800" t="35912" r="33400" b="16444"/>
          <a:stretch>
            <a:fillRect/>
          </a:stretch>
        </p:blipFill>
        <p:spPr>
          <a:xfrm>
            <a:off x="1138272" y="4741602"/>
            <a:ext cx="2748156" cy="2116397"/>
          </a:xfrm>
          <a:prstGeom prst="rect">
            <a:avLst/>
          </a:prstGeom>
          <a:noFill/>
          <a:ln cap="flat">
            <a:noFill/>
          </a:ln>
        </p:spPr>
      </p:pic>
      <p:pic>
        <p:nvPicPr>
          <p:cNvPr id="7" name="Picture 6">
            <a:extLst>
              <a:ext uri="{FF2B5EF4-FFF2-40B4-BE49-F238E27FC236}">
                <a16:creationId xmlns:a16="http://schemas.microsoft.com/office/drawing/2014/main" id="{BC540193-3473-4581-9E9E-87C9CF0650A2}"/>
              </a:ext>
            </a:extLst>
          </p:cNvPr>
          <p:cNvPicPr>
            <a:picLocks noChangeAspect="1"/>
          </p:cNvPicPr>
          <p:nvPr/>
        </p:nvPicPr>
        <p:blipFill>
          <a:blip r:embed="rId3"/>
          <a:srcRect l="32900" t="29867" r="34800" b="19390"/>
          <a:stretch>
            <a:fillRect/>
          </a:stretch>
        </p:blipFill>
        <p:spPr>
          <a:xfrm>
            <a:off x="4722153" y="1405067"/>
            <a:ext cx="2747689" cy="242810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192F4-EB65-4F92-B7D7-E7F5AF3F01FF}"/>
              </a:ext>
            </a:extLst>
          </p:cNvPr>
          <p:cNvSpPr txBox="1">
            <a:spLocks noGrp="1"/>
          </p:cNvSpPr>
          <p:nvPr>
            <p:ph type="title"/>
          </p:nvPr>
        </p:nvSpPr>
        <p:spPr/>
        <p:txBody>
          <a:bodyPr/>
          <a:lstStyle/>
          <a:p>
            <a:pPr lvl="0"/>
            <a:r>
              <a:rPr lang="en-GB"/>
              <a:t>References</a:t>
            </a:r>
            <a:br>
              <a:rPr lang="en-GB"/>
            </a:br>
            <a:endParaRPr lang="en-GB"/>
          </a:p>
        </p:txBody>
      </p:sp>
      <p:sp>
        <p:nvSpPr>
          <p:cNvPr id="3" name="Content Placeholder 2">
            <a:extLst>
              <a:ext uri="{FF2B5EF4-FFF2-40B4-BE49-F238E27FC236}">
                <a16:creationId xmlns:a16="http://schemas.microsoft.com/office/drawing/2014/main" id="{C8353AFF-4641-44CD-B201-DD1686D947D1}"/>
              </a:ext>
            </a:extLst>
          </p:cNvPr>
          <p:cNvSpPr txBox="1">
            <a:spLocks noGrp="1"/>
          </p:cNvSpPr>
          <p:nvPr>
            <p:ph idx="1"/>
          </p:nvPr>
        </p:nvSpPr>
        <p:spPr/>
        <p:txBody>
          <a:bodyPr/>
          <a:lstStyle/>
          <a:p>
            <a:pPr marL="0" lvl="0" indent="0">
              <a:lnSpc>
                <a:spcPct val="60000"/>
              </a:lnSpc>
              <a:buNone/>
            </a:pPr>
            <a:endParaRPr lang="en-GB" sz="2600"/>
          </a:p>
          <a:p>
            <a:pPr lvl="0">
              <a:lnSpc>
                <a:spcPct val="60000"/>
              </a:lnSpc>
            </a:pPr>
            <a:r>
              <a:rPr lang="en-GB" sz="2600"/>
              <a:t>Graphs retrieved from: </a:t>
            </a:r>
            <a:r>
              <a:rPr lang="en-GB" sz="2600">
                <a:hlinkClick r:id="rId2"/>
              </a:rPr>
              <a:t>https://procrastination.com/what-is-procrastination</a:t>
            </a:r>
            <a:endParaRPr lang="en-GB" sz="2600"/>
          </a:p>
          <a:p>
            <a:pPr lvl="0">
              <a:lnSpc>
                <a:spcPct val="60000"/>
              </a:lnSpc>
            </a:pPr>
            <a:r>
              <a:rPr lang="en-GB" sz="2600"/>
              <a:t>Bennet, J., Pitts, M. (2011). Just Do It: Tips for Avoiding Procrastination. </a:t>
            </a:r>
            <a:r>
              <a:rPr lang="en-GB" sz="2600" i="1"/>
              <a:t>The Writing </a:t>
            </a:r>
            <a:r>
              <a:rPr lang="en-GB" sz="2600"/>
              <a:t>Center</a:t>
            </a:r>
            <a:r>
              <a:rPr lang="en-GB" sz="2600" i="1"/>
              <a:t>, </a:t>
            </a:r>
            <a:r>
              <a:rPr lang="en-GB" sz="2600"/>
              <a:t>Georgetown University Law Center. Retrieved from: </a:t>
            </a:r>
            <a:r>
              <a:rPr lang="en-GB" sz="2600" i="1"/>
              <a:t> </a:t>
            </a:r>
            <a:r>
              <a:rPr lang="en-GB" sz="2600">
                <a:hlinkClick r:id="rId3"/>
              </a:rPr>
              <a:t>https://inside.sou.edu/assets/socsci/Advising__Student_Success/Motivation__Procrastination/kaavya-just-do-it-tips-for-avoiding-procrastination.pdf</a:t>
            </a:r>
            <a:endParaRPr lang="en-GB" sz="2600"/>
          </a:p>
          <a:p>
            <a:pPr lvl="0">
              <a:lnSpc>
                <a:spcPct val="60000"/>
              </a:lnSpc>
            </a:pPr>
            <a:r>
              <a:rPr lang="en-GB" sz="2600"/>
              <a:t>Pychyl, T A; Morin, R W; Salmon, B R.Journal of Social Behavior and Personality; Corte Madera, CA Vol. 15, Iss. 5,  (Jan 1, 2000): 135. DOI: </a:t>
            </a:r>
            <a:r>
              <a:rPr lang="en-GB" sz="2600">
                <a:hlinkClick r:id="rId4"/>
              </a:rPr>
              <a:t>https://search.proquest.com/openview/fd4a18b2e292fb8b354319ee12e658b1/1?cbl=1819046&amp;pq-origsite=gscholar</a:t>
            </a:r>
            <a:endParaRPr lang="en-GB" sz="2600"/>
          </a:p>
          <a:p>
            <a:pPr lvl="0">
              <a:lnSpc>
                <a:spcPct val="60000"/>
              </a:lnSpc>
            </a:pPr>
            <a:r>
              <a:rPr lang="en-GB" sz="2600"/>
              <a:t>Fries, S., Grunschel, C., Patrzek, J. (2013). Exploring reasons and consequences of academic procrastination: an interview study. </a:t>
            </a:r>
            <a:r>
              <a:rPr lang="en-GB" sz="2600" i="1"/>
              <a:t>European Journal of Psychology of Education. V28 (3), </a:t>
            </a:r>
            <a:r>
              <a:rPr lang="en-GB" sz="2600"/>
              <a:t>pp. 841-861. DOI: </a:t>
            </a:r>
            <a:r>
              <a:rPr lang="en-GB" sz="2400"/>
              <a:t>10.1007/s10212-012-0143-4</a:t>
            </a:r>
            <a:endParaRPr lang="en-GB" sz="2600"/>
          </a:p>
          <a:p>
            <a:pPr marL="0" lvl="0" indent="0">
              <a:lnSpc>
                <a:spcPct val="60000"/>
              </a:lnSpc>
              <a:buNone/>
            </a:pPr>
            <a:endParaRPr lang="en-GB" sz="2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483</TotalTime>
  <Words>355</Words>
  <Application>Microsoft Office PowerPoint</Application>
  <PresentationFormat>Widescreen</PresentationFormat>
  <Paragraphs>26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Time Management-Just Do It!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erin downs</dc:creator>
  <cp:lastModifiedBy>erin downs</cp:lastModifiedBy>
  <cp:revision>16</cp:revision>
  <dcterms:created xsi:type="dcterms:W3CDTF">2019-12-02T10:11:37Z</dcterms:created>
  <dcterms:modified xsi:type="dcterms:W3CDTF">2020-01-11T20:23:08Z</dcterms:modified>
</cp:coreProperties>
</file>