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ABeeZee" panose="020B0604020202020204" charset="0"/>
      <p:regular r:id="rId16"/>
      <p:italic r:id="rId17"/>
    </p:embeddedFont>
    <p:embeddedFont>
      <p:font typeface="Arimo" panose="020B0604020202020204" charset="0"/>
      <p:regular r:id="rId18"/>
      <p:bold r:id="rId19"/>
      <p:italic r:id="rId20"/>
      <p:boldItalic r:id="rId21"/>
    </p:embeddedFont>
    <p:embeddedFont>
      <p:font typeface="Cabin" panose="020B0604020202020204" charset="0"/>
      <p:regular r:id="rId22"/>
      <p:bold r:id="rId23"/>
      <p:italic r:id="rId24"/>
      <p:boldItalic r:id="rId25"/>
    </p:embeddedFont>
    <p:embeddedFont>
      <p:font typeface="Inter" panose="020B0604020202020204" charset="0"/>
      <p:regular r:id="rId26"/>
      <p:bold r:id="rId27"/>
      <p:italic r:id="rId28"/>
      <p:boldItalic r:id="rId29"/>
    </p:embeddedFont>
    <p:embeddedFont>
      <p:font typeface="Open Sans" panose="020B0606030504020204" pitchFamily="34" charset="0"/>
      <p:regular r:id="rId30"/>
      <p:bold r:id="rId31"/>
      <p:italic r:id="rId32"/>
      <p:boldItalic r:id="rId33"/>
    </p:embeddedFont>
    <p:embeddedFont>
      <p:font typeface="Poppins" panose="00000500000000000000" pitchFamily="2" charset="0"/>
      <p:regular r:id="rId34"/>
      <p:bold r:id="rId35"/>
      <p:italic r:id="rId36"/>
      <p:boldItalic r:id="rId37"/>
    </p:embeddedFont>
    <p:embeddedFont>
      <p:font typeface="Poppins ExtraBold" panose="00000900000000000000" pitchFamily="2" charset="0"/>
      <p:bold r:id="rId38"/>
      <p:boldItalic r:id="rId39"/>
    </p:embeddedFont>
    <p:embeddedFont>
      <p:font typeface="Raleway" pitchFamily="2" charset="0"/>
      <p:regular r:id="rId40"/>
      <p:bold r:id="rId41"/>
      <p:italic r:id="rId42"/>
      <p:boldItalic r:id="rId43"/>
    </p:embeddedFont>
    <p:embeddedFont>
      <p:font typeface="Raleway ExtraBold" pitchFamily="2" charset="0"/>
      <p:bold r:id="rId44"/>
      <p:boldItalic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8" roundtripDataSignature="AMtx7mghMugOxtWFGE5hsyFU7kWNqwaQm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9" Type="http://schemas.openxmlformats.org/officeDocument/2006/relationships/font" Target="fonts/font24.fntdata"/><Relationship Id="rId21" Type="http://schemas.openxmlformats.org/officeDocument/2006/relationships/font" Target="fonts/font6.fntdata"/><Relationship Id="rId34" Type="http://schemas.openxmlformats.org/officeDocument/2006/relationships/font" Target="fonts/font19.fntdata"/><Relationship Id="rId42" Type="http://schemas.openxmlformats.org/officeDocument/2006/relationships/font" Target="fonts/font27.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1.fntdata"/><Relationship Id="rId29" Type="http://schemas.openxmlformats.org/officeDocument/2006/relationships/font" Target="fonts/font14.fntdata"/><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font" Target="fonts/font22.fntdata"/><Relationship Id="rId40" Type="http://schemas.openxmlformats.org/officeDocument/2006/relationships/font" Target="fonts/font25.fntdata"/><Relationship Id="rId45" Type="http://schemas.openxmlformats.org/officeDocument/2006/relationships/font" Target="fonts/font30.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font" Target="fonts/font21.fntdata"/><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4" Type="http://schemas.openxmlformats.org/officeDocument/2006/relationships/font" Target="fonts/font29.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font" Target="fonts/font20.fntdata"/><Relationship Id="rId43" Type="http://schemas.openxmlformats.org/officeDocument/2006/relationships/font" Target="fonts/font28.fntdata"/><Relationship Id="rId48" Type="http://customschemas.google.com/relationships/presentationmetadata" Target="meta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font" Target="fonts/font18.fntdata"/><Relationship Id="rId38" Type="http://schemas.openxmlformats.org/officeDocument/2006/relationships/font" Target="fonts/font23.fntdata"/><Relationship Id="rId20" Type="http://schemas.openxmlformats.org/officeDocument/2006/relationships/font" Target="fonts/font5.fntdata"/><Relationship Id="rId41" Type="http://schemas.openxmlformats.org/officeDocument/2006/relationships/font" Target="fonts/font26.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1"/>
        <p:cNvGrpSpPr/>
        <p:nvPr/>
      </p:nvGrpSpPr>
      <p:grpSpPr>
        <a:xfrm>
          <a:off x="0" y="0"/>
          <a:ext cx="0" cy="0"/>
          <a:chOff x="0" y="0"/>
          <a:chExt cx="0" cy="0"/>
        </a:xfrm>
      </p:grpSpPr>
      <p:sp>
        <p:nvSpPr>
          <p:cNvPr id="1912" name="Google Shape;191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3" name="Google Shape;191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0"/>
        <p:cNvGrpSpPr/>
        <p:nvPr/>
      </p:nvGrpSpPr>
      <p:grpSpPr>
        <a:xfrm>
          <a:off x="0" y="0"/>
          <a:ext cx="0" cy="0"/>
          <a:chOff x="0" y="0"/>
          <a:chExt cx="0" cy="0"/>
        </a:xfrm>
      </p:grpSpPr>
      <p:sp>
        <p:nvSpPr>
          <p:cNvPr id="1931" name="Google Shape;193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32" name="Google Shape;193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6"/>
        <p:cNvGrpSpPr/>
        <p:nvPr/>
      </p:nvGrpSpPr>
      <p:grpSpPr>
        <a:xfrm>
          <a:off x="0" y="0"/>
          <a:ext cx="0" cy="0"/>
          <a:chOff x="0" y="0"/>
          <a:chExt cx="0" cy="0"/>
        </a:xfrm>
      </p:grpSpPr>
      <p:sp>
        <p:nvSpPr>
          <p:cNvPr id="1937" name="Google Shape;193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Healthcare services digitisation has turned out to be a critical factor towards improving efficiency, accessibility, and patient outcomes in the UK health and social care system. NHS App, the latest national service introduced by NHS Digital and NHS England in 2019, is the largest and most significant innovation in the last ten years, as it is the digital front door to millions of patients using the NHS services (Patient Information Forum, 2024). This is a groundbreaking platform that allows people to have GP appointments, refill repeat prescriptions, see electronic health records and make editorial communication with care providers all on their smartphones. Within the framework of the UK health and social care, the NHS App covers essential issues such as the workforce pressure, access to the services, and the engagement with patients. This presentation takes a critical analysis of this multifaceted implication of NHS App on workforce, service delivery, patient experience and outcomes of the community. It discusses the potential offered by this digital-first strategy and the significant issues connected to equity and digital inclusion and the implementation on a sustainable basis in a swiftly changing healthcare environment.​</a:t>
            </a:r>
            <a:endParaRPr/>
          </a:p>
        </p:txBody>
      </p:sp>
      <p:sp>
        <p:nvSpPr>
          <p:cNvPr id="1938" name="Google Shape;193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2"/>
        <p:cNvGrpSpPr/>
        <p:nvPr/>
      </p:nvGrpSpPr>
      <p:grpSpPr>
        <a:xfrm>
          <a:off x="0" y="0"/>
          <a:ext cx="0" cy="0"/>
          <a:chOff x="0" y="0"/>
          <a:chExt cx="0" cy="0"/>
        </a:xfrm>
      </p:grpSpPr>
      <p:sp>
        <p:nvSpPr>
          <p:cNvPr id="2063" name="Google Shape;2063;g39f463599d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The NHS App, primarily introduced in 2019, by NHS England and its NHS Digital, is a major ground-breaking digital health innovation in the healthcare sector of the UK as well as around the globe in recent periods (NHS website, 2021). The application can be utilised for the management and booking of GP appointments, access electronic health records, ordering repeat prescriptions, and securely interact with primary care offered as a centralised and secure pathway to the NHS services. The recent and updated characteristics include remote health consultation, availability of COVID Passes, instant notifications on results and appointments, and the tools for care management. An understandable and easy-to-use form of the app enhances patient autonomy and makes it more efficient in switching paper-based and telephone communications to user-controlled and streamlined digital interactivity                                                                                                                                                                                                                                                                                                                                                                                                                                                                                                                                                                                                                                                                                                                                                                                                                                                                                                                                                                                                                                                                                                                                                                                                                                                                                                                                                                                                                                                                                                                                                                                                                                                                                                                                                                                                                                                                                                                                                                                                                                                                                                                               The NHS App is fundamentally advancing performance efficiency in health organisations and workforce by making the administrative load less challenging and offering analytics which inform resource management on top of clinical benefit (Reidy et al., 2025). Family and carer access is also based on the platform, where authorised persons are able to manage health on behalf of children or vulnerable adults since it permits secure profile switching.</a:t>
            </a:r>
            <a:endParaRPr sz="1800"/>
          </a:p>
        </p:txBody>
      </p:sp>
      <p:sp>
        <p:nvSpPr>
          <p:cNvPr id="2064" name="Google Shape;2064;g39f463599d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8"/>
        <p:cNvGrpSpPr/>
        <p:nvPr/>
      </p:nvGrpSpPr>
      <p:grpSpPr>
        <a:xfrm>
          <a:off x="0" y="0"/>
          <a:ext cx="0" cy="0"/>
          <a:chOff x="0" y="0"/>
          <a:chExt cx="0" cy="0"/>
        </a:xfrm>
      </p:grpSpPr>
      <p:sp>
        <p:nvSpPr>
          <p:cNvPr id="2189" name="Google Shape;2189;g39f463599da_0_1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NHS App has provided care professionals with a significant change, which has radically redefined the administrative and clinical processes. The app enables healthcare personnel to spend more time on patient-facing high-value work by automating routine work, such as appointment scheduling, prescription management, and communicating with patients (KC et al., 2023). The change has particularly enhanced efficiency in operations, reduction in missed appointments, and bottlenecks in service delivery. The employees are yet again expected to learn to use digital equipment and introduce digital triage, virtual ward, and secure data management into their routines.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NHS staff are now required to have technological competence as a core competency, and many roles have been narrowed to suit regulatory requirements and give staff the opportunity to handle patient information in a safe and ethical manner. The App implementation has made possible considerable administrative savings as NHS reports discussed that millions of routine interactions are now online, thereby leaving the staff resources to engage directly with patients and work on services. The application has also helped in saving significant staff time with almost 622 million Pounds (Healthbusinessuk.net, 2025).</a:t>
            </a:r>
            <a:endParaRPr sz="1800"/>
          </a:p>
        </p:txBody>
      </p:sp>
      <p:sp>
        <p:nvSpPr>
          <p:cNvPr id="2190" name="Google Shape;2190;g39f463599da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4"/>
        <p:cNvGrpSpPr/>
        <p:nvPr/>
      </p:nvGrpSpPr>
      <p:grpSpPr>
        <a:xfrm>
          <a:off x="0" y="0"/>
          <a:ext cx="0" cy="0"/>
          <a:chOff x="0" y="0"/>
          <a:chExt cx="0" cy="0"/>
        </a:xfrm>
      </p:grpSpPr>
      <p:sp>
        <p:nvSpPr>
          <p:cNvPr id="2315" name="Google Shape;2315;g39f463599da_0_25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NHS App is bringing new convenient, engaging, and empowering experience to UK patients and service users. The patient-centred capabilities of the platform allow users to be in charge of appointments, prescriptions, and a medical record on their smartphones, which often saves them long queues at telephone and in-the-field. Automated real-time messages on booking, results and health notifications allow users to regain control and simplify the process of communicating with providers (Institute.global, 2025). The COVID-19 pandemic also led to the rapid use of digital technologies, and the COVID Pass and vaccination record functions of the App became the way to safe access to care services and travel.​</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carer and family improvements that are essential such as profile-switch feature enable parents and carers to handle health on their behalf and that of their dependents helping in the process of medication renewal and booking appointments. Also, its family access feature also encourages better coordinated care, transparency, and foster shared decision-making, and all this is toward better patient satisfaction (NHS England,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Although the convenience and health benefits are large, digital exclusion will continue to be a threat. Not all patients are immediately available to use smartphones, and some people are more or less digitally literate, especially older adults or underserved communities, which may further increase health disparities. NHS and its partner organisations are still undergoing such initiatives as digital inclusion such as community training and non-digital options to ensure equity (NHS England, 2025). Data security, privacy and the periodic incompleteness of the records have also been noted to be of concern by patients making it important to continue educating patients and upgrading the systems with the aim of giving a high standard of patient privacy and security.</a:t>
            </a:r>
            <a:endParaRPr>
              <a:solidFill>
                <a:schemeClr val="dk1"/>
              </a:solidFill>
            </a:endParaRPr>
          </a:p>
        </p:txBody>
      </p:sp>
      <p:sp>
        <p:nvSpPr>
          <p:cNvPr id="2316" name="Google Shape;2316;g39f463599da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0"/>
        <p:cNvGrpSpPr/>
        <p:nvPr/>
      </p:nvGrpSpPr>
      <p:grpSpPr>
        <a:xfrm>
          <a:off x="0" y="0"/>
          <a:ext cx="0" cy="0"/>
          <a:chOff x="0" y="0"/>
          <a:chExt cx="0" cy="0"/>
        </a:xfrm>
      </p:grpSpPr>
      <p:sp>
        <p:nvSpPr>
          <p:cNvPr id="2441" name="Google Shape;2441;g39f463599da_0_38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NHS App has helped to transform the health outcomes and service delivery at the community level in the UK. The app has facilitated the elimination of geographical barriers by the advent of a digital gateway to NHS services, which in turn allows even rural or under-resourced communities to communicate with their healthcare providers, and manage their health-related needs and issues remotely (Campbell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The NHS App has been essential in enhancing the responsiveness to urgent care requirements in a selected region of the United Kingdom including Greater Manchester, providing improved self-management tools to the aged population, and timely access to immunization services and instant access to health data.​​ Reports suggested that the application has been fundamental when it comes to reducing over 1.5 million appointments in the hospitals in being missed (Healthcare Management, 2025).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improvements that would be positive would be an increased participation of the population in their health and improved plans among teams of community care. Chronic illnesses can be handled by the patient and carers jointly, overseeing medications and appointments of the dependent to help communities withstand hardships and gain self-care. The application has also allowed local administrations and medical professionals to interact more effectively and exchange health warnings and organize actions aimed at community-based outbreaks or seasonal threats to health (NHS England,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Nevertheless, there are still unfavorable results particularly concerning the problem of digital exclusion and rollout. The low income neighborhoods and certain social groups are still at risk of having poor access to smart phones or digital literacy programs, which may add to the pre-existing health inequities. The local obstacles to internet connectivity, resistance to new technology by the older generation and sometimes lack of data or privacy issues expressed by the user feedback are the local issues (Giebel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In order to close these gaps, NHS policy initiatives in some chosen regions facilitate community training, digital drop-in, and constant progress of non-digital health access points to ensure the equal distribution of work benefits of technology.</a:t>
            </a:r>
            <a:endParaRPr>
              <a:solidFill>
                <a:schemeClr val="dk1"/>
              </a:solidFill>
            </a:endParaRPr>
          </a:p>
        </p:txBody>
      </p:sp>
      <p:sp>
        <p:nvSpPr>
          <p:cNvPr id="2442" name="Google Shape;2442;g39f463599da_0_3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6"/>
        <p:cNvGrpSpPr/>
        <p:nvPr/>
      </p:nvGrpSpPr>
      <p:grpSpPr>
        <a:xfrm>
          <a:off x="0" y="0"/>
          <a:ext cx="0" cy="0"/>
          <a:chOff x="0" y="0"/>
          <a:chExt cx="0" cy="0"/>
        </a:xfrm>
      </p:grpSpPr>
      <p:sp>
        <p:nvSpPr>
          <p:cNvPr id="2567" name="Google Shape;2567;g39f463599da_0_50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Positive aspects: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A notable example of a successful digital innovation is the NHS App, which is delivering tangible gains to the UK health system in terms of efficiency in the operation, patient autonomy, and the quality of care (‌Sheikh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Its user-friendly interface has decreased administrative overheads, and personnel can work on direct clinical care and interventions of importance. The primary achievements are a significant reduction of appointment cancellations, quick filling of prescriptions, enhanced communication with the help of secure messaging, and a more extensive involvement in preventive care programs, the implementation of vaccination campaigns and COVID-19 remote monitoring. The positive changes can be seen through measurable changes in national statistics, as millions of digital transactions are saving both the time and resources saved by patients and providers every year (Abernethy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Negative aspects: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spite of such profits, the NHS App has significant issues. The issue of digital exclusion is still at the very core, since not every resident of the UK can afford to rely on a smartphone or have the digital skills which would allow them to make the most out of the offer and use all the capabilities of the app (NHS England, 2023). The potential coverage by the app may be inconsistent because of socioeconomic inequality, lack of adoption in relation to age and education levels and impregnable connectivity in some cases, contributing to the exacerbation of health inequity. The issue of privacy and data management is one that needs ongoing monitoring, and the cases of patient apprehension regarding the safety of information, as well as the instances of record error, involve a continuous process of upgrades and the open dialogue of NHS Digital (‌Nhs.uk, 2024). Opportunities to improve the situation encompass the extension of digital literacy education, the use of more user-friendly features (board voice recognition or language translation), as well as better support of carers and at-risk populations. The resistance to change, the insufficient infrastructure in the region, and the challenges in connecting the old system to the new technology can also be perceived to be the barriers to implementation at the local level.</a:t>
            </a:r>
            <a:endParaRPr sz="120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Clr>
                <a:schemeClr val="dk1"/>
              </a:buClr>
              <a:buSzPts val="1100"/>
              <a:buFont typeface="Arial"/>
              <a:buNone/>
            </a:pPr>
            <a:endParaRPr b="1">
              <a:solidFill>
                <a:schemeClr val="dk1"/>
              </a:solidFill>
            </a:endParaRPr>
          </a:p>
        </p:txBody>
      </p:sp>
      <p:sp>
        <p:nvSpPr>
          <p:cNvPr id="2568" name="Google Shape;2568;g39f463599da_0_5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2"/>
        <p:cNvGrpSpPr/>
        <p:nvPr/>
      </p:nvGrpSpPr>
      <p:grpSpPr>
        <a:xfrm>
          <a:off x="0" y="0"/>
          <a:ext cx="0" cy="0"/>
          <a:chOff x="0" y="0"/>
          <a:chExt cx="0" cy="0"/>
        </a:xfrm>
      </p:grpSpPr>
      <p:sp>
        <p:nvSpPr>
          <p:cNvPr id="2693" name="Google Shape;2693;g3aa08098222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Another way forward to better the performance and the equity of NHS App is to invest in digital literacy training of all users, particularly those who are at risk of being digitally marginalized such as older adults and socially disadvantaged groups. Normal community engagement workshops and providing customized services at the local health facilities should be high on the agenda of policy-makers and leaders of various services to both those who find the technology challenging or have no access to the internet. The enlarged multi-language and voice-assist functions will enhance accessibility of users with limited English-speaking knowledge or with disabilities (Chew, 2022). There should be constant improvement in security implementation and data privacy practices in order to enhance patient trust and confidence. Also, introducing patient and practitioner feedback can be adopted to detect any inefficiency in the system and enhance user experience. The alternative non-digital access should be maintained in order to make sure that nobody will be left out. Focusing on these spheres, NHS App can contribute to the improved patient empowerment, inclusivity, and effective provision of care more effectively to all communities.​</a:t>
            </a:r>
            <a:endParaRPr sz="1200">
              <a:solidFill>
                <a:schemeClr val="dk1"/>
              </a:solidFill>
              <a:latin typeface="Times New Roman"/>
              <a:ea typeface="Times New Roman"/>
              <a:cs typeface="Times New Roman"/>
              <a:sym typeface="Times New Roman"/>
            </a:endParaRPr>
          </a:p>
        </p:txBody>
      </p:sp>
      <p:sp>
        <p:nvSpPr>
          <p:cNvPr id="2694" name="Google Shape;2694;g3aa0809822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8"/>
        <p:cNvGrpSpPr/>
        <p:nvPr/>
      </p:nvGrpSpPr>
      <p:grpSpPr>
        <a:xfrm>
          <a:off x="0" y="0"/>
          <a:ext cx="0" cy="0"/>
          <a:chOff x="0" y="0"/>
          <a:chExt cx="0" cy="0"/>
        </a:xfrm>
      </p:grpSpPr>
      <p:sp>
        <p:nvSpPr>
          <p:cNvPr id="2819" name="Google Shape;2819;g3aa08098222_0_1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NHS App is a case of complicated innovation in the healthcare and care industry in the UK as it has brought digital-first scale service delivery, which challenges the manner of traditional interaction between patients and providers. Nevertheless, quick adoption, however, has introduced substantial obstacles: there are high digital divides among older adults, low-income families, and low-digital literacy, which poses the threat of increased health disparities. The process of integrating the app with legacy IT systems that are complex in nature has cost a lot in resources due to the need to adapt the app quickly and undergo continuous updates (Ogunwole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The security of data and privacy of patients with the digitized environment is still one of the unresolved technical and ethical issues, and the customers raise issues regarding the accuracy and security of the records. The light level of acceptance of technology across both staff and patients also complicates the process of roll-out. The transformational potential of the NHS App is eminent, although it requires years of time-investment in infrastructure, inclusion access policies, training and responsive governance, to overcome barriers to exclusion, security and responding to challenges.</a:t>
            </a:r>
            <a:endParaRPr sz="1200">
              <a:solidFill>
                <a:schemeClr val="dk1"/>
              </a:solidFill>
              <a:latin typeface="Times New Roman"/>
              <a:ea typeface="Times New Roman"/>
              <a:cs typeface="Times New Roman"/>
              <a:sym typeface="Times New Roman"/>
            </a:endParaRPr>
          </a:p>
        </p:txBody>
      </p:sp>
      <p:sp>
        <p:nvSpPr>
          <p:cNvPr id="2820" name="Google Shape;2820;g3aa08098222_0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4"/>
        <p:cNvGrpSpPr/>
        <p:nvPr/>
      </p:nvGrpSpPr>
      <p:grpSpPr>
        <a:xfrm>
          <a:off x="0" y="0"/>
          <a:ext cx="0" cy="0"/>
          <a:chOff x="0" y="0"/>
          <a:chExt cx="0" cy="0"/>
        </a:xfrm>
      </p:grpSpPr>
      <p:sp>
        <p:nvSpPr>
          <p:cNvPr id="2945" name="Google Shape;2945;g39f463599da_0_6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NHS App is a groundbreaking innovation in digital transformation of health services in the UK and brings about quantifiable outcomes including efficiency of the workforce, improved delivery of services, empowerment of patients, and health outcomes achieved by communities. The app has also made healthcare professionals freer to engage directly with their patients and allowed patients to gain more control over their health by automating many of their routine administrative processes and allowing them to manage their health in convenient ways. These accomplishments have been key to the success of lowering the number of missed appointments, simplified prescription control, better coordination of care to the family and carers, and greater population participation in health matters with tracking of vaccinations, and health alerts. Nevertheless, future problems related to digital exclusion especially in older and socioeconomically marginalized communities have the potential to worsen health disparities unless a strategic approach is implemented to address these problems. Going ahead, it will be necessary to continue to invest in digital literacy tools, handily designed upgrades, data custodianship, and the preservation of the non-digital access points.</a:t>
            </a:r>
            <a:endParaRPr>
              <a:solidFill>
                <a:schemeClr val="dk1"/>
              </a:solidFill>
            </a:endParaRPr>
          </a:p>
        </p:txBody>
      </p:sp>
      <p:sp>
        <p:nvSpPr>
          <p:cNvPr id="2946" name="Google Shape;2946;g39f463599da_0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8"/>
        <p:cNvGrpSpPr/>
        <p:nvPr/>
      </p:nvGrpSpPr>
      <p:grpSpPr>
        <a:xfrm>
          <a:off x="0" y="0"/>
          <a:ext cx="0" cy="0"/>
          <a:chOff x="0" y="0"/>
          <a:chExt cx="0" cy="0"/>
        </a:xfrm>
      </p:grpSpPr>
      <p:sp>
        <p:nvSpPr>
          <p:cNvPr id="3069" name="Google Shape;3069;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
        <p:nvSpPr>
          <p:cNvPr id="3070" name="Google Shape;307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2"/>
        <p:cNvGrpSpPr/>
        <p:nvPr/>
      </p:nvGrpSpPr>
      <p:grpSpPr>
        <a:xfrm>
          <a:off x="0" y="0"/>
          <a:ext cx="0" cy="0"/>
          <a:chOff x="0" y="0"/>
          <a:chExt cx="0" cy="0"/>
        </a:xfrm>
      </p:grpSpPr>
      <p:sp>
        <p:nvSpPr>
          <p:cNvPr id="3193" name="Google Shape;3193;g39f463599da_0_17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
        <p:nvSpPr>
          <p:cNvPr id="3194" name="Google Shape;3194;g39f463599da_0_17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16"/>
          <p:cNvSpPr txBox="1">
            <a:spLocks noGrp="1"/>
          </p:cNvSpPr>
          <p:nvPr>
            <p:ph type="ctrTitle"/>
          </p:nvPr>
        </p:nvSpPr>
        <p:spPr>
          <a:xfrm>
            <a:off x="1410150" y="1154850"/>
            <a:ext cx="6323700" cy="1701600"/>
          </a:xfrm>
          <a:prstGeom prst="rect">
            <a:avLst/>
          </a:prstGeom>
          <a:noFill/>
          <a:ln>
            <a:noFill/>
          </a:ln>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200"/>
              <a:buNone/>
              <a:defRPr sz="60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0" name="Google Shape;10;p16"/>
          <p:cNvSpPr txBox="1">
            <a:spLocks noGrp="1"/>
          </p:cNvSpPr>
          <p:nvPr>
            <p:ph type="subTitle" idx="1"/>
          </p:nvPr>
        </p:nvSpPr>
        <p:spPr>
          <a:xfrm>
            <a:off x="1677750" y="3231849"/>
            <a:ext cx="5788500" cy="393600"/>
          </a:xfrm>
          <a:prstGeom prst="rect">
            <a:avLst/>
          </a:prstGeom>
          <a:noFill/>
          <a:ln>
            <a:noFill/>
          </a:ln>
        </p:spPr>
        <p:txBody>
          <a:bodyPr spcFirstLastPara="1" wrap="square" lIns="91425" tIns="91425" rIns="91425" bIns="91425" anchor="t" anchorCtr="0">
            <a:noAutofit/>
          </a:bodyPr>
          <a:lstStyle>
            <a:lvl1pPr lvl="0" algn="ctr">
              <a:lnSpc>
                <a:spcPct val="90000"/>
              </a:lnSpc>
              <a:spcBef>
                <a:spcPts val="75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16"/>
          <p:cNvGrpSpPr/>
          <p:nvPr/>
        </p:nvGrpSpPr>
        <p:grpSpPr>
          <a:xfrm>
            <a:off x="-450421" y="-383841"/>
            <a:ext cx="1507871" cy="1510263"/>
            <a:chOff x="39184" y="-151930"/>
            <a:chExt cx="1309825" cy="1311903"/>
          </a:xfrm>
        </p:grpSpPr>
        <p:sp>
          <p:nvSpPr>
            <p:cNvPr id="12" name="Google Shape;12;p16"/>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16"/>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6"/>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1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6"/>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6"/>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1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1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6"/>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1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6"/>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6"/>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1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1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1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1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1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1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1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1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1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1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6"/>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6"/>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6"/>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6"/>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1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1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1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1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6"/>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16"/>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1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1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1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1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1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1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16"/>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16"/>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1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1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1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1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1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1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1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1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1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1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16"/>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1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1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1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1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1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1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1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16"/>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16"/>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1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1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9" name="Google Shape;129;p16"/>
          <p:cNvGrpSpPr/>
          <p:nvPr/>
        </p:nvGrpSpPr>
        <p:grpSpPr>
          <a:xfrm flipH="1">
            <a:off x="8057468" y="4108382"/>
            <a:ext cx="1507871" cy="1510263"/>
            <a:chOff x="39184" y="-151930"/>
            <a:chExt cx="1309825" cy="1311903"/>
          </a:xfrm>
        </p:grpSpPr>
        <p:sp>
          <p:nvSpPr>
            <p:cNvPr id="130" name="Google Shape;130;p16"/>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1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1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1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1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1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1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1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1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16"/>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16"/>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 name="Google Shape;143;p1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1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1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1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1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1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 name="Google Shape;149;p1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16"/>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16"/>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1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1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 name="Google Shape;155;p1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1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1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1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1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1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1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16"/>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1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1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1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1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1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1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1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16"/>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16"/>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1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 name="Google Shape;174;p1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1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1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1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1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1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1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1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1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1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1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1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1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1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1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1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1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1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16"/>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16"/>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 name="Google Shape;194;p16"/>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1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1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1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1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 name="Google Shape;199;p1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1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1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16"/>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1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 name="Google Shape;204;p1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1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1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1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1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1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1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1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1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16"/>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16"/>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1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1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1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1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1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1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1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16"/>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16"/>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1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1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1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1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p1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1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1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1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1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1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16"/>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 name="Google Shape;235;p1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1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1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1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1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1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1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1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16"/>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16"/>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1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1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
  <p:cSld name="TITLE_ONLY_2_1">
    <p:spTree>
      <p:nvGrpSpPr>
        <p:cNvPr id="1" name="Shape 247"/>
        <p:cNvGrpSpPr/>
        <p:nvPr/>
      </p:nvGrpSpPr>
      <p:grpSpPr>
        <a:xfrm>
          <a:off x="0" y="0"/>
          <a:ext cx="0" cy="0"/>
          <a:chOff x="0" y="0"/>
          <a:chExt cx="0" cy="0"/>
        </a:xfrm>
      </p:grpSpPr>
      <p:sp>
        <p:nvSpPr>
          <p:cNvPr id="248" name="Google Shape;248;p17"/>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249" name="Google Shape;249;p17"/>
          <p:cNvSpPr/>
          <p:nvPr/>
        </p:nvSpPr>
        <p:spPr>
          <a:xfrm>
            <a:off x="8403036" y="440253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17"/>
          <p:cNvSpPr/>
          <p:nvPr/>
        </p:nvSpPr>
        <p:spPr>
          <a:xfrm>
            <a:off x="-1093603" y="3011591"/>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1" name="Google Shape;251;p17"/>
          <p:cNvGrpSpPr/>
          <p:nvPr/>
        </p:nvGrpSpPr>
        <p:grpSpPr>
          <a:xfrm>
            <a:off x="8335771" y="-708520"/>
            <a:ext cx="1507871" cy="1510263"/>
            <a:chOff x="39184" y="-151930"/>
            <a:chExt cx="1309825" cy="1311903"/>
          </a:xfrm>
        </p:grpSpPr>
        <p:sp>
          <p:nvSpPr>
            <p:cNvPr id="252" name="Google Shape;252;p17"/>
            <p:cNvSpPr/>
            <p:nvPr/>
          </p:nvSpPr>
          <p:spPr>
            <a:xfrm>
              <a:off x="1304909" y="54495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17"/>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17"/>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17"/>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17"/>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17"/>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17"/>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17"/>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 name="Google Shape;260;p17"/>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17"/>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17"/>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 name="Google Shape;263;p17"/>
            <p:cNvSpPr/>
            <p:nvPr/>
          </p:nvSpPr>
          <p:spPr>
            <a:xfrm>
              <a:off x="1105499" y="62891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 name="Google Shape;264;p17"/>
            <p:cNvSpPr/>
            <p:nvPr/>
          </p:nvSpPr>
          <p:spPr>
            <a:xfrm>
              <a:off x="1034132" y="70028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17"/>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17"/>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17"/>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 name="Google Shape;268;p17"/>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 name="Google Shape;269;p17"/>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 name="Google Shape;270;p17"/>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 name="Google Shape;271;p17"/>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17"/>
            <p:cNvSpPr/>
            <p:nvPr/>
          </p:nvSpPr>
          <p:spPr>
            <a:xfrm>
              <a:off x="1046726" y="572240"/>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17"/>
            <p:cNvSpPr/>
            <p:nvPr/>
          </p:nvSpPr>
          <p:spPr>
            <a:xfrm>
              <a:off x="975359" y="643608"/>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17"/>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 name="Google Shape;275;p17"/>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 name="Google Shape;276;p17"/>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17"/>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17"/>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17"/>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17"/>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 name="Google Shape;281;p17"/>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 name="Google Shape;282;p17"/>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17"/>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17"/>
            <p:cNvSpPr/>
            <p:nvPr/>
          </p:nvSpPr>
          <p:spPr>
            <a:xfrm>
              <a:off x="775949" y="727570"/>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 name="Google Shape;285;p17"/>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 name="Google Shape;286;p17"/>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 name="Google Shape;287;p17"/>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 name="Google Shape;288;p17"/>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 name="Google Shape;289;p17"/>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 name="Google Shape;290;p17"/>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 name="Google Shape;291;p17"/>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 name="Google Shape;292;p17"/>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17"/>
            <p:cNvSpPr/>
            <p:nvPr/>
          </p:nvSpPr>
          <p:spPr>
            <a:xfrm>
              <a:off x="717176" y="66879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4" name="Google Shape;294;p17"/>
            <p:cNvSpPr/>
            <p:nvPr/>
          </p:nvSpPr>
          <p:spPr>
            <a:xfrm>
              <a:off x="647907" y="740164"/>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 name="Google Shape;295;p17"/>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17"/>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17"/>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17"/>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17"/>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17"/>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 name="Google Shape;301;p17"/>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 name="Google Shape;302;p17"/>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 name="Google Shape;303;p17"/>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17"/>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17"/>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 name="Google Shape;306;p17"/>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17"/>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 name="Google Shape;308;p17"/>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 name="Google Shape;309;p17"/>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 name="Google Shape;310;p17"/>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 name="Google Shape;311;p17"/>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 name="Google Shape;312;p17"/>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 name="Google Shape;313;p17"/>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 name="Google Shape;314;p17"/>
            <p:cNvSpPr/>
            <p:nvPr/>
          </p:nvSpPr>
          <p:spPr>
            <a:xfrm>
              <a:off x="389725" y="765353"/>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 name="Google Shape;315;p17"/>
            <p:cNvSpPr/>
            <p:nvPr/>
          </p:nvSpPr>
          <p:spPr>
            <a:xfrm>
              <a:off x="899793" y="13983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 name="Google Shape;316;p17"/>
            <p:cNvSpPr/>
            <p:nvPr/>
          </p:nvSpPr>
          <p:spPr>
            <a:xfrm>
              <a:off x="828425" y="21120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 name="Google Shape;317;p17"/>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 name="Google Shape;318;p17"/>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 name="Google Shape;319;p17"/>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 name="Google Shape;320;p17"/>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 name="Google Shape;321;p17"/>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17"/>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17"/>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17"/>
            <p:cNvSpPr/>
            <p:nvPr/>
          </p:nvSpPr>
          <p:spPr>
            <a:xfrm>
              <a:off x="841020" y="81064"/>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17"/>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 name="Google Shape;326;p17"/>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 name="Google Shape;327;p17"/>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17"/>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17"/>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17"/>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17"/>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 name="Google Shape;332;p17"/>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3" name="Google Shape;333;p17"/>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4" name="Google Shape;334;p17"/>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5" name="Google Shape;335;p17"/>
            <p:cNvSpPr/>
            <p:nvPr/>
          </p:nvSpPr>
          <p:spPr>
            <a:xfrm>
              <a:off x="641610" y="167125"/>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17"/>
            <p:cNvSpPr/>
            <p:nvPr/>
          </p:nvSpPr>
          <p:spPr>
            <a:xfrm>
              <a:off x="570243" y="23639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17"/>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17"/>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17"/>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 name="Google Shape;340;p17"/>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17"/>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17"/>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17"/>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4" name="Google Shape;344;p17"/>
            <p:cNvSpPr/>
            <p:nvPr/>
          </p:nvSpPr>
          <p:spPr>
            <a:xfrm>
              <a:off x="582837" y="10835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5" name="Google Shape;345;p17"/>
            <p:cNvSpPr/>
            <p:nvPr/>
          </p:nvSpPr>
          <p:spPr>
            <a:xfrm>
              <a:off x="511469" y="179719"/>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6" name="Google Shape;346;p17"/>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7" name="Google Shape;347;p17"/>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 name="Google Shape;348;p17"/>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 name="Google Shape;349;p17"/>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0" name="Google Shape;350;p17"/>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1" name="Google Shape;351;p17"/>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17"/>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3" name="Google Shape;353;p17"/>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4" name="Google Shape;354;p17"/>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5" name="Google Shape;355;p17"/>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6" name="Google Shape;356;p17"/>
            <p:cNvSpPr/>
            <p:nvPr/>
          </p:nvSpPr>
          <p:spPr>
            <a:xfrm>
              <a:off x="312060" y="263681"/>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17"/>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8" name="Google Shape;358;p17"/>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9" name="Google Shape;359;p17"/>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0" name="Google Shape;360;p17"/>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1" name="Google Shape;361;p17"/>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2" name="Google Shape;362;p17"/>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3" name="Google Shape;363;p17"/>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4" name="Google Shape;364;p17"/>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5" name="Google Shape;365;p17"/>
            <p:cNvSpPr/>
            <p:nvPr/>
          </p:nvSpPr>
          <p:spPr>
            <a:xfrm>
              <a:off x="255386" y="204908"/>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6" name="Google Shape;366;p17"/>
            <p:cNvSpPr/>
            <p:nvPr/>
          </p:nvSpPr>
          <p:spPr>
            <a:xfrm>
              <a:off x="184018" y="276275"/>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7" name="Google Shape;367;p17"/>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8" name="Google Shape;368;p17"/>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9"/>
        <p:cNvGrpSpPr/>
        <p:nvPr/>
      </p:nvGrpSpPr>
      <p:grpSpPr>
        <a:xfrm>
          <a:off x="0" y="0"/>
          <a:ext cx="0" cy="0"/>
          <a:chOff x="0" y="0"/>
          <a:chExt cx="0" cy="0"/>
        </a:xfrm>
      </p:grpSpPr>
      <p:sp>
        <p:nvSpPr>
          <p:cNvPr id="370" name="Google Shape;370;p1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371" name="Google Shape;371;p18"/>
          <p:cNvSpPr txBox="1">
            <a:spLocks noGrp="1"/>
          </p:cNvSpPr>
          <p:nvPr>
            <p:ph type="body" idx="1"/>
          </p:nvPr>
        </p:nvSpPr>
        <p:spPr>
          <a:xfrm>
            <a:off x="726450" y="1754975"/>
            <a:ext cx="3824100" cy="25326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2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372" name="Google Shape;372;p18"/>
          <p:cNvSpPr>
            <a:spLocks noGrp="1"/>
          </p:cNvSpPr>
          <p:nvPr>
            <p:ph type="pic" idx="2"/>
          </p:nvPr>
        </p:nvSpPr>
        <p:spPr>
          <a:xfrm>
            <a:off x="4976975" y="1374425"/>
            <a:ext cx="3232800" cy="2913000"/>
          </a:xfrm>
          <a:prstGeom prst="rect">
            <a:avLst/>
          </a:prstGeom>
          <a:noFill/>
          <a:ln>
            <a:noFill/>
          </a:ln>
        </p:spPr>
      </p:sp>
      <p:sp>
        <p:nvSpPr>
          <p:cNvPr id="373" name="Google Shape;373;p18"/>
          <p:cNvSpPr/>
          <p:nvPr/>
        </p:nvSpPr>
        <p:spPr>
          <a:xfrm>
            <a:off x="8421714" y="440228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4" name="Google Shape;374;p18"/>
          <p:cNvGrpSpPr/>
          <p:nvPr/>
        </p:nvGrpSpPr>
        <p:grpSpPr>
          <a:xfrm flipH="1">
            <a:off x="-132630" y="3762788"/>
            <a:ext cx="1507871" cy="1510263"/>
            <a:chOff x="39184" y="-151930"/>
            <a:chExt cx="1309825" cy="1311903"/>
          </a:xfrm>
        </p:grpSpPr>
        <p:sp>
          <p:nvSpPr>
            <p:cNvPr id="375" name="Google Shape;375;p18"/>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18"/>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18"/>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18"/>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18"/>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0" name="Google Shape;380;p18"/>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18"/>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18"/>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3" name="Google Shape;383;p18"/>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4" name="Google Shape;384;p18"/>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5" name="Google Shape;385;p18"/>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6" name="Google Shape;386;p18"/>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7" name="Google Shape;387;p18"/>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18"/>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18"/>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18"/>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1" name="Google Shape;391;p18"/>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2" name="Google Shape;392;p18"/>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3" name="Google Shape;393;p18"/>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18"/>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18"/>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18"/>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7" name="Google Shape;397;p18"/>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8" name="Google Shape;398;p18"/>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9" name="Google Shape;399;p18"/>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0" name="Google Shape;400;p18"/>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1" name="Google Shape;401;p18"/>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2" name="Google Shape;402;p18"/>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3" name="Google Shape;403;p18"/>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4" name="Google Shape;404;p18"/>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5" name="Google Shape;405;p18"/>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18"/>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18"/>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8" name="Google Shape;408;p18"/>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9" name="Google Shape;409;p18"/>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0" name="Google Shape;410;p18"/>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1" name="Google Shape;411;p18"/>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18"/>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3" name="Google Shape;413;p18"/>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4" name="Google Shape;414;p18"/>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18"/>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6" name="Google Shape;416;p18"/>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7" name="Google Shape;417;p18"/>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8" name="Google Shape;418;p18"/>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9" name="Google Shape;419;p18"/>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0" name="Google Shape;420;p18"/>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1" name="Google Shape;421;p18"/>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2" name="Google Shape;422;p18"/>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3" name="Google Shape;423;p18"/>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4" name="Google Shape;424;p18"/>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5" name="Google Shape;425;p18"/>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18"/>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18"/>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8" name="Google Shape;428;p18"/>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9" name="Google Shape;429;p18"/>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0" name="Google Shape;430;p18"/>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1" name="Google Shape;431;p18"/>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2" name="Google Shape;432;p18"/>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3" name="Google Shape;433;p18"/>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4" name="Google Shape;434;p18"/>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5" name="Google Shape;435;p18"/>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6" name="Google Shape;436;p18"/>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18"/>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8" name="Google Shape;438;p18"/>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9" name="Google Shape;439;p18"/>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0" name="Google Shape;440;p18"/>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1" name="Google Shape;441;p18"/>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2" name="Google Shape;442;p18"/>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3" name="Google Shape;443;p18"/>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4" name="Google Shape;444;p18"/>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18"/>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18"/>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18"/>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18"/>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18"/>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18"/>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18"/>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18"/>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18"/>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18"/>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5" name="Google Shape;455;p18"/>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6" name="Google Shape;456;p18"/>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18"/>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8" name="Google Shape;458;p18"/>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18"/>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0" name="Google Shape;460;p18"/>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1" name="Google Shape;461;p18"/>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2" name="Google Shape;462;p18"/>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3" name="Google Shape;463;p18"/>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4" name="Google Shape;464;p18"/>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18"/>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p18"/>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7" name="Google Shape;467;p18"/>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8" name="Google Shape;468;p18"/>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18"/>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18"/>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18"/>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2" name="Google Shape;472;p18"/>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3" name="Google Shape;473;p18"/>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4" name="Google Shape;474;p18"/>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5" name="Google Shape;475;p18"/>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6" name="Google Shape;476;p18"/>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7" name="Google Shape;477;p18"/>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8" name="Google Shape;478;p18"/>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9" name="Google Shape;479;p18"/>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0" name="Google Shape;480;p18"/>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1" name="Google Shape;481;p18"/>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2" name="Google Shape;482;p18"/>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18"/>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4" name="Google Shape;484;p18"/>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5" name="Google Shape;485;p18"/>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18"/>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7" name="Google Shape;487;p18"/>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8" name="Google Shape;488;p18"/>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9" name="Google Shape;489;p18"/>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0" name="Google Shape;490;p18"/>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1" name="Google Shape;491;p18"/>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2"/>
        <p:cNvGrpSpPr/>
        <p:nvPr/>
      </p:nvGrpSpPr>
      <p:grpSpPr>
        <a:xfrm>
          <a:off x="0" y="0"/>
          <a:ext cx="0" cy="0"/>
          <a:chOff x="0" y="0"/>
          <a:chExt cx="0" cy="0"/>
        </a:xfrm>
      </p:grpSpPr>
      <p:sp>
        <p:nvSpPr>
          <p:cNvPr id="493" name="Google Shape;493;p19"/>
          <p:cNvSpPr txBox="1">
            <a:spLocks noGrp="1"/>
          </p:cNvSpPr>
          <p:nvPr>
            <p:ph type="title"/>
          </p:nvPr>
        </p:nvSpPr>
        <p:spPr>
          <a:xfrm>
            <a:off x="723900" y="1971475"/>
            <a:ext cx="6883200" cy="841800"/>
          </a:xfrm>
          <a:prstGeom prst="rect">
            <a:avLst/>
          </a:prstGeom>
          <a:noFill/>
          <a:ln>
            <a:noFill/>
          </a:ln>
        </p:spPr>
        <p:txBody>
          <a:bodyPr spcFirstLastPara="1" wrap="square" lIns="91425" tIns="91425" rIns="91425" bIns="91425" anchor="b" anchorCtr="0">
            <a:noAutofit/>
          </a:bodyPr>
          <a:lstStyle>
            <a:lvl1pPr lvl="0" algn="l">
              <a:lnSpc>
                <a:spcPct val="90000"/>
              </a:lnSpc>
              <a:spcBef>
                <a:spcPts val="0"/>
              </a:spcBef>
              <a:spcAft>
                <a:spcPts val="0"/>
              </a:spcAft>
              <a:buSzPts val="3600"/>
              <a:buNone/>
              <a:defRPr sz="50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494" name="Google Shape;494;p19"/>
          <p:cNvSpPr txBox="1">
            <a:spLocks noGrp="1"/>
          </p:cNvSpPr>
          <p:nvPr>
            <p:ph type="title" idx="2"/>
          </p:nvPr>
        </p:nvSpPr>
        <p:spPr>
          <a:xfrm>
            <a:off x="723900" y="862425"/>
            <a:ext cx="1257300" cy="968400"/>
          </a:xfrm>
          <a:prstGeom prst="rect">
            <a:avLst/>
          </a:prstGeom>
          <a:solidFill>
            <a:schemeClr val="accent1"/>
          </a:solid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6000"/>
              <a:buNone/>
              <a:defRPr sz="5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
        <p:nvSpPr>
          <p:cNvPr id="495" name="Google Shape;495;p19"/>
          <p:cNvSpPr txBox="1">
            <a:spLocks noGrp="1"/>
          </p:cNvSpPr>
          <p:nvPr>
            <p:ph type="subTitle" idx="1"/>
          </p:nvPr>
        </p:nvSpPr>
        <p:spPr>
          <a:xfrm>
            <a:off x="723900" y="2740125"/>
            <a:ext cx="6883200" cy="4497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496" name="Google Shape;496;p19"/>
          <p:cNvGrpSpPr/>
          <p:nvPr/>
        </p:nvGrpSpPr>
        <p:grpSpPr>
          <a:xfrm>
            <a:off x="-36383" y="-155066"/>
            <a:ext cx="9557011" cy="5716646"/>
            <a:chOff x="-36383" y="-155066"/>
            <a:chExt cx="9557011" cy="5716646"/>
          </a:xfrm>
        </p:grpSpPr>
        <p:grpSp>
          <p:nvGrpSpPr>
            <p:cNvPr id="497" name="Google Shape;497;p19"/>
            <p:cNvGrpSpPr/>
            <p:nvPr/>
          </p:nvGrpSpPr>
          <p:grpSpPr>
            <a:xfrm rot="10800000">
              <a:off x="7204195" y="-155066"/>
              <a:ext cx="2187094" cy="2789634"/>
              <a:chOff x="3700202" y="2700338"/>
              <a:chExt cx="1654132" cy="2109842"/>
            </a:xfrm>
          </p:grpSpPr>
          <p:sp>
            <p:nvSpPr>
              <p:cNvPr id="498" name="Google Shape;498;p19"/>
              <p:cNvSpPr/>
              <p:nvPr/>
            </p:nvSpPr>
            <p:spPr>
              <a:xfrm>
                <a:off x="3700202" y="2700338"/>
                <a:ext cx="1654132" cy="2109842"/>
              </a:xfrm>
              <a:custGeom>
                <a:avLst/>
                <a:gdLst/>
                <a:ahLst/>
                <a:cxnLst/>
                <a:rect l="l" t="t" r="r" b="b"/>
                <a:pathLst>
                  <a:path w="50004" h="63780" extrusionOk="0">
                    <a:moveTo>
                      <a:pt x="50004" y="50004"/>
                    </a:moveTo>
                    <a:lnTo>
                      <a:pt x="0" y="0"/>
                    </a:lnTo>
                    <a:lnTo>
                      <a:pt x="79" y="29993"/>
                    </a:lnTo>
                    <a:lnTo>
                      <a:pt x="33867" y="63780"/>
                    </a:lnTo>
                    <a:lnTo>
                      <a:pt x="50001" y="63703"/>
                    </a:lnTo>
                    <a:lnTo>
                      <a:pt x="50004" y="50004"/>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9" name="Google Shape;499;p19"/>
              <p:cNvSpPr/>
              <p:nvPr/>
            </p:nvSpPr>
            <p:spPr>
              <a:xfrm>
                <a:off x="3703377" y="3690938"/>
                <a:ext cx="1117623" cy="1117589"/>
              </a:xfrm>
              <a:custGeom>
                <a:avLst/>
                <a:gdLst/>
                <a:ahLst/>
                <a:cxnLst/>
                <a:rect l="l" t="t" r="r" b="b"/>
                <a:pathLst>
                  <a:path w="33788" h="33787" extrusionOk="0">
                    <a:moveTo>
                      <a:pt x="0" y="0"/>
                    </a:moveTo>
                    <a:lnTo>
                      <a:pt x="33788" y="33787"/>
                    </a:lnTo>
                    <a:lnTo>
                      <a:pt x="36" y="33751"/>
                    </a:lnTo>
                    <a:lnTo>
                      <a:pt x="0"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0" name="Google Shape;500;p19"/>
              <p:cNvSpPr/>
              <p:nvPr/>
            </p:nvSpPr>
            <p:spPr>
              <a:xfrm>
                <a:off x="4057390" y="3656013"/>
                <a:ext cx="935041" cy="652454"/>
              </a:xfrm>
              <a:custGeom>
                <a:avLst/>
                <a:gdLst/>
                <a:ahLst/>
                <a:cxnLst/>
                <a:rect l="l" t="t" r="r" b="b"/>
                <a:pathLst>
                  <a:path w="28281" h="19728" extrusionOk="0">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1" name="Google Shape;501;p19"/>
              <p:cNvSpPr/>
              <p:nvPr/>
            </p:nvSpPr>
            <p:spPr>
              <a:xfrm>
                <a:off x="3746240" y="3967163"/>
                <a:ext cx="935041" cy="652471"/>
              </a:xfrm>
              <a:custGeom>
                <a:avLst/>
                <a:gdLst/>
                <a:ahLst/>
                <a:cxnLst/>
                <a:rect l="l" t="t" r="r" b="b"/>
                <a:pathLst>
                  <a:path w="28281" h="19727" extrusionOk="0">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2" name="Google Shape;502;p19"/>
              <p:cNvSpPr/>
              <p:nvPr/>
            </p:nvSpPr>
            <p:spPr>
              <a:xfrm>
                <a:off x="4128827" y="3976688"/>
                <a:ext cx="401633" cy="401633"/>
              </a:xfrm>
              <a:custGeom>
                <a:avLst/>
                <a:gdLst/>
                <a:ahLst/>
                <a:cxnLst/>
                <a:rect l="l" t="t" r="r" b="b"/>
                <a:pathLst>
                  <a:path w="12133" h="12133" extrusionOk="0">
                    <a:moveTo>
                      <a:pt x="2647" y="9486"/>
                    </a:moveTo>
                    <a:cubicBezTo>
                      <a:pt x="5261" y="12100"/>
                      <a:pt x="9471" y="12133"/>
                      <a:pt x="12133" y="9597"/>
                    </a:cubicBezTo>
                    <a:lnTo>
                      <a:pt x="2536" y="0"/>
                    </a:lnTo>
                    <a:cubicBezTo>
                      <a:pt x="0" y="2662"/>
                      <a:pt x="33" y="6872"/>
                      <a:pt x="2647" y="9486"/>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3" name="Google Shape;503;p19"/>
              <p:cNvSpPr/>
              <p:nvPr/>
            </p:nvSpPr>
            <p:spPr>
              <a:xfrm>
                <a:off x="4211377" y="3895725"/>
                <a:ext cx="401633" cy="401633"/>
              </a:xfrm>
              <a:custGeom>
                <a:avLst/>
                <a:gdLst/>
                <a:ahLst/>
                <a:cxnLst/>
                <a:rect l="l" t="t" r="r" b="b"/>
                <a:pathLst>
                  <a:path w="12133" h="12133" extrusionOk="0">
                    <a:moveTo>
                      <a:pt x="9486" y="2647"/>
                    </a:moveTo>
                    <a:cubicBezTo>
                      <a:pt x="6872" y="33"/>
                      <a:pt x="2662" y="0"/>
                      <a:pt x="0" y="2536"/>
                    </a:cubicBezTo>
                    <a:lnTo>
                      <a:pt x="9597" y="12133"/>
                    </a:lnTo>
                    <a:cubicBezTo>
                      <a:pt x="12133" y="9471"/>
                      <a:pt x="12100" y="5261"/>
                      <a:pt x="9486" y="2647"/>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04" name="Google Shape;504;p19"/>
            <p:cNvSpPr/>
            <p:nvPr/>
          </p:nvSpPr>
          <p:spPr>
            <a:xfrm rot="5400000">
              <a:off x="7874" y="3678747"/>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05" name="Google Shape;505;p19"/>
            <p:cNvGrpSpPr/>
            <p:nvPr/>
          </p:nvGrpSpPr>
          <p:grpSpPr>
            <a:xfrm>
              <a:off x="-36383" y="4107925"/>
              <a:ext cx="1658229" cy="1282495"/>
              <a:chOff x="5136226" y="2246221"/>
              <a:chExt cx="1254144" cy="969970"/>
            </a:xfrm>
          </p:grpSpPr>
          <p:sp>
            <p:nvSpPr>
              <p:cNvPr id="506" name="Google Shape;506;p19"/>
              <p:cNvSpPr/>
              <p:nvPr/>
            </p:nvSpPr>
            <p:spPr>
              <a:xfrm>
                <a:off x="5448964" y="2246221"/>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7" name="Google Shape;507;p19"/>
              <p:cNvSpPr/>
              <p:nvPr/>
            </p:nvSpPr>
            <p:spPr>
              <a:xfrm>
                <a:off x="5136226" y="2558958"/>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8" name="Google Shape;508;p19"/>
              <p:cNvSpPr/>
              <p:nvPr/>
            </p:nvSpPr>
            <p:spPr>
              <a:xfrm>
                <a:off x="5521989" y="2570071"/>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9" name="Google Shape;509;p19"/>
              <p:cNvSpPr/>
              <p:nvPr/>
            </p:nvSpPr>
            <p:spPr>
              <a:xfrm>
                <a:off x="5604539" y="2487521"/>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10" name="Google Shape;510;p19"/>
            <p:cNvGrpSpPr/>
            <p:nvPr/>
          </p:nvGrpSpPr>
          <p:grpSpPr>
            <a:xfrm flipH="1">
              <a:off x="8012757" y="4051317"/>
              <a:ext cx="1507871" cy="1510263"/>
              <a:chOff x="39184" y="-151930"/>
              <a:chExt cx="1309825" cy="1311903"/>
            </a:xfrm>
          </p:grpSpPr>
          <p:sp>
            <p:nvSpPr>
              <p:cNvPr id="511" name="Google Shape;511;p19"/>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2" name="Google Shape;512;p19"/>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3" name="Google Shape;513;p19"/>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4" name="Google Shape;514;p19"/>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5" name="Google Shape;515;p19"/>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6" name="Google Shape;516;p19"/>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7" name="Google Shape;517;p19"/>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8" name="Google Shape;518;p19"/>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9" name="Google Shape;519;p19"/>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0" name="Google Shape;520;p19"/>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19"/>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2" name="Google Shape;522;p19"/>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3" name="Google Shape;523;p19"/>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19"/>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5" name="Google Shape;525;p19"/>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6" name="Google Shape;526;p19"/>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19"/>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19"/>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19"/>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19"/>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19"/>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19"/>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19"/>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19"/>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19"/>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19"/>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19"/>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19"/>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19"/>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19"/>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19"/>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19"/>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19"/>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19"/>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19"/>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19"/>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19"/>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19"/>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19"/>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19"/>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19"/>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2" name="Google Shape;552;p19"/>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19"/>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19"/>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19"/>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6" name="Google Shape;556;p19"/>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7" name="Google Shape;557;p19"/>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8" name="Google Shape;558;p19"/>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9" name="Google Shape;559;p19"/>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0" name="Google Shape;560;p19"/>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1" name="Google Shape;561;p19"/>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19"/>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3" name="Google Shape;563;p19"/>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4" name="Google Shape;564;p19"/>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5" name="Google Shape;565;p19"/>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6" name="Google Shape;566;p19"/>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7" name="Google Shape;567;p19"/>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8" name="Google Shape;568;p19"/>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9" name="Google Shape;569;p19"/>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0" name="Google Shape;570;p19"/>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1" name="Google Shape;571;p19"/>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2" name="Google Shape;572;p19"/>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3" name="Google Shape;573;p19"/>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4" name="Google Shape;574;p19"/>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5" name="Google Shape;575;p19"/>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6" name="Google Shape;576;p19"/>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7" name="Google Shape;577;p19"/>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8" name="Google Shape;578;p19"/>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9" name="Google Shape;579;p19"/>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19"/>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19"/>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19"/>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3" name="Google Shape;583;p19"/>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19"/>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19"/>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6" name="Google Shape;586;p19"/>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7" name="Google Shape;587;p19"/>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19"/>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19"/>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19"/>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19"/>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2" name="Google Shape;592;p19"/>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3" name="Google Shape;593;p19"/>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4" name="Google Shape;594;p19"/>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19"/>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19"/>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19"/>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19"/>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19"/>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19"/>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19"/>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19"/>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19"/>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19"/>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19"/>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19"/>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19"/>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8" name="Google Shape;608;p19"/>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9" name="Google Shape;609;p19"/>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19"/>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19"/>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19"/>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19"/>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19"/>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19"/>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19"/>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19"/>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19"/>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19"/>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19"/>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19"/>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19"/>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19"/>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19"/>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5" name="Google Shape;625;p19"/>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6" name="Google Shape;626;p19"/>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7" name="Google Shape;627;p19"/>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28"/>
        <p:cNvGrpSpPr/>
        <p:nvPr/>
      </p:nvGrpSpPr>
      <p:grpSpPr>
        <a:xfrm>
          <a:off x="0" y="0"/>
          <a:ext cx="0" cy="0"/>
          <a:chOff x="0" y="0"/>
          <a:chExt cx="0" cy="0"/>
        </a:xfrm>
      </p:grpSpPr>
      <p:sp>
        <p:nvSpPr>
          <p:cNvPr id="629" name="Google Shape;629;p20"/>
          <p:cNvSpPr txBox="1">
            <a:spLocks noGrp="1"/>
          </p:cNvSpPr>
          <p:nvPr>
            <p:ph type="title"/>
          </p:nvPr>
        </p:nvSpPr>
        <p:spPr>
          <a:xfrm>
            <a:off x="720000" y="523275"/>
            <a:ext cx="7704000" cy="6684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630" name="Google Shape;630;p20"/>
          <p:cNvSpPr txBox="1">
            <a:spLocks noGrp="1"/>
          </p:cNvSpPr>
          <p:nvPr>
            <p:ph type="body" idx="1"/>
          </p:nvPr>
        </p:nvSpPr>
        <p:spPr>
          <a:xfrm>
            <a:off x="720000" y="1152475"/>
            <a:ext cx="7704000" cy="10578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Clr>
                <a:srgbClr val="000000"/>
              </a:buClr>
              <a:buSzPts val="1400"/>
              <a:buFont typeface="Arial"/>
              <a:buChar char="•"/>
              <a:defRPr sz="1200">
                <a:solidFill>
                  <a:srgbClr val="434343"/>
                </a:solidFill>
              </a:defRPr>
            </a:lvl1pPr>
            <a:lvl2pPr marL="914400" lvl="1" indent="-317500" algn="l">
              <a:lnSpc>
                <a:spcPct val="115000"/>
              </a:lnSpc>
              <a:spcBef>
                <a:spcPts val="0"/>
              </a:spcBef>
              <a:spcAft>
                <a:spcPts val="0"/>
              </a:spcAft>
              <a:buClr>
                <a:srgbClr val="000000"/>
              </a:buClr>
              <a:buSzPts val="1400"/>
              <a:buFont typeface="Arial"/>
              <a:buChar char="○"/>
              <a:defRPr>
                <a:solidFill>
                  <a:srgbClr val="434343"/>
                </a:solidFill>
              </a:defRPr>
            </a:lvl2pPr>
            <a:lvl3pPr marL="1371600" lvl="2" indent="-317500" algn="l">
              <a:lnSpc>
                <a:spcPct val="115000"/>
              </a:lnSpc>
              <a:spcBef>
                <a:spcPts val="0"/>
              </a:spcBef>
              <a:spcAft>
                <a:spcPts val="0"/>
              </a:spcAft>
              <a:buClr>
                <a:srgbClr val="000000"/>
              </a:buClr>
              <a:buSzPts val="1400"/>
              <a:buFont typeface="Arial"/>
              <a:buChar char="■"/>
              <a:defRPr>
                <a:solidFill>
                  <a:srgbClr val="434343"/>
                </a:solidFill>
              </a:defRPr>
            </a:lvl3pPr>
            <a:lvl4pPr marL="1828800" lvl="3" indent="-317500" algn="l">
              <a:lnSpc>
                <a:spcPct val="115000"/>
              </a:lnSpc>
              <a:spcBef>
                <a:spcPts val="0"/>
              </a:spcBef>
              <a:spcAft>
                <a:spcPts val="0"/>
              </a:spcAft>
              <a:buClr>
                <a:srgbClr val="000000"/>
              </a:buClr>
              <a:buSzPts val="1400"/>
              <a:buFont typeface="Arial"/>
              <a:buChar char="●"/>
              <a:defRPr>
                <a:solidFill>
                  <a:srgbClr val="434343"/>
                </a:solidFill>
              </a:defRPr>
            </a:lvl4pPr>
            <a:lvl5pPr marL="2286000" lvl="4" indent="-317500" algn="l">
              <a:lnSpc>
                <a:spcPct val="115000"/>
              </a:lnSpc>
              <a:spcBef>
                <a:spcPts val="0"/>
              </a:spcBef>
              <a:spcAft>
                <a:spcPts val="0"/>
              </a:spcAft>
              <a:buClr>
                <a:srgbClr val="000000"/>
              </a:buClr>
              <a:buSzPts val="1400"/>
              <a:buFont typeface="Arial"/>
              <a:buChar char="○"/>
              <a:defRPr>
                <a:solidFill>
                  <a:srgbClr val="434343"/>
                </a:solidFill>
              </a:defRPr>
            </a:lvl5pPr>
            <a:lvl6pPr marL="2743200" lvl="5" indent="-317500" algn="l">
              <a:lnSpc>
                <a:spcPct val="115000"/>
              </a:lnSpc>
              <a:spcBef>
                <a:spcPts val="0"/>
              </a:spcBef>
              <a:spcAft>
                <a:spcPts val="0"/>
              </a:spcAft>
              <a:buClr>
                <a:srgbClr val="000000"/>
              </a:buClr>
              <a:buSzPts val="1400"/>
              <a:buFont typeface="Arial"/>
              <a:buChar char="■"/>
              <a:defRPr>
                <a:solidFill>
                  <a:srgbClr val="434343"/>
                </a:solidFill>
              </a:defRPr>
            </a:lvl6pPr>
            <a:lvl7pPr marL="3200400" lvl="6" indent="-317500" algn="l">
              <a:lnSpc>
                <a:spcPct val="115000"/>
              </a:lnSpc>
              <a:spcBef>
                <a:spcPts val="0"/>
              </a:spcBef>
              <a:spcAft>
                <a:spcPts val="0"/>
              </a:spcAft>
              <a:buClr>
                <a:srgbClr val="000000"/>
              </a:buClr>
              <a:buSzPts val="1400"/>
              <a:buFont typeface="Arial"/>
              <a:buChar char="●"/>
              <a:defRPr>
                <a:solidFill>
                  <a:srgbClr val="434343"/>
                </a:solidFill>
              </a:defRPr>
            </a:lvl7pPr>
            <a:lvl8pPr marL="3657600" lvl="7" indent="-317500" algn="l">
              <a:lnSpc>
                <a:spcPct val="115000"/>
              </a:lnSpc>
              <a:spcBef>
                <a:spcPts val="0"/>
              </a:spcBef>
              <a:spcAft>
                <a:spcPts val="0"/>
              </a:spcAft>
              <a:buClr>
                <a:srgbClr val="000000"/>
              </a:buClr>
              <a:buSzPts val="1400"/>
              <a:buFont typeface="Arial"/>
              <a:buChar char="○"/>
              <a:defRPr>
                <a:solidFill>
                  <a:srgbClr val="434343"/>
                </a:solidFill>
              </a:defRPr>
            </a:lvl8pPr>
            <a:lvl9pPr marL="4114800" lvl="8" indent="-317500" algn="l">
              <a:lnSpc>
                <a:spcPct val="115000"/>
              </a:lnSpc>
              <a:spcBef>
                <a:spcPts val="0"/>
              </a:spcBef>
              <a:spcAft>
                <a:spcPts val="0"/>
              </a:spcAft>
              <a:buClr>
                <a:srgbClr val="000000"/>
              </a:buClr>
              <a:buSzPts val="1400"/>
              <a:buFont typeface="Arial"/>
              <a:buChar char="■"/>
              <a:defRPr>
                <a:solidFill>
                  <a:srgbClr val="434343"/>
                </a:solidFill>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31"/>
        <p:cNvGrpSpPr/>
        <p:nvPr/>
      </p:nvGrpSpPr>
      <p:grpSpPr>
        <a:xfrm>
          <a:off x="0" y="0"/>
          <a:ext cx="0" cy="0"/>
          <a:chOff x="0" y="0"/>
          <a:chExt cx="0" cy="0"/>
        </a:xfrm>
      </p:grpSpPr>
      <p:sp>
        <p:nvSpPr>
          <p:cNvPr id="632" name="Google Shape;632;p21"/>
          <p:cNvSpPr txBox="1">
            <a:spLocks noGrp="1"/>
          </p:cNvSpPr>
          <p:nvPr>
            <p:ph type="subTitle" idx="1"/>
          </p:nvPr>
        </p:nvSpPr>
        <p:spPr>
          <a:xfrm>
            <a:off x="1290750" y="2672122"/>
            <a:ext cx="2907600" cy="4257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a:latin typeface="Raleway ExtraBold"/>
                <a:ea typeface="Raleway ExtraBold"/>
                <a:cs typeface="Raleway ExtraBold"/>
                <a:sym typeface="Raleway ExtraBold"/>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3" name="Google Shape;633;p21"/>
          <p:cNvSpPr txBox="1">
            <a:spLocks noGrp="1"/>
          </p:cNvSpPr>
          <p:nvPr>
            <p:ph type="subTitle" idx="2"/>
          </p:nvPr>
        </p:nvSpPr>
        <p:spPr>
          <a:xfrm>
            <a:off x="4945625" y="2672122"/>
            <a:ext cx="2907600" cy="4257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a:latin typeface="Raleway ExtraBold"/>
                <a:ea typeface="Raleway ExtraBold"/>
                <a:cs typeface="Raleway ExtraBold"/>
                <a:sym typeface="Raleway ExtraBold"/>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4" name="Google Shape;634;p21"/>
          <p:cNvSpPr txBox="1">
            <a:spLocks noGrp="1"/>
          </p:cNvSpPr>
          <p:nvPr>
            <p:ph type="subTitle" idx="3"/>
          </p:nvPr>
        </p:nvSpPr>
        <p:spPr>
          <a:xfrm>
            <a:off x="1290750" y="3097824"/>
            <a:ext cx="2907600" cy="11670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2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35" name="Google Shape;635;p21"/>
          <p:cNvSpPr txBox="1">
            <a:spLocks noGrp="1"/>
          </p:cNvSpPr>
          <p:nvPr>
            <p:ph type="subTitle" idx="4"/>
          </p:nvPr>
        </p:nvSpPr>
        <p:spPr>
          <a:xfrm>
            <a:off x="4945625" y="3097824"/>
            <a:ext cx="2907600" cy="11670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2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36" name="Google Shape;636;p2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grpSp>
        <p:nvGrpSpPr>
          <p:cNvPr id="637" name="Google Shape;637;p21"/>
          <p:cNvGrpSpPr/>
          <p:nvPr/>
        </p:nvGrpSpPr>
        <p:grpSpPr>
          <a:xfrm>
            <a:off x="-15990" y="3526515"/>
            <a:ext cx="2300520" cy="2575530"/>
            <a:chOff x="3238240" y="323850"/>
            <a:chExt cx="1739919" cy="1947912"/>
          </a:xfrm>
        </p:grpSpPr>
        <p:sp>
          <p:nvSpPr>
            <p:cNvPr id="638" name="Google Shape;638;p21"/>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21"/>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0" name="Google Shape;640;p21"/>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1" name="Google Shape;641;p21"/>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2" name="Google Shape;642;p21"/>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3"/>
        <p:cNvGrpSpPr/>
        <p:nvPr/>
      </p:nvGrpSpPr>
      <p:grpSpPr>
        <a:xfrm>
          <a:off x="0" y="0"/>
          <a:ext cx="0" cy="0"/>
          <a:chOff x="0" y="0"/>
          <a:chExt cx="0" cy="0"/>
        </a:xfrm>
      </p:grpSpPr>
      <p:sp>
        <p:nvSpPr>
          <p:cNvPr id="644" name="Google Shape;644;p22"/>
          <p:cNvSpPr txBox="1">
            <a:spLocks noGrp="1"/>
          </p:cNvSpPr>
          <p:nvPr>
            <p:ph type="title"/>
          </p:nvPr>
        </p:nvSpPr>
        <p:spPr>
          <a:xfrm>
            <a:off x="723900" y="552450"/>
            <a:ext cx="7696200" cy="715500"/>
          </a:xfrm>
          <a:prstGeom prst="rect">
            <a:avLst/>
          </a:prstGeom>
          <a:noFill/>
          <a:ln>
            <a:noFill/>
          </a:ln>
        </p:spPr>
        <p:txBody>
          <a:bodyPr spcFirstLastPara="1" wrap="square" lIns="91425" tIns="91425" rIns="91425" bIns="91425" anchor="ctr"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grpSp>
        <p:nvGrpSpPr>
          <p:cNvPr id="645" name="Google Shape;645;p22"/>
          <p:cNvGrpSpPr/>
          <p:nvPr/>
        </p:nvGrpSpPr>
        <p:grpSpPr>
          <a:xfrm>
            <a:off x="-426172" y="-639686"/>
            <a:ext cx="10263181" cy="6395837"/>
            <a:chOff x="-426172" y="-639686"/>
            <a:chExt cx="10263181" cy="6395837"/>
          </a:xfrm>
        </p:grpSpPr>
        <p:sp>
          <p:nvSpPr>
            <p:cNvPr id="646" name="Google Shape;646;p22"/>
            <p:cNvSpPr/>
            <p:nvPr/>
          </p:nvSpPr>
          <p:spPr>
            <a:xfrm>
              <a:off x="8420420" y="4398962"/>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47" name="Google Shape;647;p22"/>
            <p:cNvGrpSpPr/>
            <p:nvPr/>
          </p:nvGrpSpPr>
          <p:grpSpPr>
            <a:xfrm>
              <a:off x="-426172" y="4245888"/>
              <a:ext cx="1507871" cy="1510263"/>
              <a:chOff x="39184" y="-151930"/>
              <a:chExt cx="1309825" cy="1311903"/>
            </a:xfrm>
          </p:grpSpPr>
          <p:sp>
            <p:nvSpPr>
              <p:cNvPr id="648" name="Google Shape;648;p22"/>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9" name="Google Shape;649;p22"/>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22"/>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22"/>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2" name="Google Shape;652;p22"/>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3" name="Google Shape;653;p22"/>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4" name="Google Shape;654;p22"/>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5" name="Google Shape;655;p22"/>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22"/>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22"/>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8" name="Google Shape;658;p22"/>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9" name="Google Shape;659;p22"/>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0" name="Google Shape;660;p22"/>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1" name="Google Shape;661;p22"/>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2" name="Google Shape;662;p22"/>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22"/>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22"/>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22"/>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22"/>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22"/>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22"/>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22"/>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22"/>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22"/>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22"/>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22"/>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22"/>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22"/>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22"/>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22"/>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22"/>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22"/>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0" name="Google Shape;680;p22"/>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1" name="Google Shape;681;p22"/>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22"/>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22"/>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4" name="Google Shape;684;p22"/>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5" name="Google Shape;685;p22"/>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6" name="Google Shape;686;p22"/>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7" name="Google Shape;687;p22"/>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22"/>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22"/>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0" name="Google Shape;690;p22"/>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1" name="Google Shape;691;p22"/>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2" name="Google Shape;692;p22"/>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22"/>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22"/>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22"/>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22"/>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22"/>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22"/>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22"/>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22"/>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22"/>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22"/>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3" name="Google Shape;703;p22"/>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4" name="Google Shape;704;p22"/>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22"/>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22"/>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22"/>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22"/>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9" name="Google Shape;709;p22"/>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22"/>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1" name="Google Shape;711;p22"/>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2" name="Google Shape;712;p22"/>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3" name="Google Shape;713;p22"/>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22"/>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22"/>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6" name="Google Shape;716;p22"/>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7" name="Google Shape;717;p22"/>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8" name="Google Shape;718;p22"/>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22"/>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22"/>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22"/>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2" name="Google Shape;722;p22"/>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3" name="Google Shape;723;p22"/>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4" name="Google Shape;724;p22"/>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5" name="Google Shape;725;p22"/>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22"/>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22"/>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22"/>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22"/>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22"/>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22"/>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22"/>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3" name="Google Shape;733;p22"/>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22"/>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22"/>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22"/>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22"/>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8" name="Google Shape;738;p22"/>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9" name="Google Shape;739;p22"/>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0" name="Google Shape;740;p22"/>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1" name="Google Shape;741;p22"/>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2" name="Google Shape;742;p22"/>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3" name="Google Shape;743;p22"/>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4" name="Google Shape;744;p22"/>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5" name="Google Shape;745;p22"/>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22"/>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7" name="Google Shape;747;p22"/>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8" name="Google Shape;748;p22"/>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9" name="Google Shape;749;p22"/>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0" name="Google Shape;750;p22"/>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1" name="Google Shape;751;p22"/>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2" name="Google Shape;752;p22"/>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3" name="Google Shape;753;p22"/>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4" name="Google Shape;754;p22"/>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5" name="Google Shape;755;p22"/>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6" name="Google Shape;756;p22"/>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7" name="Google Shape;757;p22"/>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8" name="Google Shape;758;p22"/>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9" name="Google Shape;759;p22"/>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0" name="Google Shape;760;p22"/>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1" name="Google Shape;761;p22"/>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2" name="Google Shape;762;p22"/>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3" name="Google Shape;763;p22"/>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4" name="Google Shape;764;p22"/>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5" name="Google Shape;765;p22"/>
            <p:cNvGrpSpPr/>
            <p:nvPr/>
          </p:nvGrpSpPr>
          <p:grpSpPr>
            <a:xfrm flipH="1">
              <a:off x="8329138" y="-639686"/>
              <a:ext cx="1507871" cy="1510263"/>
              <a:chOff x="39184" y="-151930"/>
              <a:chExt cx="1309825" cy="1311903"/>
            </a:xfrm>
          </p:grpSpPr>
          <p:sp>
            <p:nvSpPr>
              <p:cNvPr id="766" name="Google Shape;766;p22"/>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7" name="Google Shape;767;p22"/>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8" name="Google Shape;768;p22"/>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9" name="Google Shape;769;p22"/>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0" name="Google Shape;770;p22"/>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22"/>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2" name="Google Shape;772;p22"/>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3" name="Google Shape;773;p22"/>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4" name="Google Shape;774;p22"/>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5" name="Google Shape;775;p22"/>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6" name="Google Shape;776;p22"/>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7" name="Google Shape;777;p22"/>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8" name="Google Shape;778;p22"/>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9" name="Google Shape;779;p22"/>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0" name="Google Shape;780;p22"/>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1" name="Google Shape;781;p22"/>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2" name="Google Shape;782;p22"/>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3" name="Google Shape;783;p22"/>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4" name="Google Shape;784;p22"/>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5" name="Google Shape;785;p22"/>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6" name="Google Shape;786;p22"/>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7" name="Google Shape;787;p22"/>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8" name="Google Shape;788;p22"/>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9" name="Google Shape;789;p22"/>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0" name="Google Shape;790;p22"/>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1" name="Google Shape;791;p22"/>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2" name="Google Shape;792;p22"/>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3" name="Google Shape;793;p22"/>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4" name="Google Shape;794;p22"/>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5" name="Google Shape;795;p22"/>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6" name="Google Shape;796;p22"/>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7" name="Google Shape;797;p22"/>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8" name="Google Shape;798;p22"/>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9" name="Google Shape;799;p22"/>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0" name="Google Shape;800;p22"/>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1" name="Google Shape;801;p22"/>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2" name="Google Shape;802;p22"/>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3" name="Google Shape;803;p22"/>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4" name="Google Shape;804;p22"/>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5" name="Google Shape;805;p22"/>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6" name="Google Shape;806;p22"/>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7" name="Google Shape;807;p22"/>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8" name="Google Shape;808;p22"/>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9" name="Google Shape;809;p22"/>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0" name="Google Shape;810;p22"/>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1" name="Google Shape;811;p22"/>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2" name="Google Shape;812;p22"/>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3" name="Google Shape;813;p22"/>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4" name="Google Shape;814;p22"/>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5" name="Google Shape;815;p22"/>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6" name="Google Shape;816;p22"/>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7" name="Google Shape;817;p22"/>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8" name="Google Shape;818;p22"/>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9" name="Google Shape;819;p22"/>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0" name="Google Shape;820;p22"/>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1" name="Google Shape;821;p22"/>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2" name="Google Shape;822;p22"/>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3" name="Google Shape;823;p22"/>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4" name="Google Shape;824;p22"/>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5" name="Google Shape;825;p22"/>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6" name="Google Shape;826;p22"/>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7" name="Google Shape;827;p22"/>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8" name="Google Shape;828;p22"/>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9" name="Google Shape;829;p22"/>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0" name="Google Shape;830;p22"/>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1" name="Google Shape;831;p22"/>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2" name="Google Shape;832;p22"/>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22"/>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22"/>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22"/>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22"/>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22"/>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8" name="Google Shape;838;p22"/>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9" name="Google Shape;839;p22"/>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0" name="Google Shape;840;p22"/>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1" name="Google Shape;841;p22"/>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2" name="Google Shape;842;p22"/>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3" name="Google Shape;843;p22"/>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4" name="Google Shape;844;p22"/>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5" name="Google Shape;845;p22"/>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6" name="Google Shape;846;p22"/>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22"/>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22"/>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9" name="Google Shape;849;p22"/>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0" name="Google Shape;850;p22"/>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1" name="Google Shape;851;p22"/>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2" name="Google Shape;852;p22"/>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22"/>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22"/>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5" name="Google Shape;855;p22"/>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6" name="Google Shape;856;p22"/>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7" name="Google Shape;857;p22"/>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8" name="Google Shape;858;p22"/>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9" name="Google Shape;859;p22"/>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0" name="Google Shape;860;p22"/>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1" name="Google Shape;861;p22"/>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2" name="Google Shape;862;p22"/>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3" name="Google Shape;863;p22"/>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4" name="Google Shape;864;p22"/>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22"/>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6" name="Google Shape;866;p22"/>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22"/>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22"/>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22"/>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22"/>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1" name="Google Shape;871;p22"/>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2" name="Google Shape;872;p22"/>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3" name="Google Shape;873;p22"/>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4" name="Google Shape;874;p22"/>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5" name="Google Shape;875;p22"/>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6" name="Google Shape;876;p22"/>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7" name="Google Shape;877;p22"/>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22"/>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9" name="Google Shape;879;p22"/>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0" name="Google Shape;880;p22"/>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1" name="Google Shape;881;p22"/>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2" name="Google Shape;882;p22"/>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3"/>
        <p:cNvGrpSpPr/>
        <p:nvPr/>
      </p:nvGrpSpPr>
      <p:grpSpPr>
        <a:xfrm>
          <a:off x="0" y="0"/>
          <a:ext cx="0" cy="0"/>
          <a:chOff x="0" y="0"/>
          <a:chExt cx="0" cy="0"/>
        </a:xfrm>
      </p:grpSpPr>
      <p:sp>
        <p:nvSpPr>
          <p:cNvPr id="884" name="Google Shape;884;p23"/>
          <p:cNvSpPr txBox="1">
            <a:spLocks noGrp="1"/>
          </p:cNvSpPr>
          <p:nvPr>
            <p:ph type="title"/>
          </p:nvPr>
        </p:nvSpPr>
        <p:spPr>
          <a:xfrm>
            <a:off x="1388100" y="1307100"/>
            <a:ext cx="63678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85"/>
        <p:cNvGrpSpPr/>
        <p:nvPr/>
      </p:nvGrpSpPr>
      <p:grpSpPr>
        <a:xfrm>
          <a:off x="0" y="0"/>
          <a:ext cx="0" cy="0"/>
          <a:chOff x="0" y="0"/>
          <a:chExt cx="0" cy="0"/>
        </a:xfrm>
      </p:grpSpPr>
      <p:sp>
        <p:nvSpPr>
          <p:cNvPr id="886" name="Google Shape;886;p24"/>
          <p:cNvSpPr txBox="1">
            <a:spLocks noGrp="1"/>
          </p:cNvSpPr>
          <p:nvPr>
            <p:ph type="subTitle" idx="1"/>
          </p:nvPr>
        </p:nvSpPr>
        <p:spPr>
          <a:xfrm>
            <a:off x="720075" y="2912750"/>
            <a:ext cx="3998100" cy="860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200"/>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887" name="Google Shape;887;p24"/>
          <p:cNvSpPr txBox="1">
            <a:spLocks noGrp="1"/>
          </p:cNvSpPr>
          <p:nvPr>
            <p:ph type="title"/>
          </p:nvPr>
        </p:nvSpPr>
        <p:spPr>
          <a:xfrm>
            <a:off x="720000" y="1362350"/>
            <a:ext cx="3998100" cy="1550400"/>
          </a:xfrm>
          <a:prstGeom prst="rect">
            <a:avLst/>
          </a:prstGeom>
          <a:noFill/>
          <a:ln>
            <a:noFill/>
          </a:ln>
        </p:spPr>
        <p:txBody>
          <a:bodyPr spcFirstLastPara="1" wrap="square" lIns="91425" tIns="91425" rIns="91425" bIns="91425" anchor="b"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grpSp>
        <p:nvGrpSpPr>
          <p:cNvPr id="888" name="Google Shape;888;p24"/>
          <p:cNvGrpSpPr/>
          <p:nvPr/>
        </p:nvGrpSpPr>
        <p:grpSpPr>
          <a:xfrm>
            <a:off x="-684423" y="-1789571"/>
            <a:ext cx="10430492" cy="7512343"/>
            <a:chOff x="-684423" y="-1789571"/>
            <a:chExt cx="10430492" cy="7512343"/>
          </a:xfrm>
        </p:grpSpPr>
        <p:grpSp>
          <p:nvGrpSpPr>
            <p:cNvPr id="889" name="Google Shape;889;p24"/>
            <p:cNvGrpSpPr/>
            <p:nvPr/>
          </p:nvGrpSpPr>
          <p:grpSpPr>
            <a:xfrm>
              <a:off x="7144492" y="3147242"/>
              <a:ext cx="2300520" cy="2575530"/>
              <a:chOff x="3238240" y="323850"/>
              <a:chExt cx="1739919" cy="1947912"/>
            </a:xfrm>
          </p:grpSpPr>
          <p:sp>
            <p:nvSpPr>
              <p:cNvPr id="890" name="Google Shape;890;p24"/>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1" name="Google Shape;891;p24"/>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2" name="Google Shape;892;p24"/>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3" name="Google Shape;893;p24"/>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4" name="Google Shape;894;p24"/>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95" name="Google Shape;895;p24"/>
            <p:cNvSpPr/>
            <p:nvPr/>
          </p:nvSpPr>
          <p:spPr>
            <a:xfrm>
              <a:off x="-684423" y="-1789571"/>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96" name="Google Shape;896;p24"/>
            <p:cNvGrpSpPr/>
            <p:nvPr/>
          </p:nvGrpSpPr>
          <p:grpSpPr>
            <a:xfrm flipH="1">
              <a:off x="8238198" y="-570847"/>
              <a:ext cx="1507871" cy="1510263"/>
              <a:chOff x="39184" y="-151930"/>
              <a:chExt cx="1309825" cy="1311903"/>
            </a:xfrm>
          </p:grpSpPr>
          <p:sp>
            <p:nvSpPr>
              <p:cNvPr id="897" name="Google Shape;897;p24"/>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8" name="Google Shape;898;p24"/>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9" name="Google Shape;899;p24"/>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0" name="Google Shape;900;p24"/>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1" name="Google Shape;901;p24"/>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2" name="Google Shape;902;p24"/>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3" name="Google Shape;903;p24"/>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4" name="Google Shape;904;p24"/>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5" name="Google Shape;905;p24"/>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6" name="Google Shape;906;p24"/>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7" name="Google Shape;907;p24"/>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8" name="Google Shape;908;p24"/>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9" name="Google Shape;909;p24"/>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0" name="Google Shape;910;p24"/>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1" name="Google Shape;911;p24"/>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2" name="Google Shape;912;p24"/>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3" name="Google Shape;913;p24"/>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4" name="Google Shape;914;p24"/>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5" name="Google Shape;915;p24"/>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6" name="Google Shape;916;p24"/>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7" name="Google Shape;917;p24"/>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8" name="Google Shape;918;p24"/>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9" name="Google Shape;919;p24"/>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0" name="Google Shape;920;p24"/>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1" name="Google Shape;921;p24"/>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2" name="Google Shape;922;p24"/>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3" name="Google Shape;923;p24"/>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4" name="Google Shape;924;p24"/>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5" name="Google Shape;925;p24"/>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6" name="Google Shape;926;p24"/>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7" name="Google Shape;927;p24"/>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8" name="Google Shape;928;p24"/>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9" name="Google Shape;929;p24"/>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0" name="Google Shape;930;p24"/>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1" name="Google Shape;931;p24"/>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2" name="Google Shape;932;p24"/>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3" name="Google Shape;933;p24"/>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4" name="Google Shape;934;p24"/>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5" name="Google Shape;935;p24"/>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6" name="Google Shape;936;p24"/>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7" name="Google Shape;937;p24"/>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8" name="Google Shape;938;p24"/>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9" name="Google Shape;939;p24"/>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0" name="Google Shape;940;p24"/>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1" name="Google Shape;941;p24"/>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2" name="Google Shape;942;p24"/>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3" name="Google Shape;943;p24"/>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4" name="Google Shape;944;p24"/>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5" name="Google Shape;945;p24"/>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6" name="Google Shape;946;p24"/>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7" name="Google Shape;947;p24"/>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8" name="Google Shape;948;p24"/>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9" name="Google Shape;949;p24"/>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0" name="Google Shape;950;p24"/>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1" name="Google Shape;951;p24"/>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2" name="Google Shape;952;p24"/>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3" name="Google Shape;953;p24"/>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4" name="Google Shape;954;p24"/>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5" name="Google Shape;955;p24"/>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6" name="Google Shape;956;p24"/>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7" name="Google Shape;957;p24"/>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8" name="Google Shape;958;p24"/>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9" name="Google Shape;959;p24"/>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0" name="Google Shape;960;p24"/>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1" name="Google Shape;961;p24"/>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2" name="Google Shape;962;p24"/>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3" name="Google Shape;963;p24"/>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4" name="Google Shape;964;p24"/>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5" name="Google Shape;965;p24"/>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6" name="Google Shape;966;p24"/>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7" name="Google Shape;967;p24"/>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8" name="Google Shape;968;p24"/>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9" name="Google Shape;969;p24"/>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0" name="Google Shape;970;p24"/>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1" name="Google Shape;971;p24"/>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2" name="Google Shape;972;p24"/>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3" name="Google Shape;973;p24"/>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4" name="Google Shape;974;p24"/>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5" name="Google Shape;975;p24"/>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6" name="Google Shape;976;p24"/>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7" name="Google Shape;977;p24"/>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8" name="Google Shape;978;p24"/>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9" name="Google Shape;979;p24"/>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0" name="Google Shape;980;p24"/>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1" name="Google Shape;981;p24"/>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2" name="Google Shape;982;p24"/>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3" name="Google Shape;983;p24"/>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4" name="Google Shape;984;p24"/>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5" name="Google Shape;985;p24"/>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6" name="Google Shape;986;p24"/>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7" name="Google Shape;987;p24"/>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8" name="Google Shape;988;p24"/>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9" name="Google Shape;989;p24"/>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0" name="Google Shape;990;p24"/>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1" name="Google Shape;991;p24"/>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2" name="Google Shape;992;p24"/>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3" name="Google Shape;993;p24"/>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4" name="Google Shape;994;p24"/>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5" name="Google Shape;995;p24"/>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6" name="Google Shape;996;p24"/>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7" name="Google Shape;997;p24"/>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8" name="Google Shape;998;p24"/>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9" name="Google Shape;999;p24"/>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0" name="Google Shape;1000;p24"/>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1" name="Google Shape;1001;p24"/>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2" name="Google Shape;1002;p24"/>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3" name="Google Shape;1003;p24"/>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4" name="Google Shape;1004;p24"/>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5" name="Google Shape;1005;p24"/>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6" name="Google Shape;1006;p24"/>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7" name="Google Shape;1007;p24"/>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8" name="Google Shape;1008;p24"/>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9" name="Google Shape;1009;p24"/>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0" name="Google Shape;1010;p24"/>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1" name="Google Shape;1011;p24"/>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2" name="Google Shape;1012;p24"/>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3" name="Google Shape;1013;p24"/>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14"/>
        <p:cNvGrpSpPr/>
        <p:nvPr/>
      </p:nvGrpSpPr>
      <p:grpSpPr>
        <a:xfrm>
          <a:off x="0" y="0"/>
          <a:ext cx="0" cy="0"/>
          <a:chOff x="0" y="0"/>
          <a:chExt cx="0" cy="0"/>
        </a:xfrm>
      </p:grpSpPr>
      <p:sp>
        <p:nvSpPr>
          <p:cNvPr id="1015" name="Google Shape;1015;p25"/>
          <p:cNvSpPr>
            <a:spLocks noGrp="1"/>
          </p:cNvSpPr>
          <p:nvPr>
            <p:ph type="pic" idx="2"/>
          </p:nvPr>
        </p:nvSpPr>
        <p:spPr>
          <a:xfrm>
            <a:off x="0" y="0"/>
            <a:ext cx="9144000" cy="5143500"/>
          </a:xfrm>
          <a:prstGeom prst="rect">
            <a:avLst/>
          </a:prstGeom>
          <a:noFill/>
          <a:ln>
            <a:noFill/>
          </a:ln>
        </p:spPr>
      </p:sp>
      <p:sp>
        <p:nvSpPr>
          <p:cNvPr id="1016" name="Google Shape;1016;p25"/>
          <p:cNvSpPr txBox="1">
            <a:spLocks noGrp="1"/>
          </p:cNvSpPr>
          <p:nvPr>
            <p:ph type="title"/>
          </p:nvPr>
        </p:nvSpPr>
        <p:spPr>
          <a:xfrm>
            <a:off x="740550" y="3910025"/>
            <a:ext cx="7662900" cy="693900"/>
          </a:xfrm>
          <a:prstGeom prst="rect">
            <a:avLst/>
          </a:prstGeom>
          <a:solidFill>
            <a:schemeClr val="accent2"/>
          </a:solid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17"/>
        <p:cNvGrpSpPr/>
        <p:nvPr/>
      </p:nvGrpSpPr>
      <p:grpSpPr>
        <a:xfrm>
          <a:off x="0" y="0"/>
          <a:ext cx="0" cy="0"/>
          <a:chOff x="0" y="0"/>
          <a:chExt cx="0" cy="0"/>
        </a:xfrm>
      </p:grpSpPr>
      <p:sp>
        <p:nvSpPr>
          <p:cNvPr id="1018" name="Google Shape;1018;p26"/>
          <p:cNvSpPr txBox="1">
            <a:spLocks noGrp="1"/>
          </p:cNvSpPr>
          <p:nvPr>
            <p:ph type="title" hasCustomPrompt="1"/>
          </p:nvPr>
        </p:nvSpPr>
        <p:spPr>
          <a:xfrm>
            <a:off x="1284000" y="1952850"/>
            <a:ext cx="6576000" cy="799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9600"/>
              <a:buNone/>
              <a:defRPr sz="6000">
                <a:solidFill>
                  <a:schemeClr val="accent1"/>
                </a:solidFill>
              </a:defRPr>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1019" name="Google Shape;1019;p26"/>
          <p:cNvSpPr txBox="1">
            <a:spLocks noGrp="1"/>
          </p:cNvSpPr>
          <p:nvPr>
            <p:ph type="subTitle" idx="1"/>
          </p:nvPr>
        </p:nvSpPr>
        <p:spPr>
          <a:xfrm>
            <a:off x="1284000" y="2816250"/>
            <a:ext cx="6576000" cy="374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0"/>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p:cSld name="BLANK_1_1_1_1_2_1">
    <p:spTree>
      <p:nvGrpSpPr>
        <p:cNvPr id="1" name="Shape 1021"/>
        <p:cNvGrpSpPr/>
        <p:nvPr/>
      </p:nvGrpSpPr>
      <p:grpSpPr>
        <a:xfrm>
          <a:off x="0" y="0"/>
          <a:ext cx="0" cy="0"/>
          <a:chOff x="0" y="0"/>
          <a:chExt cx="0" cy="0"/>
        </a:xfrm>
      </p:grpSpPr>
      <p:sp>
        <p:nvSpPr>
          <p:cNvPr id="1022" name="Google Shape;1022;p28"/>
          <p:cNvSpPr txBox="1">
            <a:spLocks noGrp="1"/>
          </p:cNvSpPr>
          <p:nvPr>
            <p:ph type="subTitle" idx="1"/>
          </p:nvPr>
        </p:nvSpPr>
        <p:spPr>
          <a:xfrm>
            <a:off x="1252225" y="2336850"/>
            <a:ext cx="2867700" cy="5259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23" name="Google Shape;1023;p2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1024" name="Google Shape;1024;p28"/>
          <p:cNvSpPr txBox="1">
            <a:spLocks noGrp="1"/>
          </p:cNvSpPr>
          <p:nvPr>
            <p:ph type="title" idx="2"/>
          </p:nvPr>
        </p:nvSpPr>
        <p:spPr>
          <a:xfrm>
            <a:off x="1282000" y="1967451"/>
            <a:ext cx="731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24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25" name="Google Shape;1025;p28"/>
          <p:cNvSpPr txBox="1">
            <a:spLocks noGrp="1"/>
          </p:cNvSpPr>
          <p:nvPr>
            <p:ph type="subTitle" idx="3"/>
          </p:nvPr>
        </p:nvSpPr>
        <p:spPr>
          <a:xfrm>
            <a:off x="2036325" y="1960502"/>
            <a:ext cx="2083500" cy="3924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26" name="Google Shape;1026;p28"/>
          <p:cNvSpPr txBox="1">
            <a:spLocks noGrp="1"/>
          </p:cNvSpPr>
          <p:nvPr>
            <p:ph type="subTitle" idx="4"/>
          </p:nvPr>
        </p:nvSpPr>
        <p:spPr>
          <a:xfrm>
            <a:off x="1252225" y="3826800"/>
            <a:ext cx="2867700" cy="5259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27" name="Google Shape;1027;p28"/>
          <p:cNvSpPr txBox="1">
            <a:spLocks noGrp="1"/>
          </p:cNvSpPr>
          <p:nvPr>
            <p:ph type="title" idx="5"/>
          </p:nvPr>
        </p:nvSpPr>
        <p:spPr>
          <a:xfrm>
            <a:off x="1282000" y="3457401"/>
            <a:ext cx="731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24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28" name="Google Shape;1028;p28"/>
          <p:cNvSpPr txBox="1">
            <a:spLocks noGrp="1"/>
          </p:cNvSpPr>
          <p:nvPr>
            <p:ph type="subTitle" idx="6"/>
          </p:nvPr>
        </p:nvSpPr>
        <p:spPr>
          <a:xfrm>
            <a:off x="2036325" y="3450452"/>
            <a:ext cx="2083500" cy="3924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29" name="Google Shape;1029;p28"/>
          <p:cNvSpPr txBox="1">
            <a:spLocks noGrp="1"/>
          </p:cNvSpPr>
          <p:nvPr>
            <p:ph type="subTitle" idx="7"/>
          </p:nvPr>
        </p:nvSpPr>
        <p:spPr>
          <a:xfrm>
            <a:off x="5024125" y="2336850"/>
            <a:ext cx="2867700" cy="5259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30" name="Google Shape;1030;p28"/>
          <p:cNvSpPr txBox="1">
            <a:spLocks noGrp="1"/>
          </p:cNvSpPr>
          <p:nvPr>
            <p:ph type="title" idx="8"/>
          </p:nvPr>
        </p:nvSpPr>
        <p:spPr>
          <a:xfrm>
            <a:off x="5053900" y="1967451"/>
            <a:ext cx="731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24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31" name="Google Shape;1031;p28"/>
          <p:cNvSpPr txBox="1">
            <a:spLocks noGrp="1"/>
          </p:cNvSpPr>
          <p:nvPr>
            <p:ph type="subTitle" idx="9"/>
          </p:nvPr>
        </p:nvSpPr>
        <p:spPr>
          <a:xfrm>
            <a:off x="5808225" y="1960502"/>
            <a:ext cx="2083500" cy="3924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32" name="Google Shape;1032;p28"/>
          <p:cNvSpPr txBox="1">
            <a:spLocks noGrp="1"/>
          </p:cNvSpPr>
          <p:nvPr>
            <p:ph type="subTitle" idx="13"/>
          </p:nvPr>
        </p:nvSpPr>
        <p:spPr>
          <a:xfrm>
            <a:off x="5024125" y="3826800"/>
            <a:ext cx="2867700" cy="5259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33" name="Google Shape;1033;p28"/>
          <p:cNvSpPr txBox="1">
            <a:spLocks noGrp="1"/>
          </p:cNvSpPr>
          <p:nvPr>
            <p:ph type="title" idx="14"/>
          </p:nvPr>
        </p:nvSpPr>
        <p:spPr>
          <a:xfrm>
            <a:off x="5053900" y="3457401"/>
            <a:ext cx="731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24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34" name="Google Shape;1034;p28"/>
          <p:cNvSpPr txBox="1">
            <a:spLocks noGrp="1"/>
          </p:cNvSpPr>
          <p:nvPr>
            <p:ph type="subTitle" idx="15"/>
          </p:nvPr>
        </p:nvSpPr>
        <p:spPr>
          <a:xfrm>
            <a:off x="5808225" y="3450452"/>
            <a:ext cx="2083500" cy="392400"/>
          </a:xfrm>
          <a:prstGeom prst="rect">
            <a:avLst/>
          </a:prstGeom>
          <a:noFill/>
          <a:ln>
            <a:noFill/>
          </a:ln>
        </p:spPr>
        <p:txBody>
          <a:bodyPr spcFirstLastPara="1" wrap="square" lIns="91425" tIns="91425" rIns="91425" bIns="91425" anchor="t" anchorCtr="0">
            <a:noAutofit/>
          </a:bodyPr>
          <a:lstStyle>
            <a:lvl1pPr lvl="0" algn="l">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35" name="Google Shape;1035;p28"/>
          <p:cNvSpPr/>
          <p:nvPr/>
        </p:nvSpPr>
        <p:spPr>
          <a:xfrm rot="10800000">
            <a:off x="-605110" y="4164122"/>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36" name="Google Shape;1036;p28"/>
          <p:cNvGrpSpPr/>
          <p:nvPr/>
        </p:nvGrpSpPr>
        <p:grpSpPr>
          <a:xfrm>
            <a:off x="7891595" y="-388147"/>
            <a:ext cx="1658229" cy="1282495"/>
            <a:chOff x="5136226" y="2246221"/>
            <a:chExt cx="1254144" cy="969970"/>
          </a:xfrm>
        </p:grpSpPr>
        <p:sp>
          <p:nvSpPr>
            <p:cNvPr id="1037" name="Google Shape;1037;p28"/>
            <p:cNvSpPr/>
            <p:nvPr/>
          </p:nvSpPr>
          <p:spPr>
            <a:xfrm>
              <a:off x="5448964" y="2246221"/>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8" name="Google Shape;1038;p28"/>
            <p:cNvSpPr/>
            <p:nvPr/>
          </p:nvSpPr>
          <p:spPr>
            <a:xfrm>
              <a:off x="5136226" y="2558958"/>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9" name="Google Shape;1039;p28"/>
            <p:cNvSpPr/>
            <p:nvPr/>
          </p:nvSpPr>
          <p:spPr>
            <a:xfrm>
              <a:off x="5521989" y="2570071"/>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0" name="Google Shape;1040;p28"/>
            <p:cNvSpPr/>
            <p:nvPr/>
          </p:nvSpPr>
          <p:spPr>
            <a:xfrm>
              <a:off x="5604539" y="2487521"/>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41" name="Google Shape;1041;p28"/>
          <p:cNvGrpSpPr/>
          <p:nvPr/>
        </p:nvGrpSpPr>
        <p:grpSpPr>
          <a:xfrm>
            <a:off x="-883944" y="2944655"/>
            <a:ext cx="1507871" cy="1510263"/>
            <a:chOff x="39184" y="-151930"/>
            <a:chExt cx="1309825" cy="1311903"/>
          </a:xfrm>
        </p:grpSpPr>
        <p:sp>
          <p:nvSpPr>
            <p:cNvPr id="1042" name="Google Shape;1042;p28"/>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3" name="Google Shape;1043;p28"/>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4" name="Google Shape;1044;p28"/>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5" name="Google Shape;1045;p28"/>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6" name="Google Shape;1046;p28"/>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7" name="Google Shape;1047;p28"/>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8" name="Google Shape;1048;p28"/>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9" name="Google Shape;1049;p28"/>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0" name="Google Shape;1050;p28"/>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1" name="Google Shape;1051;p28"/>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2" name="Google Shape;1052;p28"/>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3" name="Google Shape;1053;p28"/>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4" name="Google Shape;1054;p28"/>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5" name="Google Shape;1055;p28"/>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6" name="Google Shape;1056;p28"/>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7" name="Google Shape;1057;p28"/>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8" name="Google Shape;1058;p28"/>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9" name="Google Shape;1059;p28"/>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0" name="Google Shape;1060;p28"/>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1" name="Google Shape;1061;p28"/>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2" name="Google Shape;1062;p28"/>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3" name="Google Shape;1063;p28"/>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4" name="Google Shape;1064;p28"/>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5" name="Google Shape;1065;p28"/>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6" name="Google Shape;1066;p28"/>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7" name="Google Shape;1067;p28"/>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8" name="Google Shape;1068;p28"/>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9" name="Google Shape;1069;p28"/>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0" name="Google Shape;1070;p28"/>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1" name="Google Shape;1071;p28"/>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2" name="Google Shape;1072;p28"/>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3" name="Google Shape;1073;p28"/>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4" name="Google Shape;1074;p28"/>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5" name="Google Shape;1075;p28"/>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6" name="Google Shape;1076;p28"/>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7" name="Google Shape;1077;p28"/>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8" name="Google Shape;1078;p28"/>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9" name="Google Shape;1079;p28"/>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0" name="Google Shape;1080;p28"/>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1" name="Google Shape;1081;p28"/>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2" name="Google Shape;1082;p28"/>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3" name="Google Shape;1083;p28"/>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4" name="Google Shape;1084;p28"/>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5" name="Google Shape;1085;p28"/>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6" name="Google Shape;1086;p28"/>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7" name="Google Shape;1087;p28"/>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8" name="Google Shape;1088;p28"/>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9" name="Google Shape;1089;p28"/>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0" name="Google Shape;1090;p28"/>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1" name="Google Shape;1091;p28"/>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2" name="Google Shape;1092;p28"/>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3" name="Google Shape;1093;p28"/>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4" name="Google Shape;1094;p28"/>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5" name="Google Shape;1095;p28"/>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6" name="Google Shape;1096;p28"/>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7" name="Google Shape;1097;p28"/>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28"/>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9" name="Google Shape;1099;p28"/>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0" name="Google Shape;1100;p28"/>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28"/>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28"/>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28"/>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4" name="Google Shape;1104;p28"/>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5" name="Google Shape;1105;p28"/>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6" name="Google Shape;1106;p28"/>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7" name="Google Shape;1107;p28"/>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8" name="Google Shape;1108;p28"/>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9" name="Google Shape;1109;p28"/>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0" name="Google Shape;1110;p28"/>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1" name="Google Shape;1111;p28"/>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2" name="Google Shape;1112;p28"/>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3" name="Google Shape;1113;p28"/>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4" name="Google Shape;1114;p28"/>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5" name="Google Shape;1115;p28"/>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6" name="Google Shape;1116;p28"/>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7" name="Google Shape;1117;p28"/>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8" name="Google Shape;1118;p28"/>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9" name="Google Shape;1119;p28"/>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0" name="Google Shape;1120;p28"/>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1" name="Google Shape;1121;p28"/>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2" name="Google Shape;1122;p28"/>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3" name="Google Shape;1123;p28"/>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4" name="Google Shape;1124;p28"/>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5" name="Google Shape;1125;p28"/>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6" name="Google Shape;1126;p28"/>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7" name="Google Shape;1127;p28"/>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8" name="Google Shape;1128;p28"/>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9" name="Google Shape;1129;p28"/>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0" name="Google Shape;1130;p28"/>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1" name="Google Shape;1131;p28"/>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2" name="Google Shape;1132;p28"/>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28"/>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28"/>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5" name="Google Shape;1135;p28"/>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28"/>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7" name="Google Shape;1137;p28"/>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8" name="Google Shape;1138;p28"/>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9" name="Google Shape;1139;p28"/>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0" name="Google Shape;1140;p28"/>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1" name="Google Shape;1141;p28"/>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2" name="Google Shape;1142;p28"/>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3" name="Google Shape;1143;p28"/>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4" name="Google Shape;1144;p28"/>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5" name="Google Shape;1145;p28"/>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6" name="Google Shape;1146;p28"/>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7" name="Google Shape;1147;p28"/>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8" name="Google Shape;1148;p28"/>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9" name="Google Shape;1149;p28"/>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0" name="Google Shape;1150;p28"/>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1" name="Google Shape;1151;p28"/>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2" name="Google Shape;1152;p28"/>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3" name="Google Shape;1153;p28"/>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4" name="Google Shape;1154;p28"/>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5" name="Google Shape;1155;p28"/>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6" name="Google Shape;1156;p28"/>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7" name="Google Shape;1157;p28"/>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8" name="Google Shape;1158;p28"/>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159"/>
        <p:cNvGrpSpPr/>
        <p:nvPr/>
      </p:nvGrpSpPr>
      <p:grpSpPr>
        <a:xfrm>
          <a:off x="0" y="0"/>
          <a:ext cx="0" cy="0"/>
          <a:chOff x="0" y="0"/>
          <a:chExt cx="0" cy="0"/>
        </a:xfrm>
      </p:grpSpPr>
      <p:sp>
        <p:nvSpPr>
          <p:cNvPr id="1160" name="Google Shape;1160;p29"/>
          <p:cNvSpPr txBox="1">
            <a:spLocks noGrp="1"/>
          </p:cNvSpPr>
          <p:nvPr>
            <p:ph type="subTitle" idx="1"/>
          </p:nvPr>
        </p:nvSpPr>
        <p:spPr>
          <a:xfrm>
            <a:off x="817925" y="3098801"/>
            <a:ext cx="2279100" cy="757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161" name="Google Shape;1161;p29"/>
          <p:cNvSpPr txBox="1">
            <a:spLocks noGrp="1"/>
          </p:cNvSpPr>
          <p:nvPr>
            <p:ph type="subTitle" idx="2"/>
          </p:nvPr>
        </p:nvSpPr>
        <p:spPr>
          <a:xfrm>
            <a:off x="3432450" y="3079926"/>
            <a:ext cx="2279100" cy="776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162" name="Google Shape;1162;p29"/>
          <p:cNvSpPr txBox="1">
            <a:spLocks noGrp="1"/>
          </p:cNvSpPr>
          <p:nvPr>
            <p:ph type="subTitle" idx="3"/>
          </p:nvPr>
        </p:nvSpPr>
        <p:spPr>
          <a:xfrm>
            <a:off x="6067800" y="3080850"/>
            <a:ext cx="2279100" cy="776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2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163" name="Google Shape;1163;p29"/>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1164" name="Google Shape;1164;p29"/>
          <p:cNvSpPr txBox="1">
            <a:spLocks noGrp="1"/>
          </p:cNvSpPr>
          <p:nvPr>
            <p:ph type="subTitle" idx="4"/>
          </p:nvPr>
        </p:nvSpPr>
        <p:spPr>
          <a:xfrm>
            <a:off x="817925" y="2709450"/>
            <a:ext cx="22791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5" name="Google Shape;1165;p29"/>
          <p:cNvSpPr txBox="1">
            <a:spLocks noGrp="1"/>
          </p:cNvSpPr>
          <p:nvPr>
            <p:ph type="subTitle" idx="5"/>
          </p:nvPr>
        </p:nvSpPr>
        <p:spPr>
          <a:xfrm>
            <a:off x="6067800" y="2709450"/>
            <a:ext cx="2279100" cy="447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6" name="Google Shape;1166;p29"/>
          <p:cNvSpPr txBox="1">
            <a:spLocks noGrp="1"/>
          </p:cNvSpPr>
          <p:nvPr>
            <p:ph type="subTitle" idx="6"/>
          </p:nvPr>
        </p:nvSpPr>
        <p:spPr>
          <a:xfrm>
            <a:off x="3432450" y="2709450"/>
            <a:ext cx="2279100" cy="4476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7" name="Google Shape;1167;p29"/>
          <p:cNvSpPr/>
          <p:nvPr/>
        </p:nvSpPr>
        <p:spPr>
          <a:xfrm rot="10800000">
            <a:off x="-4699" y="3"/>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68" name="Google Shape;1168;p29"/>
          <p:cNvGrpSpPr/>
          <p:nvPr/>
        </p:nvGrpSpPr>
        <p:grpSpPr>
          <a:xfrm>
            <a:off x="8273608" y="4200586"/>
            <a:ext cx="1507871" cy="1510263"/>
            <a:chOff x="39184" y="-151930"/>
            <a:chExt cx="1309825" cy="1311903"/>
          </a:xfrm>
        </p:grpSpPr>
        <p:sp>
          <p:nvSpPr>
            <p:cNvPr id="1169" name="Google Shape;1169;p29"/>
            <p:cNvSpPr/>
            <p:nvPr/>
          </p:nvSpPr>
          <p:spPr>
            <a:xfrm>
              <a:off x="1304909" y="54495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0" name="Google Shape;1170;p29"/>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1" name="Google Shape;1171;p29"/>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2" name="Google Shape;1172;p29"/>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3" name="Google Shape;1173;p29"/>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4" name="Google Shape;1174;p29"/>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5" name="Google Shape;1175;p29"/>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6" name="Google Shape;1176;p29"/>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7" name="Google Shape;1177;p29"/>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8" name="Google Shape;1178;p29"/>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9" name="Google Shape;1179;p29"/>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0" name="Google Shape;1180;p29"/>
            <p:cNvSpPr/>
            <p:nvPr/>
          </p:nvSpPr>
          <p:spPr>
            <a:xfrm>
              <a:off x="1105499" y="62891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1" name="Google Shape;1181;p29"/>
            <p:cNvSpPr/>
            <p:nvPr/>
          </p:nvSpPr>
          <p:spPr>
            <a:xfrm>
              <a:off x="1034132" y="70028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2" name="Google Shape;1182;p29"/>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3" name="Google Shape;1183;p29"/>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4" name="Google Shape;1184;p29"/>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5" name="Google Shape;1185;p29"/>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6" name="Google Shape;1186;p29"/>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7" name="Google Shape;1187;p29"/>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8" name="Google Shape;1188;p29"/>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9" name="Google Shape;1189;p29"/>
            <p:cNvSpPr/>
            <p:nvPr/>
          </p:nvSpPr>
          <p:spPr>
            <a:xfrm>
              <a:off x="1046726" y="572240"/>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0" name="Google Shape;1190;p29"/>
            <p:cNvSpPr/>
            <p:nvPr/>
          </p:nvSpPr>
          <p:spPr>
            <a:xfrm>
              <a:off x="975359" y="643608"/>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1" name="Google Shape;1191;p29"/>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2" name="Google Shape;1192;p29"/>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3" name="Google Shape;1193;p29"/>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4" name="Google Shape;1194;p29"/>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5" name="Google Shape;1195;p29"/>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6" name="Google Shape;1196;p29"/>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7" name="Google Shape;1197;p29"/>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8" name="Google Shape;1198;p29"/>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9" name="Google Shape;1199;p29"/>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0" name="Google Shape;1200;p29"/>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1" name="Google Shape;1201;p29"/>
            <p:cNvSpPr/>
            <p:nvPr/>
          </p:nvSpPr>
          <p:spPr>
            <a:xfrm>
              <a:off x="775949" y="727570"/>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2" name="Google Shape;1202;p29"/>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3" name="Google Shape;1203;p29"/>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4" name="Google Shape;1204;p29"/>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5" name="Google Shape;1205;p29"/>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6" name="Google Shape;1206;p29"/>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7" name="Google Shape;1207;p29"/>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8" name="Google Shape;1208;p29"/>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9" name="Google Shape;1209;p29"/>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0" name="Google Shape;1210;p29"/>
            <p:cNvSpPr/>
            <p:nvPr/>
          </p:nvSpPr>
          <p:spPr>
            <a:xfrm>
              <a:off x="717176" y="66879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1" name="Google Shape;1211;p29"/>
            <p:cNvSpPr/>
            <p:nvPr/>
          </p:nvSpPr>
          <p:spPr>
            <a:xfrm>
              <a:off x="647907" y="740164"/>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2" name="Google Shape;1212;p29"/>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3" name="Google Shape;1213;p29"/>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4" name="Google Shape;1214;p29"/>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5" name="Google Shape;1215;p29"/>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6" name="Google Shape;1216;p29"/>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7" name="Google Shape;1217;p29"/>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8" name="Google Shape;1218;p29"/>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9" name="Google Shape;1219;p29"/>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0" name="Google Shape;1220;p29"/>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1" name="Google Shape;1221;p29"/>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2" name="Google Shape;1222;p29"/>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3" name="Google Shape;1223;p29"/>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4" name="Google Shape;1224;p29"/>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5" name="Google Shape;1225;p29"/>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6" name="Google Shape;1226;p29"/>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7" name="Google Shape;1227;p29"/>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8" name="Google Shape;1228;p29"/>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9" name="Google Shape;1229;p29"/>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0" name="Google Shape;1230;p29"/>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1" name="Google Shape;1231;p29"/>
            <p:cNvSpPr/>
            <p:nvPr/>
          </p:nvSpPr>
          <p:spPr>
            <a:xfrm>
              <a:off x="389725" y="765353"/>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2" name="Google Shape;1232;p29"/>
            <p:cNvSpPr/>
            <p:nvPr/>
          </p:nvSpPr>
          <p:spPr>
            <a:xfrm>
              <a:off x="899793" y="13983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3" name="Google Shape;1233;p29"/>
            <p:cNvSpPr/>
            <p:nvPr/>
          </p:nvSpPr>
          <p:spPr>
            <a:xfrm>
              <a:off x="828425" y="21120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4" name="Google Shape;1234;p29"/>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5" name="Google Shape;1235;p29"/>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6" name="Google Shape;1236;p29"/>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7" name="Google Shape;1237;p29"/>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8" name="Google Shape;1238;p29"/>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9" name="Google Shape;1239;p29"/>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0" name="Google Shape;1240;p29"/>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1" name="Google Shape;1241;p29"/>
            <p:cNvSpPr/>
            <p:nvPr/>
          </p:nvSpPr>
          <p:spPr>
            <a:xfrm>
              <a:off x="841020" y="81064"/>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2" name="Google Shape;1242;p29"/>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3" name="Google Shape;1243;p29"/>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4" name="Google Shape;1244;p29"/>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5" name="Google Shape;1245;p29"/>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6" name="Google Shape;1246;p29"/>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7" name="Google Shape;1247;p29"/>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8" name="Google Shape;1248;p29"/>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9" name="Google Shape;1249;p29"/>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0" name="Google Shape;1250;p29"/>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1" name="Google Shape;1251;p29"/>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2" name="Google Shape;1252;p29"/>
            <p:cNvSpPr/>
            <p:nvPr/>
          </p:nvSpPr>
          <p:spPr>
            <a:xfrm>
              <a:off x="641610" y="167125"/>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3" name="Google Shape;1253;p29"/>
            <p:cNvSpPr/>
            <p:nvPr/>
          </p:nvSpPr>
          <p:spPr>
            <a:xfrm>
              <a:off x="570243" y="23639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4" name="Google Shape;1254;p29"/>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5" name="Google Shape;1255;p29"/>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6" name="Google Shape;1256;p29"/>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7" name="Google Shape;1257;p29"/>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8" name="Google Shape;1258;p29"/>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9" name="Google Shape;1259;p29"/>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0" name="Google Shape;1260;p29"/>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1" name="Google Shape;1261;p29"/>
            <p:cNvSpPr/>
            <p:nvPr/>
          </p:nvSpPr>
          <p:spPr>
            <a:xfrm>
              <a:off x="582837" y="10835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2" name="Google Shape;1262;p29"/>
            <p:cNvSpPr/>
            <p:nvPr/>
          </p:nvSpPr>
          <p:spPr>
            <a:xfrm>
              <a:off x="511469" y="179719"/>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3" name="Google Shape;1263;p29"/>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4" name="Google Shape;1264;p29"/>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5" name="Google Shape;1265;p29"/>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6" name="Google Shape;1266;p29"/>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7" name="Google Shape;1267;p29"/>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8" name="Google Shape;1268;p29"/>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9" name="Google Shape;1269;p29"/>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0" name="Google Shape;1270;p29"/>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1" name="Google Shape;1271;p29"/>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2" name="Google Shape;1272;p29"/>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3" name="Google Shape;1273;p29"/>
            <p:cNvSpPr/>
            <p:nvPr/>
          </p:nvSpPr>
          <p:spPr>
            <a:xfrm>
              <a:off x="312060" y="263681"/>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4" name="Google Shape;1274;p29"/>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5" name="Google Shape;1275;p29"/>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6" name="Google Shape;1276;p29"/>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7" name="Google Shape;1277;p29"/>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8" name="Google Shape;1278;p29"/>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9" name="Google Shape;1279;p29"/>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0" name="Google Shape;1280;p29"/>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1" name="Google Shape;1281;p29"/>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2" name="Google Shape;1282;p29"/>
            <p:cNvSpPr/>
            <p:nvPr/>
          </p:nvSpPr>
          <p:spPr>
            <a:xfrm>
              <a:off x="255386" y="204908"/>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3" name="Google Shape;1283;p29"/>
            <p:cNvSpPr/>
            <p:nvPr/>
          </p:nvSpPr>
          <p:spPr>
            <a:xfrm>
              <a:off x="184018" y="276275"/>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4" name="Google Shape;1284;p29"/>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5" name="Google Shape;1285;p29"/>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86" name="Google Shape;1286;p29"/>
          <p:cNvGrpSpPr/>
          <p:nvPr/>
        </p:nvGrpSpPr>
        <p:grpSpPr>
          <a:xfrm flipH="1">
            <a:off x="8324346" y="-624146"/>
            <a:ext cx="1507871" cy="1510263"/>
            <a:chOff x="39184" y="-151930"/>
            <a:chExt cx="1309825" cy="1311903"/>
          </a:xfrm>
        </p:grpSpPr>
        <p:sp>
          <p:nvSpPr>
            <p:cNvPr id="1287" name="Google Shape;1287;p29"/>
            <p:cNvSpPr/>
            <p:nvPr/>
          </p:nvSpPr>
          <p:spPr>
            <a:xfrm>
              <a:off x="1304909" y="54495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8" name="Google Shape;1288;p29"/>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9" name="Google Shape;1289;p29"/>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0" name="Google Shape;1290;p29"/>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1" name="Google Shape;1291;p29"/>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2" name="Google Shape;1292;p29"/>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3" name="Google Shape;1293;p29"/>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4" name="Google Shape;1294;p29"/>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5" name="Google Shape;1295;p29"/>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6" name="Google Shape;1296;p29"/>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7" name="Google Shape;1297;p29"/>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8" name="Google Shape;1298;p29"/>
            <p:cNvSpPr/>
            <p:nvPr/>
          </p:nvSpPr>
          <p:spPr>
            <a:xfrm>
              <a:off x="1105499" y="62891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9" name="Google Shape;1299;p29"/>
            <p:cNvSpPr/>
            <p:nvPr/>
          </p:nvSpPr>
          <p:spPr>
            <a:xfrm>
              <a:off x="1034132" y="70028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0" name="Google Shape;1300;p29"/>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1" name="Google Shape;1301;p29"/>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2" name="Google Shape;1302;p29"/>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3" name="Google Shape;1303;p29"/>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4" name="Google Shape;1304;p29"/>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5" name="Google Shape;1305;p29"/>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6" name="Google Shape;1306;p29"/>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7" name="Google Shape;1307;p29"/>
            <p:cNvSpPr/>
            <p:nvPr/>
          </p:nvSpPr>
          <p:spPr>
            <a:xfrm>
              <a:off x="1046726" y="572240"/>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8" name="Google Shape;1308;p29"/>
            <p:cNvSpPr/>
            <p:nvPr/>
          </p:nvSpPr>
          <p:spPr>
            <a:xfrm>
              <a:off x="975359" y="643608"/>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9" name="Google Shape;1309;p29"/>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0" name="Google Shape;1310;p29"/>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1" name="Google Shape;1311;p29"/>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2" name="Google Shape;1312;p29"/>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3" name="Google Shape;1313;p29"/>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4" name="Google Shape;1314;p29"/>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5" name="Google Shape;1315;p29"/>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6" name="Google Shape;1316;p29"/>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7" name="Google Shape;1317;p29"/>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8" name="Google Shape;1318;p29"/>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9" name="Google Shape;1319;p29"/>
            <p:cNvSpPr/>
            <p:nvPr/>
          </p:nvSpPr>
          <p:spPr>
            <a:xfrm>
              <a:off x="775949" y="727570"/>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0" name="Google Shape;1320;p29"/>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1" name="Google Shape;1321;p29"/>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2" name="Google Shape;1322;p29"/>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3" name="Google Shape;1323;p29"/>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4" name="Google Shape;1324;p29"/>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5" name="Google Shape;1325;p29"/>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6" name="Google Shape;1326;p29"/>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7" name="Google Shape;1327;p29"/>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8" name="Google Shape;1328;p29"/>
            <p:cNvSpPr/>
            <p:nvPr/>
          </p:nvSpPr>
          <p:spPr>
            <a:xfrm>
              <a:off x="717176" y="66879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9" name="Google Shape;1329;p29"/>
            <p:cNvSpPr/>
            <p:nvPr/>
          </p:nvSpPr>
          <p:spPr>
            <a:xfrm>
              <a:off x="647907" y="740164"/>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0" name="Google Shape;1330;p29"/>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1" name="Google Shape;1331;p29"/>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2" name="Google Shape;1332;p29"/>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3" name="Google Shape;1333;p29"/>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4" name="Google Shape;1334;p29"/>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5" name="Google Shape;1335;p29"/>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6" name="Google Shape;1336;p29"/>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7" name="Google Shape;1337;p29"/>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8" name="Google Shape;1338;p29"/>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9" name="Google Shape;1339;p29"/>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0" name="Google Shape;1340;p29"/>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1" name="Google Shape;1341;p29"/>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2" name="Google Shape;1342;p29"/>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3" name="Google Shape;1343;p29"/>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4" name="Google Shape;1344;p29"/>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5" name="Google Shape;1345;p29"/>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6" name="Google Shape;1346;p29"/>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7" name="Google Shape;1347;p29"/>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8" name="Google Shape;1348;p29"/>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9" name="Google Shape;1349;p29"/>
            <p:cNvSpPr/>
            <p:nvPr/>
          </p:nvSpPr>
          <p:spPr>
            <a:xfrm>
              <a:off x="389725" y="765353"/>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0" name="Google Shape;1350;p29"/>
            <p:cNvSpPr/>
            <p:nvPr/>
          </p:nvSpPr>
          <p:spPr>
            <a:xfrm>
              <a:off x="899793" y="13983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1" name="Google Shape;1351;p29"/>
            <p:cNvSpPr/>
            <p:nvPr/>
          </p:nvSpPr>
          <p:spPr>
            <a:xfrm>
              <a:off x="828425" y="21120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2" name="Google Shape;1352;p29"/>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3" name="Google Shape;1353;p29"/>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4" name="Google Shape;1354;p29"/>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5" name="Google Shape;1355;p29"/>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6" name="Google Shape;1356;p29"/>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7" name="Google Shape;1357;p29"/>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8" name="Google Shape;1358;p29"/>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9" name="Google Shape;1359;p29"/>
            <p:cNvSpPr/>
            <p:nvPr/>
          </p:nvSpPr>
          <p:spPr>
            <a:xfrm>
              <a:off x="841020" y="81064"/>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0" name="Google Shape;1360;p29"/>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1" name="Google Shape;1361;p29"/>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2" name="Google Shape;1362;p29"/>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3" name="Google Shape;1363;p29"/>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4" name="Google Shape;1364;p29"/>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5" name="Google Shape;1365;p29"/>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6" name="Google Shape;1366;p29"/>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7" name="Google Shape;1367;p29"/>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8" name="Google Shape;1368;p29"/>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9" name="Google Shape;1369;p29"/>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0" name="Google Shape;1370;p29"/>
            <p:cNvSpPr/>
            <p:nvPr/>
          </p:nvSpPr>
          <p:spPr>
            <a:xfrm>
              <a:off x="641610" y="167125"/>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1" name="Google Shape;1371;p29"/>
            <p:cNvSpPr/>
            <p:nvPr/>
          </p:nvSpPr>
          <p:spPr>
            <a:xfrm>
              <a:off x="570243" y="23639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2" name="Google Shape;1372;p29"/>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3" name="Google Shape;1373;p29"/>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4" name="Google Shape;1374;p29"/>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5" name="Google Shape;1375;p29"/>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6" name="Google Shape;1376;p29"/>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7" name="Google Shape;1377;p29"/>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8" name="Google Shape;1378;p29"/>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9" name="Google Shape;1379;p29"/>
            <p:cNvSpPr/>
            <p:nvPr/>
          </p:nvSpPr>
          <p:spPr>
            <a:xfrm>
              <a:off x="582837" y="10835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0" name="Google Shape;1380;p29"/>
            <p:cNvSpPr/>
            <p:nvPr/>
          </p:nvSpPr>
          <p:spPr>
            <a:xfrm>
              <a:off x="511469" y="179719"/>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1" name="Google Shape;1381;p29"/>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2" name="Google Shape;1382;p29"/>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3" name="Google Shape;1383;p29"/>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4" name="Google Shape;1384;p29"/>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5" name="Google Shape;1385;p29"/>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6" name="Google Shape;1386;p29"/>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7" name="Google Shape;1387;p29"/>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8" name="Google Shape;1388;p29"/>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9" name="Google Shape;1389;p29"/>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0" name="Google Shape;1390;p29"/>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1" name="Google Shape;1391;p29"/>
            <p:cNvSpPr/>
            <p:nvPr/>
          </p:nvSpPr>
          <p:spPr>
            <a:xfrm>
              <a:off x="312060" y="263681"/>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2" name="Google Shape;1392;p29"/>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3" name="Google Shape;1393;p29"/>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4" name="Google Shape;1394;p29"/>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5" name="Google Shape;1395;p29"/>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6" name="Google Shape;1396;p29"/>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7" name="Google Shape;1397;p29"/>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8" name="Google Shape;1398;p29"/>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9" name="Google Shape;1399;p29"/>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0" name="Google Shape;1400;p29"/>
            <p:cNvSpPr/>
            <p:nvPr/>
          </p:nvSpPr>
          <p:spPr>
            <a:xfrm>
              <a:off x="255386" y="204908"/>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1" name="Google Shape;1401;p29"/>
            <p:cNvSpPr/>
            <p:nvPr/>
          </p:nvSpPr>
          <p:spPr>
            <a:xfrm>
              <a:off x="184018" y="276275"/>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2" name="Google Shape;1402;p29"/>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3" name="Google Shape;1403;p29"/>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1404"/>
        <p:cNvGrpSpPr/>
        <p:nvPr/>
      </p:nvGrpSpPr>
      <p:grpSpPr>
        <a:xfrm>
          <a:off x="0" y="0"/>
          <a:ext cx="0" cy="0"/>
          <a:chOff x="0" y="0"/>
          <a:chExt cx="0" cy="0"/>
        </a:xfrm>
      </p:grpSpPr>
      <p:sp>
        <p:nvSpPr>
          <p:cNvPr id="1405" name="Google Shape;1405;p30"/>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1406" name="Google Shape;1406;p30"/>
          <p:cNvSpPr txBox="1">
            <a:spLocks noGrp="1"/>
          </p:cNvSpPr>
          <p:nvPr>
            <p:ph type="body" idx="1"/>
          </p:nvPr>
        </p:nvSpPr>
        <p:spPr>
          <a:xfrm>
            <a:off x="726450" y="1754975"/>
            <a:ext cx="3824100" cy="25326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Char char="●"/>
              <a:defRPr sz="12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1407" name="Google Shape;1407;p30"/>
          <p:cNvSpPr>
            <a:spLocks noGrp="1"/>
          </p:cNvSpPr>
          <p:nvPr>
            <p:ph type="pic" idx="2"/>
          </p:nvPr>
        </p:nvSpPr>
        <p:spPr>
          <a:xfrm>
            <a:off x="4976975" y="1374425"/>
            <a:ext cx="3232800" cy="2913000"/>
          </a:xfrm>
          <a:prstGeom prst="rect">
            <a:avLst/>
          </a:prstGeom>
          <a:noFill/>
          <a:ln>
            <a:noFill/>
          </a:ln>
        </p:spPr>
      </p:sp>
      <p:sp>
        <p:nvSpPr>
          <p:cNvPr id="1408" name="Google Shape;1408;p30"/>
          <p:cNvSpPr/>
          <p:nvPr/>
        </p:nvSpPr>
        <p:spPr>
          <a:xfrm>
            <a:off x="8421714" y="440228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09" name="Google Shape;1409;p30"/>
          <p:cNvGrpSpPr/>
          <p:nvPr/>
        </p:nvGrpSpPr>
        <p:grpSpPr>
          <a:xfrm flipH="1">
            <a:off x="-132630" y="3762788"/>
            <a:ext cx="1507871" cy="1510263"/>
            <a:chOff x="39184" y="-151930"/>
            <a:chExt cx="1309825" cy="1311903"/>
          </a:xfrm>
        </p:grpSpPr>
        <p:sp>
          <p:nvSpPr>
            <p:cNvPr id="1410" name="Google Shape;1410;p30"/>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1" name="Google Shape;1411;p30"/>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2" name="Google Shape;1412;p30"/>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3" name="Google Shape;1413;p30"/>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4" name="Google Shape;1414;p30"/>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5" name="Google Shape;1415;p30"/>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6" name="Google Shape;1416;p30"/>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7" name="Google Shape;1417;p30"/>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8" name="Google Shape;1418;p30"/>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9" name="Google Shape;1419;p30"/>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0" name="Google Shape;1420;p30"/>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1" name="Google Shape;1421;p30"/>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2" name="Google Shape;1422;p30"/>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3" name="Google Shape;1423;p30"/>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4" name="Google Shape;1424;p30"/>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5" name="Google Shape;1425;p30"/>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6" name="Google Shape;1426;p30"/>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7" name="Google Shape;1427;p30"/>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8" name="Google Shape;1428;p30"/>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9" name="Google Shape;1429;p30"/>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0" name="Google Shape;1430;p30"/>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1" name="Google Shape;1431;p30"/>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2" name="Google Shape;1432;p30"/>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3" name="Google Shape;1433;p30"/>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4" name="Google Shape;1434;p30"/>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5" name="Google Shape;1435;p30"/>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6" name="Google Shape;1436;p30"/>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7" name="Google Shape;1437;p30"/>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8" name="Google Shape;1438;p30"/>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9" name="Google Shape;1439;p30"/>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0" name="Google Shape;1440;p30"/>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1" name="Google Shape;1441;p30"/>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2" name="Google Shape;1442;p30"/>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3" name="Google Shape;1443;p30"/>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4" name="Google Shape;1444;p30"/>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5" name="Google Shape;1445;p30"/>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6" name="Google Shape;1446;p30"/>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7" name="Google Shape;1447;p30"/>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8" name="Google Shape;1448;p30"/>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9" name="Google Shape;1449;p30"/>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0" name="Google Shape;1450;p30"/>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1" name="Google Shape;1451;p30"/>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2" name="Google Shape;1452;p30"/>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3" name="Google Shape;1453;p30"/>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4" name="Google Shape;1454;p30"/>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5" name="Google Shape;1455;p30"/>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6" name="Google Shape;1456;p30"/>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7" name="Google Shape;1457;p30"/>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8" name="Google Shape;1458;p30"/>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9" name="Google Shape;1459;p30"/>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0" name="Google Shape;1460;p30"/>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1" name="Google Shape;1461;p30"/>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2" name="Google Shape;1462;p30"/>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3" name="Google Shape;1463;p30"/>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4" name="Google Shape;1464;p30"/>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5" name="Google Shape;1465;p30"/>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6" name="Google Shape;1466;p30"/>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7" name="Google Shape;1467;p30"/>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8" name="Google Shape;1468;p30"/>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9" name="Google Shape;1469;p30"/>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0" name="Google Shape;1470;p30"/>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1" name="Google Shape;1471;p30"/>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2" name="Google Shape;1472;p30"/>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3" name="Google Shape;1473;p30"/>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4" name="Google Shape;1474;p30"/>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5" name="Google Shape;1475;p30"/>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6" name="Google Shape;1476;p30"/>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7" name="Google Shape;1477;p30"/>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8" name="Google Shape;1478;p30"/>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9" name="Google Shape;1479;p30"/>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0" name="Google Shape;1480;p30"/>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1" name="Google Shape;1481;p30"/>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2" name="Google Shape;1482;p30"/>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3" name="Google Shape;1483;p30"/>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4" name="Google Shape;1484;p30"/>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5" name="Google Shape;1485;p30"/>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6" name="Google Shape;1486;p30"/>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7" name="Google Shape;1487;p30"/>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8" name="Google Shape;1488;p30"/>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9" name="Google Shape;1489;p30"/>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0" name="Google Shape;1490;p30"/>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1" name="Google Shape;1491;p30"/>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2" name="Google Shape;1492;p30"/>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3" name="Google Shape;1493;p30"/>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4" name="Google Shape;1494;p30"/>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5" name="Google Shape;1495;p30"/>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6" name="Google Shape;1496;p30"/>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7" name="Google Shape;1497;p30"/>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8" name="Google Shape;1498;p30"/>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9" name="Google Shape;1499;p30"/>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0" name="Google Shape;1500;p30"/>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1" name="Google Shape;1501;p30"/>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2" name="Google Shape;1502;p30"/>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3" name="Google Shape;1503;p30"/>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4" name="Google Shape;1504;p30"/>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5" name="Google Shape;1505;p30"/>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6" name="Google Shape;1506;p30"/>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7" name="Google Shape;1507;p30"/>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8" name="Google Shape;1508;p30"/>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9" name="Google Shape;1509;p30"/>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0" name="Google Shape;1510;p30"/>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1" name="Google Shape;1511;p30"/>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2" name="Google Shape;1512;p30"/>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3" name="Google Shape;1513;p30"/>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4" name="Google Shape;1514;p30"/>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5" name="Google Shape;1515;p30"/>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6" name="Google Shape;1516;p30"/>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7" name="Google Shape;1517;p30"/>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8" name="Google Shape;1518;p30"/>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9" name="Google Shape;1519;p30"/>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0" name="Google Shape;1520;p30"/>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1" name="Google Shape;1521;p30"/>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2" name="Google Shape;1522;p30"/>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3" name="Google Shape;1523;p30"/>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4" name="Google Shape;1524;p30"/>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5" name="Google Shape;1525;p30"/>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6" name="Google Shape;1526;p30"/>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1527"/>
        <p:cNvGrpSpPr/>
        <p:nvPr/>
      </p:nvGrpSpPr>
      <p:grpSpPr>
        <a:xfrm>
          <a:off x="0" y="0"/>
          <a:ext cx="0" cy="0"/>
          <a:chOff x="0" y="0"/>
          <a:chExt cx="0" cy="0"/>
        </a:xfrm>
      </p:grpSpPr>
      <p:sp>
        <p:nvSpPr>
          <p:cNvPr id="1528" name="Google Shape;1528;p31"/>
          <p:cNvSpPr txBox="1">
            <a:spLocks noGrp="1"/>
          </p:cNvSpPr>
          <p:nvPr>
            <p:ph type="title"/>
          </p:nvPr>
        </p:nvSpPr>
        <p:spPr>
          <a:xfrm>
            <a:off x="1977920" y="552450"/>
            <a:ext cx="5188200" cy="1058700"/>
          </a:xfrm>
          <a:prstGeom prst="rect">
            <a:avLst/>
          </a:prstGeom>
          <a:noFill/>
          <a:ln>
            <a:noFill/>
          </a:ln>
        </p:spPr>
        <p:txBody>
          <a:bodyPr spcFirstLastPara="1" wrap="square" lIns="91425" tIns="91425" rIns="91425" bIns="91425" anchor="b" anchorCtr="0">
            <a:noAutofit/>
          </a:bodyPr>
          <a:lstStyle>
            <a:lvl1pPr lvl="0" algn="ctr">
              <a:lnSpc>
                <a:spcPct val="90000"/>
              </a:lnSpc>
              <a:spcBef>
                <a:spcPts val="0"/>
              </a:spcBef>
              <a:spcAft>
                <a:spcPts val="0"/>
              </a:spcAft>
              <a:buSzPts val="3400"/>
              <a:buNone/>
              <a:defRPr sz="8000"/>
            </a:lvl1pPr>
            <a:lvl2pPr lvl="1" algn="l">
              <a:lnSpc>
                <a:spcPct val="100000"/>
              </a:lnSpc>
              <a:spcBef>
                <a:spcPts val="0"/>
              </a:spcBef>
              <a:spcAft>
                <a:spcPts val="0"/>
              </a:spcAft>
              <a:buSzPts val="3400"/>
              <a:buNone/>
              <a:defRPr/>
            </a:lvl2pPr>
            <a:lvl3pPr lvl="2" algn="l">
              <a:lnSpc>
                <a:spcPct val="100000"/>
              </a:lnSpc>
              <a:spcBef>
                <a:spcPts val="0"/>
              </a:spcBef>
              <a:spcAft>
                <a:spcPts val="0"/>
              </a:spcAft>
              <a:buSzPts val="3400"/>
              <a:buNone/>
              <a:defRPr/>
            </a:lvl3pPr>
            <a:lvl4pPr lvl="3" algn="l">
              <a:lnSpc>
                <a:spcPct val="100000"/>
              </a:lnSpc>
              <a:spcBef>
                <a:spcPts val="0"/>
              </a:spcBef>
              <a:spcAft>
                <a:spcPts val="0"/>
              </a:spcAft>
              <a:buSzPts val="3400"/>
              <a:buNone/>
              <a:defRPr/>
            </a:lvl4pPr>
            <a:lvl5pPr lvl="4" algn="l">
              <a:lnSpc>
                <a:spcPct val="100000"/>
              </a:lnSpc>
              <a:spcBef>
                <a:spcPts val="0"/>
              </a:spcBef>
              <a:spcAft>
                <a:spcPts val="0"/>
              </a:spcAft>
              <a:buSzPts val="3400"/>
              <a:buNone/>
              <a:defRPr/>
            </a:lvl5pPr>
            <a:lvl6pPr lvl="5" algn="l">
              <a:lnSpc>
                <a:spcPct val="100000"/>
              </a:lnSpc>
              <a:spcBef>
                <a:spcPts val="0"/>
              </a:spcBef>
              <a:spcAft>
                <a:spcPts val="0"/>
              </a:spcAft>
              <a:buSzPts val="3400"/>
              <a:buNone/>
              <a:defRPr/>
            </a:lvl6pPr>
            <a:lvl7pPr lvl="6" algn="l">
              <a:lnSpc>
                <a:spcPct val="100000"/>
              </a:lnSpc>
              <a:spcBef>
                <a:spcPts val="0"/>
              </a:spcBef>
              <a:spcAft>
                <a:spcPts val="0"/>
              </a:spcAft>
              <a:buSzPts val="3400"/>
              <a:buNone/>
              <a:defRPr/>
            </a:lvl7pPr>
            <a:lvl8pPr lvl="7" algn="l">
              <a:lnSpc>
                <a:spcPct val="100000"/>
              </a:lnSpc>
              <a:spcBef>
                <a:spcPts val="0"/>
              </a:spcBef>
              <a:spcAft>
                <a:spcPts val="0"/>
              </a:spcAft>
              <a:buSzPts val="3400"/>
              <a:buNone/>
              <a:defRPr/>
            </a:lvl8pPr>
            <a:lvl9pPr lvl="8" algn="l">
              <a:lnSpc>
                <a:spcPct val="100000"/>
              </a:lnSpc>
              <a:spcBef>
                <a:spcPts val="0"/>
              </a:spcBef>
              <a:spcAft>
                <a:spcPts val="0"/>
              </a:spcAft>
              <a:buSzPts val="3400"/>
              <a:buNone/>
              <a:defRPr/>
            </a:lvl9pPr>
          </a:lstStyle>
          <a:p>
            <a:endParaRPr/>
          </a:p>
        </p:txBody>
      </p:sp>
      <p:sp>
        <p:nvSpPr>
          <p:cNvPr id="1529" name="Google Shape;1529;p31"/>
          <p:cNvSpPr txBox="1">
            <a:spLocks noGrp="1"/>
          </p:cNvSpPr>
          <p:nvPr>
            <p:ph type="subTitle" idx="1"/>
          </p:nvPr>
        </p:nvSpPr>
        <p:spPr>
          <a:xfrm>
            <a:off x="1977876" y="1479800"/>
            <a:ext cx="5188200" cy="1231800"/>
          </a:xfrm>
          <a:prstGeom prst="rect">
            <a:avLst/>
          </a:prstGeom>
          <a:noFill/>
          <a:ln>
            <a:noFill/>
          </a:ln>
        </p:spPr>
        <p:txBody>
          <a:bodyPr spcFirstLastPara="1" wrap="square" lIns="91425" tIns="91425" rIns="91425" bIns="91425" anchor="t" anchorCtr="0">
            <a:noAutofit/>
          </a:bodyPr>
          <a:lstStyle>
            <a:lvl1pPr lvl="0" algn="ctr">
              <a:lnSpc>
                <a:spcPct val="90000"/>
              </a:lnSpc>
              <a:spcBef>
                <a:spcPts val="750"/>
              </a:spcBef>
              <a:spcAft>
                <a:spcPts val="0"/>
              </a:spcAft>
              <a:buSzPts val="1200"/>
              <a:buNone/>
              <a:defRPr sz="1300">
                <a:latin typeface="Arial"/>
                <a:ea typeface="Arial"/>
                <a:cs typeface="Arial"/>
                <a:sym typeface="Aria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530" name="Google Shape;1530;p31"/>
          <p:cNvSpPr txBox="1"/>
          <p:nvPr/>
        </p:nvSpPr>
        <p:spPr>
          <a:xfrm>
            <a:off x="2099100" y="3611950"/>
            <a:ext cx="4945800" cy="556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300"/>
              </a:spcBef>
              <a:spcAft>
                <a:spcPts val="0"/>
              </a:spcAft>
              <a:buClr>
                <a:srgbClr val="000000"/>
              </a:buClr>
              <a:buSzPts val="1200"/>
              <a:buFont typeface="Arial"/>
              <a:buNone/>
            </a:pPr>
            <a:r>
              <a:rPr lang="en" sz="1200" b="1" i="0" u="none" strike="noStrike" cap="none">
                <a:solidFill>
                  <a:schemeClr val="dk1"/>
                </a:solidFill>
                <a:latin typeface="Open Sans"/>
                <a:ea typeface="Open Sans"/>
                <a:cs typeface="Open Sans"/>
                <a:sym typeface="Open Sans"/>
              </a:rPr>
              <a:t>CREDITS:</a:t>
            </a:r>
            <a:r>
              <a:rPr lang="en" sz="1200" b="0" i="0" u="none" strike="noStrike" cap="none">
                <a:solidFill>
                  <a:schemeClr val="dk1"/>
                </a:solidFill>
                <a:latin typeface="Open Sans"/>
                <a:ea typeface="Open Sans"/>
                <a:cs typeface="Open Sans"/>
                <a:sym typeface="Open Sans"/>
              </a:rPr>
              <a:t> This presentation template was created by </a:t>
            </a:r>
            <a:r>
              <a:rPr lang="en" sz="1200" b="1" i="0" u="sng" strike="noStrike" cap="none">
                <a:solidFill>
                  <a:schemeClr val="hlink"/>
                </a:solidFill>
                <a:latin typeface="Open Sans"/>
                <a:ea typeface="Open Sans"/>
                <a:cs typeface="Open Sans"/>
                <a:sym typeface="Open Sans"/>
                <a:hlinkClick r:id="rId2"/>
              </a:rPr>
              <a:t>Slidesgo</a:t>
            </a:r>
            <a:r>
              <a:rPr lang="en" sz="1200" b="0" i="0" u="none" strike="noStrike" cap="none">
                <a:solidFill>
                  <a:schemeClr val="dk1"/>
                </a:solidFill>
                <a:latin typeface="Open Sans"/>
                <a:ea typeface="Open Sans"/>
                <a:cs typeface="Open Sans"/>
                <a:sym typeface="Open Sans"/>
              </a:rPr>
              <a:t>, and includes icons by </a:t>
            </a:r>
            <a:r>
              <a:rPr lang="en" sz="1200" b="1" i="0" u="sng" strike="noStrike" cap="none">
                <a:solidFill>
                  <a:schemeClr val="dk1"/>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Flaticon</a:t>
            </a:r>
            <a:r>
              <a:rPr lang="en" sz="1200" b="0" i="0" u="none" strike="noStrike" cap="none">
                <a:solidFill>
                  <a:schemeClr val="dk1"/>
                </a:solidFill>
                <a:latin typeface="Open Sans"/>
                <a:ea typeface="Open Sans"/>
                <a:cs typeface="Open Sans"/>
                <a:sym typeface="Open Sans"/>
              </a:rPr>
              <a:t>, and infographics &amp; images by </a:t>
            </a:r>
            <a:r>
              <a:rPr lang="en" sz="1200" b="1" i="0" u="sng" strike="noStrike" cap="none">
                <a:solidFill>
                  <a:schemeClr val="dk1"/>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Freepik</a:t>
            </a:r>
            <a:r>
              <a:rPr lang="en" sz="1200" b="0" i="0" u="sng" strike="noStrike" cap="none">
                <a:solidFill>
                  <a:schemeClr val="dk1"/>
                </a:solidFill>
                <a:latin typeface="Open Sans"/>
                <a:ea typeface="Open Sans"/>
                <a:cs typeface="Open Sans"/>
                <a:sym typeface="Open Sans"/>
              </a:rPr>
              <a:t> </a:t>
            </a:r>
            <a:endParaRPr sz="1200" b="1" i="0" u="sng" strike="noStrike" cap="none">
              <a:solidFill>
                <a:schemeClr val="dk1"/>
              </a:solidFill>
              <a:latin typeface="Open Sans"/>
              <a:ea typeface="Open Sans"/>
              <a:cs typeface="Open Sans"/>
              <a:sym typeface="Open Sans"/>
            </a:endParaRPr>
          </a:p>
        </p:txBody>
      </p:sp>
      <p:sp>
        <p:nvSpPr>
          <p:cNvPr id="1531" name="Google Shape;1531;p31"/>
          <p:cNvSpPr/>
          <p:nvPr/>
        </p:nvSpPr>
        <p:spPr>
          <a:xfrm rot="5400000">
            <a:off x="8403039" y="440253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32" name="Google Shape;1532;p31"/>
          <p:cNvGrpSpPr/>
          <p:nvPr/>
        </p:nvGrpSpPr>
        <p:grpSpPr>
          <a:xfrm>
            <a:off x="7650879" y="395671"/>
            <a:ext cx="1658229" cy="1282495"/>
            <a:chOff x="5136226" y="2246221"/>
            <a:chExt cx="1254144" cy="969970"/>
          </a:xfrm>
        </p:grpSpPr>
        <p:sp>
          <p:nvSpPr>
            <p:cNvPr id="1533" name="Google Shape;1533;p31"/>
            <p:cNvSpPr/>
            <p:nvPr/>
          </p:nvSpPr>
          <p:spPr>
            <a:xfrm>
              <a:off x="5448964" y="2246221"/>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4" name="Google Shape;1534;p31"/>
            <p:cNvSpPr/>
            <p:nvPr/>
          </p:nvSpPr>
          <p:spPr>
            <a:xfrm>
              <a:off x="5136226" y="2558958"/>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5" name="Google Shape;1535;p31"/>
            <p:cNvSpPr/>
            <p:nvPr/>
          </p:nvSpPr>
          <p:spPr>
            <a:xfrm>
              <a:off x="5521989" y="2570071"/>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6" name="Google Shape;1536;p31"/>
            <p:cNvSpPr/>
            <p:nvPr/>
          </p:nvSpPr>
          <p:spPr>
            <a:xfrm>
              <a:off x="5604539" y="2487521"/>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37" name="Google Shape;1537;p31"/>
          <p:cNvSpPr/>
          <p:nvPr/>
        </p:nvSpPr>
        <p:spPr>
          <a:xfrm>
            <a:off x="8403036" y="3661572"/>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38" name="Google Shape;1538;p31"/>
          <p:cNvGrpSpPr/>
          <p:nvPr/>
        </p:nvGrpSpPr>
        <p:grpSpPr>
          <a:xfrm>
            <a:off x="-333349" y="2817496"/>
            <a:ext cx="2187094" cy="2789634"/>
            <a:chOff x="3700202" y="2700338"/>
            <a:chExt cx="1654132" cy="2109842"/>
          </a:xfrm>
        </p:grpSpPr>
        <p:sp>
          <p:nvSpPr>
            <p:cNvPr id="1539" name="Google Shape;1539;p31"/>
            <p:cNvSpPr/>
            <p:nvPr/>
          </p:nvSpPr>
          <p:spPr>
            <a:xfrm>
              <a:off x="3700202" y="2700338"/>
              <a:ext cx="1654132" cy="2109842"/>
            </a:xfrm>
            <a:custGeom>
              <a:avLst/>
              <a:gdLst/>
              <a:ahLst/>
              <a:cxnLst/>
              <a:rect l="l" t="t" r="r" b="b"/>
              <a:pathLst>
                <a:path w="50004" h="63780" extrusionOk="0">
                  <a:moveTo>
                    <a:pt x="50004" y="50004"/>
                  </a:moveTo>
                  <a:lnTo>
                    <a:pt x="0" y="0"/>
                  </a:lnTo>
                  <a:lnTo>
                    <a:pt x="79" y="29993"/>
                  </a:lnTo>
                  <a:lnTo>
                    <a:pt x="33867" y="63780"/>
                  </a:lnTo>
                  <a:lnTo>
                    <a:pt x="50001" y="63703"/>
                  </a:lnTo>
                  <a:lnTo>
                    <a:pt x="50004" y="50004"/>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0" name="Google Shape;1540;p31"/>
            <p:cNvSpPr/>
            <p:nvPr/>
          </p:nvSpPr>
          <p:spPr>
            <a:xfrm>
              <a:off x="3703377" y="3690938"/>
              <a:ext cx="1117623" cy="1117589"/>
            </a:xfrm>
            <a:custGeom>
              <a:avLst/>
              <a:gdLst/>
              <a:ahLst/>
              <a:cxnLst/>
              <a:rect l="l" t="t" r="r" b="b"/>
              <a:pathLst>
                <a:path w="33788" h="33787" extrusionOk="0">
                  <a:moveTo>
                    <a:pt x="0" y="0"/>
                  </a:moveTo>
                  <a:lnTo>
                    <a:pt x="33788" y="33787"/>
                  </a:lnTo>
                  <a:lnTo>
                    <a:pt x="36" y="33751"/>
                  </a:lnTo>
                  <a:lnTo>
                    <a:pt x="0"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1" name="Google Shape;1541;p31"/>
            <p:cNvSpPr/>
            <p:nvPr/>
          </p:nvSpPr>
          <p:spPr>
            <a:xfrm>
              <a:off x="4057390" y="3656013"/>
              <a:ext cx="935041" cy="652454"/>
            </a:xfrm>
            <a:custGeom>
              <a:avLst/>
              <a:gdLst/>
              <a:ahLst/>
              <a:cxnLst/>
              <a:rect l="l" t="t" r="r" b="b"/>
              <a:pathLst>
                <a:path w="28281" h="19728" extrusionOk="0">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2" name="Google Shape;1542;p31"/>
            <p:cNvSpPr/>
            <p:nvPr/>
          </p:nvSpPr>
          <p:spPr>
            <a:xfrm>
              <a:off x="3746240" y="3967163"/>
              <a:ext cx="935041" cy="652471"/>
            </a:xfrm>
            <a:custGeom>
              <a:avLst/>
              <a:gdLst/>
              <a:ahLst/>
              <a:cxnLst/>
              <a:rect l="l" t="t" r="r" b="b"/>
              <a:pathLst>
                <a:path w="28281" h="19727" extrusionOk="0">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3" name="Google Shape;1543;p31"/>
            <p:cNvSpPr/>
            <p:nvPr/>
          </p:nvSpPr>
          <p:spPr>
            <a:xfrm>
              <a:off x="4128827" y="3976688"/>
              <a:ext cx="401633" cy="401633"/>
            </a:xfrm>
            <a:custGeom>
              <a:avLst/>
              <a:gdLst/>
              <a:ahLst/>
              <a:cxnLst/>
              <a:rect l="l" t="t" r="r" b="b"/>
              <a:pathLst>
                <a:path w="12133" h="12133" extrusionOk="0">
                  <a:moveTo>
                    <a:pt x="2647" y="9486"/>
                  </a:moveTo>
                  <a:cubicBezTo>
                    <a:pt x="5261" y="12100"/>
                    <a:pt x="9471" y="12133"/>
                    <a:pt x="12133" y="9597"/>
                  </a:cubicBezTo>
                  <a:lnTo>
                    <a:pt x="2536" y="0"/>
                  </a:lnTo>
                  <a:cubicBezTo>
                    <a:pt x="0" y="2662"/>
                    <a:pt x="33" y="6872"/>
                    <a:pt x="2647" y="9486"/>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4" name="Google Shape;1544;p31"/>
            <p:cNvSpPr/>
            <p:nvPr/>
          </p:nvSpPr>
          <p:spPr>
            <a:xfrm>
              <a:off x="4211377" y="3895725"/>
              <a:ext cx="401633" cy="401633"/>
            </a:xfrm>
            <a:custGeom>
              <a:avLst/>
              <a:gdLst/>
              <a:ahLst/>
              <a:cxnLst/>
              <a:rect l="l" t="t" r="r" b="b"/>
              <a:pathLst>
                <a:path w="12133" h="12133" extrusionOk="0">
                  <a:moveTo>
                    <a:pt x="9486" y="2647"/>
                  </a:moveTo>
                  <a:cubicBezTo>
                    <a:pt x="6872" y="33"/>
                    <a:pt x="2662" y="0"/>
                    <a:pt x="0" y="2536"/>
                  </a:cubicBezTo>
                  <a:lnTo>
                    <a:pt x="9597" y="12133"/>
                  </a:lnTo>
                  <a:cubicBezTo>
                    <a:pt x="12133" y="9471"/>
                    <a:pt x="12100" y="5261"/>
                    <a:pt x="9486" y="2647"/>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45" name="Google Shape;1545;p31"/>
          <p:cNvSpPr/>
          <p:nvPr/>
        </p:nvSpPr>
        <p:spPr>
          <a:xfrm>
            <a:off x="7659258" y="440253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46" name="Google Shape;1546;p31"/>
          <p:cNvGrpSpPr/>
          <p:nvPr/>
        </p:nvGrpSpPr>
        <p:grpSpPr>
          <a:xfrm>
            <a:off x="-520414" y="601975"/>
            <a:ext cx="1507871" cy="1510263"/>
            <a:chOff x="39184" y="-151930"/>
            <a:chExt cx="1309825" cy="1311903"/>
          </a:xfrm>
        </p:grpSpPr>
        <p:sp>
          <p:nvSpPr>
            <p:cNvPr id="1547" name="Google Shape;1547;p31"/>
            <p:cNvSpPr/>
            <p:nvPr/>
          </p:nvSpPr>
          <p:spPr>
            <a:xfrm>
              <a:off x="1304909" y="54495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8" name="Google Shape;1548;p31"/>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9" name="Google Shape;1549;p31"/>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0" name="Google Shape;1550;p31"/>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1" name="Google Shape;1551;p31"/>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2" name="Google Shape;1552;p31"/>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3" name="Google Shape;1553;p31"/>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4" name="Google Shape;1554;p31"/>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5" name="Google Shape;1555;p31"/>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6" name="Google Shape;1556;p31"/>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7" name="Google Shape;1557;p31"/>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8" name="Google Shape;1558;p31"/>
            <p:cNvSpPr/>
            <p:nvPr/>
          </p:nvSpPr>
          <p:spPr>
            <a:xfrm>
              <a:off x="1105499" y="62891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9" name="Google Shape;1559;p31"/>
            <p:cNvSpPr/>
            <p:nvPr/>
          </p:nvSpPr>
          <p:spPr>
            <a:xfrm>
              <a:off x="1034132" y="70028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0" name="Google Shape;1560;p31"/>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1" name="Google Shape;1561;p31"/>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2" name="Google Shape;1562;p31"/>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3" name="Google Shape;1563;p31"/>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4" name="Google Shape;1564;p31"/>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5" name="Google Shape;1565;p31"/>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6" name="Google Shape;1566;p31"/>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7" name="Google Shape;1567;p31"/>
            <p:cNvSpPr/>
            <p:nvPr/>
          </p:nvSpPr>
          <p:spPr>
            <a:xfrm>
              <a:off x="1046726" y="572240"/>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8" name="Google Shape;1568;p31"/>
            <p:cNvSpPr/>
            <p:nvPr/>
          </p:nvSpPr>
          <p:spPr>
            <a:xfrm>
              <a:off x="975359" y="643608"/>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9" name="Google Shape;1569;p31"/>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0" name="Google Shape;1570;p31"/>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1" name="Google Shape;1571;p31"/>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2" name="Google Shape;1572;p31"/>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3" name="Google Shape;1573;p31"/>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4" name="Google Shape;1574;p31"/>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5" name="Google Shape;1575;p31"/>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6" name="Google Shape;1576;p31"/>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7" name="Google Shape;1577;p31"/>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8" name="Google Shape;1578;p31"/>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9" name="Google Shape;1579;p31"/>
            <p:cNvSpPr/>
            <p:nvPr/>
          </p:nvSpPr>
          <p:spPr>
            <a:xfrm>
              <a:off x="775949" y="727570"/>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0" name="Google Shape;1580;p31"/>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1" name="Google Shape;1581;p31"/>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2" name="Google Shape;1582;p31"/>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3" name="Google Shape;1583;p31"/>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4" name="Google Shape;1584;p31"/>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5" name="Google Shape;1585;p31"/>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6" name="Google Shape;1586;p31"/>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7" name="Google Shape;1587;p31"/>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8" name="Google Shape;1588;p31"/>
            <p:cNvSpPr/>
            <p:nvPr/>
          </p:nvSpPr>
          <p:spPr>
            <a:xfrm>
              <a:off x="717176" y="66879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9" name="Google Shape;1589;p31"/>
            <p:cNvSpPr/>
            <p:nvPr/>
          </p:nvSpPr>
          <p:spPr>
            <a:xfrm>
              <a:off x="647907" y="740164"/>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0" name="Google Shape;1590;p31"/>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1" name="Google Shape;1591;p31"/>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2" name="Google Shape;1592;p31"/>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3" name="Google Shape;1593;p31"/>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4" name="Google Shape;1594;p31"/>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5" name="Google Shape;1595;p31"/>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6" name="Google Shape;1596;p31"/>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7" name="Google Shape;1597;p31"/>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8" name="Google Shape;1598;p31"/>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9" name="Google Shape;1599;p31"/>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0" name="Google Shape;1600;p31"/>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1" name="Google Shape;1601;p31"/>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2" name="Google Shape;1602;p31"/>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3" name="Google Shape;1603;p31"/>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4" name="Google Shape;1604;p31"/>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5" name="Google Shape;1605;p31"/>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6" name="Google Shape;1606;p31"/>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7" name="Google Shape;1607;p31"/>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8" name="Google Shape;1608;p31"/>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9" name="Google Shape;1609;p31"/>
            <p:cNvSpPr/>
            <p:nvPr/>
          </p:nvSpPr>
          <p:spPr>
            <a:xfrm>
              <a:off x="389725" y="765353"/>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0" name="Google Shape;1610;p31"/>
            <p:cNvSpPr/>
            <p:nvPr/>
          </p:nvSpPr>
          <p:spPr>
            <a:xfrm>
              <a:off x="899793" y="13983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1" name="Google Shape;1611;p31"/>
            <p:cNvSpPr/>
            <p:nvPr/>
          </p:nvSpPr>
          <p:spPr>
            <a:xfrm>
              <a:off x="828425" y="21120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2" name="Google Shape;1612;p31"/>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3" name="Google Shape;1613;p31"/>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4" name="Google Shape;1614;p31"/>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5" name="Google Shape;1615;p31"/>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6" name="Google Shape;1616;p31"/>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7" name="Google Shape;1617;p31"/>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8" name="Google Shape;1618;p31"/>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9" name="Google Shape;1619;p31"/>
            <p:cNvSpPr/>
            <p:nvPr/>
          </p:nvSpPr>
          <p:spPr>
            <a:xfrm>
              <a:off x="841020" y="81064"/>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0" name="Google Shape;1620;p31"/>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1" name="Google Shape;1621;p31"/>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2" name="Google Shape;1622;p31"/>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3" name="Google Shape;1623;p31"/>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4" name="Google Shape;1624;p31"/>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5" name="Google Shape;1625;p31"/>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6" name="Google Shape;1626;p31"/>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7" name="Google Shape;1627;p31"/>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8" name="Google Shape;1628;p31"/>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9" name="Google Shape;1629;p31"/>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0" name="Google Shape;1630;p31"/>
            <p:cNvSpPr/>
            <p:nvPr/>
          </p:nvSpPr>
          <p:spPr>
            <a:xfrm>
              <a:off x="641610" y="167125"/>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1" name="Google Shape;1631;p31"/>
            <p:cNvSpPr/>
            <p:nvPr/>
          </p:nvSpPr>
          <p:spPr>
            <a:xfrm>
              <a:off x="570243" y="23639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2" name="Google Shape;1632;p31"/>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3" name="Google Shape;1633;p31"/>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4" name="Google Shape;1634;p31"/>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5" name="Google Shape;1635;p31"/>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6" name="Google Shape;1636;p31"/>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7" name="Google Shape;1637;p31"/>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8" name="Google Shape;1638;p31"/>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9" name="Google Shape;1639;p31"/>
            <p:cNvSpPr/>
            <p:nvPr/>
          </p:nvSpPr>
          <p:spPr>
            <a:xfrm>
              <a:off x="582837" y="10835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0" name="Google Shape;1640;p31"/>
            <p:cNvSpPr/>
            <p:nvPr/>
          </p:nvSpPr>
          <p:spPr>
            <a:xfrm>
              <a:off x="511469" y="179719"/>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1" name="Google Shape;1641;p31"/>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2" name="Google Shape;1642;p31"/>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3" name="Google Shape;1643;p31"/>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4" name="Google Shape;1644;p31"/>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5" name="Google Shape;1645;p31"/>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6" name="Google Shape;1646;p31"/>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7" name="Google Shape;1647;p31"/>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8" name="Google Shape;1648;p31"/>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9" name="Google Shape;1649;p31"/>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0" name="Google Shape;1650;p31"/>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1" name="Google Shape;1651;p31"/>
            <p:cNvSpPr/>
            <p:nvPr/>
          </p:nvSpPr>
          <p:spPr>
            <a:xfrm>
              <a:off x="312060" y="263681"/>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2" name="Google Shape;1652;p31"/>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3" name="Google Shape;1653;p31"/>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4" name="Google Shape;1654;p31"/>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5" name="Google Shape;1655;p31"/>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6" name="Google Shape;1656;p31"/>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7" name="Google Shape;1657;p31"/>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8" name="Google Shape;1658;p31"/>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9" name="Google Shape;1659;p31"/>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0" name="Google Shape;1660;p31"/>
            <p:cNvSpPr/>
            <p:nvPr/>
          </p:nvSpPr>
          <p:spPr>
            <a:xfrm>
              <a:off x="255386" y="204908"/>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1" name="Google Shape;1661;p31"/>
            <p:cNvSpPr/>
            <p:nvPr/>
          </p:nvSpPr>
          <p:spPr>
            <a:xfrm>
              <a:off x="184018" y="276275"/>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2" name="Google Shape;1662;p31"/>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3" name="Google Shape;1663;p31"/>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664"/>
        <p:cNvGrpSpPr/>
        <p:nvPr/>
      </p:nvGrpSpPr>
      <p:grpSpPr>
        <a:xfrm>
          <a:off x="0" y="0"/>
          <a:ext cx="0" cy="0"/>
          <a:chOff x="0" y="0"/>
          <a:chExt cx="0" cy="0"/>
        </a:xfrm>
      </p:grpSpPr>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665"/>
        <p:cNvGrpSpPr/>
        <p:nvPr/>
      </p:nvGrpSpPr>
      <p:grpSpPr>
        <a:xfrm>
          <a:off x="0" y="0"/>
          <a:ext cx="0" cy="0"/>
          <a:chOff x="0" y="0"/>
          <a:chExt cx="0" cy="0"/>
        </a:xfrm>
      </p:grpSpPr>
      <p:sp>
        <p:nvSpPr>
          <p:cNvPr id="1666" name="Google Shape;1666;p33"/>
          <p:cNvSpPr txBox="1">
            <a:spLocks noGrp="1"/>
          </p:cNvSpPr>
          <p:nvPr>
            <p:ph type="title"/>
          </p:nvPr>
        </p:nvSpPr>
        <p:spPr>
          <a:xfrm>
            <a:off x="723900" y="552449"/>
            <a:ext cx="7696200" cy="6393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dk1"/>
                </a:solidFill>
                <a:latin typeface="Poppins ExtraBold"/>
                <a:ea typeface="Poppins ExtraBold"/>
                <a:cs typeface="Poppins ExtraBold"/>
                <a:sym typeface="Poppins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67" name="Google Shape;1667;p33"/>
          <p:cNvSpPr/>
          <p:nvPr/>
        </p:nvSpPr>
        <p:spPr>
          <a:xfrm>
            <a:off x="8420420" y="4398962"/>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68" name="Google Shape;1668;p33"/>
          <p:cNvGrpSpPr/>
          <p:nvPr/>
        </p:nvGrpSpPr>
        <p:grpSpPr>
          <a:xfrm>
            <a:off x="-481750" y="4102340"/>
            <a:ext cx="1507871" cy="1510263"/>
            <a:chOff x="39184" y="-151930"/>
            <a:chExt cx="1309825" cy="1311903"/>
          </a:xfrm>
        </p:grpSpPr>
        <p:sp>
          <p:nvSpPr>
            <p:cNvPr id="1669" name="Google Shape;1669;p33"/>
            <p:cNvSpPr/>
            <p:nvPr/>
          </p:nvSpPr>
          <p:spPr>
            <a:xfrm>
              <a:off x="1304909" y="54495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0" name="Google Shape;1670;p33"/>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1" name="Google Shape;1671;p33"/>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2" name="Google Shape;1672;p33"/>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3" name="Google Shape;1673;p33"/>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4" name="Google Shape;1674;p33"/>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5" name="Google Shape;1675;p33"/>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6" name="Google Shape;1676;p33"/>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7" name="Google Shape;1677;p33"/>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8" name="Google Shape;1678;p33"/>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9" name="Google Shape;1679;p33"/>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0" name="Google Shape;1680;p33"/>
            <p:cNvSpPr/>
            <p:nvPr/>
          </p:nvSpPr>
          <p:spPr>
            <a:xfrm>
              <a:off x="1105499" y="62891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1" name="Google Shape;1681;p33"/>
            <p:cNvSpPr/>
            <p:nvPr/>
          </p:nvSpPr>
          <p:spPr>
            <a:xfrm>
              <a:off x="1034132" y="70028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2" name="Google Shape;1682;p33"/>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3" name="Google Shape;1683;p33"/>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4" name="Google Shape;1684;p33"/>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5" name="Google Shape;1685;p33"/>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6" name="Google Shape;1686;p33"/>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7" name="Google Shape;1687;p33"/>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8" name="Google Shape;1688;p33"/>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9" name="Google Shape;1689;p33"/>
            <p:cNvSpPr/>
            <p:nvPr/>
          </p:nvSpPr>
          <p:spPr>
            <a:xfrm>
              <a:off x="1046726" y="572240"/>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0" name="Google Shape;1690;p33"/>
            <p:cNvSpPr/>
            <p:nvPr/>
          </p:nvSpPr>
          <p:spPr>
            <a:xfrm>
              <a:off x="975359" y="643608"/>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1" name="Google Shape;1691;p33"/>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2" name="Google Shape;1692;p33"/>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3" name="Google Shape;1693;p33"/>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4" name="Google Shape;1694;p33"/>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5" name="Google Shape;1695;p33"/>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6" name="Google Shape;1696;p33"/>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7" name="Google Shape;1697;p33"/>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8" name="Google Shape;1698;p33"/>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9" name="Google Shape;1699;p33"/>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0" name="Google Shape;1700;p33"/>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1" name="Google Shape;1701;p33"/>
            <p:cNvSpPr/>
            <p:nvPr/>
          </p:nvSpPr>
          <p:spPr>
            <a:xfrm>
              <a:off x="775949" y="727570"/>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2" name="Google Shape;1702;p33"/>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3" name="Google Shape;1703;p33"/>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4" name="Google Shape;1704;p33"/>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5" name="Google Shape;1705;p33"/>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6" name="Google Shape;1706;p33"/>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7" name="Google Shape;1707;p33"/>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8" name="Google Shape;1708;p33"/>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9" name="Google Shape;1709;p33"/>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0" name="Google Shape;1710;p33"/>
            <p:cNvSpPr/>
            <p:nvPr/>
          </p:nvSpPr>
          <p:spPr>
            <a:xfrm>
              <a:off x="717176" y="66879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1" name="Google Shape;1711;p33"/>
            <p:cNvSpPr/>
            <p:nvPr/>
          </p:nvSpPr>
          <p:spPr>
            <a:xfrm>
              <a:off x="647907" y="740164"/>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2" name="Google Shape;1712;p33"/>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3" name="Google Shape;1713;p33"/>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4" name="Google Shape;1714;p33"/>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5" name="Google Shape;1715;p33"/>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6" name="Google Shape;1716;p33"/>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7" name="Google Shape;1717;p33"/>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8" name="Google Shape;1718;p33"/>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9" name="Google Shape;1719;p33"/>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0" name="Google Shape;1720;p33"/>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1" name="Google Shape;1721;p33"/>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2" name="Google Shape;1722;p33"/>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3" name="Google Shape;1723;p33"/>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4" name="Google Shape;1724;p33"/>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5" name="Google Shape;1725;p33"/>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6" name="Google Shape;1726;p33"/>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7" name="Google Shape;1727;p33"/>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8" name="Google Shape;1728;p33"/>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9" name="Google Shape;1729;p33"/>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0" name="Google Shape;1730;p33"/>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1" name="Google Shape;1731;p33"/>
            <p:cNvSpPr/>
            <p:nvPr/>
          </p:nvSpPr>
          <p:spPr>
            <a:xfrm>
              <a:off x="389725" y="765353"/>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2" name="Google Shape;1732;p33"/>
            <p:cNvSpPr/>
            <p:nvPr/>
          </p:nvSpPr>
          <p:spPr>
            <a:xfrm>
              <a:off x="899793" y="13983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3" name="Google Shape;1733;p33"/>
            <p:cNvSpPr/>
            <p:nvPr/>
          </p:nvSpPr>
          <p:spPr>
            <a:xfrm>
              <a:off x="828425" y="21120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4" name="Google Shape;1734;p33"/>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5" name="Google Shape;1735;p33"/>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6" name="Google Shape;1736;p33"/>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7" name="Google Shape;1737;p33"/>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8" name="Google Shape;1738;p33"/>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9" name="Google Shape;1739;p33"/>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0" name="Google Shape;1740;p33"/>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1" name="Google Shape;1741;p33"/>
            <p:cNvSpPr/>
            <p:nvPr/>
          </p:nvSpPr>
          <p:spPr>
            <a:xfrm>
              <a:off x="841020" y="81064"/>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2" name="Google Shape;1742;p33"/>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3" name="Google Shape;1743;p33"/>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4" name="Google Shape;1744;p33"/>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5" name="Google Shape;1745;p33"/>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6" name="Google Shape;1746;p33"/>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7" name="Google Shape;1747;p33"/>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8" name="Google Shape;1748;p33"/>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9" name="Google Shape;1749;p33"/>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0" name="Google Shape;1750;p33"/>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1" name="Google Shape;1751;p33"/>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2" name="Google Shape;1752;p33"/>
            <p:cNvSpPr/>
            <p:nvPr/>
          </p:nvSpPr>
          <p:spPr>
            <a:xfrm>
              <a:off x="641610" y="167125"/>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3" name="Google Shape;1753;p33"/>
            <p:cNvSpPr/>
            <p:nvPr/>
          </p:nvSpPr>
          <p:spPr>
            <a:xfrm>
              <a:off x="570243" y="23639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4" name="Google Shape;1754;p33"/>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5" name="Google Shape;1755;p33"/>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6" name="Google Shape;1756;p33"/>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7" name="Google Shape;1757;p33"/>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8" name="Google Shape;1758;p33"/>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9" name="Google Shape;1759;p33"/>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0" name="Google Shape;1760;p33"/>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1" name="Google Shape;1761;p33"/>
            <p:cNvSpPr/>
            <p:nvPr/>
          </p:nvSpPr>
          <p:spPr>
            <a:xfrm>
              <a:off x="582837" y="10835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2" name="Google Shape;1762;p33"/>
            <p:cNvSpPr/>
            <p:nvPr/>
          </p:nvSpPr>
          <p:spPr>
            <a:xfrm>
              <a:off x="511469" y="179719"/>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3" name="Google Shape;1763;p33"/>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4" name="Google Shape;1764;p33"/>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5" name="Google Shape;1765;p33"/>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6" name="Google Shape;1766;p33"/>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7" name="Google Shape;1767;p33"/>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8" name="Google Shape;1768;p33"/>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9" name="Google Shape;1769;p33"/>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0" name="Google Shape;1770;p33"/>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1" name="Google Shape;1771;p33"/>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2" name="Google Shape;1772;p33"/>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3" name="Google Shape;1773;p33"/>
            <p:cNvSpPr/>
            <p:nvPr/>
          </p:nvSpPr>
          <p:spPr>
            <a:xfrm>
              <a:off x="312060" y="263681"/>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4" name="Google Shape;1774;p33"/>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5" name="Google Shape;1775;p33"/>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6" name="Google Shape;1776;p33"/>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7" name="Google Shape;1777;p33"/>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8" name="Google Shape;1778;p33"/>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9" name="Google Shape;1779;p33"/>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0" name="Google Shape;1780;p33"/>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1" name="Google Shape;1781;p33"/>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2" name="Google Shape;1782;p33"/>
            <p:cNvSpPr/>
            <p:nvPr/>
          </p:nvSpPr>
          <p:spPr>
            <a:xfrm>
              <a:off x="255386" y="204908"/>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3" name="Google Shape;1783;p33"/>
            <p:cNvSpPr/>
            <p:nvPr/>
          </p:nvSpPr>
          <p:spPr>
            <a:xfrm>
              <a:off x="184018" y="276275"/>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4" name="Google Shape;1784;p33"/>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5" name="Google Shape;1785;p33"/>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86" name="Google Shape;1786;p33"/>
          <p:cNvGrpSpPr/>
          <p:nvPr/>
        </p:nvGrpSpPr>
        <p:grpSpPr>
          <a:xfrm flipH="1">
            <a:off x="8632879" y="-120500"/>
            <a:ext cx="1507871" cy="1510263"/>
            <a:chOff x="39184" y="-151930"/>
            <a:chExt cx="1309825" cy="1311903"/>
          </a:xfrm>
        </p:grpSpPr>
        <p:sp>
          <p:nvSpPr>
            <p:cNvPr id="1787" name="Google Shape;1787;p33"/>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8" name="Google Shape;1788;p33"/>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9" name="Google Shape;1789;p33"/>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0" name="Google Shape;1790;p33"/>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1" name="Google Shape;1791;p33"/>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2" name="Google Shape;1792;p33"/>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3" name="Google Shape;1793;p33"/>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4" name="Google Shape;1794;p33"/>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5" name="Google Shape;1795;p33"/>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6" name="Google Shape;1796;p33"/>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7" name="Google Shape;1797;p33"/>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8" name="Google Shape;1798;p33"/>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9" name="Google Shape;1799;p33"/>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0" name="Google Shape;1800;p33"/>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1" name="Google Shape;1801;p33"/>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2" name="Google Shape;1802;p33"/>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3" name="Google Shape;1803;p33"/>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4" name="Google Shape;1804;p33"/>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5" name="Google Shape;1805;p33"/>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6" name="Google Shape;1806;p33"/>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7" name="Google Shape;1807;p33"/>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8" name="Google Shape;1808;p33"/>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9" name="Google Shape;1809;p33"/>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0" name="Google Shape;1810;p33"/>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1" name="Google Shape;1811;p33"/>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2" name="Google Shape;1812;p33"/>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3" name="Google Shape;1813;p33"/>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4" name="Google Shape;1814;p33"/>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5" name="Google Shape;1815;p33"/>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6" name="Google Shape;1816;p33"/>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7" name="Google Shape;1817;p33"/>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8" name="Google Shape;1818;p33"/>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9" name="Google Shape;1819;p33"/>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0" name="Google Shape;1820;p33"/>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1" name="Google Shape;1821;p33"/>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2" name="Google Shape;1822;p33"/>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3" name="Google Shape;1823;p33"/>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4" name="Google Shape;1824;p33"/>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5" name="Google Shape;1825;p33"/>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6" name="Google Shape;1826;p33"/>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7" name="Google Shape;1827;p33"/>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8" name="Google Shape;1828;p33"/>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9" name="Google Shape;1829;p33"/>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0" name="Google Shape;1830;p33"/>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1" name="Google Shape;1831;p33"/>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2" name="Google Shape;1832;p33"/>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3" name="Google Shape;1833;p33"/>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4" name="Google Shape;1834;p33"/>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5" name="Google Shape;1835;p33"/>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6" name="Google Shape;1836;p33"/>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7" name="Google Shape;1837;p33"/>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8" name="Google Shape;1838;p33"/>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9" name="Google Shape;1839;p33"/>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0" name="Google Shape;1840;p33"/>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1" name="Google Shape;1841;p33"/>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2" name="Google Shape;1842;p33"/>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3" name="Google Shape;1843;p33"/>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4" name="Google Shape;1844;p33"/>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5" name="Google Shape;1845;p33"/>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6" name="Google Shape;1846;p33"/>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7" name="Google Shape;1847;p33"/>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8" name="Google Shape;1848;p33"/>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9" name="Google Shape;1849;p33"/>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0" name="Google Shape;1850;p33"/>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1" name="Google Shape;1851;p33"/>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2" name="Google Shape;1852;p33"/>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3" name="Google Shape;1853;p33"/>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4" name="Google Shape;1854;p33"/>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5" name="Google Shape;1855;p33"/>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6" name="Google Shape;1856;p33"/>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7" name="Google Shape;1857;p33"/>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8" name="Google Shape;1858;p33"/>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9" name="Google Shape;1859;p33"/>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0" name="Google Shape;1860;p33"/>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1" name="Google Shape;1861;p33"/>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2" name="Google Shape;1862;p33"/>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3" name="Google Shape;1863;p33"/>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4" name="Google Shape;1864;p33"/>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5" name="Google Shape;1865;p33"/>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6" name="Google Shape;1866;p33"/>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7" name="Google Shape;1867;p33"/>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8" name="Google Shape;1868;p33"/>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9" name="Google Shape;1869;p33"/>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0" name="Google Shape;1870;p33"/>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1" name="Google Shape;1871;p33"/>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2" name="Google Shape;1872;p33"/>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3" name="Google Shape;1873;p33"/>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4" name="Google Shape;1874;p33"/>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5" name="Google Shape;1875;p33"/>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6" name="Google Shape;1876;p33"/>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7" name="Google Shape;1877;p33"/>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8" name="Google Shape;1878;p33"/>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9" name="Google Shape;1879;p33"/>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0" name="Google Shape;1880;p33"/>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1" name="Google Shape;1881;p33"/>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2" name="Google Shape;1882;p33"/>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3" name="Google Shape;1883;p33"/>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4" name="Google Shape;1884;p33"/>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5" name="Google Shape;1885;p33"/>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6" name="Google Shape;1886;p33"/>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7" name="Google Shape;1887;p33"/>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8" name="Google Shape;1888;p33"/>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9" name="Google Shape;1889;p33"/>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0" name="Google Shape;1890;p33"/>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1" name="Google Shape;1891;p33"/>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2" name="Google Shape;1892;p33"/>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3" name="Google Shape;1893;p33"/>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4" name="Google Shape;1894;p33"/>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5" name="Google Shape;1895;p33"/>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6" name="Google Shape;1896;p33"/>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7" name="Google Shape;1897;p33"/>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8" name="Google Shape;1898;p33"/>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9" name="Google Shape;1899;p33"/>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0" name="Google Shape;1900;p33"/>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1" name="Google Shape;1901;p33"/>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2" name="Google Shape;1902;p33"/>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3" name="Google Shape;1903;p33"/>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667"/>
                                        </p:tgtEl>
                                        <p:attrNameLst>
                                          <p:attrName>style.visibility</p:attrName>
                                        </p:attrNameLst>
                                      </p:cBhvr>
                                      <p:to>
                                        <p:strVal val="visible"/>
                                      </p:to>
                                    </p:set>
                                    <p:anim calcmode="lin" valueType="num">
                                      <p:cBhvr additive="base">
                                        <p:cTn id="7" dur="500"/>
                                        <p:tgtEl>
                                          <p:spTgt spid="1667"/>
                                        </p:tgtEl>
                                        <p:attrNameLst>
                                          <p:attrName>ppt_y</p:attrName>
                                        </p:attrNameLst>
                                      </p:cBhvr>
                                      <p:tavLst>
                                        <p:tav tm="0">
                                          <p:val>
                                            <p:strVal val="#ppt_y-1"/>
                                          </p:val>
                                        </p:tav>
                                        <p:tav tm="100000">
                                          <p:val>
                                            <p:strVal val="#ppt_y"/>
                                          </p:val>
                                        </p:tav>
                                      </p:tavLst>
                                    </p:anim>
                                  </p:childTnLst>
                                </p:cTn>
                              </p:par>
                              <p:par>
                                <p:cTn id="8" presetID="2" presetClass="entr" presetSubtype="8" fill="hold" nodeType="withEffect">
                                  <p:stCondLst>
                                    <p:cond delay="0"/>
                                  </p:stCondLst>
                                  <p:childTnLst>
                                    <p:set>
                                      <p:cBhvr>
                                        <p:cTn id="9" dur="1" fill="hold">
                                          <p:stCondLst>
                                            <p:cond delay="0"/>
                                          </p:stCondLst>
                                        </p:cTn>
                                        <p:tgtEl>
                                          <p:spTgt spid="1668"/>
                                        </p:tgtEl>
                                        <p:attrNameLst>
                                          <p:attrName>style.visibility</p:attrName>
                                        </p:attrNameLst>
                                      </p:cBhvr>
                                      <p:to>
                                        <p:strVal val="visible"/>
                                      </p:to>
                                    </p:set>
                                    <p:anim calcmode="lin" valueType="num">
                                      <p:cBhvr additive="base">
                                        <p:cTn id="10" dur="500"/>
                                        <p:tgtEl>
                                          <p:spTgt spid="1668"/>
                                        </p:tgtEl>
                                        <p:attrNameLst>
                                          <p:attrName>ppt_x</p:attrName>
                                        </p:attrNameLst>
                                      </p:cBhvr>
                                      <p:tavLst>
                                        <p:tav tm="0">
                                          <p:val>
                                            <p:strVal val="#ppt_x-1"/>
                                          </p:val>
                                        </p:tav>
                                        <p:tav tm="100000">
                                          <p:val>
                                            <p:strVal val="#ppt_x"/>
                                          </p:val>
                                        </p:tav>
                                      </p:tavLst>
                                    </p:anim>
                                  </p:childTnLst>
                                </p:cTn>
                              </p:par>
                              <p:par>
                                <p:cTn id="11" presetID="2" presetClass="entr" presetSubtype="8" fill="hold" nodeType="withEffect">
                                  <p:stCondLst>
                                    <p:cond delay="0"/>
                                  </p:stCondLst>
                                  <p:childTnLst>
                                    <p:set>
                                      <p:cBhvr>
                                        <p:cTn id="12" dur="1" fill="hold">
                                          <p:stCondLst>
                                            <p:cond delay="0"/>
                                          </p:stCondLst>
                                        </p:cTn>
                                        <p:tgtEl>
                                          <p:spTgt spid="1786"/>
                                        </p:tgtEl>
                                        <p:attrNameLst>
                                          <p:attrName>style.visibility</p:attrName>
                                        </p:attrNameLst>
                                      </p:cBhvr>
                                      <p:to>
                                        <p:strVal val="visible"/>
                                      </p:to>
                                    </p:set>
                                    <p:anim calcmode="lin" valueType="num">
                                      <p:cBhvr additive="base">
                                        <p:cTn id="13" dur="500"/>
                                        <p:tgtEl>
                                          <p:spTgt spid="178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2">
  <p:cSld name="CUSTOM_2_1">
    <p:spTree>
      <p:nvGrpSpPr>
        <p:cNvPr id="1" name="Shape 1904"/>
        <p:cNvGrpSpPr/>
        <p:nvPr/>
      </p:nvGrpSpPr>
      <p:grpSpPr>
        <a:xfrm>
          <a:off x="0" y="0"/>
          <a:ext cx="0" cy="0"/>
          <a:chOff x="0" y="0"/>
          <a:chExt cx="0" cy="0"/>
        </a:xfrm>
      </p:grpSpPr>
      <p:sp>
        <p:nvSpPr>
          <p:cNvPr id="1905" name="Google Shape;1905;p34"/>
          <p:cNvSpPr/>
          <p:nvPr/>
        </p:nvSpPr>
        <p:spPr>
          <a:xfrm>
            <a:off x="-75" y="-10275"/>
            <a:ext cx="9144000" cy="11808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Inter"/>
              <a:ea typeface="Inter"/>
              <a:cs typeface="Inter"/>
              <a:sym typeface="Inter"/>
            </a:endParaRPr>
          </a:p>
        </p:txBody>
      </p:sp>
      <p:sp>
        <p:nvSpPr>
          <p:cNvPr id="1906" name="Google Shape;1906;p34"/>
          <p:cNvSpPr txBox="1">
            <a:spLocks noGrp="1"/>
          </p:cNvSpPr>
          <p:nvPr>
            <p:ph type="title"/>
          </p:nvPr>
        </p:nvSpPr>
        <p:spPr>
          <a:xfrm>
            <a:off x="713225" y="539500"/>
            <a:ext cx="7717500" cy="482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Inter"/>
              <a:buNone/>
              <a:defRPr sz="2200" b="1"/>
            </a:lvl1pPr>
            <a:lvl2pPr lvl="1" algn="ctr">
              <a:lnSpc>
                <a:spcPct val="100000"/>
              </a:lnSpc>
              <a:spcBef>
                <a:spcPts val="0"/>
              </a:spcBef>
              <a:spcAft>
                <a:spcPts val="0"/>
              </a:spcAft>
              <a:buSzPts val="2400"/>
              <a:buFont typeface="Inter"/>
              <a:buNone/>
              <a:defRPr sz="2400" b="1">
                <a:latin typeface="Inter"/>
                <a:ea typeface="Inter"/>
                <a:cs typeface="Inter"/>
                <a:sym typeface="Inter"/>
              </a:defRPr>
            </a:lvl2pPr>
            <a:lvl3pPr lvl="2" algn="ctr">
              <a:lnSpc>
                <a:spcPct val="100000"/>
              </a:lnSpc>
              <a:spcBef>
                <a:spcPts val="0"/>
              </a:spcBef>
              <a:spcAft>
                <a:spcPts val="0"/>
              </a:spcAft>
              <a:buSzPts val="2400"/>
              <a:buFont typeface="Inter"/>
              <a:buNone/>
              <a:defRPr sz="2400" b="1">
                <a:latin typeface="Inter"/>
                <a:ea typeface="Inter"/>
                <a:cs typeface="Inter"/>
                <a:sym typeface="Inter"/>
              </a:defRPr>
            </a:lvl3pPr>
            <a:lvl4pPr lvl="3" algn="ctr">
              <a:lnSpc>
                <a:spcPct val="100000"/>
              </a:lnSpc>
              <a:spcBef>
                <a:spcPts val="0"/>
              </a:spcBef>
              <a:spcAft>
                <a:spcPts val="0"/>
              </a:spcAft>
              <a:buSzPts val="2400"/>
              <a:buFont typeface="Inter"/>
              <a:buNone/>
              <a:defRPr sz="2400" b="1">
                <a:latin typeface="Inter"/>
                <a:ea typeface="Inter"/>
                <a:cs typeface="Inter"/>
                <a:sym typeface="Inter"/>
              </a:defRPr>
            </a:lvl4pPr>
            <a:lvl5pPr lvl="4" algn="ctr">
              <a:lnSpc>
                <a:spcPct val="100000"/>
              </a:lnSpc>
              <a:spcBef>
                <a:spcPts val="0"/>
              </a:spcBef>
              <a:spcAft>
                <a:spcPts val="0"/>
              </a:spcAft>
              <a:buSzPts val="2400"/>
              <a:buFont typeface="Inter"/>
              <a:buNone/>
              <a:defRPr sz="2400" b="1">
                <a:latin typeface="Inter"/>
                <a:ea typeface="Inter"/>
                <a:cs typeface="Inter"/>
                <a:sym typeface="Inter"/>
              </a:defRPr>
            </a:lvl5pPr>
            <a:lvl6pPr lvl="5" algn="ctr">
              <a:lnSpc>
                <a:spcPct val="100000"/>
              </a:lnSpc>
              <a:spcBef>
                <a:spcPts val="0"/>
              </a:spcBef>
              <a:spcAft>
                <a:spcPts val="0"/>
              </a:spcAft>
              <a:buSzPts val="2400"/>
              <a:buFont typeface="Inter"/>
              <a:buNone/>
              <a:defRPr sz="2400" b="1">
                <a:latin typeface="Inter"/>
                <a:ea typeface="Inter"/>
                <a:cs typeface="Inter"/>
                <a:sym typeface="Inter"/>
              </a:defRPr>
            </a:lvl6pPr>
            <a:lvl7pPr lvl="6" algn="ctr">
              <a:lnSpc>
                <a:spcPct val="100000"/>
              </a:lnSpc>
              <a:spcBef>
                <a:spcPts val="0"/>
              </a:spcBef>
              <a:spcAft>
                <a:spcPts val="0"/>
              </a:spcAft>
              <a:buSzPts val="2400"/>
              <a:buFont typeface="Inter"/>
              <a:buNone/>
              <a:defRPr sz="2400" b="1">
                <a:latin typeface="Inter"/>
                <a:ea typeface="Inter"/>
                <a:cs typeface="Inter"/>
                <a:sym typeface="Inter"/>
              </a:defRPr>
            </a:lvl7pPr>
            <a:lvl8pPr lvl="7" algn="ctr">
              <a:lnSpc>
                <a:spcPct val="100000"/>
              </a:lnSpc>
              <a:spcBef>
                <a:spcPts val="0"/>
              </a:spcBef>
              <a:spcAft>
                <a:spcPts val="0"/>
              </a:spcAft>
              <a:buSzPts val="2400"/>
              <a:buFont typeface="Inter"/>
              <a:buNone/>
              <a:defRPr sz="2400" b="1">
                <a:latin typeface="Inter"/>
                <a:ea typeface="Inter"/>
                <a:cs typeface="Inter"/>
                <a:sym typeface="Inter"/>
              </a:defRPr>
            </a:lvl8pPr>
            <a:lvl9pPr lvl="8" algn="ctr">
              <a:lnSpc>
                <a:spcPct val="100000"/>
              </a:lnSpc>
              <a:spcBef>
                <a:spcPts val="0"/>
              </a:spcBef>
              <a:spcAft>
                <a:spcPts val="0"/>
              </a:spcAft>
              <a:buSzPts val="2400"/>
              <a:buFont typeface="Inter"/>
              <a:buNone/>
              <a:defRPr sz="2400" b="1">
                <a:latin typeface="Inter"/>
                <a:ea typeface="Inter"/>
                <a:cs typeface="Inter"/>
                <a:sym typeface="Inter"/>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1">
  <p:cSld name="CUSTOM_2_1_1">
    <p:spTree>
      <p:nvGrpSpPr>
        <p:cNvPr id="1" name="Shape 1907"/>
        <p:cNvGrpSpPr/>
        <p:nvPr/>
      </p:nvGrpSpPr>
      <p:grpSpPr>
        <a:xfrm>
          <a:off x="0" y="0"/>
          <a:ext cx="0" cy="0"/>
          <a:chOff x="0" y="0"/>
          <a:chExt cx="0" cy="0"/>
        </a:xfrm>
      </p:grpSpPr>
      <p:sp>
        <p:nvSpPr>
          <p:cNvPr id="1908" name="Google Shape;1908;p35"/>
          <p:cNvSpPr/>
          <p:nvPr/>
        </p:nvSpPr>
        <p:spPr>
          <a:xfrm>
            <a:off x="-75" y="-10275"/>
            <a:ext cx="9144000" cy="11808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Inter"/>
              <a:ea typeface="Inter"/>
              <a:cs typeface="Inter"/>
              <a:sym typeface="Inter"/>
            </a:endParaRPr>
          </a:p>
        </p:txBody>
      </p:sp>
      <p:sp>
        <p:nvSpPr>
          <p:cNvPr id="1909" name="Google Shape;1909;p35"/>
          <p:cNvSpPr txBox="1">
            <a:spLocks noGrp="1"/>
          </p:cNvSpPr>
          <p:nvPr>
            <p:ph type="title"/>
          </p:nvPr>
        </p:nvSpPr>
        <p:spPr>
          <a:xfrm>
            <a:off x="728527" y="539500"/>
            <a:ext cx="3347700" cy="482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Inter"/>
              <a:buNone/>
              <a:defRPr sz="2200" b="1">
                <a:latin typeface="Inter"/>
                <a:ea typeface="Inter"/>
                <a:cs typeface="Inter"/>
                <a:sym typeface="Inter"/>
              </a:defRPr>
            </a:lvl1pPr>
            <a:lvl2pPr lvl="1" algn="ctr">
              <a:lnSpc>
                <a:spcPct val="100000"/>
              </a:lnSpc>
              <a:spcBef>
                <a:spcPts val="0"/>
              </a:spcBef>
              <a:spcAft>
                <a:spcPts val="0"/>
              </a:spcAft>
              <a:buSzPts val="2400"/>
              <a:buFont typeface="Inter"/>
              <a:buNone/>
              <a:defRPr sz="2400" b="1">
                <a:latin typeface="Inter"/>
                <a:ea typeface="Inter"/>
                <a:cs typeface="Inter"/>
                <a:sym typeface="Inter"/>
              </a:defRPr>
            </a:lvl2pPr>
            <a:lvl3pPr lvl="2" algn="ctr">
              <a:lnSpc>
                <a:spcPct val="100000"/>
              </a:lnSpc>
              <a:spcBef>
                <a:spcPts val="0"/>
              </a:spcBef>
              <a:spcAft>
                <a:spcPts val="0"/>
              </a:spcAft>
              <a:buSzPts val="2400"/>
              <a:buFont typeface="Inter"/>
              <a:buNone/>
              <a:defRPr sz="2400" b="1">
                <a:latin typeface="Inter"/>
                <a:ea typeface="Inter"/>
                <a:cs typeface="Inter"/>
                <a:sym typeface="Inter"/>
              </a:defRPr>
            </a:lvl3pPr>
            <a:lvl4pPr lvl="3" algn="ctr">
              <a:lnSpc>
                <a:spcPct val="100000"/>
              </a:lnSpc>
              <a:spcBef>
                <a:spcPts val="0"/>
              </a:spcBef>
              <a:spcAft>
                <a:spcPts val="0"/>
              </a:spcAft>
              <a:buSzPts val="2400"/>
              <a:buFont typeface="Inter"/>
              <a:buNone/>
              <a:defRPr sz="2400" b="1">
                <a:latin typeface="Inter"/>
                <a:ea typeface="Inter"/>
                <a:cs typeface="Inter"/>
                <a:sym typeface="Inter"/>
              </a:defRPr>
            </a:lvl4pPr>
            <a:lvl5pPr lvl="4" algn="ctr">
              <a:lnSpc>
                <a:spcPct val="100000"/>
              </a:lnSpc>
              <a:spcBef>
                <a:spcPts val="0"/>
              </a:spcBef>
              <a:spcAft>
                <a:spcPts val="0"/>
              </a:spcAft>
              <a:buSzPts val="2400"/>
              <a:buFont typeface="Inter"/>
              <a:buNone/>
              <a:defRPr sz="2400" b="1">
                <a:latin typeface="Inter"/>
                <a:ea typeface="Inter"/>
                <a:cs typeface="Inter"/>
                <a:sym typeface="Inter"/>
              </a:defRPr>
            </a:lvl5pPr>
            <a:lvl6pPr lvl="5" algn="ctr">
              <a:lnSpc>
                <a:spcPct val="100000"/>
              </a:lnSpc>
              <a:spcBef>
                <a:spcPts val="0"/>
              </a:spcBef>
              <a:spcAft>
                <a:spcPts val="0"/>
              </a:spcAft>
              <a:buSzPts val="2400"/>
              <a:buFont typeface="Inter"/>
              <a:buNone/>
              <a:defRPr sz="2400" b="1">
                <a:latin typeface="Inter"/>
                <a:ea typeface="Inter"/>
                <a:cs typeface="Inter"/>
                <a:sym typeface="Inter"/>
              </a:defRPr>
            </a:lvl6pPr>
            <a:lvl7pPr lvl="6" algn="ctr">
              <a:lnSpc>
                <a:spcPct val="100000"/>
              </a:lnSpc>
              <a:spcBef>
                <a:spcPts val="0"/>
              </a:spcBef>
              <a:spcAft>
                <a:spcPts val="0"/>
              </a:spcAft>
              <a:buSzPts val="2400"/>
              <a:buFont typeface="Inter"/>
              <a:buNone/>
              <a:defRPr sz="2400" b="1">
                <a:latin typeface="Inter"/>
                <a:ea typeface="Inter"/>
                <a:cs typeface="Inter"/>
                <a:sym typeface="Inter"/>
              </a:defRPr>
            </a:lvl7pPr>
            <a:lvl8pPr lvl="7" algn="ctr">
              <a:lnSpc>
                <a:spcPct val="100000"/>
              </a:lnSpc>
              <a:spcBef>
                <a:spcPts val="0"/>
              </a:spcBef>
              <a:spcAft>
                <a:spcPts val="0"/>
              </a:spcAft>
              <a:buSzPts val="2400"/>
              <a:buFont typeface="Inter"/>
              <a:buNone/>
              <a:defRPr sz="2400" b="1">
                <a:latin typeface="Inter"/>
                <a:ea typeface="Inter"/>
                <a:cs typeface="Inter"/>
                <a:sym typeface="Inter"/>
              </a:defRPr>
            </a:lvl8pPr>
            <a:lvl9pPr lvl="8" algn="ctr">
              <a:lnSpc>
                <a:spcPct val="100000"/>
              </a:lnSpc>
              <a:spcBef>
                <a:spcPts val="0"/>
              </a:spcBef>
              <a:spcAft>
                <a:spcPts val="0"/>
              </a:spcAft>
              <a:buSzPts val="2400"/>
              <a:buFont typeface="Inter"/>
              <a:buNone/>
              <a:defRPr sz="2400" b="1">
                <a:latin typeface="Inter"/>
                <a:ea typeface="Inter"/>
                <a:cs typeface="Inter"/>
                <a:sym typeface="Inter"/>
              </a:defRPr>
            </a:lvl9pPr>
          </a:lstStyle>
          <a:p>
            <a:endParaRPr/>
          </a:p>
        </p:txBody>
      </p:sp>
      <p:sp>
        <p:nvSpPr>
          <p:cNvPr id="1910" name="Google Shape;1910;p35"/>
          <p:cNvSpPr txBox="1">
            <a:spLocks noGrp="1"/>
          </p:cNvSpPr>
          <p:nvPr>
            <p:ph type="title" idx="2"/>
          </p:nvPr>
        </p:nvSpPr>
        <p:spPr>
          <a:xfrm>
            <a:off x="4977550" y="539500"/>
            <a:ext cx="3458400" cy="482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Inter"/>
              <a:buNone/>
              <a:defRPr sz="2200" b="1">
                <a:latin typeface="Inter"/>
                <a:ea typeface="Inter"/>
                <a:cs typeface="Inter"/>
                <a:sym typeface="Inter"/>
              </a:defRPr>
            </a:lvl1pPr>
            <a:lvl2pPr lvl="1" algn="ctr">
              <a:lnSpc>
                <a:spcPct val="100000"/>
              </a:lnSpc>
              <a:spcBef>
                <a:spcPts val="0"/>
              </a:spcBef>
              <a:spcAft>
                <a:spcPts val="0"/>
              </a:spcAft>
              <a:buSzPts val="2400"/>
              <a:buFont typeface="Inter"/>
              <a:buNone/>
              <a:defRPr sz="2400" b="1">
                <a:latin typeface="Inter"/>
                <a:ea typeface="Inter"/>
                <a:cs typeface="Inter"/>
                <a:sym typeface="Inter"/>
              </a:defRPr>
            </a:lvl2pPr>
            <a:lvl3pPr lvl="2" algn="ctr">
              <a:lnSpc>
                <a:spcPct val="100000"/>
              </a:lnSpc>
              <a:spcBef>
                <a:spcPts val="0"/>
              </a:spcBef>
              <a:spcAft>
                <a:spcPts val="0"/>
              </a:spcAft>
              <a:buSzPts val="2400"/>
              <a:buFont typeface="Inter"/>
              <a:buNone/>
              <a:defRPr sz="2400" b="1">
                <a:latin typeface="Inter"/>
                <a:ea typeface="Inter"/>
                <a:cs typeface="Inter"/>
                <a:sym typeface="Inter"/>
              </a:defRPr>
            </a:lvl3pPr>
            <a:lvl4pPr lvl="3" algn="ctr">
              <a:lnSpc>
                <a:spcPct val="100000"/>
              </a:lnSpc>
              <a:spcBef>
                <a:spcPts val="0"/>
              </a:spcBef>
              <a:spcAft>
                <a:spcPts val="0"/>
              </a:spcAft>
              <a:buSzPts val="2400"/>
              <a:buFont typeface="Inter"/>
              <a:buNone/>
              <a:defRPr sz="2400" b="1">
                <a:latin typeface="Inter"/>
                <a:ea typeface="Inter"/>
                <a:cs typeface="Inter"/>
                <a:sym typeface="Inter"/>
              </a:defRPr>
            </a:lvl4pPr>
            <a:lvl5pPr lvl="4" algn="ctr">
              <a:lnSpc>
                <a:spcPct val="100000"/>
              </a:lnSpc>
              <a:spcBef>
                <a:spcPts val="0"/>
              </a:spcBef>
              <a:spcAft>
                <a:spcPts val="0"/>
              </a:spcAft>
              <a:buSzPts val="2400"/>
              <a:buFont typeface="Inter"/>
              <a:buNone/>
              <a:defRPr sz="2400" b="1">
                <a:latin typeface="Inter"/>
                <a:ea typeface="Inter"/>
                <a:cs typeface="Inter"/>
                <a:sym typeface="Inter"/>
              </a:defRPr>
            </a:lvl5pPr>
            <a:lvl6pPr lvl="5" algn="ctr">
              <a:lnSpc>
                <a:spcPct val="100000"/>
              </a:lnSpc>
              <a:spcBef>
                <a:spcPts val="0"/>
              </a:spcBef>
              <a:spcAft>
                <a:spcPts val="0"/>
              </a:spcAft>
              <a:buSzPts val="2400"/>
              <a:buFont typeface="Inter"/>
              <a:buNone/>
              <a:defRPr sz="2400" b="1">
                <a:latin typeface="Inter"/>
                <a:ea typeface="Inter"/>
                <a:cs typeface="Inter"/>
                <a:sym typeface="Inter"/>
              </a:defRPr>
            </a:lvl6pPr>
            <a:lvl7pPr lvl="6" algn="ctr">
              <a:lnSpc>
                <a:spcPct val="100000"/>
              </a:lnSpc>
              <a:spcBef>
                <a:spcPts val="0"/>
              </a:spcBef>
              <a:spcAft>
                <a:spcPts val="0"/>
              </a:spcAft>
              <a:buSzPts val="2400"/>
              <a:buFont typeface="Inter"/>
              <a:buNone/>
              <a:defRPr sz="2400" b="1">
                <a:latin typeface="Inter"/>
                <a:ea typeface="Inter"/>
                <a:cs typeface="Inter"/>
                <a:sym typeface="Inter"/>
              </a:defRPr>
            </a:lvl7pPr>
            <a:lvl8pPr lvl="7" algn="ctr">
              <a:lnSpc>
                <a:spcPct val="100000"/>
              </a:lnSpc>
              <a:spcBef>
                <a:spcPts val="0"/>
              </a:spcBef>
              <a:spcAft>
                <a:spcPts val="0"/>
              </a:spcAft>
              <a:buSzPts val="2400"/>
              <a:buFont typeface="Inter"/>
              <a:buNone/>
              <a:defRPr sz="2400" b="1">
                <a:latin typeface="Inter"/>
                <a:ea typeface="Inter"/>
                <a:cs typeface="Inter"/>
                <a:sym typeface="Inter"/>
              </a:defRPr>
            </a:lvl8pPr>
            <a:lvl9pPr lvl="8" algn="ctr">
              <a:lnSpc>
                <a:spcPct val="100000"/>
              </a:lnSpc>
              <a:spcBef>
                <a:spcPts val="0"/>
              </a:spcBef>
              <a:spcAft>
                <a:spcPts val="0"/>
              </a:spcAft>
              <a:buSzPts val="2400"/>
              <a:buFont typeface="Inter"/>
              <a:buNone/>
              <a:defRPr sz="2400" b="1">
                <a:latin typeface="Inter"/>
                <a:ea typeface="Inter"/>
                <a:cs typeface="Inter"/>
                <a:sym typeface="Inte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F5D0D0"/>
            </a:gs>
            <a:gs pos="100000">
              <a:srgbClr val="D96868"/>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1pPr>
            <a:lvl2pPr marR="0" lvl="1"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2pPr>
            <a:lvl3pPr marR="0" lvl="2"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3pPr>
            <a:lvl4pPr marR="0" lvl="3"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4pPr>
            <a:lvl5pPr marR="0" lvl="4"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5pPr>
            <a:lvl6pPr marR="0" lvl="5"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6pPr>
            <a:lvl7pPr marR="0" lvl="6"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7pPr>
            <a:lvl8pPr marR="0" lvl="7"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8pPr>
            <a:lvl9pPr marR="0" lvl="8" algn="l" rtl="0">
              <a:lnSpc>
                <a:spcPct val="100000"/>
              </a:lnSpc>
              <a:spcBef>
                <a:spcPts val="0"/>
              </a:spcBef>
              <a:spcAft>
                <a:spcPts val="0"/>
              </a:spcAft>
              <a:buClr>
                <a:schemeClr val="dk1"/>
              </a:buClr>
              <a:buSzPts val="3400"/>
              <a:buFont typeface="Poppins"/>
              <a:buNone/>
              <a:defRPr sz="3400" b="1" i="0" u="none" strike="noStrike" cap="none">
                <a:solidFill>
                  <a:schemeClr val="dk1"/>
                </a:solidFill>
                <a:latin typeface="Poppins"/>
                <a:ea typeface="Poppins"/>
                <a:cs typeface="Poppins"/>
                <a:sym typeface="Poppins"/>
              </a:defRPr>
            </a:lvl9pPr>
          </a:lstStyle>
          <a:p>
            <a:endParaRPr/>
          </a:p>
        </p:txBody>
      </p:sp>
      <p:sp>
        <p:nvSpPr>
          <p:cNvPr id="7" name="Google Shape;7;p15"/>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1pPr>
            <a:lvl2pPr marL="914400" marR="0" lvl="1"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2pPr>
            <a:lvl3pPr marL="1371600" marR="0" lvl="2"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3pPr>
            <a:lvl4pPr marL="1828800" marR="0" lvl="3"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4pPr>
            <a:lvl5pPr marL="2286000" marR="0" lvl="4"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5pPr>
            <a:lvl6pPr marL="2743200" marR="0" lvl="5"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6pPr>
            <a:lvl7pPr marL="3200400" marR="0" lvl="6"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7pPr>
            <a:lvl8pPr marL="3657600" marR="0" lvl="7"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8pPr>
            <a:lvl9pPr marL="4114800" marR="0" lvl="8" indent="-304800" algn="l" rtl="0">
              <a:lnSpc>
                <a:spcPct val="100000"/>
              </a:lnSpc>
              <a:spcBef>
                <a:spcPts val="0"/>
              </a:spcBef>
              <a:spcAft>
                <a:spcPts val="0"/>
              </a:spcAft>
              <a:buClr>
                <a:schemeClr val="dk1"/>
              </a:buClr>
              <a:buSzPts val="1200"/>
              <a:buFont typeface="Arimo"/>
              <a:buChar char="■"/>
              <a:defRPr sz="1200" b="0" i="0" u="none" strike="noStrike" cap="none">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14"/>
        <p:cNvGrpSpPr/>
        <p:nvPr/>
      </p:nvGrpSpPr>
      <p:grpSpPr>
        <a:xfrm>
          <a:off x="0" y="0"/>
          <a:ext cx="0" cy="0"/>
          <a:chOff x="0" y="0"/>
          <a:chExt cx="0" cy="0"/>
        </a:xfrm>
      </p:grpSpPr>
      <p:grpSp>
        <p:nvGrpSpPr>
          <p:cNvPr id="1915" name="Google Shape;1915;p1"/>
          <p:cNvGrpSpPr/>
          <p:nvPr/>
        </p:nvGrpSpPr>
        <p:grpSpPr>
          <a:xfrm>
            <a:off x="7299621" y="-188885"/>
            <a:ext cx="2300520" cy="2575530"/>
            <a:chOff x="3238240" y="323850"/>
            <a:chExt cx="1739919" cy="1947912"/>
          </a:xfrm>
        </p:grpSpPr>
        <p:sp>
          <p:nvSpPr>
            <p:cNvPr id="1916" name="Google Shape;1916;p1"/>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7" name="Google Shape;1917;p1"/>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8" name="Google Shape;1918;p1"/>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l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9" name="Google Shape;1919;p1"/>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0" name="Google Shape;1920;p1"/>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21" name="Google Shape;1921;p1"/>
          <p:cNvGrpSpPr/>
          <p:nvPr/>
        </p:nvGrpSpPr>
        <p:grpSpPr>
          <a:xfrm>
            <a:off x="-8578" y="2367133"/>
            <a:ext cx="2187094" cy="2789634"/>
            <a:chOff x="3700202" y="2700338"/>
            <a:chExt cx="1654132" cy="2109842"/>
          </a:xfrm>
        </p:grpSpPr>
        <p:sp>
          <p:nvSpPr>
            <p:cNvPr id="1922" name="Google Shape;1922;p1"/>
            <p:cNvSpPr/>
            <p:nvPr/>
          </p:nvSpPr>
          <p:spPr>
            <a:xfrm>
              <a:off x="3700202" y="2700338"/>
              <a:ext cx="1654132" cy="2109842"/>
            </a:xfrm>
            <a:custGeom>
              <a:avLst/>
              <a:gdLst/>
              <a:ahLst/>
              <a:cxnLst/>
              <a:rect l="l" t="t" r="r" b="b"/>
              <a:pathLst>
                <a:path w="50004" h="63780" extrusionOk="0">
                  <a:moveTo>
                    <a:pt x="50004" y="50004"/>
                  </a:moveTo>
                  <a:lnTo>
                    <a:pt x="0" y="0"/>
                  </a:lnTo>
                  <a:lnTo>
                    <a:pt x="79" y="29993"/>
                  </a:lnTo>
                  <a:lnTo>
                    <a:pt x="33867" y="63780"/>
                  </a:lnTo>
                  <a:lnTo>
                    <a:pt x="50001" y="63703"/>
                  </a:lnTo>
                  <a:lnTo>
                    <a:pt x="50004" y="50004"/>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3" name="Google Shape;1923;p1"/>
            <p:cNvSpPr/>
            <p:nvPr/>
          </p:nvSpPr>
          <p:spPr>
            <a:xfrm>
              <a:off x="3703377" y="3690938"/>
              <a:ext cx="1117623" cy="1117589"/>
            </a:xfrm>
            <a:custGeom>
              <a:avLst/>
              <a:gdLst/>
              <a:ahLst/>
              <a:cxnLst/>
              <a:rect l="l" t="t" r="r" b="b"/>
              <a:pathLst>
                <a:path w="33788" h="33787" extrusionOk="0">
                  <a:moveTo>
                    <a:pt x="0" y="0"/>
                  </a:moveTo>
                  <a:lnTo>
                    <a:pt x="33788" y="33787"/>
                  </a:lnTo>
                  <a:lnTo>
                    <a:pt x="36" y="33751"/>
                  </a:lnTo>
                  <a:lnTo>
                    <a:pt x="0"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4" name="Google Shape;1924;p1"/>
            <p:cNvSpPr/>
            <p:nvPr/>
          </p:nvSpPr>
          <p:spPr>
            <a:xfrm>
              <a:off x="4057390" y="3656013"/>
              <a:ext cx="935041" cy="652454"/>
            </a:xfrm>
            <a:custGeom>
              <a:avLst/>
              <a:gdLst/>
              <a:ahLst/>
              <a:cxnLst/>
              <a:rect l="l" t="t" r="r" b="b"/>
              <a:pathLst>
                <a:path w="28281" h="19728" extrusionOk="0">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5" name="Google Shape;1925;p1"/>
            <p:cNvSpPr/>
            <p:nvPr/>
          </p:nvSpPr>
          <p:spPr>
            <a:xfrm>
              <a:off x="3746240" y="3967163"/>
              <a:ext cx="935041" cy="652471"/>
            </a:xfrm>
            <a:custGeom>
              <a:avLst/>
              <a:gdLst/>
              <a:ahLst/>
              <a:cxnLst/>
              <a:rect l="l" t="t" r="r" b="b"/>
              <a:pathLst>
                <a:path w="28281" h="19727" extrusionOk="0">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6" name="Google Shape;1926;p1"/>
            <p:cNvSpPr/>
            <p:nvPr/>
          </p:nvSpPr>
          <p:spPr>
            <a:xfrm>
              <a:off x="4128827" y="3976688"/>
              <a:ext cx="401633" cy="401633"/>
            </a:xfrm>
            <a:custGeom>
              <a:avLst/>
              <a:gdLst/>
              <a:ahLst/>
              <a:cxnLst/>
              <a:rect l="l" t="t" r="r" b="b"/>
              <a:pathLst>
                <a:path w="12133" h="12133" extrusionOk="0">
                  <a:moveTo>
                    <a:pt x="2647" y="9486"/>
                  </a:moveTo>
                  <a:cubicBezTo>
                    <a:pt x="5261" y="12100"/>
                    <a:pt x="9471" y="12133"/>
                    <a:pt x="12133" y="9597"/>
                  </a:cubicBezTo>
                  <a:lnTo>
                    <a:pt x="2536" y="0"/>
                  </a:lnTo>
                  <a:cubicBezTo>
                    <a:pt x="0" y="2662"/>
                    <a:pt x="33" y="6872"/>
                    <a:pt x="2647" y="9486"/>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7" name="Google Shape;1927;p1"/>
            <p:cNvSpPr/>
            <p:nvPr/>
          </p:nvSpPr>
          <p:spPr>
            <a:xfrm>
              <a:off x="4211377" y="3895725"/>
              <a:ext cx="401633" cy="401633"/>
            </a:xfrm>
            <a:custGeom>
              <a:avLst/>
              <a:gdLst/>
              <a:ahLst/>
              <a:cxnLst/>
              <a:rect l="l" t="t" r="r" b="b"/>
              <a:pathLst>
                <a:path w="12133" h="12133" extrusionOk="0">
                  <a:moveTo>
                    <a:pt x="9486" y="2647"/>
                  </a:moveTo>
                  <a:cubicBezTo>
                    <a:pt x="6872" y="33"/>
                    <a:pt x="2662" y="0"/>
                    <a:pt x="0" y="2536"/>
                  </a:cubicBezTo>
                  <a:lnTo>
                    <a:pt x="9597" y="12133"/>
                  </a:lnTo>
                  <a:cubicBezTo>
                    <a:pt x="12133" y="9471"/>
                    <a:pt x="12100" y="5261"/>
                    <a:pt x="9486" y="2647"/>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928" name="Google Shape;1928;p1"/>
          <p:cNvSpPr/>
          <p:nvPr/>
        </p:nvSpPr>
        <p:spPr>
          <a:xfrm>
            <a:off x="7505439" y="-2014745"/>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9" name="Google Shape;1929;p1"/>
          <p:cNvSpPr txBox="1"/>
          <p:nvPr/>
        </p:nvSpPr>
        <p:spPr>
          <a:xfrm>
            <a:off x="558150" y="2559920"/>
            <a:ext cx="7537800" cy="1175740"/>
          </a:xfrm>
          <a:prstGeom prst="rect">
            <a:avLst/>
          </a:prstGeom>
          <a:noFill/>
          <a:ln>
            <a:noFill/>
          </a:ln>
        </p:spPr>
        <p:txBody>
          <a:bodyPr spcFirstLastPara="1" wrap="square" lIns="91425" tIns="91425" rIns="91425" bIns="91425" anchor="b" anchorCtr="0">
            <a:noAutofit/>
          </a:bodyPr>
          <a:lstStyle/>
          <a:p>
            <a:pPr marL="0" marR="0" lvl="0" indent="0" algn="ctr" rtl="0">
              <a:lnSpc>
                <a:spcPct val="150000"/>
              </a:lnSpc>
              <a:spcBef>
                <a:spcPts val="0"/>
              </a:spcBef>
              <a:spcAft>
                <a:spcPts val="0"/>
              </a:spcAft>
              <a:buClr>
                <a:srgbClr val="000000"/>
              </a:buClr>
              <a:buSzPts val="2900"/>
              <a:buFont typeface="Arial"/>
              <a:buNone/>
            </a:pPr>
            <a:r>
              <a:rPr lang="en" sz="2400" b="1" i="0" u="none" strike="noStrike" cap="none" dirty="0">
                <a:solidFill>
                  <a:srgbClr val="000000"/>
                </a:solidFill>
                <a:latin typeface="Times New Roman"/>
                <a:ea typeface="Times New Roman"/>
                <a:cs typeface="Times New Roman"/>
                <a:sym typeface="Times New Roman"/>
              </a:rPr>
              <a:t>Digital Transformation in the Health and Care </a:t>
            </a:r>
            <a:endParaRPr sz="24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2900"/>
              <a:buFont typeface="Arial"/>
              <a:buNone/>
            </a:pPr>
            <a:r>
              <a:rPr lang="en" sz="2400" b="1" i="0" u="none" strike="noStrike" cap="none" dirty="0">
                <a:solidFill>
                  <a:srgbClr val="000000"/>
                </a:solidFill>
                <a:latin typeface="Times New Roman"/>
                <a:ea typeface="Times New Roman"/>
                <a:cs typeface="Times New Roman"/>
                <a:sym typeface="Times New Roman"/>
              </a:rPr>
              <a:t>Professions (BMHP6026)</a:t>
            </a:r>
          </a:p>
          <a:p>
            <a:pPr marL="0" marR="0" lvl="0" indent="0" algn="ctr" rtl="0">
              <a:lnSpc>
                <a:spcPct val="150000"/>
              </a:lnSpc>
              <a:spcBef>
                <a:spcPts val="0"/>
              </a:spcBef>
              <a:spcAft>
                <a:spcPts val="0"/>
              </a:spcAft>
              <a:buClr>
                <a:srgbClr val="000000"/>
              </a:buClr>
              <a:buSzPts val="2900"/>
              <a:buFont typeface="Arial"/>
              <a:buNone/>
            </a:pPr>
            <a:r>
              <a:rPr lang="en" sz="2000" b="1" dirty="0">
                <a:latin typeface="Times New Roman"/>
                <a:ea typeface="ABeeZee"/>
                <a:cs typeface="Times New Roman"/>
                <a:sym typeface="Times New Roman"/>
              </a:rPr>
              <a:t>Student name: Selma Pacheco</a:t>
            </a:r>
          </a:p>
          <a:p>
            <a:pPr marL="0" marR="0" lvl="0" indent="0" algn="ctr" rtl="0">
              <a:lnSpc>
                <a:spcPct val="150000"/>
              </a:lnSpc>
              <a:spcBef>
                <a:spcPts val="0"/>
              </a:spcBef>
              <a:spcAft>
                <a:spcPts val="0"/>
              </a:spcAft>
              <a:buClr>
                <a:srgbClr val="000000"/>
              </a:buClr>
              <a:buSzPts val="2900"/>
              <a:buFont typeface="Arial"/>
              <a:buNone/>
            </a:pPr>
            <a:r>
              <a:rPr lang="en" sz="2000" b="1" i="0" u="none" strike="noStrike" cap="none" dirty="0">
                <a:solidFill>
                  <a:srgbClr val="000000"/>
                </a:solidFill>
                <a:latin typeface="Times New Roman"/>
                <a:ea typeface="ABeeZee"/>
                <a:cs typeface="Times New Roman"/>
                <a:sym typeface="Times New Roman"/>
              </a:rPr>
              <a:t>Student ID:2309049</a:t>
            </a:r>
          </a:p>
          <a:p>
            <a:pPr marL="0" marR="0" lvl="0" indent="0" algn="ctr" rtl="0">
              <a:lnSpc>
                <a:spcPct val="150000"/>
              </a:lnSpc>
              <a:spcBef>
                <a:spcPts val="0"/>
              </a:spcBef>
              <a:spcAft>
                <a:spcPts val="0"/>
              </a:spcAft>
              <a:buClr>
                <a:srgbClr val="000000"/>
              </a:buClr>
              <a:buSzPts val="2900"/>
              <a:buFont typeface="Arial"/>
              <a:buNone/>
            </a:pPr>
            <a:r>
              <a:rPr lang="en" sz="2000" b="1" dirty="0">
                <a:latin typeface="Times New Roman"/>
                <a:ea typeface="ABeeZee"/>
                <a:cs typeface="Times New Roman"/>
                <a:sym typeface="Times New Roman"/>
              </a:rPr>
              <a:t>Lecturer: Laila Surani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33"/>
        <p:cNvGrpSpPr/>
        <p:nvPr/>
      </p:nvGrpSpPr>
      <p:grpSpPr>
        <a:xfrm>
          <a:off x="0" y="0"/>
          <a:ext cx="0" cy="0"/>
          <a:chOff x="0" y="0"/>
          <a:chExt cx="0" cy="0"/>
        </a:xfrm>
      </p:grpSpPr>
      <p:sp>
        <p:nvSpPr>
          <p:cNvPr id="1934" name="Google Shape;1934;p2"/>
          <p:cNvSpPr txBox="1">
            <a:spLocks noGrp="1"/>
          </p:cNvSpPr>
          <p:nvPr>
            <p:ph type="title"/>
          </p:nvPr>
        </p:nvSpPr>
        <p:spPr>
          <a:xfrm>
            <a:off x="2570250" y="221400"/>
            <a:ext cx="4003500" cy="5727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SzPts val="1800"/>
              <a:buNone/>
            </a:pPr>
            <a:r>
              <a:rPr lang="en" sz="2600" dirty="0">
                <a:solidFill>
                  <a:srgbClr val="000000"/>
                </a:solidFill>
                <a:latin typeface="ABeeZee"/>
                <a:ea typeface="ABeeZee"/>
                <a:cs typeface="ABeeZee"/>
                <a:sym typeface="ABeeZee"/>
              </a:rPr>
              <a:t>Table of Contents </a:t>
            </a:r>
            <a:endParaRPr sz="2600" dirty="0">
              <a:solidFill>
                <a:srgbClr val="000000"/>
              </a:solidFill>
              <a:latin typeface="ABeeZee"/>
              <a:ea typeface="ABeeZee"/>
              <a:cs typeface="ABeeZee"/>
              <a:sym typeface="ABeeZee"/>
            </a:endParaRPr>
          </a:p>
        </p:txBody>
      </p:sp>
      <p:sp>
        <p:nvSpPr>
          <p:cNvPr id="1935" name="Google Shape;1935;p2"/>
          <p:cNvSpPr txBox="1"/>
          <p:nvPr/>
        </p:nvSpPr>
        <p:spPr>
          <a:xfrm>
            <a:off x="218150" y="562507"/>
            <a:ext cx="8213700" cy="4018500"/>
          </a:xfrm>
          <a:prstGeom prst="rect">
            <a:avLst/>
          </a:prstGeom>
          <a:noFill/>
          <a:ln>
            <a:noFill/>
          </a:ln>
        </p:spPr>
        <p:txBody>
          <a:bodyPr spcFirstLastPara="1" wrap="square" lIns="91425" tIns="91425" rIns="91425" bIns="91425" anchor="t" anchorCtr="0">
            <a:noAutofit/>
          </a:bodyPr>
          <a:lstStyle/>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Introduction</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Overview of the chosen Digital Technology</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Impact on Health and social care workforce</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Impact on Service user</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Impact on Community</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Critical Analysis</a:t>
            </a:r>
          </a:p>
          <a:p>
            <a:pPr marL="457200" marR="0" lvl="0" indent="-374650" algn="just" rtl="0">
              <a:lnSpc>
                <a:spcPct val="150000"/>
              </a:lnSpc>
              <a:spcBef>
                <a:spcPts val="0"/>
              </a:spcBef>
              <a:spcAft>
                <a:spcPts val="0"/>
              </a:spcAft>
              <a:buClr>
                <a:srgbClr val="000000"/>
              </a:buClr>
              <a:buSzPts val="2300"/>
              <a:buFont typeface="Cabin"/>
              <a:buChar char="●"/>
            </a:pPr>
            <a:r>
              <a:rPr lang="en" sz="2000" dirty="0">
                <a:latin typeface="Cabin"/>
                <a:ea typeface="Cabin"/>
                <a:cs typeface="Cabin"/>
                <a:sym typeface="Cabin"/>
              </a:rPr>
              <a:t>Recommendations</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Conclusion</a:t>
            </a:r>
            <a:endParaRPr sz="2000" b="0" i="0" u="none" strike="noStrike" cap="none" dirty="0">
              <a:solidFill>
                <a:srgbClr val="000000"/>
              </a:solidFill>
              <a:latin typeface="Cabin"/>
              <a:ea typeface="Cabin"/>
              <a:cs typeface="Cabin"/>
              <a:sym typeface="Cabin"/>
            </a:endParaRPr>
          </a:p>
          <a:p>
            <a:pPr marL="457200" marR="0" lvl="0" indent="-374650" algn="just" rtl="0">
              <a:lnSpc>
                <a:spcPct val="150000"/>
              </a:lnSpc>
              <a:spcBef>
                <a:spcPts val="0"/>
              </a:spcBef>
              <a:spcAft>
                <a:spcPts val="0"/>
              </a:spcAft>
              <a:buClr>
                <a:srgbClr val="000000"/>
              </a:buClr>
              <a:buSzPts val="2300"/>
              <a:buFont typeface="Cabin"/>
              <a:buChar char="●"/>
            </a:pPr>
            <a:r>
              <a:rPr lang="en" sz="2000" b="0" i="0" u="none" strike="noStrike" cap="none" dirty="0">
                <a:solidFill>
                  <a:srgbClr val="000000"/>
                </a:solidFill>
                <a:latin typeface="Cabin"/>
                <a:ea typeface="Cabin"/>
                <a:cs typeface="Cabin"/>
                <a:sym typeface="Cabin"/>
              </a:rPr>
              <a:t>References</a:t>
            </a:r>
            <a:endParaRPr sz="2000" b="0" i="0" u="none" strike="noStrike" cap="none" dirty="0">
              <a:solidFill>
                <a:srgbClr val="000000"/>
              </a:solidFill>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39"/>
        <p:cNvGrpSpPr/>
        <p:nvPr/>
      </p:nvGrpSpPr>
      <p:grpSpPr>
        <a:xfrm>
          <a:off x="0" y="0"/>
          <a:ext cx="0" cy="0"/>
          <a:chOff x="0" y="0"/>
          <a:chExt cx="0" cy="0"/>
        </a:xfrm>
      </p:grpSpPr>
      <p:grpSp>
        <p:nvGrpSpPr>
          <p:cNvPr id="1940" name="Google Shape;1940;p3"/>
          <p:cNvGrpSpPr/>
          <p:nvPr/>
        </p:nvGrpSpPr>
        <p:grpSpPr>
          <a:xfrm>
            <a:off x="8035095" y="-120561"/>
            <a:ext cx="1507871" cy="1510263"/>
            <a:chOff x="39184" y="-151930"/>
            <a:chExt cx="1309825" cy="1311903"/>
          </a:xfrm>
        </p:grpSpPr>
        <p:sp>
          <p:nvSpPr>
            <p:cNvPr id="1941" name="Google Shape;1941;p3"/>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2" name="Google Shape;1942;p3"/>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3" name="Google Shape;1943;p3"/>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4" name="Google Shape;1944;p3"/>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5" name="Google Shape;1945;p3"/>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6" name="Google Shape;1946;p3"/>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7" name="Google Shape;1947;p3"/>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8" name="Google Shape;1948;p3"/>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9" name="Google Shape;1949;p3"/>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0" name="Google Shape;1950;p3"/>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1" name="Google Shape;1951;p3"/>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2" name="Google Shape;1952;p3"/>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3" name="Google Shape;1953;p3"/>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4" name="Google Shape;1954;p3"/>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5" name="Google Shape;1955;p3"/>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6" name="Google Shape;1956;p3"/>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7" name="Google Shape;1957;p3"/>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8" name="Google Shape;1958;p3"/>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9" name="Google Shape;1959;p3"/>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0" name="Google Shape;1960;p3"/>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1" name="Google Shape;1961;p3"/>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2" name="Google Shape;1962;p3"/>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3" name="Google Shape;1963;p3"/>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4" name="Google Shape;1964;p3"/>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5" name="Google Shape;1965;p3"/>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6" name="Google Shape;1966;p3"/>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7" name="Google Shape;1967;p3"/>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8" name="Google Shape;1968;p3"/>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9" name="Google Shape;1969;p3"/>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0" name="Google Shape;1970;p3"/>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1" name="Google Shape;1971;p3"/>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2" name="Google Shape;1972;p3"/>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3" name="Google Shape;1973;p3"/>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4" name="Google Shape;1974;p3"/>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5" name="Google Shape;1975;p3"/>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6" name="Google Shape;1976;p3"/>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7" name="Google Shape;1977;p3"/>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8" name="Google Shape;1978;p3"/>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9" name="Google Shape;1979;p3"/>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0" name="Google Shape;1980;p3"/>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1" name="Google Shape;1981;p3"/>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2" name="Google Shape;1982;p3"/>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3" name="Google Shape;1983;p3"/>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4" name="Google Shape;1984;p3"/>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5" name="Google Shape;1985;p3"/>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6" name="Google Shape;1986;p3"/>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7" name="Google Shape;1987;p3"/>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8" name="Google Shape;1988;p3"/>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9" name="Google Shape;1989;p3"/>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0" name="Google Shape;1990;p3"/>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1" name="Google Shape;1991;p3"/>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2" name="Google Shape;1992;p3"/>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3" name="Google Shape;1993;p3"/>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4" name="Google Shape;1994;p3"/>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5" name="Google Shape;1995;p3"/>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6" name="Google Shape;1996;p3"/>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7" name="Google Shape;1997;p3"/>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8" name="Google Shape;1998;p3"/>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9" name="Google Shape;1999;p3"/>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0" name="Google Shape;2000;p3"/>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1" name="Google Shape;2001;p3"/>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2" name="Google Shape;2002;p3"/>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3" name="Google Shape;2003;p3"/>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4" name="Google Shape;2004;p3"/>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5" name="Google Shape;2005;p3"/>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6" name="Google Shape;2006;p3"/>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7" name="Google Shape;2007;p3"/>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8" name="Google Shape;2008;p3"/>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9" name="Google Shape;2009;p3"/>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0" name="Google Shape;2010;p3"/>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1" name="Google Shape;2011;p3"/>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2" name="Google Shape;2012;p3"/>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3" name="Google Shape;2013;p3"/>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4" name="Google Shape;2014;p3"/>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5" name="Google Shape;2015;p3"/>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6" name="Google Shape;2016;p3"/>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7" name="Google Shape;2017;p3"/>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8" name="Google Shape;2018;p3"/>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9" name="Google Shape;2019;p3"/>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0" name="Google Shape;2020;p3"/>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1" name="Google Shape;2021;p3"/>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2" name="Google Shape;2022;p3"/>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3" name="Google Shape;2023;p3"/>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4" name="Google Shape;2024;p3"/>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5" name="Google Shape;2025;p3"/>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6" name="Google Shape;2026;p3"/>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7" name="Google Shape;2027;p3"/>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8" name="Google Shape;2028;p3"/>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9" name="Google Shape;2029;p3"/>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0" name="Google Shape;2030;p3"/>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1" name="Google Shape;2031;p3"/>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2" name="Google Shape;2032;p3"/>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3" name="Google Shape;2033;p3"/>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4" name="Google Shape;2034;p3"/>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5" name="Google Shape;2035;p3"/>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6" name="Google Shape;2036;p3"/>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7" name="Google Shape;2037;p3"/>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8" name="Google Shape;2038;p3"/>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9" name="Google Shape;2039;p3"/>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0" name="Google Shape;2040;p3"/>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1" name="Google Shape;2041;p3"/>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2" name="Google Shape;2042;p3"/>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3" name="Google Shape;2043;p3"/>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4" name="Google Shape;2044;p3"/>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5" name="Google Shape;2045;p3"/>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6" name="Google Shape;2046;p3"/>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7" name="Google Shape;2047;p3"/>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8" name="Google Shape;2048;p3"/>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9" name="Google Shape;2049;p3"/>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0" name="Google Shape;2050;p3"/>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1" name="Google Shape;2051;p3"/>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2" name="Google Shape;2052;p3"/>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3" name="Google Shape;2053;p3"/>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4" name="Google Shape;2054;p3"/>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5" name="Google Shape;2055;p3"/>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6" name="Google Shape;2056;p3"/>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7" name="Google Shape;2057;p3"/>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58" name="Google Shape;2058;p3"/>
          <p:cNvSpPr txBox="1"/>
          <p:nvPr/>
        </p:nvSpPr>
        <p:spPr>
          <a:xfrm>
            <a:off x="2442300" y="200925"/>
            <a:ext cx="42594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500"/>
              <a:buFont typeface="Arial"/>
              <a:buNone/>
            </a:pPr>
            <a:r>
              <a:rPr lang="en" sz="2500" b="1" i="0" u="none" strike="noStrike" cap="none" dirty="0">
                <a:solidFill>
                  <a:srgbClr val="000000"/>
                </a:solidFill>
                <a:latin typeface="ABeeZee"/>
                <a:ea typeface="ABeeZee"/>
                <a:cs typeface="ABeeZee"/>
                <a:sym typeface="ABeeZee"/>
              </a:rPr>
              <a:t>Introduction</a:t>
            </a:r>
            <a:endParaRPr sz="2500" b="1" i="0" u="none" strike="noStrike" cap="none" dirty="0">
              <a:solidFill>
                <a:srgbClr val="000000"/>
              </a:solidFill>
              <a:latin typeface="ABeeZee"/>
              <a:ea typeface="ABeeZee"/>
              <a:cs typeface="ABeeZee"/>
              <a:sym typeface="ABeeZee"/>
            </a:endParaRPr>
          </a:p>
        </p:txBody>
      </p:sp>
      <p:sp>
        <p:nvSpPr>
          <p:cNvPr id="2059" name="Google Shape;2059;p3"/>
          <p:cNvSpPr txBox="1"/>
          <p:nvPr/>
        </p:nvSpPr>
        <p:spPr>
          <a:xfrm>
            <a:off x="376750" y="925038"/>
            <a:ext cx="50739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NHS App is a major digital innovation in UK's health and social care system (Patient Information Forum, 2024).</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Enables GP appointments, repeat prescriptions, and access to health records via smartphones.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Addresses workforce pressure, service access, and patient engagement issues.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Focuses on equity, digital inclusion, and sustainable healthcare implementation.</a:t>
            </a:r>
            <a:endParaRPr sz="1600" b="0" i="0" u="none" strike="noStrike" cap="none">
              <a:solidFill>
                <a:srgbClr val="000000"/>
              </a:solidFill>
              <a:latin typeface="Cabin"/>
              <a:ea typeface="Cabin"/>
              <a:cs typeface="Cabin"/>
              <a:sym typeface="Cabin"/>
            </a:endParaRPr>
          </a:p>
        </p:txBody>
      </p:sp>
      <p:pic>
        <p:nvPicPr>
          <p:cNvPr id="2060" name="Google Shape;2060;p3"/>
          <p:cNvPicPr preferRelativeResize="0"/>
          <p:nvPr/>
        </p:nvPicPr>
        <p:blipFill rotWithShape="1">
          <a:blip r:embed="rId3">
            <a:alphaModFix/>
          </a:blip>
          <a:srcRect/>
          <a:stretch/>
        </p:blipFill>
        <p:spPr>
          <a:xfrm>
            <a:off x="5831503" y="1334452"/>
            <a:ext cx="3142375" cy="2091100"/>
          </a:xfrm>
          <a:prstGeom prst="rect">
            <a:avLst/>
          </a:prstGeom>
          <a:noFill/>
          <a:ln>
            <a:noFill/>
          </a:ln>
        </p:spPr>
      </p:pic>
      <p:sp>
        <p:nvSpPr>
          <p:cNvPr id="2061" name="Google Shape;2061;p3"/>
          <p:cNvSpPr txBox="1"/>
          <p:nvPr/>
        </p:nvSpPr>
        <p:spPr>
          <a:xfrm>
            <a:off x="6300980" y="3321474"/>
            <a:ext cx="30000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 Patient Information Forum, 2024)</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65"/>
        <p:cNvGrpSpPr/>
        <p:nvPr/>
      </p:nvGrpSpPr>
      <p:grpSpPr>
        <a:xfrm>
          <a:off x="0" y="0"/>
          <a:ext cx="0" cy="0"/>
          <a:chOff x="0" y="0"/>
          <a:chExt cx="0" cy="0"/>
        </a:xfrm>
      </p:grpSpPr>
      <p:grpSp>
        <p:nvGrpSpPr>
          <p:cNvPr id="2066" name="Google Shape;2066;g39f463599da_0_5"/>
          <p:cNvGrpSpPr/>
          <p:nvPr/>
        </p:nvGrpSpPr>
        <p:grpSpPr>
          <a:xfrm>
            <a:off x="8035095" y="-120561"/>
            <a:ext cx="1507871" cy="1510263"/>
            <a:chOff x="39184" y="-151930"/>
            <a:chExt cx="1309825" cy="1311903"/>
          </a:xfrm>
        </p:grpSpPr>
        <p:sp>
          <p:nvSpPr>
            <p:cNvPr id="2067" name="Google Shape;2067;g39f463599da_0_5"/>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8" name="Google Shape;2068;g39f463599da_0_5"/>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9" name="Google Shape;2069;g39f463599da_0_5"/>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0" name="Google Shape;2070;g39f463599da_0_5"/>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1" name="Google Shape;2071;g39f463599da_0_5"/>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2" name="Google Shape;2072;g39f463599da_0_5"/>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3" name="Google Shape;2073;g39f463599da_0_5"/>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4" name="Google Shape;2074;g39f463599da_0_5"/>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5" name="Google Shape;2075;g39f463599da_0_5"/>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6" name="Google Shape;2076;g39f463599da_0_5"/>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7" name="Google Shape;2077;g39f463599da_0_5"/>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8" name="Google Shape;2078;g39f463599da_0_5"/>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9" name="Google Shape;2079;g39f463599da_0_5"/>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0" name="Google Shape;2080;g39f463599da_0_5"/>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1" name="Google Shape;2081;g39f463599da_0_5"/>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2" name="Google Shape;2082;g39f463599da_0_5"/>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3" name="Google Shape;2083;g39f463599da_0_5"/>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4" name="Google Shape;2084;g39f463599da_0_5"/>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5" name="Google Shape;2085;g39f463599da_0_5"/>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6" name="Google Shape;2086;g39f463599da_0_5"/>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7" name="Google Shape;2087;g39f463599da_0_5"/>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8" name="Google Shape;2088;g39f463599da_0_5"/>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9" name="Google Shape;2089;g39f463599da_0_5"/>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0" name="Google Shape;2090;g39f463599da_0_5"/>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1" name="Google Shape;2091;g39f463599da_0_5"/>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2" name="Google Shape;2092;g39f463599da_0_5"/>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3" name="Google Shape;2093;g39f463599da_0_5"/>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4" name="Google Shape;2094;g39f463599da_0_5"/>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5" name="Google Shape;2095;g39f463599da_0_5"/>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6" name="Google Shape;2096;g39f463599da_0_5"/>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7" name="Google Shape;2097;g39f463599da_0_5"/>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8" name="Google Shape;2098;g39f463599da_0_5"/>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9" name="Google Shape;2099;g39f463599da_0_5"/>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0" name="Google Shape;2100;g39f463599da_0_5"/>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1" name="Google Shape;2101;g39f463599da_0_5"/>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2" name="Google Shape;2102;g39f463599da_0_5"/>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3" name="Google Shape;2103;g39f463599da_0_5"/>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4" name="Google Shape;2104;g39f463599da_0_5"/>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5" name="Google Shape;2105;g39f463599da_0_5"/>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6" name="Google Shape;2106;g39f463599da_0_5"/>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7" name="Google Shape;2107;g39f463599da_0_5"/>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8" name="Google Shape;2108;g39f463599da_0_5"/>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9" name="Google Shape;2109;g39f463599da_0_5"/>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0" name="Google Shape;2110;g39f463599da_0_5"/>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1" name="Google Shape;2111;g39f463599da_0_5"/>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2" name="Google Shape;2112;g39f463599da_0_5"/>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3" name="Google Shape;2113;g39f463599da_0_5"/>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4" name="Google Shape;2114;g39f463599da_0_5"/>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5" name="Google Shape;2115;g39f463599da_0_5"/>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6" name="Google Shape;2116;g39f463599da_0_5"/>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7" name="Google Shape;2117;g39f463599da_0_5"/>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8" name="Google Shape;2118;g39f463599da_0_5"/>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9" name="Google Shape;2119;g39f463599da_0_5"/>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0" name="Google Shape;2120;g39f463599da_0_5"/>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1" name="Google Shape;2121;g39f463599da_0_5"/>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2" name="Google Shape;2122;g39f463599da_0_5"/>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3" name="Google Shape;2123;g39f463599da_0_5"/>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4" name="Google Shape;2124;g39f463599da_0_5"/>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5" name="Google Shape;2125;g39f463599da_0_5"/>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6" name="Google Shape;2126;g39f463599da_0_5"/>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7" name="Google Shape;2127;g39f463599da_0_5"/>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8" name="Google Shape;2128;g39f463599da_0_5"/>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9" name="Google Shape;2129;g39f463599da_0_5"/>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0" name="Google Shape;2130;g39f463599da_0_5"/>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1" name="Google Shape;2131;g39f463599da_0_5"/>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2" name="Google Shape;2132;g39f463599da_0_5"/>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3" name="Google Shape;2133;g39f463599da_0_5"/>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4" name="Google Shape;2134;g39f463599da_0_5"/>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5" name="Google Shape;2135;g39f463599da_0_5"/>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6" name="Google Shape;2136;g39f463599da_0_5"/>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7" name="Google Shape;2137;g39f463599da_0_5"/>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8" name="Google Shape;2138;g39f463599da_0_5"/>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9" name="Google Shape;2139;g39f463599da_0_5"/>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0" name="Google Shape;2140;g39f463599da_0_5"/>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1" name="Google Shape;2141;g39f463599da_0_5"/>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2" name="Google Shape;2142;g39f463599da_0_5"/>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3" name="Google Shape;2143;g39f463599da_0_5"/>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4" name="Google Shape;2144;g39f463599da_0_5"/>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5" name="Google Shape;2145;g39f463599da_0_5"/>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6" name="Google Shape;2146;g39f463599da_0_5"/>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7" name="Google Shape;2147;g39f463599da_0_5"/>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8" name="Google Shape;2148;g39f463599da_0_5"/>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9" name="Google Shape;2149;g39f463599da_0_5"/>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0" name="Google Shape;2150;g39f463599da_0_5"/>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1" name="Google Shape;2151;g39f463599da_0_5"/>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2" name="Google Shape;2152;g39f463599da_0_5"/>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3" name="Google Shape;2153;g39f463599da_0_5"/>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4" name="Google Shape;2154;g39f463599da_0_5"/>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5" name="Google Shape;2155;g39f463599da_0_5"/>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6" name="Google Shape;2156;g39f463599da_0_5"/>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7" name="Google Shape;2157;g39f463599da_0_5"/>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8" name="Google Shape;2158;g39f463599da_0_5"/>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9" name="Google Shape;2159;g39f463599da_0_5"/>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0" name="Google Shape;2160;g39f463599da_0_5"/>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1" name="Google Shape;2161;g39f463599da_0_5"/>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2" name="Google Shape;2162;g39f463599da_0_5"/>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3" name="Google Shape;2163;g39f463599da_0_5"/>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4" name="Google Shape;2164;g39f463599da_0_5"/>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5" name="Google Shape;2165;g39f463599da_0_5"/>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6" name="Google Shape;2166;g39f463599da_0_5"/>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7" name="Google Shape;2167;g39f463599da_0_5"/>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8" name="Google Shape;2168;g39f463599da_0_5"/>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9" name="Google Shape;2169;g39f463599da_0_5"/>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0" name="Google Shape;2170;g39f463599da_0_5"/>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1" name="Google Shape;2171;g39f463599da_0_5"/>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2" name="Google Shape;2172;g39f463599da_0_5"/>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3" name="Google Shape;2173;g39f463599da_0_5"/>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4" name="Google Shape;2174;g39f463599da_0_5"/>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5" name="Google Shape;2175;g39f463599da_0_5"/>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6" name="Google Shape;2176;g39f463599da_0_5"/>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7" name="Google Shape;2177;g39f463599da_0_5"/>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8" name="Google Shape;2178;g39f463599da_0_5"/>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9" name="Google Shape;2179;g39f463599da_0_5"/>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0" name="Google Shape;2180;g39f463599da_0_5"/>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1" name="Google Shape;2181;g39f463599da_0_5"/>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2" name="Google Shape;2182;g39f463599da_0_5"/>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3" name="Google Shape;2183;g39f463599da_0_5"/>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84" name="Google Shape;2184;g39f463599da_0_5"/>
          <p:cNvSpPr txBox="1"/>
          <p:nvPr/>
        </p:nvSpPr>
        <p:spPr>
          <a:xfrm>
            <a:off x="375050" y="200925"/>
            <a:ext cx="8358300" cy="924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700"/>
              <a:buFont typeface="Arial"/>
              <a:buNone/>
            </a:pPr>
            <a:r>
              <a:rPr lang="en" sz="2400" b="1" i="0" u="none" strike="noStrike" cap="none" dirty="0">
                <a:solidFill>
                  <a:srgbClr val="000000"/>
                </a:solidFill>
                <a:latin typeface="ABeeZee"/>
                <a:ea typeface="ABeeZee"/>
                <a:cs typeface="ABeeZee"/>
                <a:sym typeface="ABeeZee"/>
              </a:rPr>
              <a:t>Overview of the chosen Digital Technology</a:t>
            </a:r>
            <a:endParaRPr sz="2400" b="1" i="0" u="none" strike="noStrike" cap="none" dirty="0">
              <a:solidFill>
                <a:srgbClr val="000000"/>
              </a:solidFill>
              <a:latin typeface="ABeeZee"/>
              <a:ea typeface="ABeeZee"/>
              <a:cs typeface="ABeeZee"/>
              <a:sym typeface="ABeeZee"/>
            </a:endParaRPr>
          </a:p>
        </p:txBody>
      </p:sp>
      <p:sp>
        <p:nvSpPr>
          <p:cNvPr id="2185" name="Google Shape;2185;g39f463599da_0_5"/>
          <p:cNvSpPr txBox="1"/>
          <p:nvPr/>
        </p:nvSpPr>
        <p:spPr>
          <a:xfrm>
            <a:off x="265525" y="1103025"/>
            <a:ext cx="5379900" cy="34365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Launched in 2019, NHS App manages appointments, records, prescriptions centrally (NHS website, 2021).</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Features remote consultations, COVID Pass, notifications, and care management tools.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Enhances patient autonomy, reducing paper/phone communication to digital interactivity.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Supports family and carer access with secure profile switching.</a:t>
            </a:r>
            <a:endParaRPr sz="1600" b="0" i="0" u="none" strike="noStrike" cap="none">
              <a:solidFill>
                <a:srgbClr val="000000"/>
              </a:solidFill>
              <a:latin typeface="Cabin"/>
              <a:ea typeface="Cabin"/>
              <a:cs typeface="Cabin"/>
              <a:sym typeface="Cabin"/>
            </a:endParaRPr>
          </a:p>
        </p:txBody>
      </p:sp>
      <p:pic>
        <p:nvPicPr>
          <p:cNvPr id="2186" name="Google Shape;2186;g39f463599da_0_5"/>
          <p:cNvPicPr preferRelativeResize="0"/>
          <p:nvPr/>
        </p:nvPicPr>
        <p:blipFill rotWithShape="1">
          <a:blip r:embed="rId3">
            <a:alphaModFix/>
          </a:blip>
          <a:srcRect/>
          <a:stretch/>
        </p:blipFill>
        <p:spPr>
          <a:xfrm>
            <a:off x="6176413" y="1728775"/>
            <a:ext cx="2714625" cy="1685925"/>
          </a:xfrm>
          <a:prstGeom prst="rect">
            <a:avLst/>
          </a:prstGeom>
          <a:noFill/>
          <a:ln>
            <a:noFill/>
          </a:ln>
        </p:spPr>
      </p:pic>
      <p:sp>
        <p:nvSpPr>
          <p:cNvPr id="2187" name="Google Shape;2187;g39f463599da_0_5"/>
          <p:cNvSpPr txBox="1"/>
          <p:nvPr/>
        </p:nvSpPr>
        <p:spPr>
          <a:xfrm>
            <a:off x="6422026" y="3322594"/>
            <a:ext cx="30000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(NHS website, 2021)</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91"/>
        <p:cNvGrpSpPr/>
        <p:nvPr/>
      </p:nvGrpSpPr>
      <p:grpSpPr>
        <a:xfrm>
          <a:off x="0" y="0"/>
          <a:ext cx="0" cy="0"/>
          <a:chOff x="0" y="0"/>
          <a:chExt cx="0" cy="0"/>
        </a:xfrm>
      </p:grpSpPr>
      <p:grpSp>
        <p:nvGrpSpPr>
          <p:cNvPr id="2192" name="Google Shape;2192;g39f463599da_0_131"/>
          <p:cNvGrpSpPr/>
          <p:nvPr/>
        </p:nvGrpSpPr>
        <p:grpSpPr>
          <a:xfrm>
            <a:off x="8035095" y="-120561"/>
            <a:ext cx="1507871" cy="1510263"/>
            <a:chOff x="39184" y="-151930"/>
            <a:chExt cx="1309825" cy="1311903"/>
          </a:xfrm>
        </p:grpSpPr>
        <p:sp>
          <p:nvSpPr>
            <p:cNvPr id="2193" name="Google Shape;2193;g39f463599da_0_131"/>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4" name="Google Shape;2194;g39f463599da_0_131"/>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5" name="Google Shape;2195;g39f463599da_0_131"/>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6" name="Google Shape;2196;g39f463599da_0_131"/>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7" name="Google Shape;2197;g39f463599da_0_131"/>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8" name="Google Shape;2198;g39f463599da_0_131"/>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9" name="Google Shape;2199;g39f463599da_0_131"/>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0" name="Google Shape;2200;g39f463599da_0_131"/>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1" name="Google Shape;2201;g39f463599da_0_131"/>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2" name="Google Shape;2202;g39f463599da_0_131"/>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3" name="Google Shape;2203;g39f463599da_0_131"/>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4" name="Google Shape;2204;g39f463599da_0_131"/>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5" name="Google Shape;2205;g39f463599da_0_131"/>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6" name="Google Shape;2206;g39f463599da_0_131"/>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7" name="Google Shape;2207;g39f463599da_0_131"/>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8" name="Google Shape;2208;g39f463599da_0_131"/>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9" name="Google Shape;2209;g39f463599da_0_131"/>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0" name="Google Shape;2210;g39f463599da_0_131"/>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1" name="Google Shape;2211;g39f463599da_0_131"/>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2" name="Google Shape;2212;g39f463599da_0_131"/>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3" name="Google Shape;2213;g39f463599da_0_131"/>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4" name="Google Shape;2214;g39f463599da_0_131"/>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5" name="Google Shape;2215;g39f463599da_0_131"/>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6" name="Google Shape;2216;g39f463599da_0_131"/>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7" name="Google Shape;2217;g39f463599da_0_131"/>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8" name="Google Shape;2218;g39f463599da_0_131"/>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9" name="Google Shape;2219;g39f463599da_0_131"/>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0" name="Google Shape;2220;g39f463599da_0_131"/>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1" name="Google Shape;2221;g39f463599da_0_131"/>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2" name="Google Shape;2222;g39f463599da_0_131"/>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3" name="Google Shape;2223;g39f463599da_0_131"/>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4" name="Google Shape;2224;g39f463599da_0_131"/>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5" name="Google Shape;2225;g39f463599da_0_131"/>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6" name="Google Shape;2226;g39f463599da_0_131"/>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7" name="Google Shape;2227;g39f463599da_0_131"/>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8" name="Google Shape;2228;g39f463599da_0_131"/>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9" name="Google Shape;2229;g39f463599da_0_131"/>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0" name="Google Shape;2230;g39f463599da_0_131"/>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1" name="Google Shape;2231;g39f463599da_0_131"/>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2" name="Google Shape;2232;g39f463599da_0_131"/>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3" name="Google Shape;2233;g39f463599da_0_131"/>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4" name="Google Shape;2234;g39f463599da_0_131"/>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5" name="Google Shape;2235;g39f463599da_0_131"/>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6" name="Google Shape;2236;g39f463599da_0_131"/>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7" name="Google Shape;2237;g39f463599da_0_131"/>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8" name="Google Shape;2238;g39f463599da_0_131"/>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9" name="Google Shape;2239;g39f463599da_0_131"/>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0" name="Google Shape;2240;g39f463599da_0_131"/>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1" name="Google Shape;2241;g39f463599da_0_131"/>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2" name="Google Shape;2242;g39f463599da_0_131"/>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3" name="Google Shape;2243;g39f463599da_0_131"/>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4" name="Google Shape;2244;g39f463599da_0_131"/>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5" name="Google Shape;2245;g39f463599da_0_131"/>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6" name="Google Shape;2246;g39f463599da_0_131"/>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7" name="Google Shape;2247;g39f463599da_0_131"/>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8" name="Google Shape;2248;g39f463599da_0_131"/>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9" name="Google Shape;2249;g39f463599da_0_131"/>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0" name="Google Shape;2250;g39f463599da_0_131"/>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1" name="Google Shape;2251;g39f463599da_0_131"/>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2" name="Google Shape;2252;g39f463599da_0_131"/>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3" name="Google Shape;2253;g39f463599da_0_131"/>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4" name="Google Shape;2254;g39f463599da_0_131"/>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5" name="Google Shape;2255;g39f463599da_0_131"/>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6" name="Google Shape;2256;g39f463599da_0_131"/>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7" name="Google Shape;2257;g39f463599da_0_131"/>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8" name="Google Shape;2258;g39f463599da_0_131"/>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9" name="Google Shape;2259;g39f463599da_0_131"/>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0" name="Google Shape;2260;g39f463599da_0_131"/>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1" name="Google Shape;2261;g39f463599da_0_131"/>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2" name="Google Shape;2262;g39f463599da_0_131"/>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3" name="Google Shape;2263;g39f463599da_0_131"/>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4" name="Google Shape;2264;g39f463599da_0_131"/>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5" name="Google Shape;2265;g39f463599da_0_131"/>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6" name="Google Shape;2266;g39f463599da_0_131"/>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7" name="Google Shape;2267;g39f463599da_0_131"/>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8" name="Google Shape;2268;g39f463599da_0_131"/>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9" name="Google Shape;2269;g39f463599da_0_131"/>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0" name="Google Shape;2270;g39f463599da_0_131"/>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1" name="Google Shape;2271;g39f463599da_0_131"/>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2" name="Google Shape;2272;g39f463599da_0_131"/>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3" name="Google Shape;2273;g39f463599da_0_131"/>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4" name="Google Shape;2274;g39f463599da_0_131"/>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5" name="Google Shape;2275;g39f463599da_0_131"/>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6" name="Google Shape;2276;g39f463599da_0_131"/>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7" name="Google Shape;2277;g39f463599da_0_131"/>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8" name="Google Shape;2278;g39f463599da_0_131"/>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9" name="Google Shape;2279;g39f463599da_0_131"/>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0" name="Google Shape;2280;g39f463599da_0_131"/>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1" name="Google Shape;2281;g39f463599da_0_131"/>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2" name="Google Shape;2282;g39f463599da_0_131"/>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3" name="Google Shape;2283;g39f463599da_0_131"/>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4" name="Google Shape;2284;g39f463599da_0_131"/>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5" name="Google Shape;2285;g39f463599da_0_131"/>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6" name="Google Shape;2286;g39f463599da_0_131"/>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7" name="Google Shape;2287;g39f463599da_0_131"/>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8" name="Google Shape;2288;g39f463599da_0_131"/>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9" name="Google Shape;2289;g39f463599da_0_131"/>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0" name="Google Shape;2290;g39f463599da_0_131"/>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1" name="Google Shape;2291;g39f463599da_0_131"/>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2" name="Google Shape;2292;g39f463599da_0_131"/>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3" name="Google Shape;2293;g39f463599da_0_131"/>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4" name="Google Shape;2294;g39f463599da_0_131"/>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5" name="Google Shape;2295;g39f463599da_0_131"/>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6" name="Google Shape;2296;g39f463599da_0_131"/>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7" name="Google Shape;2297;g39f463599da_0_131"/>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8" name="Google Shape;2298;g39f463599da_0_131"/>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9" name="Google Shape;2299;g39f463599da_0_131"/>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0" name="Google Shape;2300;g39f463599da_0_131"/>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1" name="Google Shape;2301;g39f463599da_0_131"/>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2" name="Google Shape;2302;g39f463599da_0_131"/>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3" name="Google Shape;2303;g39f463599da_0_131"/>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4" name="Google Shape;2304;g39f463599da_0_131"/>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5" name="Google Shape;2305;g39f463599da_0_131"/>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6" name="Google Shape;2306;g39f463599da_0_131"/>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7" name="Google Shape;2307;g39f463599da_0_131"/>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8" name="Google Shape;2308;g39f463599da_0_131"/>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9" name="Google Shape;2309;g39f463599da_0_131"/>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10" name="Google Shape;2310;g39f463599da_0_131"/>
          <p:cNvSpPr txBox="1"/>
          <p:nvPr/>
        </p:nvSpPr>
        <p:spPr>
          <a:xfrm>
            <a:off x="1012950" y="301750"/>
            <a:ext cx="7022100" cy="410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i="0" u="none" strike="noStrike" cap="none">
                <a:solidFill>
                  <a:srgbClr val="000000"/>
                </a:solidFill>
                <a:latin typeface="ABeeZee"/>
                <a:ea typeface="ABeeZee"/>
                <a:cs typeface="ABeeZee"/>
                <a:sym typeface="ABeeZee"/>
              </a:rPr>
              <a:t>Impact on Health and Social Care Workforce</a:t>
            </a:r>
            <a:endParaRPr sz="2500" b="1" i="0" u="none" strike="noStrike" cap="none">
              <a:solidFill>
                <a:srgbClr val="000000"/>
              </a:solidFill>
              <a:latin typeface="ABeeZee"/>
              <a:ea typeface="ABeeZee"/>
              <a:cs typeface="ABeeZee"/>
              <a:sym typeface="ABeeZee"/>
            </a:endParaRPr>
          </a:p>
        </p:txBody>
      </p:sp>
      <p:sp>
        <p:nvSpPr>
          <p:cNvPr id="2311" name="Google Shape;2311;g39f463599da_0_131"/>
          <p:cNvSpPr txBox="1"/>
          <p:nvPr/>
        </p:nvSpPr>
        <p:spPr>
          <a:xfrm>
            <a:off x="383275" y="1112100"/>
            <a:ext cx="50100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Automates routine tasks, freeing staff for patient-facing work and clinical care (KC et al., 2023).</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Digital triage, virtual wards, and data management require new staff skills.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Policy supports training for safe and efficient app use.</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AI integration reduces strain on urgent care by handling non-urgent inquiries.</a:t>
            </a:r>
            <a:endParaRPr sz="1600" b="0" i="0" u="none" strike="noStrike" cap="none">
              <a:solidFill>
                <a:srgbClr val="000000"/>
              </a:solidFill>
              <a:latin typeface="Cabin"/>
              <a:ea typeface="Cabin"/>
              <a:cs typeface="Cabin"/>
              <a:sym typeface="Cabin"/>
            </a:endParaRPr>
          </a:p>
        </p:txBody>
      </p:sp>
      <p:pic>
        <p:nvPicPr>
          <p:cNvPr id="2312" name="Google Shape;2312;g39f463599da_0_131"/>
          <p:cNvPicPr preferRelativeResize="0"/>
          <p:nvPr/>
        </p:nvPicPr>
        <p:blipFill rotWithShape="1">
          <a:blip r:embed="rId3">
            <a:alphaModFix/>
          </a:blip>
          <a:srcRect/>
          <a:stretch/>
        </p:blipFill>
        <p:spPr>
          <a:xfrm>
            <a:off x="6231450" y="1389700"/>
            <a:ext cx="2423750" cy="2678050"/>
          </a:xfrm>
          <a:prstGeom prst="rect">
            <a:avLst/>
          </a:prstGeom>
          <a:noFill/>
          <a:ln>
            <a:noFill/>
          </a:ln>
        </p:spPr>
      </p:pic>
      <p:sp>
        <p:nvSpPr>
          <p:cNvPr id="2313" name="Google Shape;2313;g39f463599da_0_131"/>
          <p:cNvSpPr txBox="1"/>
          <p:nvPr/>
        </p:nvSpPr>
        <p:spPr>
          <a:xfrm>
            <a:off x="6654139" y="3935755"/>
            <a:ext cx="30000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C et al., 2023</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17"/>
        <p:cNvGrpSpPr/>
        <p:nvPr/>
      </p:nvGrpSpPr>
      <p:grpSpPr>
        <a:xfrm>
          <a:off x="0" y="0"/>
          <a:ext cx="0" cy="0"/>
          <a:chOff x="0" y="0"/>
          <a:chExt cx="0" cy="0"/>
        </a:xfrm>
      </p:grpSpPr>
      <p:grpSp>
        <p:nvGrpSpPr>
          <p:cNvPr id="2318" name="Google Shape;2318;g39f463599da_0_256"/>
          <p:cNvGrpSpPr/>
          <p:nvPr/>
        </p:nvGrpSpPr>
        <p:grpSpPr>
          <a:xfrm>
            <a:off x="8035095" y="-120561"/>
            <a:ext cx="1507871" cy="1510263"/>
            <a:chOff x="39184" y="-151930"/>
            <a:chExt cx="1309825" cy="1311903"/>
          </a:xfrm>
        </p:grpSpPr>
        <p:sp>
          <p:nvSpPr>
            <p:cNvPr id="2319" name="Google Shape;2319;g39f463599da_0_256"/>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0" name="Google Shape;2320;g39f463599da_0_25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1" name="Google Shape;2321;g39f463599da_0_25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2" name="Google Shape;2322;g39f463599da_0_25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3" name="Google Shape;2323;g39f463599da_0_25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4" name="Google Shape;2324;g39f463599da_0_25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5" name="Google Shape;2325;g39f463599da_0_25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6" name="Google Shape;2326;g39f463599da_0_25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7" name="Google Shape;2327;g39f463599da_0_25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8" name="Google Shape;2328;g39f463599da_0_25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9" name="Google Shape;2329;g39f463599da_0_25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0" name="Google Shape;2330;g39f463599da_0_256"/>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1" name="Google Shape;2331;g39f463599da_0_256"/>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2" name="Google Shape;2332;g39f463599da_0_25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3" name="Google Shape;2333;g39f463599da_0_25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4" name="Google Shape;2334;g39f463599da_0_25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5" name="Google Shape;2335;g39f463599da_0_25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6" name="Google Shape;2336;g39f463599da_0_25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7" name="Google Shape;2337;g39f463599da_0_25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8" name="Google Shape;2338;g39f463599da_0_25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9" name="Google Shape;2339;g39f463599da_0_256"/>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0" name="Google Shape;2340;g39f463599da_0_256"/>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1" name="Google Shape;2341;g39f463599da_0_25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2" name="Google Shape;2342;g39f463599da_0_25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3" name="Google Shape;2343;g39f463599da_0_25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4" name="Google Shape;2344;g39f463599da_0_25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5" name="Google Shape;2345;g39f463599da_0_25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6" name="Google Shape;2346;g39f463599da_0_25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7" name="Google Shape;2347;g39f463599da_0_25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8" name="Google Shape;2348;g39f463599da_0_25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9" name="Google Shape;2349;g39f463599da_0_25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0" name="Google Shape;2350;g39f463599da_0_25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1" name="Google Shape;2351;g39f463599da_0_256"/>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2" name="Google Shape;2352;g39f463599da_0_25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3" name="Google Shape;2353;g39f463599da_0_25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4" name="Google Shape;2354;g39f463599da_0_25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5" name="Google Shape;2355;g39f463599da_0_25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6" name="Google Shape;2356;g39f463599da_0_25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7" name="Google Shape;2357;g39f463599da_0_25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8" name="Google Shape;2358;g39f463599da_0_25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9" name="Google Shape;2359;g39f463599da_0_25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0" name="Google Shape;2360;g39f463599da_0_256"/>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1" name="Google Shape;2361;g39f463599da_0_256"/>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2" name="Google Shape;2362;g39f463599da_0_25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3" name="Google Shape;2363;g39f463599da_0_25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4" name="Google Shape;2364;g39f463599da_0_25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5" name="Google Shape;2365;g39f463599da_0_25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6" name="Google Shape;2366;g39f463599da_0_25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7" name="Google Shape;2367;g39f463599da_0_25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8" name="Google Shape;2368;g39f463599da_0_25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9" name="Google Shape;2369;g39f463599da_0_25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0" name="Google Shape;2370;g39f463599da_0_25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1" name="Google Shape;2371;g39f463599da_0_25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2" name="Google Shape;2372;g39f463599da_0_25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3" name="Google Shape;2373;g39f463599da_0_25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4" name="Google Shape;2374;g39f463599da_0_25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5" name="Google Shape;2375;g39f463599da_0_25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6" name="Google Shape;2376;g39f463599da_0_25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7" name="Google Shape;2377;g39f463599da_0_25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8" name="Google Shape;2378;g39f463599da_0_25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9" name="Google Shape;2379;g39f463599da_0_25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0" name="Google Shape;2380;g39f463599da_0_25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1" name="Google Shape;2381;g39f463599da_0_256"/>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2" name="Google Shape;2382;g39f463599da_0_256"/>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3" name="Google Shape;2383;g39f463599da_0_256"/>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4" name="Google Shape;2384;g39f463599da_0_25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5" name="Google Shape;2385;g39f463599da_0_25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6" name="Google Shape;2386;g39f463599da_0_25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7" name="Google Shape;2387;g39f463599da_0_25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8" name="Google Shape;2388;g39f463599da_0_25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9" name="Google Shape;2389;g39f463599da_0_25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0" name="Google Shape;2390;g39f463599da_0_25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1" name="Google Shape;2391;g39f463599da_0_256"/>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2" name="Google Shape;2392;g39f463599da_0_25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3" name="Google Shape;2393;g39f463599da_0_25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4" name="Google Shape;2394;g39f463599da_0_25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5" name="Google Shape;2395;g39f463599da_0_25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6" name="Google Shape;2396;g39f463599da_0_25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7" name="Google Shape;2397;g39f463599da_0_25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8" name="Google Shape;2398;g39f463599da_0_25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9" name="Google Shape;2399;g39f463599da_0_25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0" name="Google Shape;2400;g39f463599da_0_25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1" name="Google Shape;2401;g39f463599da_0_25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2" name="Google Shape;2402;g39f463599da_0_256"/>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3" name="Google Shape;2403;g39f463599da_0_256"/>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4" name="Google Shape;2404;g39f463599da_0_25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5" name="Google Shape;2405;g39f463599da_0_25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6" name="Google Shape;2406;g39f463599da_0_25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7" name="Google Shape;2407;g39f463599da_0_25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8" name="Google Shape;2408;g39f463599da_0_25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9" name="Google Shape;2409;g39f463599da_0_25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0" name="Google Shape;2410;g39f463599da_0_25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1" name="Google Shape;2411;g39f463599da_0_256"/>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2" name="Google Shape;2412;g39f463599da_0_256"/>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3" name="Google Shape;2413;g39f463599da_0_25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4" name="Google Shape;2414;g39f463599da_0_25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5" name="Google Shape;2415;g39f463599da_0_25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6" name="Google Shape;2416;g39f463599da_0_25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7" name="Google Shape;2417;g39f463599da_0_25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8" name="Google Shape;2418;g39f463599da_0_25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9" name="Google Shape;2419;g39f463599da_0_25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0" name="Google Shape;2420;g39f463599da_0_25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1" name="Google Shape;2421;g39f463599da_0_25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2" name="Google Shape;2422;g39f463599da_0_25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3" name="Google Shape;2423;g39f463599da_0_256"/>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4" name="Google Shape;2424;g39f463599da_0_25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5" name="Google Shape;2425;g39f463599da_0_25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6" name="Google Shape;2426;g39f463599da_0_25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7" name="Google Shape;2427;g39f463599da_0_25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8" name="Google Shape;2428;g39f463599da_0_25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9" name="Google Shape;2429;g39f463599da_0_25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0" name="Google Shape;2430;g39f463599da_0_25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1" name="Google Shape;2431;g39f463599da_0_25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2" name="Google Shape;2432;g39f463599da_0_256"/>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3" name="Google Shape;2433;g39f463599da_0_256"/>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4" name="Google Shape;2434;g39f463599da_0_25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5" name="Google Shape;2435;g39f463599da_0_25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436" name="Google Shape;2436;g39f463599da_0_256"/>
          <p:cNvSpPr txBox="1"/>
          <p:nvPr/>
        </p:nvSpPr>
        <p:spPr>
          <a:xfrm>
            <a:off x="361650" y="30175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200"/>
              <a:buFont typeface="Arial"/>
              <a:buNone/>
            </a:pPr>
            <a:r>
              <a:rPr lang="en" sz="2100" b="1" i="0" u="none" strike="noStrike" cap="none">
                <a:solidFill>
                  <a:srgbClr val="000000"/>
                </a:solidFill>
                <a:latin typeface="ABeeZee"/>
                <a:ea typeface="ABeeZee"/>
                <a:cs typeface="ABeeZee"/>
                <a:sym typeface="ABeeZee"/>
              </a:rPr>
              <a:t>Impact on Service User</a:t>
            </a:r>
            <a:endParaRPr sz="2100" b="1" i="0" u="none" strike="noStrike" cap="none">
              <a:solidFill>
                <a:srgbClr val="000000"/>
              </a:solidFill>
              <a:latin typeface="ABeeZee"/>
              <a:ea typeface="ABeeZee"/>
              <a:cs typeface="ABeeZee"/>
              <a:sym typeface="ABeeZee"/>
            </a:endParaRPr>
          </a:p>
        </p:txBody>
      </p:sp>
      <p:sp>
        <p:nvSpPr>
          <p:cNvPr id="2437" name="Google Shape;2437;g39f463599da_0_256"/>
          <p:cNvSpPr txBox="1"/>
          <p:nvPr/>
        </p:nvSpPr>
        <p:spPr>
          <a:xfrm>
            <a:off x="597750" y="1112100"/>
            <a:ext cx="50739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Empowers patients to control appointments, prescriptions, and health records digitally. (Institute.global, 2025)</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COVID Pass and vaccination records ensure safe access to services and travel.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Family access facilitates coordinated care and shared decision-making.</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Digital exclusion remains a concern, requiring community training and non-digital options.</a:t>
            </a:r>
            <a:endParaRPr sz="1600" b="0" i="0" u="none" strike="noStrike" cap="none">
              <a:solidFill>
                <a:srgbClr val="000000"/>
              </a:solidFill>
              <a:latin typeface="Cabin"/>
              <a:ea typeface="Cabin"/>
              <a:cs typeface="Cabin"/>
              <a:sym typeface="Cabin"/>
            </a:endParaRPr>
          </a:p>
        </p:txBody>
      </p:sp>
      <p:pic>
        <p:nvPicPr>
          <p:cNvPr id="2438" name="Google Shape;2438;g39f463599da_0_256"/>
          <p:cNvPicPr preferRelativeResize="0"/>
          <p:nvPr/>
        </p:nvPicPr>
        <p:blipFill rotWithShape="1">
          <a:blip r:embed="rId3">
            <a:alphaModFix/>
          </a:blip>
          <a:srcRect/>
          <a:stretch/>
        </p:blipFill>
        <p:spPr>
          <a:xfrm>
            <a:off x="6124725" y="1765988"/>
            <a:ext cx="2800001" cy="1866675"/>
          </a:xfrm>
          <a:prstGeom prst="rect">
            <a:avLst/>
          </a:prstGeom>
          <a:noFill/>
          <a:ln>
            <a:noFill/>
          </a:ln>
        </p:spPr>
      </p:pic>
      <p:sp>
        <p:nvSpPr>
          <p:cNvPr id="2439" name="Google Shape;2439;g39f463599da_0_256"/>
          <p:cNvSpPr txBox="1"/>
          <p:nvPr/>
        </p:nvSpPr>
        <p:spPr>
          <a:xfrm>
            <a:off x="6649193" y="3542559"/>
            <a:ext cx="30000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(Institute.global, 2025)</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43"/>
        <p:cNvGrpSpPr/>
        <p:nvPr/>
      </p:nvGrpSpPr>
      <p:grpSpPr>
        <a:xfrm>
          <a:off x="0" y="0"/>
          <a:ext cx="0" cy="0"/>
          <a:chOff x="0" y="0"/>
          <a:chExt cx="0" cy="0"/>
        </a:xfrm>
      </p:grpSpPr>
      <p:grpSp>
        <p:nvGrpSpPr>
          <p:cNvPr id="2444" name="Google Shape;2444;g39f463599da_0_380"/>
          <p:cNvGrpSpPr/>
          <p:nvPr/>
        </p:nvGrpSpPr>
        <p:grpSpPr>
          <a:xfrm>
            <a:off x="8035095" y="-120561"/>
            <a:ext cx="1507871" cy="1510263"/>
            <a:chOff x="39184" y="-151930"/>
            <a:chExt cx="1309825" cy="1311903"/>
          </a:xfrm>
        </p:grpSpPr>
        <p:sp>
          <p:nvSpPr>
            <p:cNvPr id="2445" name="Google Shape;2445;g39f463599da_0_380"/>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6" name="Google Shape;2446;g39f463599da_0_380"/>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7" name="Google Shape;2447;g39f463599da_0_380"/>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8" name="Google Shape;2448;g39f463599da_0_380"/>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9" name="Google Shape;2449;g39f463599da_0_380"/>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0" name="Google Shape;2450;g39f463599da_0_380"/>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1" name="Google Shape;2451;g39f463599da_0_380"/>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2" name="Google Shape;2452;g39f463599da_0_380"/>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3" name="Google Shape;2453;g39f463599da_0_380"/>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4" name="Google Shape;2454;g39f463599da_0_380"/>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5" name="Google Shape;2455;g39f463599da_0_380"/>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6" name="Google Shape;2456;g39f463599da_0_380"/>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7" name="Google Shape;2457;g39f463599da_0_380"/>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8" name="Google Shape;2458;g39f463599da_0_380"/>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9" name="Google Shape;2459;g39f463599da_0_380"/>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0" name="Google Shape;2460;g39f463599da_0_380"/>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1" name="Google Shape;2461;g39f463599da_0_380"/>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2" name="Google Shape;2462;g39f463599da_0_380"/>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3" name="Google Shape;2463;g39f463599da_0_380"/>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4" name="Google Shape;2464;g39f463599da_0_380"/>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5" name="Google Shape;2465;g39f463599da_0_380"/>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6" name="Google Shape;2466;g39f463599da_0_380"/>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7" name="Google Shape;2467;g39f463599da_0_380"/>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8" name="Google Shape;2468;g39f463599da_0_380"/>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9" name="Google Shape;2469;g39f463599da_0_380"/>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0" name="Google Shape;2470;g39f463599da_0_380"/>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1" name="Google Shape;2471;g39f463599da_0_380"/>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2" name="Google Shape;2472;g39f463599da_0_380"/>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3" name="Google Shape;2473;g39f463599da_0_380"/>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4" name="Google Shape;2474;g39f463599da_0_380"/>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5" name="Google Shape;2475;g39f463599da_0_380"/>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6" name="Google Shape;2476;g39f463599da_0_380"/>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7" name="Google Shape;2477;g39f463599da_0_380"/>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8" name="Google Shape;2478;g39f463599da_0_380"/>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9" name="Google Shape;2479;g39f463599da_0_380"/>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0" name="Google Shape;2480;g39f463599da_0_380"/>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1" name="Google Shape;2481;g39f463599da_0_380"/>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2" name="Google Shape;2482;g39f463599da_0_380"/>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3" name="Google Shape;2483;g39f463599da_0_380"/>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4" name="Google Shape;2484;g39f463599da_0_380"/>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5" name="Google Shape;2485;g39f463599da_0_380"/>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6" name="Google Shape;2486;g39f463599da_0_380"/>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7" name="Google Shape;2487;g39f463599da_0_380"/>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8" name="Google Shape;2488;g39f463599da_0_380"/>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9" name="Google Shape;2489;g39f463599da_0_380"/>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0" name="Google Shape;2490;g39f463599da_0_380"/>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1" name="Google Shape;2491;g39f463599da_0_380"/>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2" name="Google Shape;2492;g39f463599da_0_380"/>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3" name="Google Shape;2493;g39f463599da_0_380"/>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4" name="Google Shape;2494;g39f463599da_0_380"/>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5" name="Google Shape;2495;g39f463599da_0_380"/>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6" name="Google Shape;2496;g39f463599da_0_380"/>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7" name="Google Shape;2497;g39f463599da_0_380"/>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8" name="Google Shape;2498;g39f463599da_0_380"/>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9" name="Google Shape;2499;g39f463599da_0_380"/>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0" name="Google Shape;2500;g39f463599da_0_380"/>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1" name="Google Shape;2501;g39f463599da_0_380"/>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2" name="Google Shape;2502;g39f463599da_0_380"/>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3" name="Google Shape;2503;g39f463599da_0_380"/>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4" name="Google Shape;2504;g39f463599da_0_380"/>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5" name="Google Shape;2505;g39f463599da_0_380"/>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6" name="Google Shape;2506;g39f463599da_0_380"/>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7" name="Google Shape;2507;g39f463599da_0_380"/>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8" name="Google Shape;2508;g39f463599da_0_380"/>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9" name="Google Shape;2509;g39f463599da_0_380"/>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0" name="Google Shape;2510;g39f463599da_0_380"/>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1" name="Google Shape;2511;g39f463599da_0_380"/>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2" name="Google Shape;2512;g39f463599da_0_380"/>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3" name="Google Shape;2513;g39f463599da_0_380"/>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4" name="Google Shape;2514;g39f463599da_0_380"/>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5" name="Google Shape;2515;g39f463599da_0_380"/>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6" name="Google Shape;2516;g39f463599da_0_380"/>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7" name="Google Shape;2517;g39f463599da_0_380"/>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8" name="Google Shape;2518;g39f463599da_0_380"/>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9" name="Google Shape;2519;g39f463599da_0_380"/>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0" name="Google Shape;2520;g39f463599da_0_380"/>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1" name="Google Shape;2521;g39f463599da_0_380"/>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2" name="Google Shape;2522;g39f463599da_0_380"/>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3" name="Google Shape;2523;g39f463599da_0_380"/>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4" name="Google Shape;2524;g39f463599da_0_380"/>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5" name="Google Shape;2525;g39f463599da_0_380"/>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6" name="Google Shape;2526;g39f463599da_0_380"/>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7" name="Google Shape;2527;g39f463599da_0_380"/>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8" name="Google Shape;2528;g39f463599da_0_380"/>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9" name="Google Shape;2529;g39f463599da_0_380"/>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0" name="Google Shape;2530;g39f463599da_0_380"/>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1" name="Google Shape;2531;g39f463599da_0_380"/>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2" name="Google Shape;2532;g39f463599da_0_380"/>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3" name="Google Shape;2533;g39f463599da_0_380"/>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4" name="Google Shape;2534;g39f463599da_0_380"/>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5" name="Google Shape;2535;g39f463599da_0_380"/>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6" name="Google Shape;2536;g39f463599da_0_380"/>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7" name="Google Shape;2537;g39f463599da_0_380"/>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8" name="Google Shape;2538;g39f463599da_0_380"/>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9" name="Google Shape;2539;g39f463599da_0_380"/>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0" name="Google Shape;2540;g39f463599da_0_380"/>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1" name="Google Shape;2541;g39f463599da_0_380"/>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2" name="Google Shape;2542;g39f463599da_0_380"/>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3" name="Google Shape;2543;g39f463599da_0_380"/>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4" name="Google Shape;2544;g39f463599da_0_380"/>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5" name="Google Shape;2545;g39f463599da_0_380"/>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6" name="Google Shape;2546;g39f463599da_0_380"/>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7" name="Google Shape;2547;g39f463599da_0_380"/>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8" name="Google Shape;2548;g39f463599da_0_380"/>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9" name="Google Shape;2549;g39f463599da_0_380"/>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0" name="Google Shape;2550;g39f463599da_0_380"/>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1" name="Google Shape;2551;g39f463599da_0_380"/>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2" name="Google Shape;2552;g39f463599da_0_380"/>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3" name="Google Shape;2553;g39f463599da_0_380"/>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4" name="Google Shape;2554;g39f463599da_0_380"/>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5" name="Google Shape;2555;g39f463599da_0_380"/>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6" name="Google Shape;2556;g39f463599da_0_380"/>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7" name="Google Shape;2557;g39f463599da_0_380"/>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8" name="Google Shape;2558;g39f463599da_0_380"/>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9" name="Google Shape;2559;g39f463599da_0_380"/>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0" name="Google Shape;2560;g39f463599da_0_380"/>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1" name="Google Shape;2561;g39f463599da_0_380"/>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562" name="Google Shape;2562;g39f463599da_0_380"/>
          <p:cNvSpPr txBox="1"/>
          <p:nvPr/>
        </p:nvSpPr>
        <p:spPr>
          <a:xfrm>
            <a:off x="361650" y="30175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i="0" u="none" strike="noStrike" cap="none">
                <a:solidFill>
                  <a:srgbClr val="000000"/>
                </a:solidFill>
                <a:latin typeface="ABeeZee"/>
                <a:ea typeface="ABeeZee"/>
                <a:cs typeface="ABeeZee"/>
                <a:sym typeface="ABeeZee"/>
              </a:rPr>
              <a:t>Impact on Community</a:t>
            </a:r>
            <a:endParaRPr sz="2500" b="1" i="0" u="none" strike="noStrike" cap="none">
              <a:solidFill>
                <a:srgbClr val="000000"/>
              </a:solidFill>
              <a:latin typeface="ABeeZee"/>
              <a:ea typeface="ABeeZee"/>
              <a:cs typeface="ABeeZee"/>
              <a:sym typeface="ABeeZee"/>
            </a:endParaRPr>
          </a:p>
        </p:txBody>
      </p:sp>
      <p:sp>
        <p:nvSpPr>
          <p:cNvPr id="2563" name="Google Shape;2563;g39f463599da_0_380"/>
          <p:cNvSpPr txBox="1"/>
          <p:nvPr/>
        </p:nvSpPr>
        <p:spPr>
          <a:xfrm>
            <a:off x="278774" y="1056849"/>
            <a:ext cx="53100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Eliminates geographic barriers, connecting rural and underserved areas to NHS remotely (Campbell et al., 2024).</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Improves self-management for chronic illness and timely access to immunization.</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Reduces missed appointments, enhancing local health campaign participation.</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Challenges include digital exclusion, internet access, and privacy concerns locally.</a:t>
            </a:r>
            <a:endParaRPr sz="1600" b="0" i="0" u="none" strike="noStrike" cap="none">
              <a:solidFill>
                <a:srgbClr val="000000"/>
              </a:solidFill>
              <a:latin typeface="Cabin"/>
              <a:ea typeface="Cabin"/>
              <a:cs typeface="Cabin"/>
              <a:sym typeface="Cabin"/>
            </a:endParaRPr>
          </a:p>
        </p:txBody>
      </p:sp>
      <p:pic>
        <p:nvPicPr>
          <p:cNvPr id="2564" name="Google Shape;2564;g39f463599da_0_380"/>
          <p:cNvPicPr preferRelativeResize="0"/>
          <p:nvPr/>
        </p:nvPicPr>
        <p:blipFill rotWithShape="1">
          <a:blip r:embed="rId3">
            <a:alphaModFix/>
          </a:blip>
          <a:srcRect/>
          <a:stretch/>
        </p:blipFill>
        <p:spPr>
          <a:xfrm>
            <a:off x="6007726" y="1362771"/>
            <a:ext cx="2857500" cy="2322905"/>
          </a:xfrm>
          <a:prstGeom prst="rect">
            <a:avLst/>
          </a:prstGeom>
          <a:noFill/>
          <a:ln>
            <a:noFill/>
          </a:ln>
        </p:spPr>
      </p:pic>
      <p:sp>
        <p:nvSpPr>
          <p:cNvPr id="2565" name="Google Shape;2565;g39f463599da_0_380"/>
          <p:cNvSpPr txBox="1"/>
          <p:nvPr/>
        </p:nvSpPr>
        <p:spPr>
          <a:xfrm>
            <a:off x="7436476" y="3581599"/>
            <a:ext cx="3000000" cy="461635"/>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200" dirty="0">
                <a:latin typeface="Times New Roman"/>
                <a:ea typeface="Times New Roman"/>
                <a:cs typeface="Times New Roman"/>
                <a:sym typeface="Times New Roman"/>
              </a:rPr>
              <a:t>(NHS England, 2023)</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69"/>
        <p:cNvGrpSpPr/>
        <p:nvPr/>
      </p:nvGrpSpPr>
      <p:grpSpPr>
        <a:xfrm>
          <a:off x="0" y="0"/>
          <a:ext cx="0" cy="0"/>
          <a:chOff x="0" y="0"/>
          <a:chExt cx="0" cy="0"/>
        </a:xfrm>
      </p:grpSpPr>
      <p:grpSp>
        <p:nvGrpSpPr>
          <p:cNvPr id="2570" name="Google Shape;2570;g39f463599da_0_504"/>
          <p:cNvGrpSpPr/>
          <p:nvPr/>
        </p:nvGrpSpPr>
        <p:grpSpPr>
          <a:xfrm>
            <a:off x="8035095" y="-120561"/>
            <a:ext cx="1507871" cy="1510263"/>
            <a:chOff x="39184" y="-151930"/>
            <a:chExt cx="1309825" cy="1311903"/>
          </a:xfrm>
        </p:grpSpPr>
        <p:sp>
          <p:nvSpPr>
            <p:cNvPr id="2571" name="Google Shape;2571;g39f463599da_0_504"/>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2" name="Google Shape;2572;g39f463599da_0_504"/>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3" name="Google Shape;2573;g39f463599da_0_504"/>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4" name="Google Shape;2574;g39f463599da_0_504"/>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5" name="Google Shape;2575;g39f463599da_0_504"/>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6" name="Google Shape;2576;g39f463599da_0_504"/>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7" name="Google Shape;2577;g39f463599da_0_504"/>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8" name="Google Shape;2578;g39f463599da_0_504"/>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9" name="Google Shape;2579;g39f463599da_0_504"/>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0" name="Google Shape;2580;g39f463599da_0_504"/>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1" name="Google Shape;2581;g39f463599da_0_504"/>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2" name="Google Shape;2582;g39f463599da_0_504"/>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3" name="Google Shape;2583;g39f463599da_0_504"/>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4" name="Google Shape;2584;g39f463599da_0_504"/>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5" name="Google Shape;2585;g39f463599da_0_504"/>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6" name="Google Shape;2586;g39f463599da_0_504"/>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7" name="Google Shape;2587;g39f463599da_0_504"/>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8" name="Google Shape;2588;g39f463599da_0_504"/>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9" name="Google Shape;2589;g39f463599da_0_504"/>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0" name="Google Shape;2590;g39f463599da_0_504"/>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1" name="Google Shape;2591;g39f463599da_0_504"/>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2" name="Google Shape;2592;g39f463599da_0_504"/>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3" name="Google Shape;2593;g39f463599da_0_504"/>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4" name="Google Shape;2594;g39f463599da_0_504"/>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5" name="Google Shape;2595;g39f463599da_0_504"/>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6" name="Google Shape;2596;g39f463599da_0_504"/>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7" name="Google Shape;2597;g39f463599da_0_504"/>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8" name="Google Shape;2598;g39f463599da_0_504"/>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9" name="Google Shape;2599;g39f463599da_0_504"/>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0" name="Google Shape;2600;g39f463599da_0_504"/>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1" name="Google Shape;2601;g39f463599da_0_504"/>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2" name="Google Shape;2602;g39f463599da_0_504"/>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3" name="Google Shape;2603;g39f463599da_0_504"/>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4" name="Google Shape;2604;g39f463599da_0_504"/>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5" name="Google Shape;2605;g39f463599da_0_504"/>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6" name="Google Shape;2606;g39f463599da_0_504"/>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7" name="Google Shape;2607;g39f463599da_0_504"/>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8" name="Google Shape;2608;g39f463599da_0_504"/>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9" name="Google Shape;2609;g39f463599da_0_504"/>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0" name="Google Shape;2610;g39f463599da_0_504"/>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1" name="Google Shape;2611;g39f463599da_0_504"/>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2" name="Google Shape;2612;g39f463599da_0_504"/>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3" name="Google Shape;2613;g39f463599da_0_504"/>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4" name="Google Shape;2614;g39f463599da_0_504"/>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5" name="Google Shape;2615;g39f463599da_0_504"/>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6" name="Google Shape;2616;g39f463599da_0_504"/>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7" name="Google Shape;2617;g39f463599da_0_504"/>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8" name="Google Shape;2618;g39f463599da_0_504"/>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9" name="Google Shape;2619;g39f463599da_0_504"/>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0" name="Google Shape;2620;g39f463599da_0_504"/>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1" name="Google Shape;2621;g39f463599da_0_504"/>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2" name="Google Shape;2622;g39f463599da_0_504"/>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3" name="Google Shape;2623;g39f463599da_0_504"/>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4" name="Google Shape;2624;g39f463599da_0_504"/>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5" name="Google Shape;2625;g39f463599da_0_504"/>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6" name="Google Shape;2626;g39f463599da_0_504"/>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7" name="Google Shape;2627;g39f463599da_0_504"/>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8" name="Google Shape;2628;g39f463599da_0_504"/>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9" name="Google Shape;2629;g39f463599da_0_504"/>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0" name="Google Shape;2630;g39f463599da_0_504"/>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1" name="Google Shape;2631;g39f463599da_0_504"/>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2" name="Google Shape;2632;g39f463599da_0_504"/>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3" name="Google Shape;2633;g39f463599da_0_504"/>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4" name="Google Shape;2634;g39f463599da_0_504"/>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5" name="Google Shape;2635;g39f463599da_0_504"/>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6" name="Google Shape;2636;g39f463599da_0_504"/>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7" name="Google Shape;2637;g39f463599da_0_504"/>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8" name="Google Shape;2638;g39f463599da_0_504"/>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39" name="Google Shape;2639;g39f463599da_0_504"/>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0" name="Google Shape;2640;g39f463599da_0_504"/>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1" name="Google Shape;2641;g39f463599da_0_504"/>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2" name="Google Shape;2642;g39f463599da_0_504"/>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3" name="Google Shape;2643;g39f463599da_0_504"/>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4" name="Google Shape;2644;g39f463599da_0_504"/>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5" name="Google Shape;2645;g39f463599da_0_504"/>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6" name="Google Shape;2646;g39f463599da_0_504"/>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7" name="Google Shape;2647;g39f463599da_0_504"/>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8" name="Google Shape;2648;g39f463599da_0_504"/>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9" name="Google Shape;2649;g39f463599da_0_504"/>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0" name="Google Shape;2650;g39f463599da_0_504"/>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1" name="Google Shape;2651;g39f463599da_0_504"/>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2" name="Google Shape;2652;g39f463599da_0_504"/>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3" name="Google Shape;2653;g39f463599da_0_504"/>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4" name="Google Shape;2654;g39f463599da_0_504"/>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5" name="Google Shape;2655;g39f463599da_0_504"/>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6" name="Google Shape;2656;g39f463599da_0_504"/>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7" name="Google Shape;2657;g39f463599da_0_504"/>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8" name="Google Shape;2658;g39f463599da_0_504"/>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9" name="Google Shape;2659;g39f463599da_0_504"/>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0" name="Google Shape;2660;g39f463599da_0_504"/>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1" name="Google Shape;2661;g39f463599da_0_504"/>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2" name="Google Shape;2662;g39f463599da_0_504"/>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3" name="Google Shape;2663;g39f463599da_0_504"/>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4" name="Google Shape;2664;g39f463599da_0_504"/>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5" name="Google Shape;2665;g39f463599da_0_504"/>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6" name="Google Shape;2666;g39f463599da_0_504"/>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7" name="Google Shape;2667;g39f463599da_0_504"/>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8" name="Google Shape;2668;g39f463599da_0_504"/>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9" name="Google Shape;2669;g39f463599da_0_504"/>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0" name="Google Shape;2670;g39f463599da_0_504"/>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1" name="Google Shape;2671;g39f463599da_0_504"/>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2" name="Google Shape;2672;g39f463599da_0_504"/>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3" name="Google Shape;2673;g39f463599da_0_504"/>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4" name="Google Shape;2674;g39f463599da_0_504"/>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5" name="Google Shape;2675;g39f463599da_0_504"/>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6" name="Google Shape;2676;g39f463599da_0_504"/>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7" name="Google Shape;2677;g39f463599da_0_504"/>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8" name="Google Shape;2678;g39f463599da_0_504"/>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9" name="Google Shape;2679;g39f463599da_0_504"/>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0" name="Google Shape;2680;g39f463599da_0_504"/>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1" name="Google Shape;2681;g39f463599da_0_504"/>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2" name="Google Shape;2682;g39f463599da_0_504"/>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3" name="Google Shape;2683;g39f463599da_0_504"/>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4" name="Google Shape;2684;g39f463599da_0_504"/>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5" name="Google Shape;2685;g39f463599da_0_504"/>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6" name="Google Shape;2686;g39f463599da_0_504"/>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7" name="Google Shape;2687;g39f463599da_0_504"/>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88" name="Google Shape;2688;g39f463599da_0_504"/>
          <p:cNvSpPr txBox="1"/>
          <p:nvPr/>
        </p:nvSpPr>
        <p:spPr>
          <a:xfrm>
            <a:off x="361650" y="30175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i="0" u="none" strike="noStrike" cap="none">
                <a:solidFill>
                  <a:srgbClr val="000000"/>
                </a:solidFill>
                <a:latin typeface="ABeeZee"/>
                <a:ea typeface="ABeeZee"/>
                <a:cs typeface="ABeeZee"/>
                <a:sym typeface="ABeeZee"/>
              </a:rPr>
              <a:t>Critical Analysis</a:t>
            </a:r>
            <a:endParaRPr sz="2500" b="1" i="0" u="none" strike="noStrike" cap="none">
              <a:solidFill>
                <a:srgbClr val="000000"/>
              </a:solidFill>
              <a:latin typeface="ABeeZee"/>
              <a:ea typeface="ABeeZee"/>
              <a:cs typeface="ABeeZee"/>
              <a:sym typeface="ABeeZee"/>
            </a:endParaRPr>
          </a:p>
        </p:txBody>
      </p:sp>
      <p:sp>
        <p:nvSpPr>
          <p:cNvPr id="2689" name="Google Shape;2689;g39f463599da_0_504"/>
          <p:cNvSpPr txBox="1"/>
          <p:nvPr/>
        </p:nvSpPr>
        <p:spPr>
          <a:xfrm>
            <a:off x="361650" y="1112100"/>
            <a:ext cx="53100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Positive: increases efficiency, patient autonomy, reduces missed appointments, boosts communication </a:t>
            </a:r>
            <a:r>
              <a:rPr lang="en" sz="1200">
                <a:latin typeface="Times New Roman"/>
                <a:ea typeface="Times New Roman"/>
                <a:cs typeface="Times New Roman"/>
                <a:sym typeface="Times New Roman"/>
              </a:rPr>
              <a:t>(‌Sheikh </a:t>
            </a:r>
            <a:r>
              <a:rPr lang="en" sz="1200" i="1">
                <a:latin typeface="Times New Roman"/>
                <a:ea typeface="Times New Roman"/>
                <a:cs typeface="Times New Roman"/>
                <a:sym typeface="Times New Roman"/>
              </a:rPr>
              <a:t>et al</a:t>
            </a:r>
            <a:r>
              <a:rPr lang="en" sz="1200">
                <a:latin typeface="Times New Roman"/>
                <a:ea typeface="Times New Roman"/>
                <a:cs typeface="Times New Roman"/>
                <a:sym typeface="Times New Roman"/>
              </a:rPr>
              <a:t>., 2021)</a:t>
            </a:r>
            <a:r>
              <a:rPr lang="en" sz="1600" b="0" i="0" u="none" strike="noStrike" cap="none">
                <a:solidFill>
                  <a:srgbClr val="000000"/>
                </a:solidFill>
                <a:latin typeface="Cabin"/>
                <a:ea typeface="Cabin"/>
                <a:cs typeface="Cabin"/>
                <a:sym typeface="Cabin"/>
              </a:rPr>
              <a:t>.</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Negative: digital exclusion, socioeconomic disparities, privacy issues, infrastructure challenges. </a:t>
            </a:r>
            <a:r>
              <a:rPr lang="en" sz="1200">
                <a:latin typeface="Times New Roman"/>
                <a:ea typeface="Times New Roman"/>
                <a:cs typeface="Times New Roman"/>
                <a:sym typeface="Times New Roman"/>
              </a:rPr>
              <a:t>(NHS England, 2023)</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Opportunities: digital literacy education, user-friendly features, carer support, non-digital alternatives.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Policy must combine digital outreach and community programs for inclusive health system.</a:t>
            </a:r>
            <a:endParaRPr sz="1600" b="0" i="0" u="none" strike="noStrike" cap="none">
              <a:solidFill>
                <a:srgbClr val="000000"/>
              </a:solidFill>
              <a:latin typeface="Cabin"/>
              <a:ea typeface="Cabin"/>
              <a:cs typeface="Cabin"/>
              <a:sym typeface="Cabin"/>
            </a:endParaRPr>
          </a:p>
        </p:txBody>
      </p:sp>
      <p:pic>
        <p:nvPicPr>
          <p:cNvPr id="2690" name="Google Shape;2690;g39f463599da_0_504"/>
          <p:cNvPicPr preferRelativeResize="0"/>
          <p:nvPr/>
        </p:nvPicPr>
        <p:blipFill rotWithShape="1">
          <a:blip r:embed="rId3">
            <a:alphaModFix/>
          </a:blip>
          <a:srcRect/>
          <a:stretch/>
        </p:blipFill>
        <p:spPr>
          <a:xfrm>
            <a:off x="6009556" y="1624341"/>
            <a:ext cx="3019425" cy="1894825"/>
          </a:xfrm>
          <a:prstGeom prst="rect">
            <a:avLst/>
          </a:prstGeom>
          <a:noFill/>
          <a:ln>
            <a:noFill/>
          </a:ln>
        </p:spPr>
      </p:pic>
      <p:sp>
        <p:nvSpPr>
          <p:cNvPr id="2691" name="Google Shape;2691;g39f463599da_0_504"/>
          <p:cNvSpPr txBox="1"/>
          <p:nvPr/>
        </p:nvSpPr>
        <p:spPr>
          <a:xfrm>
            <a:off x="6866756" y="3426723"/>
            <a:ext cx="30000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(NHS England, 2023)</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695"/>
        <p:cNvGrpSpPr/>
        <p:nvPr/>
      </p:nvGrpSpPr>
      <p:grpSpPr>
        <a:xfrm>
          <a:off x="0" y="0"/>
          <a:ext cx="0" cy="0"/>
          <a:chOff x="0" y="0"/>
          <a:chExt cx="0" cy="0"/>
        </a:xfrm>
      </p:grpSpPr>
      <p:grpSp>
        <p:nvGrpSpPr>
          <p:cNvPr id="2696" name="Google Shape;2696;g3aa08098222_0_0"/>
          <p:cNvGrpSpPr/>
          <p:nvPr/>
        </p:nvGrpSpPr>
        <p:grpSpPr>
          <a:xfrm>
            <a:off x="8035095" y="-120561"/>
            <a:ext cx="1507871" cy="1510263"/>
            <a:chOff x="39184" y="-151930"/>
            <a:chExt cx="1309825" cy="1311903"/>
          </a:xfrm>
        </p:grpSpPr>
        <p:sp>
          <p:nvSpPr>
            <p:cNvPr id="2697" name="Google Shape;2697;g3aa08098222_0_0"/>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8" name="Google Shape;2698;g3aa08098222_0_0"/>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9" name="Google Shape;2699;g3aa08098222_0_0"/>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0" name="Google Shape;2700;g3aa08098222_0_0"/>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1" name="Google Shape;2701;g3aa08098222_0_0"/>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2" name="Google Shape;2702;g3aa08098222_0_0"/>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3" name="Google Shape;2703;g3aa08098222_0_0"/>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4" name="Google Shape;2704;g3aa08098222_0_0"/>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5" name="Google Shape;2705;g3aa08098222_0_0"/>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6" name="Google Shape;2706;g3aa08098222_0_0"/>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7" name="Google Shape;2707;g3aa08098222_0_0"/>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8" name="Google Shape;2708;g3aa08098222_0_0"/>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9" name="Google Shape;2709;g3aa08098222_0_0"/>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0" name="Google Shape;2710;g3aa08098222_0_0"/>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1" name="Google Shape;2711;g3aa08098222_0_0"/>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2" name="Google Shape;2712;g3aa08098222_0_0"/>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3" name="Google Shape;2713;g3aa08098222_0_0"/>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4" name="Google Shape;2714;g3aa08098222_0_0"/>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5" name="Google Shape;2715;g3aa08098222_0_0"/>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6" name="Google Shape;2716;g3aa08098222_0_0"/>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7" name="Google Shape;2717;g3aa08098222_0_0"/>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8" name="Google Shape;2718;g3aa08098222_0_0"/>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9" name="Google Shape;2719;g3aa08098222_0_0"/>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0" name="Google Shape;2720;g3aa08098222_0_0"/>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1" name="Google Shape;2721;g3aa08098222_0_0"/>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2" name="Google Shape;2722;g3aa08098222_0_0"/>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3" name="Google Shape;2723;g3aa08098222_0_0"/>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4" name="Google Shape;2724;g3aa08098222_0_0"/>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5" name="Google Shape;2725;g3aa08098222_0_0"/>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6" name="Google Shape;2726;g3aa08098222_0_0"/>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7" name="Google Shape;2727;g3aa08098222_0_0"/>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8" name="Google Shape;2728;g3aa08098222_0_0"/>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9" name="Google Shape;2729;g3aa08098222_0_0"/>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0" name="Google Shape;2730;g3aa08098222_0_0"/>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1" name="Google Shape;2731;g3aa08098222_0_0"/>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2" name="Google Shape;2732;g3aa08098222_0_0"/>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3" name="Google Shape;2733;g3aa08098222_0_0"/>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4" name="Google Shape;2734;g3aa08098222_0_0"/>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5" name="Google Shape;2735;g3aa08098222_0_0"/>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6" name="Google Shape;2736;g3aa08098222_0_0"/>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7" name="Google Shape;2737;g3aa08098222_0_0"/>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8" name="Google Shape;2738;g3aa08098222_0_0"/>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9" name="Google Shape;2739;g3aa08098222_0_0"/>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0" name="Google Shape;2740;g3aa08098222_0_0"/>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1" name="Google Shape;2741;g3aa08098222_0_0"/>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2" name="Google Shape;2742;g3aa08098222_0_0"/>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3" name="Google Shape;2743;g3aa08098222_0_0"/>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4" name="Google Shape;2744;g3aa08098222_0_0"/>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5" name="Google Shape;2745;g3aa08098222_0_0"/>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6" name="Google Shape;2746;g3aa08098222_0_0"/>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7" name="Google Shape;2747;g3aa08098222_0_0"/>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8" name="Google Shape;2748;g3aa08098222_0_0"/>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9" name="Google Shape;2749;g3aa08098222_0_0"/>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0" name="Google Shape;2750;g3aa08098222_0_0"/>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1" name="Google Shape;2751;g3aa08098222_0_0"/>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2" name="Google Shape;2752;g3aa08098222_0_0"/>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3" name="Google Shape;2753;g3aa08098222_0_0"/>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4" name="Google Shape;2754;g3aa08098222_0_0"/>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5" name="Google Shape;2755;g3aa08098222_0_0"/>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6" name="Google Shape;2756;g3aa08098222_0_0"/>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7" name="Google Shape;2757;g3aa08098222_0_0"/>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8" name="Google Shape;2758;g3aa08098222_0_0"/>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9" name="Google Shape;2759;g3aa08098222_0_0"/>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0" name="Google Shape;2760;g3aa08098222_0_0"/>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1" name="Google Shape;2761;g3aa08098222_0_0"/>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2" name="Google Shape;2762;g3aa08098222_0_0"/>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3" name="Google Shape;2763;g3aa08098222_0_0"/>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4" name="Google Shape;2764;g3aa08098222_0_0"/>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5" name="Google Shape;2765;g3aa08098222_0_0"/>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6" name="Google Shape;2766;g3aa08098222_0_0"/>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7" name="Google Shape;2767;g3aa08098222_0_0"/>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8" name="Google Shape;2768;g3aa08098222_0_0"/>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9" name="Google Shape;2769;g3aa08098222_0_0"/>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0" name="Google Shape;2770;g3aa08098222_0_0"/>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1" name="Google Shape;2771;g3aa08098222_0_0"/>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2" name="Google Shape;2772;g3aa08098222_0_0"/>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3" name="Google Shape;2773;g3aa08098222_0_0"/>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4" name="Google Shape;2774;g3aa08098222_0_0"/>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5" name="Google Shape;2775;g3aa08098222_0_0"/>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6" name="Google Shape;2776;g3aa08098222_0_0"/>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7" name="Google Shape;2777;g3aa08098222_0_0"/>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8" name="Google Shape;2778;g3aa08098222_0_0"/>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9" name="Google Shape;2779;g3aa08098222_0_0"/>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0" name="Google Shape;2780;g3aa08098222_0_0"/>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1" name="Google Shape;2781;g3aa08098222_0_0"/>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2" name="Google Shape;2782;g3aa08098222_0_0"/>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3" name="Google Shape;2783;g3aa08098222_0_0"/>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4" name="Google Shape;2784;g3aa08098222_0_0"/>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5" name="Google Shape;2785;g3aa08098222_0_0"/>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6" name="Google Shape;2786;g3aa08098222_0_0"/>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7" name="Google Shape;2787;g3aa08098222_0_0"/>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8" name="Google Shape;2788;g3aa08098222_0_0"/>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9" name="Google Shape;2789;g3aa08098222_0_0"/>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0" name="Google Shape;2790;g3aa08098222_0_0"/>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1" name="Google Shape;2791;g3aa08098222_0_0"/>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2" name="Google Shape;2792;g3aa08098222_0_0"/>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3" name="Google Shape;2793;g3aa08098222_0_0"/>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4" name="Google Shape;2794;g3aa08098222_0_0"/>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5" name="Google Shape;2795;g3aa08098222_0_0"/>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6" name="Google Shape;2796;g3aa08098222_0_0"/>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7" name="Google Shape;2797;g3aa08098222_0_0"/>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8" name="Google Shape;2798;g3aa08098222_0_0"/>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9" name="Google Shape;2799;g3aa08098222_0_0"/>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0" name="Google Shape;2800;g3aa08098222_0_0"/>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1" name="Google Shape;2801;g3aa08098222_0_0"/>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2" name="Google Shape;2802;g3aa08098222_0_0"/>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3" name="Google Shape;2803;g3aa08098222_0_0"/>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4" name="Google Shape;2804;g3aa08098222_0_0"/>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5" name="Google Shape;2805;g3aa08098222_0_0"/>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6" name="Google Shape;2806;g3aa08098222_0_0"/>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7" name="Google Shape;2807;g3aa08098222_0_0"/>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8" name="Google Shape;2808;g3aa08098222_0_0"/>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9" name="Google Shape;2809;g3aa08098222_0_0"/>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0" name="Google Shape;2810;g3aa08098222_0_0"/>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1" name="Google Shape;2811;g3aa08098222_0_0"/>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2" name="Google Shape;2812;g3aa08098222_0_0"/>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3" name="Google Shape;2813;g3aa08098222_0_0"/>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14" name="Google Shape;2814;g3aa08098222_0_0"/>
          <p:cNvSpPr txBox="1"/>
          <p:nvPr/>
        </p:nvSpPr>
        <p:spPr>
          <a:xfrm>
            <a:off x="111849" y="482100"/>
            <a:ext cx="6200400" cy="3864600"/>
          </a:xfrm>
          <a:prstGeom prst="rect">
            <a:avLst/>
          </a:prstGeom>
          <a:noFill/>
          <a:ln>
            <a:noFill/>
          </a:ln>
        </p:spPr>
        <p:txBody>
          <a:bodyPr spcFirstLastPara="1" wrap="square" lIns="91425" tIns="91425" rIns="91425" bIns="91425" anchor="t" anchorCtr="0">
            <a:noAutofit/>
          </a:bodyPr>
          <a:lstStyle/>
          <a:p>
            <a:pPr marL="457200" marR="0" lvl="0" indent="-323850" algn="just" rtl="0">
              <a:lnSpc>
                <a:spcPct val="150000"/>
              </a:lnSpc>
              <a:spcBef>
                <a:spcPts val="0"/>
              </a:spcBef>
              <a:spcAft>
                <a:spcPts val="0"/>
              </a:spcAft>
              <a:buClr>
                <a:srgbClr val="000000"/>
              </a:buClr>
              <a:buSzPts val="1500"/>
              <a:buFont typeface="Cabin"/>
              <a:buChar char="●"/>
            </a:pPr>
            <a:r>
              <a:rPr lang="en" sz="1500">
                <a:latin typeface="Cabin"/>
                <a:ea typeface="Cabin"/>
                <a:cs typeface="Cabin"/>
                <a:sym typeface="Cabin"/>
              </a:rPr>
              <a:t>Another way forward to better the performance and the equity of NHS App is to invest in digital literacy training of all users.</a:t>
            </a:r>
            <a:endParaRPr sz="1500">
              <a:latin typeface="Cabin"/>
              <a:ea typeface="Cabin"/>
              <a:cs typeface="Cabin"/>
              <a:sym typeface="Cabin"/>
            </a:endParaRPr>
          </a:p>
          <a:p>
            <a:pPr marL="457200" marR="0" lvl="0" indent="-323850" algn="just" rtl="0">
              <a:lnSpc>
                <a:spcPct val="150000"/>
              </a:lnSpc>
              <a:spcBef>
                <a:spcPts val="0"/>
              </a:spcBef>
              <a:spcAft>
                <a:spcPts val="0"/>
              </a:spcAft>
              <a:buSzPts val="1500"/>
              <a:buFont typeface="Cabin"/>
              <a:buChar char="●"/>
            </a:pPr>
            <a:r>
              <a:rPr lang="en" sz="1500">
                <a:latin typeface="Cabin"/>
                <a:ea typeface="Cabin"/>
                <a:cs typeface="Cabin"/>
                <a:sym typeface="Cabin"/>
              </a:rPr>
              <a:t>Normal community engagement workshops and providing customized services at the local health facilities should be high on the agenda of policy-makers and leaders of various services.</a:t>
            </a:r>
            <a:endParaRPr sz="1500">
              <a:latin typeface="Cabin"/>
              <a:ea typeface="Cabin"/>
              <a:cs typeface="Cabin"/>
              <a:sym typeface="Cabin"/>
            </a:endParaRPr>
          </a:p>
          <a:p>
            <a:pPr marL="457200" marR="0" lvl="0" indent="-323850" algn="just" rtl="0">
              <a:lnSpc>
                <a:spcPct val="150000"/>
              </a:lnSpc>
              <a:spcBef>
                <a:spcPts val="0"/>
              </a:spcBef>
              <a:spcAft>
                <a:spcPts val="0"/>
              </a:spcAft>
              <a:buSzPts val="1500"/>
              <a:buFont typeface="Cabin"/>
              <a:buChar char="●"/>
            </a:pPr>
            <a:r>
              <a:rPr lang="en" sz="1500">
                <a:latin typeface="Cabin"/>
                <a:ea typeface="Cabin"/>
                <a:cs typeface="Cabin"/>
                <a:sym typeface="Cabin"/>
              </a:rPr>
              <a:t>The enlarged multi-language, voice-assist and chatbot functions will enhance accessibility of users with limited English-speaking knowledge or with disabilities (Chew, 2022).</a:t>
            </a:r>
            <a:endParaRPr sz="1500">
              <a:latin typeface="Cabin"/>
              <a:ea typeface="Cabin"/>
              <a:cs typeface="Cabin"/>
              <a:sym typeface="Cabin"/>
            </a:endParaRPr>
          </a:p>
          <a:p>
            <a:pPr marL="457200" marR="0" lvl="0" indent="-323850" algn="just" rtl="0">
              <a:lnSpc>
                <a:spcPct val="150000"/>
              </a:lnSpc>
              <a:spcBef>
                <a:spcPts val="0"/>
              </a:spcBef>
              <a:spcAft>
                <a:spcPts val="0"/>
              </a:spcAft>
              <a:buSzPts val="1500"/>
              <a:buFont typeface="Cabin"/>
              <a:buChar char="●"/>
            </a:pPr>
            <a:r>
              <a:rPr lang="en" sz="1500">
                <a:latin typeface="Cabin"/>
                <a:ea typeface="Cabin"/>
                <a:cs typeface="Cabin"/>
                <a:sym typeface="Cabin"/>
              </a:rPr>
              <a:t>There should be constant improvement in security implementation and data privacy practices in order to enhance patient trust and confidence.</a:t>
            </a:r>
            <a:endParaRPr sz="1500">
              <a:latin typeface="Cabin"/>
              <a:ea typeface="Cabin"/>
              <a:cs typeface="Cabin"/>
              <a:sym typeface="Cabin"/>
            </a:endParaRPr>
          </a:p>
          <a:p>
            <a:pPr marL="457200" marR="0" lvl="0" indent="-323850" algn="just" rtl="0">
              <a:lnSpc>
                <a:spcPct val="150000"/>
              </a:lnSpc>
              <a:spcBef>
                <a:spcPts val="0"/>
              </a:spcBef>
              <a:spcAft>
                <a:spcPts val="0"/>
              </a:spcAft>
              <a:buSzPts val="1500"/>
              <a:buFont typeface="Cabin"/>
              <a:buChar char="●"/>
            </a:pPr>
            <a:r>
              <a:rPr lang="en" sz="1500">
                <a:latin typeface="Cabin"/>
                <a:ea typeface="Cabin"/>
                <a:cs typeface="Cabin"/>
                <a:sym typeface="Cabin"/>
              </a:rPr>
              <a:t>The alternative non-digital access should be maintained in order to make sure that nobody will be left out.</a:t>
            </a:r>
            <a:endParaRPr sz="1500">
              <a:latin typeface="Cabin"/>
              <a:ea typeface="Cabin"/>
              <a:cs typeface="Cabin"/>
              <a:sym typeface="Cabin"/>
            </a:endParaRPr>
          </a:p>
        </p:txBody>
      </p:sp>
      <p:sp>
        <p:nvSpPr>
          <p:cNvPr id="2815" name="Google Shape;2815;g3aa08098222_0_0"/>
          <p:cNvSpPr txBox="1"/>
          <p:nvPr/>
        </p:nvSpPr>
        <p:spPr>
          <a:xfrm>
            <a:off x="379500" y="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a:latin typeface="ABeeZee"/>
                <a:ea typeface="ABeeZee"/>
                <a:cs typeface="ABeeZee"/>
                <a:sym typeface="ABeeZee"/>
              </a:rPr>
              <a:t>Recommendations</a:t>
            </a:r>
            <a:endParaRPr sz="2500" b="1" i="0" u="none" strike="noStrike" cap="none">
              <a:solidFill>
                <a:srgbClr val="000000"/>
              </a:solidFill>
              <a:latin typeface="ABeeZee"/>
              <a:ea typeface="ABeeZee"/>
              <a:cs typeface="ABeeZee"/>
              <a:sym typeface="ABeeZee"/>
            </a:endParaRPr>
          </a:p>
        </p:txBody>
      </p:sp>
      <p:pic>
        <p:nvPicPr>
          <p:cNvPr id="2816" name="Google Shape;2816;g3aa08098222_0_0"/>
          <p:cNvPicPr preferRelativeResize="0"/>
          <p:nvPr/>
        </p:nvPicPr>
        <p:blipFill>
          <a:blip r:embed="rId3">
            <a:alphaModFix/>
          </a:blip>
          <a:stretch>
            <a:fillRect/>
          </a:stretch>
        </p:blipFill>
        <p:spPr>
          <a:xfrm>
            <a:off x="6312247" y="964200"/>
            <a:ext cx="2776500" cy="2790044"/>
          </a:xfrm>
          <a:prstGeom prst="rect">
            <a:avLst/>
          </a:prstGeom>
          <a:noFill/>
          <a:ln>
            <a:noFill/>
          </a:ln>
        </p:spPr>
      </p:pic>
      <p:sp>
        <p:nvSpPr>
          <p:cNvPr id="2817" name="Google Shape;2817;g3aa08098222_0_0"/>
          <p:cNvSpPr txBox="1"/>
          <p:nvPr/>
        </p:nvSpPr>
        <p:spPr>
          <a:xfrm>
            <a:off x="7308480" y="3662431"/>
            <a:ext cx="25704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200" dirty="0">
                <a:latin typeface="Times New Roman"/>
                <a:ea typeface="Times New Roman"/>
                <a:cs typeface="Times New Roman"/>
                <a:sym typeface="Times New Roman"/>
              </a:rPr>
              <a:t>(Chew, 2022)</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1"/>
        <p:cNvGrpSpPr/>
        <p:nvPr/>
      </p:nvGrpSpPr>
      <p:grpSpPr>
        <a:xfrm>
          <a:off x="0" y="0"/>
          <a:ext cx="0" cy="0"/>
          <a:chOff x="0" y="0"/>
          <a:chExt cx="0" cy="0"/>
        </a:xfrm>
      </p:grpSpPr>
      <p:grpSp>
        <p:nvGrpSpPr>
          <p:cNvPr id="2822" name="Google Shape;2822;g3aa08098222_0_124"/>
          <p:cNvGrpSpPr/>
          <p:nvPr/>
        </p:nvGrpSpPr>
        <p:grpSpPr>
          <a:xfrm>
            <a:off x="8035095" y="-120561"/>
            <a:ext cx="1507871" cy="1510263"/>
            <a:chOff x="39184" y="-151930"/>
            <a:chExt cx="1309825" cy="1311903"/>
          </a:xfrm>
        </p:grpSpPr>
        <p:sp>
          <p:nvSpPr>
            <p:cNvPr id="2823" name="Google Shape;2823;g3aa08098222_0_124"/>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4" name="Google Shape;2824;g3aa08098222_0_124"/>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5" name="Google Shape;2825;g3aa08098222_0_124"/>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6" name="Google Shape;2826;g3aa08098222_0_124"/>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7" name="Google Shape;2827;g3aa08098222_0_124"/>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8" name="Google Shape;2828;g3aa08098222_0_124"/>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9" name="Google Shape;2829;g3aa08098222_0_124"/>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0" name="Google Shape;2830;g3aa08098222_0_124"/>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1" name="Google Shape;2831;g3aa08098222_0_124"/>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2" name="Google Shape;2832;g3aa08098222_0_124"/>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3" name="Google Shape;2833;g3aa08098222_0_124"/>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4" name="Google Shape;2834;g3aa08098222_0_124"/>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5" name="Google Shape;2835;g3aa08098222_0_124"/>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6" name="Google Shape;2836;g3aa08098222_0_124"/>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7" name="Google Shape;2837;g3aa08098222_0_124"/>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8" name="Google Shape;2838;g3aa08098222_0_124"/>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9" name="Google Shape;2839;g3aa08098222_0_124"/>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0" name="Google Shape;2840;g3aa08098222_0_124"/>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1" name="Google Shape;2841;g3aa08098222_0_124"/>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2" name="Google Shape;2842;g3aa08098222_0_124"/>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3" name="Google Shape;2843;g3aa08098222_0_124"/>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4" name="Google Shape;2844;g3aa08098222_0_124"/>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5" name="Google Shape;2845;g3aa08098222_0_124"/>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6" name="Google Shape;2846;g3aa08098222_0_124"/>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7" name="Google Shape;2847;g3aa08098222_0_124"/>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8" name="Google Shape;2848;g3aa08098222_0_124"/>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9" name="Google Shape;2849;g3aa08098222_0_124"/>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0" name="Google Shape;2850;g3aa08098222_0_124"/>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1" name="Google Shape;2851;g3aa08098222_0_124"/>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2" name="Google Shape;2852;g3aa08098222_0_124"/>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3" name="Google Shape;2853;g3aa08098222_0_124"/>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4" name="Google Shape;2854;g3aa08098222_0_124"/>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5" name="Google Shape;2855;g3aa08098222_0_124"/>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6" name="Google Shape;2856;g3aa08098222_0_124"/>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7" name="Google Shape;2857;g3aa08098222_0_124"/>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8" name="Google Shape;2858;g3aa08098222_0_124"/>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9" name="Google Shape;2859;g3aa08098222_0_124"/>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0" name="Google Shape;2860;g3aa08098222_0_124"/>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1" name="Google Shape;2861;g3aa08098222_0_124"/>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2" name="Google Shape;2862;g3aa08098222_0_124"/>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3" name="Google Shape;2863;g3aa08098222_0_124"/>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4" name="Google Shape;2864;g3aa08098222_0_124"/>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5" name="Google Shape;2865;g3aa08098222_0_124"/>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6" name="Google Shape;2866;g3aa08098222_0_124"/>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7" name="Google Shape;2867;g3aa08098222_0_124"/>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8" name="Google Shape;2868;g3aa08098222_0_124"/>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9" name="Google Shape;2869;g3aa08098222_0_124"/>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0" name="Google Shape;2870;g3aa08098222_0_124"/>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1" name="Google Shape;2871;g3aa08098222_0_124"/>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2" name="Google Shape;2872;g3aa08098222_0_124"/>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3" name="Google Shape;2873;g3aa08098222_0_124"/>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4" name="Google Shape;2874;g3aa08098222_0_124"/>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5" name="Google Shape;2875;g3aa08098222_0_124"/>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6" name="Google Shape;2876;g3aa08098222_0_124"/>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7" name="Google Shape;2877;g3aa08098222_0_124"/>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8" name="Google Shape;2878;g3aa08098222_0_124"/>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9" name="Google Shape;2879;g3aa08098222_0_124"/>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0" name="Google Shape;2880;g3aa08098222_0_124"/>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1" name="Google Shape;2881;g3aa08098222_0_124"/>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2" name="Google Shape;2882;g3aa08098222_0_124"/>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3" name="Google Shape;2883;g3aa08098222_0_124"/>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4" name="Google Shape;2884;g3aa08098222_0_124"/>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5" name="Google Shape;2885;g3aa08098222_0_124"/>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6" name="Google Shape;2886;g3aa08098222_0_124"/>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7" name="Google Shape;2887;g3aa08098222_0_124"/>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8" name="Google Shape;2888;g3aa08098222_0_124"/>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9" name="Google Shape;2889;g3aa08098222_0_124"/>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0" name="Google Shape;2890;g3aa08098222_0_124"/>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1" name="Google Shape;2891;g3aa08098222_0_124"/>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2" name="Google Shape;2892;g3aa08098222_0_124"/>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3" name="Google Shape;2893;g3aa08098222_0_124"/>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4" name="Google Shape;2894;g3aa08098222_0_124"/>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5" name="Google Shape;2895;g3aa08098222_0_124"/>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6" name="Google Shape;2896;g3aa08098222_0_124"/>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7" name="Google Shape;2897;g3aa08098222_0_124"/>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8" name="Google Shape;2898;g3aa08098222_0_124"/>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9" name="Google Shape;2899;g3aa08098222_0_124"/>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0" name="Google Shape;2900;g3aa08098222_0_124"/>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1" name="Google Shape;2901;g3aa08098222_0_124"/>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2" name="Google Shape;2902;g3aa08098222_0_124"/>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3" name="Google Shape;2903;g3aa08098222_0_124"/>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4" name="Google Shape;2904;g3aa08098222_0_124"/>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5" name="Google Shape;2905;g3aa08098222_0_124"/>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6" name="Google Shape;2906;g3aa08098222_0_124"/>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7" name="Google Shape;2907;g3aa08098222_0_124"/>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8" name="Google Shape;2908;g3aa08098222_0_124"/>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9" name="Google Shape;2909;g3aa08098222_0_124"/>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0" name="Google Shape;2910;g3aa08098222_0_124"/>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1" name="Google Shape;2911;g3aa08098222_0_124"/>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2" name="Google Shape;2912;g3aa08098222_0_124"/>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3" name="Google Shape;2913;g3aa08098222_0_124"/>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4" name="Google Shape;2914;g3aa08098222_0_124"/>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5" name="Google Shape;2915;g3aa08098222_0_124"/>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6" name="Google Shape;2916;g3aa08098222_0_124"/>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7" name="Google Shape;2917;g3aa08098222_0_124"/>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8" name="Google Shape;2918;g3aa08098222_0_124"/>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9" name="Google Shape;2919;g3aa08098222_0_124"/>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0" name="Google Shape;2920;g3aa08098222_0_124"/>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1" name="Google Shape;2921;g3aa08098222_0_124"/>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2" name="Google Shape;2922;g3aa08098222_0_124"/>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3" name="Google Shape;2923;g3aa08098222_0_124"/>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4" name="Google Shape;2924;g3aa08098222_0_124"/>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5" name="Google Shape;2925;g3aa08098222_0_124"/>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6" name="Google Shape;2926;g3aa08098222_0_124"/>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7" name="Google Shape;2927;g3aa08098222_0_124"/>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8" name="Google Shape;2928;g3aa08098222_0_124"/>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9" name="Google Shape;2929;g3aa08098222_0_124"/>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0" name="Google Shape;2930;g3aa08098222_0_124"/>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1" name="Google Shape;2931;g3aa08098222_0_124"/>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2" name="Google Shape;2932;g3aa08098222_0_124"/>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3" name="Google Shape;2933;g3aa08098222_0_124"/>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4" name="Google Shape;2934;g3aa08098222_0_124"/>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5" name="Google Shape;2935;g3aa08098222_0_124"/>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6" name="Google Shape;2936;g3aa08098222_0_124"/>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7" name="Google Shape;2937;g3aa08098222_0_124"/>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8" name="Google Shape;2938;g3aa08098222_0_124"/>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9" name="Google Shape;2939;g3aa08098222_0_124"/>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940" name="Google Shape;2940;g3aa08098222_0_124"/>
          <p:cNvSpPr txBox="1"/>
          <p:nvPr/>
        </p:nvSpPr>
        <p:spPr>
          <a:xfrm>
            <a:off x="379500" y="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a:latin typeface="ABeeZee"/>
                <a:ea typeface="ABeeZee"/>
                <a:cs typeface="ABeeZee"/>
                <a:sym typeface="ABeeZee"/>
              </a:rPr>
              <a:t>Challenging Innovation</a:t>
            </a:r>
            <a:endParaRPr sz="2500" b="1">
              <a:latin typeface="ABeeZee"/>
              <a:ea typeface="ABeeZee"/>
              <a:cs typeface="ABeeZee"/>
              <a:sym typeface="ABeeZee"/>
            </a:endParaRPr>
          </a:p>
          <a:p>
            <a:pPr marL="0" marR="0" lvl="0" indent="0" algn="ctr" rtl="0">
              <a:lnSpc>
                <a:spcPct val="150000"/>
              </a:lnSpc>
              <a:spcBef>
                <a:spcPts val="0"/>
              </a:spcBef>
              <a:spcAft>
                <a:spcPts val="0"/>
              </a:spcAft>
              <a:buClr>
                <a:srgbClr val="000000"/>
              </a:buClr>
              <a:buSzPts val="2500"/>
              <a:buFont typeface="Arial"/>
              <a:buNone/>
            </a:pPr>
            <a:endParaRPr sz="2500" b="1">
              <a:latin typeface="ABeeZee"/>
              <a:ea typeface="ABeeZee"/>
              <a:cs typeface="ABeeZee"/>
              <a:sym typeface="ABeeZee"/>
            </a:endParaRPr>
          </a:p>
        </p:txBody>
      </p:sp>
      <p:sp>
        <p:nvSpPr>
          <p:cNvPr id="2941" name="Google Shape;2941;g3aa08098222_0_124"/>
          <p:cNvSpPr txBox="1"/>
          <p:nvPr/>
        </p:nvSpPr>
        <p:spPr>
          <a:xfrm>
            <a:off x="165750" y="639450"/>
            <a:ext cx="6160200" cy="38646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a:latin typeface="Cabin"/>
                <a:ea typeface="Cabin"/>
                <a:cs typeface="Cabin"/>
                <a:sym typeface="Cabin"/>
              </a:rPr>
              <a:t>The NHS App transforms patient-provider interactions by introducing digital-first service delivery in UK healthcare.</a:t>
            </a:r>
            <a:endParaRPr sz="1600">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a:latin typeface="Cabin"/>
                <a:ea typeface="Cabin"/>
                <a:cs typeface="Cabin"/>
                <a:sym typeface="Cabin"/>
              </a:rPr>
              <a:t>Rapid adoption has exposed digital divides among older adults, low-income groups, and low-literacy users.</a:t>
            </a:r>
            <a:endParaRPr sz="1600">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a:latin typeface="Cabin"/>
                <a:ea typeface="Cabin"/>
                <a:cs typeface="Cabin"/>
                <a:sym typeface="Cabin"/>
              </a:rPr>
              <a:t>Integration challenges with legacy IT systems demand extensive resources for adaptation and continuous system updates (Ogunwole et al., 2023).</a:t>
            </a:r>
            <a:endParaRPr sz="1600">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a:latin typeface="Cabin"/>
                <a:ea typeface="Cabin"/>
                <a:cs typeface="Cabin"/>
                <a:sym typeface="Cabin"/>
              </a:rPr>
              <a:t>Data security and patient privacy remain major unresolved ethical and technical concerns in digital healthcare delivery.</a:t>
            </a:r>
            <a:endParaRPr sz="1600">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a:latin typeface="Cabin"/>
                <a:ea typeface="Cabin"/>
                <a:cs typeface="Cabin"/>
                <a:sym typeface="Cabin"/>
              </a:rPr>
              <a:t>Sustainable transformation requires long-term investment in infrastructure, inclusive access, training, and adaptive governance policies.</a:t>
            </a:r>
            <a:endParaRPr sz="1600">
              <a:latin typeface="Cabin"/>
              <a:ea typeface="Cabin"/>
              <a:cs typeface="Cabin"/>
              <a:sym typeface="Cabin"/>
            </a:endParaRPr>
          </a:p>
        </p:txBody>
      </p:sp>
      <p:pic>
        <p:nvPicPr>
          <p:cNvPr id="2942" name="Google Shape;2942;g3aa08098222_0_124"/>
          <p:cNvPicPr preferRelativeResize="0"/>
          <p:nvPr/>
        </p:nvPicPr>
        <p:blipFill>
          <a:blip r:embed="rId3">
            <a:alphaModFix/>
          </a:blip>
          <a:stretch>
            <a:fillRect/>
          </a:stretch>
        </p:blipFill>
        <p:spPr>
          <a:xfrm>
            <a:off x="6491973" y="951571"/>
            <a:ext cx="2541525" cy="2698595"/>
          </a:xfrm>
          <a:prstGeom prst="rect">
            <a:avLst/>
          </a:prstGeom>
          <a:noFill/>
          <a:ln>
            <a:noFill/>
          </a:ln>
        </p:spPr>
      </p:pic>
      <p:sp>
        <p:nvSpPr>
          <p:cNvPr id="2943" name="Google Shape;2943;g3aa08098222_0_124"/>
          <p:cNvSpPr txBox="1"/>
          <p:nvPr/>
        </p:nvSpPr>
        <p:spPr>
          <a:xfrm>
            <a:off x="6736214" y="3527398"/>
            <a:ext cx="2541600" cy="461635"/>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 sz="1200" dirty="0">
                <a:latin typeface="Cabin"/>
                <a:ea typeface="Cabin"/>
                <a:cs typeface="Cabin"/>
                <a:sym typeface="Cabin"/>
              </a:rPr>
              <a:t>( Ogunwole et al., 2023)</a:t>
            </a:r>
            <a:endParaRPr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47"/>
        <p:cNvGrpSpPr/>
        <p:nvPr/>
      </p:nvGrpSpPr>
      <p:grpSpPr>
        <a:xfrm>
          <a:off x="0" y="0"/>
          <a:ext cx="0" cy="0"/>
          <a:chOff x="0" y="0"/>
          <a:chExt cx="0" cy="0"/>
        </a:xfrm>
      </p:grpSpPr>
      <p:grpSp>
        <p:nvGrpSpPr>
          <p:cNvPr id="2948" name="Google Shape;2948;g39f463599da_0_628"/>
          <p:cNvGrpSpPr/>
          <p:nvPr/>
        </p:nvGrpSpPr>
        <p:grpSpPr>
          <a:xfrm>
            <a:off x="8035095" y="-120561"/>
            <a:ext cx="1507871" cy="1510263"/>
            <a:chOff x="39184" y="-151930"/>
            <a:chExt cx="1309825" cy="1311903"/>
          </a:xfrm>
        </p:grpSpPr>
        <p:sp>
          <p:nvSpPr>
            <p:cNvPr id="2949" name="Google Shape;2949;g39f463599da_0_628"/>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0" name="Google Shape;2950;g39f463599da_0_628"/>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1" name="Google Shape;2951;g39f463599da_0_628"/>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2" name="Google Shape;2952;g39f463599da_0_628"/>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3" name="Google Shape;2953;g39f463599da_0_628"/>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4" name="Google Shape;2954;g39f463599da_0_628"/>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5" name="Google Shape;2955;g39f463599da_0_628"/>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6" name="Google Shape;2956;g39f463599da_0_628"/>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7" name="Google Shape;2957;g39f463599da_0_628"/>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8" name="Google Shape;2958;g39f463599da_0_628"/>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9" name="Google Shape;2959;g39f463599da_0_628"/>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0" name="Google Shape;2960;g39f463599da_0_628"/>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1" name="Google Shape;2961;g39f463599da_0_628"/>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2" name="Google Shape;2962;g39f463599da_0_628"/>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3" name="Google Shape;2963;g39f463599da_0_628"/>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4" name="Google Shape;2964;g39f463599da_0_628"/>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5" name="Google Shape;2965;g39f463599da_0_628"/>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6" name="Google Shape;2966;g39f463599da_0_628"/>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7" name="Google Shape;2967;g39f463599da_0_628"/>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8" name="Google Shape;2968;g39f463599da_0_628"/>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9" name="Google Shape;2969;g39f463599da_0_628"/>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0" name="Google Shape;2970;g39f463599da_0_628"/>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1" name="Google Shape;2971;g39f463599da_0_628"/>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2" name="Google Shape;2972;g39f463599da_0_628"/>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3" name="Google Shape;2973;g39f463599da_0_628"/>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4" name="Google Shape;2974;g39f463599da_0_628"/>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5" name="Google Shape;2975;g39f463599da_0_628"/>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6" name="Google Shape;2976;g39f463599da_0_628"/>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7" name="Google Shape;2977;g39f463599da_0_628"/>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8" name="Google Shape;2978;g39f463599da_0_628"/>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9" name="Google Shape;2979;g39f463599da_0_628"/>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0" name="Google Shape;2980;g39f463599da_0_628"/>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1" name="Google Shape;2981;g39f463599da_0_628"/>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2" name="Google Shape;2982;g39f463599da_0_628"/>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3" name="Google Shape;2983;g39f463599da_0_628"/>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4" name="Google Shape;2984;g39f463599da_0_628"/>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5" name="Google Shape;2985;g39f463599da_0_628"/>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6" name="Google Shape;2986;g39f463599da_0_628"/>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7" name="Google Shape;2987;g39f463599da_0_628"/>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8" name="Google Shape;2988;g39f463599da_0_628"/>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9" name="Google Shape;2989;g39f463599da_0_628"/>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0" name="Google Shape;2990;g39f463599da_0_628"/>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1" name="Google Shape;2991;g39f463599da_0_628"/>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2" name="Google Shape;2992;g39f463599da_0_628"/>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3" name="Google Shape;2993;g39f463599da_0_628"/>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4" name="Google Shape;2994;g39f463599da_0_628"/>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5" name="Google Shape;2995;g39f463599da_0_628"/>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6" name="Google Shape;2996;g39f463599da_0_628"/>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7" name="Google Shape;2997;g39f463599da_0_628"/>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8" name="Google Shape;2998;g39f463599da_0_628"/>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9" name="Google Shape;2999;g39f463599da_0_628"/>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0" name="Google Shape;3000;g39f463599da_0_628"/>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1" name="Google Shape;3001;g39f463599da_0_628"/>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2" name="Google Shape;3002;g39f463599da_0_628"/>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3" name="Google Shape;3003;g39f463599da_0_628"/>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4" name="Google Shape;3004;g39f463599da_0_628"/>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5" name="Google Shape;3005;g39f463599da_0_628"/>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6" name="Google Shape;3006;g39f463599da_0_628"/>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7" name="Google Shape;3007;g39f463599da_0_628"/>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8" name="Google Shape;3008;g39f463599da_0_628"/>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9" name="Google Shape;3009;g39f463599da_0_628"/>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0" name="Google Shape;3010;g39f463599da_0_628"/>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1" name="Google Shape;3011;g39f463599da_0_628"/>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2" name="Google Shape;3012;g39f463599da_0_628"/>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3" name="Google Shape;3013;g39f463599da_0_628"/>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4" name="Google Shape;3014;g39f463599da_0_628"/>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5" name="Google Shape;3015;g39f463599da_0_628"/>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6" name="Google Shape;3016;g39f463599da_0_628"/>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7" name="Google Shape;3017;g39f463599da_0_628"/>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8" name="Google Shape;3018;g39f463599da_0_628"/>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9" name="Google Shape;3019;g39f463599da_0_628"/>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0" name="Google Shape;3020;g39f463599da_0_628"/>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1" name="Google Shape;3021;g39f463599da_0_628"/>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2" name="Google Shape;3022;g39f463599da_0_628"/>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3" name="Google Shape;3023;g39f463599da_0_628"/>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4" name="Google Shape;3024;g39f463599da_0_628"/>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5" name="Google Shape;3025;g39f463599da_0_628"/>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6" name="Google Shape;3026;g39f463599da_0_628"/>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7" name="Google Shape;3027;g39f463599da_0_628"/>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8" name="Google Shape;3028;g39f463599da_0_628"/>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9" name="Google Shape;3029;g39f463599da_0_628"/>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0" name="Google Shape;3030;g39f463599da_0_628"/>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1" name="Google Shape;3031;g39f463599da_0_628"/>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2" name="Google Shape;3032;g39f463599da_0_628"/>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3" name="Google Shape;3033;g39f463599da_0_628"/>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4" name="Google Shape;3034;g39f463599da_0_628"/>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5" name="Google Shape;3035;g39f463599da_0_628"/>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6" name="Google Shape;3036;g39f463599da_0_628"/>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7" name="Google Shape;3037;g39f463599da_0_628"/>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8" name="Google Shape;3038;g39f463599da_0_628"/>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9" name="Google Shape;3039;g39f463599da_0_628"/>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0" name="Google Shape;3040;g39f463599da_0_628"/>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1" name="Google Shape;3041;g39f463599da_0_628"/>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2" name="Google Shape;3042;g39f463599da_0_628"/>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3" name="Google Shape;3043;g39f463599da_0_628"/>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4" name="Google Shape;3044;g39f463599da_0_628"/>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5" name="Google Shape;3045;g39f463599da_0_628"/>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6" name="Google Shape;3046;g39f463599da_0_628"/>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7" name="Google Shape;3047;g39f463599da_0_628"/>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8" name="Google Shape;3048;g39f463599da_0_628"/>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9" name="Google Shape;3049;g39f463599da_0_628"/>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0" name="Google Shape;3050;g39f463599da_0_628"/>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1" name="Google Shape;3051;g39f463599da_0_628"/>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2" name="Google Shape;3052;g39f463599da_0_628"/>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3" name="Google Shape;3053;g39f463599da_0_628"/>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4" name="Google Shape;3054;g39f463599da_0_628"/>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5" name="Google Shape;3055;g39f463599da_0_628"/>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6" name="Google Shape;3056;g39f463599da_0_628"/>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7" name="Google Shape;3057;g39f463599da_0_628"/>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8" name="Google Shape;3058;g39f463599da_0_628"/>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9" name="Google Shape;3059;g39f463599da_0_628"/>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0" name="Google Shape;3060;g39f463599da_0_628"/>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1" name="Google Shape;3061;g39f463599da_0_628"/>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2" name="Google Shape;3062;g39f463599da_0_628"/>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3" name="Google Shape;3063;g39f463599da_0_628"/>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4" name="Google Shape;3064;g39f463599da_0_628"/>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5" name="Google Shape;3065;g39f463599da_0_628"/>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066" name="Google Shape;3066;g39f463599da_0_628"/>
          <p:cNvSpPr txBox="1"/>
          <p:nvPr/>
        </p:nvSpPr>
        <p:spPr>
          <a:xfrm>
            <a:off x="361650" y="301750"/>
            <a:ext cx="8385000" cy="48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500"/>
              <a:buFont typeface="Arial"/>
              <a:buNone/>
            </a:pPr>
            <a:r>
              <a:rPr lang="en" sz="2500" b="1" i="0" u="none" strike="noStrike" cap="none" dirty="0">
                <a:solidFill>
                  <a:srgbClr val="000000"/>
                </a:solidFill>
                <a:latin typeface="ABeeZee"/>
                <a:ea typeface="ABeeZee"/>
                <a:cs typeface="ABeeZee"/>
                <a:sym typeface="ABeeZee"/>
              </a:rPr>
              <a:t>Conclusion</a:t>
            </a:r>
            <a:endParaRPr sz="2500" b="1" i="0" u="none" strike="noStrike" cap="none" dirty="0">
              <a:solidFill>
                <a:srgbClr val="000000"/>
              </a:solidFill>
              <a:latin typeface="ABeeZee"/>
              <a:ea typeface="ABeeZee"/>
              <a:cs typeface="ABeeZee"/>
              <a:sym typeface="ABeeZee"/>
            </a:endParaRPr>
          </a:p>
        </p:txBody>
      </p:sp>
      <p:sp>
        <p:nvSpPr>
          <p:cNvPr id="3067" name="Google Shape;3067;g39f463599da_0_628"/>
          <p:cNvSpPr txBox="1"/>
          <p:nvPr/>
        </p:nvSpPr>
        <p:spPr>
          <a:xfrm>
            <a:off x="642356" y="1278900"/>
            <a:ext cx="7601400" cy="3864600"/>
          </a:xfrm>
          <a:prstGeom prst="rect">
            <a:avLst/>
          </a:prstGeom>
          <a:noFill/>
          <a:ln>
            <a:noFill/>
          </a:ln>
        </p:spPr>
        <p:txBody>
          <a:bodyPr spcFirstLastPara="1" wrap="square" lIns="91425" tIns="91425" rIns="91425" bIns="91425" anchor="t" anchorCtr="0">
            <a:noAutofit/>
          </a:bodyPr>
          <a:lstStyle/>
          <a:p>
            <a:pPr marL="114300" marR="0" lvl="0" algn="just" rtl="0">
              <a:lnSpc>
                <a:spcPct val="150000"/>
              </a:lnSpc>
              <a:spcBef>
                <a:spcPts val="0"/>
              </a:spcBef>
              <a:spcAft>
                <a:spcPts val="0"/>
              </a:spcAft>
              <a:buClr>
                <a:srgbClr val="000000"/>
              </a:buClr>
              <a:buSzPts val="1800"/>
            </a:pPr>
            <a:r>
              <a:rPr lang="en" sz="1800" b="0" i="0" u="none" strike="noStrike" cap="none" dirty="0">
                <a:solidFill>
                  <a:srgbClr val="000000"/>
                </a:solidFill>
                <a:latin typeface="Cabin"/>
                <a:ea typeface="Cabin"/>
                <a:cs typeface="Cabin"/>
                <a:sym typeface="Cabin"/>
              </a:rPr>
              <a:t>NHS App drives workforce efficiency, service delivery, patient empowerment, and community health.</a:t>
            </a:r>
            <a:r>
              <a:rPr lang="en" sz="1800" dirty="0">
                <a:latin typeface="Cabin"/>
                <a:ea typeface="Cabin"/>
                <a:cs typeface="Cabin"/>
                <a:sym typeface="Cabin"/>
              </a:rPr>
              <a:t> Furthermore, f</a:t>
            </a:r>
            <a:r>
              <a:rPr lang="en" sz="1800" b="0" i="0" u="none" strike="noStrike" cap="none" dirty="0">
                <a:solidFill>
                  <a:srgbClr val="000000"/>
                </a:solidFill>
                <a:latin typeface="Cabin"/>
                <a:ea typeface="Cabin"/>
                <a:cs typeface="Cabin"/>
                <a:sym typeface="Cabin"/>
              </a:rPr>
              <a:t>rees healthcare staff to focus on patients; patients manage their health conveniently.</a:t>
            </a:r>
            <a:r>
              <a:rPr lang="en" sz="1800" dirty="0">
                <a:latin typeface="Cabin"/>
                <a:ea typeface="Cabin"/>
                <a:cs typeface="Cabin"/>
                <a:sym typeface="Cabin"/>
              </a:rPr>
              <a:t> In addition, r</a:t>
            </a:r>
            <a:r>
              <a:rPr lang="en" sz="1800" b="0" i="0" u="none" strike="noStrike" cap="none" dirty="0">
                <a:solidFill>
                  <a:srgbClr val="000000"/>
                </a:solidFill>
                <a:latin typeface="Cabin"/>
                <a:ea typeface="Cabin"/>
                <a:cs typeface="Cabin"/>
                <a:sym typeface="Cabin"/>
              </a:rPr>
              <a:t>isks of digital exclusion in vulnerable groups require strategic interventions.</a:t>
            </a:r>
            <a:r>
              <a:rPr lang="en" sz="1800" dirty="0">
                <a:latin typeface="Cabin"/>
                <a:ea typeface="Cabin"/>
                <a:cs typeface="Cabin"/>
                <a:sym typeface="Cabin"/>
              </a:rPr>
              <a:t> Moreover, f</a:t>
            </a:r>
            <a:r>
              <a:rPr lang="en" sz="1800" b="0" i="0" u="none" strike="noStrike" cap="none" dirty="0">
                <a:solidFill>
                  <a:srgbClr val="000000"/>
                </a:solidFill>
                <a:latin typeface="Cabin"/>
                <a:ea typeface="Cabin"/>
                <a:cs typeface="Cabin"/>
                <a:sym typeface="Cabin"/>
              </a:rPr>
              <a:t>uture development with AI and wearables depends on an equity and inclusion focus.</a:t>
            </a:r>
            <a:endParaRPr sz="1800" b="0" i="0" u="none" strike="noStrike" cap="none" dirty="0">
              <a:solidFill>
                <a:srgbClr val="000000"/>
              </a:solidFill>
              <a:latin typeface="Cabin"/>
              <a:ea typeface="Cabin"/>
              <a:cs typeface="Cabin"/>
              <a:sym typeface="Cabi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071"/>
        <p:cNvGrpSpPr/>
        <p:nvPr/>
      </p:nvGrpSpPr>
      <p:grpSpPr>
        <a:xfrm>
          <a:off x="0" y="0"/>
          <a:ext cx="0" cy="0"/>
          <a:chOff x="0" y="0"/>
          <a:chExt cx="0" cy="0"/>
        </a:xfrm>
      </p:grpSpPr>
      <p:grpSp>
        <p:nvGrpSpPr>
          <p:cNvPr id="3072" name="Google Shape;3072;p13"/>
          <p:cNvGrpSpPr/>
          <p:nvPr/>
        </p:nvGrpSpPr>
        <p:grpSpPr>
          <a:xfrm>
            <a:off x="8035095" y="-120561"/>
            <a:ext cx="1507871" cy="1510263"/>
            <a:chOff x="39184" y="-151930"/>
            <a:chExt cx="1309825" cy="1311903"/>
          </a:xfrm>
        </p:grpSpPr>
        <p:sp>
          <p:nvSpPr>
            <p:cNvPr id="3073" name="Google Shape;3073;p13"/>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4" name="Google Shape;3074;p13"/>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5" name="Google Shape;3075;p13"/>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6" name="Google Shape;3076;p13"/>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7" name="Google Shape;3077;p13"/>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8" name="Google Shape;3078;p13"/>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9" name="Google Shape;3079;p13"/>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0" name="Google Shape;3080;p13"/>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1" name="Google Shape;3081;p13"/>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2" name="Google Shape;3082;p13"/>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3" name="Google Shape;3083;p13"/>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4" name="Google Shape;3084;p13"/>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5" name="Google Shape;3085;p13"/>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6" name="Google Shape;3086;p13"/>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7" name="Google Shape;3087;p13"/>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8" name="Google Shape;3088;p13"/>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9" name="Google Shape;3089;p13"/>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0" name="Google Shape;3090;p13"/>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1" name="Google Shape;3091;p13"/>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2" name="Google Shape;3092;p13"/>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3" name="Google Shape;3093;p13"/>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4" name="Google Shape;3094;p13"/>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5" name="Google Shape;3095;p13"/>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6" name="Google Shape;3096;p13"/>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7" name="Google Shape;3097;p13"/>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8" name="Google Shape;3098;p13"/>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9" name="Google Shape;3099;p13"/>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0" name="Google Shape;3100;p13"/>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1" name="Google Shape;3101;p13"/>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2" name="Google Shape;3102;p13"/>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3" name="Google Shape;3103;p13"/>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4" name="Google Shape;3104;p13"/>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5" name="Google Shape;3105;p13"/>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6" name="Google Shape;3106;p13"/>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7" name="Google Shape;3107;p13"/>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8" name="Google Shape;3108;p13"/>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09" name="Google Shape;3109;p13"/>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0" name="Google Shape;3110;p13"/>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1" name="Google Shape;3111;p13"/>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2" name="Google Shape;3112;p13"/>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3" name="Google Shape;3113;p13"/>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4" name="Google Shape;3114;p13"/>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5" name="Google Shape;3115;p13"/>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6" name="Google Shape;3116;p13"/>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7" name="Google Shape;3117;p13"/>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8" name="Google Shape;3118;p13"/>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9" name="Google Shape;3119;p13"/>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0" name="Google Shape;3120;p13"/>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1" name="Google Shape;3121;p13"/>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2" name="Google Shape;3122;p13"/>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3" name="Google Shape;3123;p13"/>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4" name="Google Shape;3124;p13"/>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5" name="Google Shape;3125;p13"/>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6" name="Google Shape;3126;p13"/>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7" name="Google Shape;3127;p13"/>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8" name="Google Shape;3128;p13"/>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9" name="Google Shape;3129;p13"/>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0" name="Google Shape;3130;p13"/>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1" name="Google Shape;3131;p13"/>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2" name="Google Shape;3132;p13"/>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3" name="Google Shape;3133;p13"/>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4" name="Google Shape;3134;p13"/>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5" name="Google Shape;3135;p13"/>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6" name="Google Shape;3136;p13"/>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7" name="Google Shape;3137;p13"/>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8" name="Google Shape;3138;p13"/>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39" name="Google Shape;3139;p13"/>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0" name="Google Shape;3140;p13"/>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1" name="Google Shape;3141;p13"/>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2" name="Google Shape;3142;p13"/>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3" name="Google Shape;3143;p13"/>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4" name="Google Shape;3144;p13"/>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5" name="Google Shape;3145;p13"/>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6" name="Google Shape;3146;p13"/>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7" name="Google Shape;3147;p13"/>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8" name="Google Shape;3148;p13"/>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9" name="Google Shape;3149;p13"/>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0" name="Google Shape;3150;p13"/>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1" name="Google Shape;3151;p13"/>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2" name="Google Shape;3152;p13"/>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3" name="Google Shape;3153;p13"/>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4" name="Google Shape;3154;p13"/>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5" name="Google Shape;3155;p13"/>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6" name="Google Shape;3156;p13"/>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7" name="Google Shape;3157;p13"/>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8" name="Google Shape;3158;p13"/>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9" name="Google Shape;3159;p13"/>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0" name="Google Shape;3160;p13"/>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1" name="Google Shape;3161;p13"/>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2" name="Google Shape;3162;p13"/>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3" name="Google Shape;3163;p13"/>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4" name="Google Shape;3164;p13"/>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5" name="Google Shape;3165;p13"/>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6" name="Google Shape;3166;p13"/>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7" name="Google Shape;3167;p13"/>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8" name="Google Shape;3168;p13"/>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9" name="Google Shape;3169;p13"/>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0" name="Google Shape;3170;p13"/>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1" name="Google Shape;3171;p13"/>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2" name="Google Shape;3172;p13"/>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3" name="Google Shape;3173;p13"/>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4" name="Google Shape;3174;p13"/>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5" name="Google Shape;3175;p13"/>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6" name="Google Shape;3176;p13"/>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7" name="Google Shape;3177;p13"/>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8" name="Google Shape;3178;p13"/>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9" name="Google Shape;3179;p13"/>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0" name="Google Shape;3180;p13"/>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1" name="Google Shape;3181;p13"/>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2" name="Google Shape;3182;p13"/>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3" name="Google Shape;3183;p13"/>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4" name="Google Shape;3184;p13"/>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5" name="Google Shape;3185;p13"/>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6" name="Google Shape;3186;p13"/>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7" name="Google Shape;3187;p13"/>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8" name="Google Shape;3188;p13"/>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9" name="Google Shape;3189;p13"/>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190" name="Google Shape;3190;p13"/>
          <p:cNvSpPr txBox="1">
            <a:spLocks noGrp="1"/>
          </p:cNvSpPr>
          <p:nvPr>
            <p:ph type="title"/>
          </p:nvPr>
        </p:nvSpPr>
        <p:spPr>
          <a:xfrm>
            <a:off x="2717850" y="160825"/>
            <a:ext cx="3708300" cy="5727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SzPts val="1800"/>
              <a:buNone/>
            </a:pPr>
            <a:r>
              <a:rPr lang="en" sz="2500">
                <a:solidFill>
                  <a:srgbClr val="000000"/>
                </a:solidFill>
                <a:latin typeface="ABeeZee"/>
                <a:ea typeface="ABeeZee"/>
                <a:cs typeface="ABeeZee"/>
                <a:sym typeface="ABeeZee"/>
              </a:rPr>
              <a:t>References</a:t>
            </a:r>
            <a:endParaRPr sz="2500">
              <a:solidFill>
                <a:srgbClr val="000000"/>
              </a:solidFill>
              <a:latin typeface="ABeeZee"/>
              <a:ea typeface="ABeeZee"/>
              <a:cs typeface="ABeeZee"/>
              <a:sym typeface="ABeeZee"/>
            </a:endParaRPr>
          </a:p>
        </p:txBody>
      </p:sp>
      <p:sp>
        <p:nvSpPr>
          <p:cNvPr id="3191" name="Google Shape;3191;p13"/>
          <p:cNvSpPr txBox="1"/>
          <p:nvPr/>
        </p:nvSpPr>
        <p:spPr>
          <a:xfrm>
            <a:off x="228600" y="509250"/>
            <a:ext cx="8686800" cy="4125000"/>
          </a:xfrm>
          <a:prstGeom prst="rect">
            <a:avLst/>
          </a:prstGeom>
          <a:noFill/>
          <a:ln>
            <a:noFill/>
          </a:ln>
        </p:spPr>
        <p:txBody>
          <a:bodyPr spcFirstLastPara="1" wrap="square" lIns="91425" tIns="91425" rIns="91425" bIns="91425" anchor="t" anchorCtr="0">
            <a:noAutofit/>
          </a:bodyPr>
          <a:lstStyle/>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Healthcare Management (2025). </a:t>
            </a:r>
            <a:r>
              <a:rPr lang="en" sz="700" b="0" i="1" u="none" strike="noStrike" cap="none">
                <a:solidFill>
                  <a:srgbClr val="000000"/>
                </a:solidFill>
                <a:latin typeface="Times New Roman"/>
                <a:ea typeface="Times New Roman"/>
                <a:cs typeface="Times New Roman"/>
                <a:sym typeface="Times New Roman"/>
              </a:rPr>
              <a:t>NHS App expansion cuts waiting times</a:t>
            </a:r>
            <a:r>
              <a:rPr lang="en" sz="700" b="0" i="0" u="none" strike="noStrike" cap="none">
                <a:solidFill>
                  <a:srgbClr val="000000"/>
                </a:solidFill>
                <a:latin typeface="Times New Roman"/>
                <a:ea typeface="Times New Roman"/>
                <a:cs typeface="Times New Roman"/>
                <a:sym typeface="Times New Roman"/>
              </a:rPr>
              <a:t>. [online] Healthcare-management.uk. Available at: https://www.healthcare-management.uk/nhs-app-expansion-cuts-waiting-times [Accessed 17 Oct.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NHS website (2021). </a:t>
            </a:r>
            <a:r>
              <a:rPr lang="en" sz="700" b="0" i="1" u="none" strike="noStrike" cap="none">
                <a:solidFill>
                  <a:srgbClr val="000000"/>
                </a:solidFill>
                <a:latin typeface="Times New Roman"/>
                <a:ea typeface="Times New Roman"/>
                <a:cs typeface="Times New Roman"/>
                <a:sym typeface="Times New Roman"/>
              </a:rPr>
              <a:t>About the NHS App</a:t>
            </a:r>
            <a:r>
              <a:rPr lang="en" sz="700" b="0" i="0" u="none" strike="noStrike" cap="none">
                <a:solidFill>
                  <a:srgbClr val="000000"/>
                </a:solidFill>
                <a:latin typeface="Times New Roman"/>
                <a:ea typeface="Times New Roman"/>
                <a:cs typeface="Times New Roman"/>
                <a:sym typeface="Times New Roman"/>
              </a:rPr>
              <a:t>. [online] nhs.uk. Available at: https://www.nhs.uk/nhs-app/about-the-nhs-app/ [Accessed 19 Nov.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‌Reidy, C., Chrysanthi Papoutsi, KC, S., Gudgin, B., Laverty, A.A., Greaves, F. and Powell, J. (2025). Qualitative evaluation of the implementation and national roll-out of the NHS App in England. </a:t>
            </a:r>
            <a:r>
              <a:rPr lang="en" sz="700" b="0" i="1" u="none" strike="noStrike" cap="none">
                <a:solidFill>
                  <a:srgbClr val="000000"/>
                </a:solidFill>
                <a:latin typeface="Times New Roman"/>
                <a:ea typeface="Times New Roman"/>
                <a:cs typeface="Times New Roman"/>
                <a:sym typeface="Times New Roman"/>
              </a:rPr>
              <a:t>BMC Medicine</a:t>
            </a:r>
            <a:r>
              <a:rPr lang="en" sz="700" b="0" i="0" u="none" strike="noStrike" cap="none">
                <a:solidFill>
                  <a:srgbClr val="000000"/>
                </a:solidFill>
                <a:latin typeface="Times New Roman"/>
                <a:ea typeface="Times New Roman"/>
                <a:cs typeface="Times New Roman"/>
                <a:sym typeface="Times New Roman"/>
              </a:rPr>
              <a:t>, [online] 23(1), pp.20–20. doi:https://doi.org/10.1186/s12916-024-03842-w.</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‌KC, S., Tewolde, S., Laverty, A.A., Costelloe, C., Papoutsi, C., Reidy, C., Gudgin, B., Shenton, C., Majeed, A., Powell, J. and Greaves, F. (2023). Uptake and adoption of the NHS App in England: an observational study. </a:t>
            </a:r>
            <a:r>
              <a:rPr lang="en" sz="700" b="0" i="1" u="none" strike="noStrike" cap="none">
                <a:solidFill>
                  <a:srgbClr val="000000"/>
                </a:solidFill>
                <a:latin typeface="Times New Roman"/>
                <a:ea typeface="Times New Roman"/>
                <a:cs typeface="Times New Roman"/>
                <a:sym typeface="Times New Roman"/>
              </a:rPr>
              <a:t>British Journal of General Practice</a:t>
            </a:r>
            <a:r>
              <a:rPr lang="en" sz="700" b="0" i="0" u="none" strike="noStrike" cap="none">
                <a:solidFill>
                  <a:srgbClr val="000000"/>
                </a:solidFill>
                <a:latin typeface="Times New Roman"/>
                <a:ea typeface="Times New Roman"/>
                <a:cs typeface="Times New Roman"/>
                <a:sym typeface="Times New Roman"/>
              </a:rPr>
              <a:t>, [online] 73(737), pp.e932–e940. doi:https://doi.org/10.3399/bjgp.2022.0150.</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‌Healthbusinessuk.net. (2025). </a:t>
            </a:r>
            <a:r>
              <a:rPr lang="en" sz="700" b="0" i="1" u="none" strike="noStrike" cap="none">
                <a:solidFill>
                  <a:srgbClr val="000000"/>
                </a:solidFill>
                <a:latin typeface="Times New Roman"/>
                <a:ea typeface="Times New Roman"/>
                <a:cs typeface="Times New Roman"/>
                <a:sym typeface="Times New Roman"/>
              </a:rPr>
              <a:t>NHS app has saved £622 million in staff time | Health Business</a:t>
            </a:r>
            <a:r>
              <a:rPr lang="en" sz="700" b="0" i="0" u="none" strike="noStrike" cap="none">
                <a:solidFill>
                  <a:srgbClr val="000000"/>
                </a:solidFill>
                <a:latin typeface="Times New Roman"/>
                <a:ea typeface="Times New Roman"/>
                <a:cs typeface="Times New Roman"/>
                <a:sym typeface="Times New Roman"/>
              </a:rPr>
              <a:t>. [online] Available at: https://healthbusinessuk.net/news/28042025/nhs-app-has-saved-ps622-million-staff-time [Accessed 19 Nov.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‌Institute.global. (2025). </a:t>
            </a:r>
            <a:r>
              <a:rPr lang="en" sz="700" b="0" i="1" u="none" strike="noStrike" cap="none">
                <a:solidFill>
                  <a:srgbClr val="000000"/>
                </a:solidFill>
                <a:latin typeface="Times New Roman"/>
                <a:ea typeface="Times New Roman"/>
                <a:cs typeface="Times New Roman"/>
                <a:sym typeface="Times New Roman"/>
              </a:rPr>
              <a:t>The NHS at a Crossroads: The App That Can Transform Britain’s Health</a:t>
            </a:r>
            <a:r>
              <a:rPr lang="en" sz="700" b="0" i="0" u="none" strike="noStrike" cap="none">
                <a:solidFill>
                  <a:srgbClr val="000000"/>
                </a:solidFill>
                <a:latin typeface="Times New Roman"/>
                <a:ea typeface="Times New Roman"/>
                <a:cs typeface="Times New Roman"/>
                <a:sym typeface="Times New Roman"/>
              </a:rPr>
              <a:t>. [online] Available at: https://institute.global/insights/public-services/the-nhs-at-a-crossroads-the-app-that-can-transform-britains-health [Accessed 19 Nov.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‌NHS England (2025). </a:t>
            </a:r>
            <a:r>
              <a:rPr lang="en" sz="700" b="0" i="1" u="none" strike="noStrike" cap="none">
                <a:solidFill>
                  <a:srgbClr val="000000"/>
                </a:solidFill>
                <a:latin typeface="Times New Roman"/>
                <a:ea typeface="Times New Roman"/>
                <a:cs typeface="Times New Roman"/>
                <a:sym typeface="Times New Roman"/>
              </a:rPr>
              <a:t>NHS England» NHS App’s family access feature ‘as simple as switching Netflix profiles’</a:t>
            </a:r>
            <a:r>
              <a:rPr lang="en" sz="700" b="0" i="0" u="none" strike="noStrike" cap="none">
                <a:solidFill>
                  <a:srgbClr val="000000"/>
                </a:solidFill>
                <a:latin typeface="Times New Roman"/>
                <a:ea typeface="Times New Roman"/>
                <a:cs typeface="Times New Roman"/>
                <a:sym typeface="Times New Roman"/>
              </a:rPr>
              <a:t>. [online] England.nhs.uk. Available at: https://www.england.nhs.uk/2025/09/nhs-apps-family-access-feature-as-simple-as-switching-netflix-profiles/ [Accessed 19 Nov.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NHS England, (2023). </a:t>
            </a:r>
            <a:r>
              <a:rPr lang="en" sz="700" b="0" i="1" u="none" strike="noStrike" cap="none">
                <a:solidFill>
                  <a:srgbClr val="000000"/>
                </a:solidFill>
                <a:latin typeface="Times New Roman"/>
                <a:ea typeface="Times New Roman"/>
                <a:cs typeface="Times New Roman"/>
                <a:sym typeface="Times New Roman"/>
              </a:rPr>
              <a:t>NHS England» Delivery plan for recovering access to primary care</a:t>
            </a:r>
            <a:r>
              <a:rPr lang="en" sz="700" b="0" i="0" u="none" strike="noStrike" cap="none">
                <a:solidFill>
                  <a:srgbClr val="000000"/>
                </a:solidFill>
                <a:latin typeface="Times New Roman"/>
                <a:ea typeface="Times New Roman"/>
                <a:cs typeface="Times New Roman"/>
                <a:sym typeface="Times New Roman"/>
              </a:rPr>
              <a:t>. [online] England.nhs.uk. Available at: https://www.england.nhs.uk/long-read/delivery-plan-for-recovering-access-to-primary-care-2/ [Accessed 12 Oct.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‌Campbell, J., Atherton, H., Abel, G. and Sussex, J. (2024). Digital facilitation: supporting the use of NHS digital and online services. </a:t>
            </a:r>
            <a:r>
              <a:rPr lang="en" sz="700" b="0" i="1" u="none" strike="noStrike" cap="none">
                <a:solidFill>
                  <a:srgbClr val="000000"/>
                </a:solidFill>
                <a:latin typeface="Times New Roman"/>
                <a:ea typeface="Times New Roman"/>
                <a:cs typeface="Times New Roman"/>
                <a:sym typeface="Times New Roman"/>
              </a:rPr>
              <a:t>British Journal of General Practice</a:t>
            </a:r>
            <a:r>
              <a:rPr lang="en" sz="700" b="0" i="0" u="none" strike="noStrike" cap="none">
                <a:solidFill>
                  <a:srgbClr val="000000"/>
                </a:solidFill>
                <a:latin typeface="Times New Roman"/>
                <a:ea typeface="Times New Roman"/>
                <a:cs typeface="Times New Roman"/>
                <a:sym typeface="Times New Roman"/>
              </a:rPr>
              <a:t>, [online] 74(741), pp.150–151. doi:https://doi.org/10.3399/bjgp24x736749.</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‌Giebel, G.D., Speckemeier, C., Abels, C., Plescher, F., Börchers, K., Wasem, J., Blase, N. and Neusser, S. (2023). Problems and Barriers Related to the Use of Digital Health Applications: Scoping Review. </a:t>
            </a:r>
            <a:r>
              <a:rPr lang="en" sz="700" b="0" i="1" u="none" strike="noStrike" cap="none">
                <a:solidFill>
                  <a:srgbClr val="000000"/>
                </a:solidFill>
                <a:latin typeface="Times New Roman"/>
                <a:ea typeface="Times New Roman"/>
                <a:cs typeface="Times New Roman"/>
                <a:sym typeface="Times New Roman"/>
              </a:rPr>
              <a:t>Journal of Medical Internet Research</a:t>
            </a:r>
            <a:r>
              <a:rPr lang="en" sz="700" b="0" i="0" u="none" strike="noStrike" cap="none">
                <a:solidFill>
                  <a:srgbClr val="000000"/>
                </a:solidFill>
                <a:latin typeface="Times New Roman"/>
                <a:ea typeface="Times New Roman"/>
                <a:cs typeface="Times New Roman"/>
                <a:sym typeface="Times New Roman"/>
              </a:rPr>
              <a:t>, [online] 25(1), p.e43808. doi:https://doi.org/10.2196/43808.</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‌Sheikh, A., Anderson, M., Albala, S., Casadei, B., Franklin, B.D., Richards, M., Taylor, D., Tibble, H. and Mossialos, E., (2021). Health information technology and digital innovation for national learning health and care systems. </a:t>
            </a:r>
            <a:r>
              <a:rPr lang="en" sz="700" b="0" i="1" u="none" strike="noStrike" cap="none">
                <a:solidFill>
                  <a:srgbClr val="000000"/>
                </a:solidFill>
                <a:latin typeface="Times New Roman"/>
                <a:ea typeface="Times New Roman"/>
                <a:cs typeface="Times New Roman"/>
                <a:sym typeface="Times New Roman"/>
              </a:rPr>
              <a:t>The Lancet Digital Health</a:t>
            </a:r>
            <a:r>
              <a:rPr lang="en" sz="700" b="0" i="0" u="none" strike="noStrike" cap="none">
                <a:solidFill>
                  <a:srgbClr val="000000"/>
                </a:solidFill>
                <a:latin typeface="Times New Roman"/>
                <a:ea typeface="Times New Roman"/>
                <a:cs typeface="Times New Roman"/>
                <a:sym typeface="Times New Roman"/>
              </a:rPr>
              <a:t>, </a:t>
            </a:r>
            <a:r>
              <a:rPr lang="en" sz="700" b="0" i="1" u="none" strike="noStrike" cap="none">
                <a:solidFill>
                  <a:srgbClr val="000000"/>
                </a:solidFill>
                <a:latin typeface="Times New Roman"/>
                <a:ea typeface="Times New Roman"/>
                <a:cs typeface="Times New Roman"/>
                <a:sym typeface="Times New Roman"/>
              </a:rPr>
              <a:t>3</a:t>
            </a:r>
            <a:r>
              <a:rPr lang="en" sz="700" b="0" i="0" u="none" strike="noStrike" cap="none">
                <a:solidFill>
                  <a:srgbClr val="000000"/>
                </a:solidFill>
                <a:latin typeface="Times New Roman"/>
                <a:ea typeface="Times New Roman"/>
                <a:cs typeface="Times New Roman"/>
                <a:sym typeface="Times New Roman"/>
              </a:rPr>
              <a:t>(6), pp.e383-e396.</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Abernethy, A., Adams, L., Barrett, M., Bechtel, C., Brennan, P., Butte, A., Faulkner, J., Fontaine, E., Friedhoff, S., Halamka, J., Howell, M., Johnson, K., Long, P., McGraw, D., Miller, R., Lee, P., Perlin, J., Rucker, D., Sandy, L. and Savage, L. (2022). The Promise of Digital Health: Then, Now, and the Future. </a:t>
            </a:r>
            <a:r>
              <a:rPr lang="en" sz="700" b="0" i="1" u="none" strike="noStrike" cap="none">
                <a:solidFill>
                  <a:srgbClr val="000000"/>
                </a:solidFill>
                <a:latin typeface="Times New Roman"/>
                <a:ea typeface="Times New Roman"/>
                <a:cs typeface="Times New Roman"/>
                <a:sym typeface="Times New Roman"/>
              </a:rPr>
              <a:t>NAM Perspectives</a:t>
            </a:r>
            <a:r>
              <a:rPr lang="en" sz="700" b="0" i="0" u="none" strike="noStrike" cap="none">
                <a:solidFill>
                  <a:srgbClr val="000000"/>
                </a:solidFill>
                <a:latin typeface="Times New Roman"/>
                <a:ea typeface="Times New Roman"/>
                <a:cs typeface="Times New Roman"/>
                <a:sym typeface="Times New Roman"/>
              </a:rPr>
              <a:t>, [online] 6(22). doi:https://doi.org/10.31478/202206e.</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‌NHS England (2023). </a:t>
            </a:r>
            <a:r>
              <a:rPr lang="en" sz="700" b="0" i="1" u="none" strike="noStrike" cap="none">
                <a:solidFill>
                  <a:srgbClr val="000000"/>
                </a:solidFill>
                <a:latin typeface="Times New Roman"/>
                <a:ea typeface="Times New Roman"/>
                <a:cs typeface="Times New Roman"/>
                <a:sym typeface="Times New Roman"/>
              </a:rPr>
              <a:t>NHS England» Inclusive digital healthcare: a framework for NHS action on digital inclusion</a:t>
            </a:r>
            <a:r>
              <a:rPr lang="en" sz="700" b="0" i="0" u="none" strike="noStrike" cap="none">
                <a:solidFill>
                  <a:srgbClr val="000000"/>
                </a:solidFill>
                <a:latin typeface="Times New Roman"/>
                <a:ea typeface="Times New Roman"/>
                <a:cs typeface="Times New Roman"/>
                <a:sym typeface="Times New Roman"/>
              </a:rPr>
              <a:t>. [online] England.nhs.uk. Available at: https://www.england.nhs.uk/long-read/inclusive-digital-healthcare-a-framework-for-nhs-action-on-digital-inclusion/ [Accessed 19 Nov. 2025].</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‌Nhs.uk.(2024). </a:t>
            </a:r>
            <a:r>
              <a:rPr lang="en" sz="700" b="0" i="1" u="none" strike="noStrike" cap="none">
                <a:solidFill>
                  <a:srgbClr val="000000"/>
                </a:solidFill>
                <a:latin typeface="Times New Roman"/>
                <a:ea typeface="Times New Roman"/>
                <a:cs typeface="Times New Roman"/>
                <a:sym typeface="Times New Roman"/>
              </a:rPr>
              <a:t>How to integrate with the NHS App - NHS England Digital</a:t>
            </a:r>
            <a:r>
              <a:rPr lang="en" sz="700" b="0" i="0" u="none" strike="noStrike" cap="none">
                <a:solidFill>
                  <a:srgbClr val="000000"/>
                </a:solidFill>
                <a:latin typeface="Times New Roman"/>
                <a:ea typeface="Times New Roman"/>
                <a:cs typeface="Times New Roman"/>
                <a:sym typeface="Times New Roman"/>
              </a:rPr>
              <a:t>. [online] NHS England Digital. Available at: https://digital.nhs.uk/services/nhs-app/how-to-integrate-with-the-nhs-app.</a:t>
            </a:r>
            <a:endParaRPr sz="700" b="0" i="0" u="none" strike="noStrike" cap="none">
              <a:solidFill>
                <a:srgbClr val="000000"/>
              </a:solidFill>
              <a:latin typeface="Times New Roman"/>
              <a:ea typeface="Times New Roman"/>
              <a:cs typeface="Times New Roman"/>
              <a:sym typeface="Times New Roman"/>
            </a:endParaRPr>
          </a:p>
          <a:p>
            <a:pPr marL="457200" marR="0" lvl="0" indent="-247650" algn="just" rtl="0">
              <a:lnSpc>
                <a:spcPct val="150000"/>
              </a:lnSpc>
              <a:spcBef>
                <a:spcPts val="0"/>
              </a:spcBef>
              <a:spcAft>
                <a:spcPts val="0"/>
              </a:spcAft>
              <a:buClr>
                <a:srgbClr val="000000"/>
              </a:buClr>
              <a:buSzPts val="300"/>
              <a:buFont typeface="Cabin"/>
              <a:buChar char="●"/>
            </a:pPr>
            <a:r>
              <a:rPr lang="en" sz="700" b="0" i="0" u="none" strike="noStrike" cap="none">
                <a:solidFill>
                  <a:srgbClr val="000000"/>
                </a:solidFill>
                <a:latin typeface="Times New Roman"/>
                <a:ea typeface="Times New Roman"/>
                <a:cs typeface="Times New Roman"/>
                <a:sym typeface="Times New Roman"/>
              </a:rPr>
              <a:t>‌Patient Information Forum. (2024). </a:t>
            </a:r>
            <a:r>
              <a:rPr lang="en" sz="700" b="0" i="1" u="none" strike="noStrike" cap="none">
                <a:solidFill>
                  <a:srgbClr val="000000"/>
                </a:solidFill>
                <a:latin typeface="Times New Roman"/>
                <a:ea typeface="Times New Roman"/>
                <a:cs typeface="Times New Roman"/>
                <a:sym typeface="Times New Roman"/>
              </a:rPr>
              <a:t>Public and Patient Experience of the NHS App - Patient Information Forum</a:t>
            </a:r>
            <a:r>
              <a:rPr lang="en" sz="700" b="0" i="0" u="none" strike="noStrike" cap="none">
                <a:solidFill>
                  <a:srgbClr val="000000"/>
                </a:solidFill>
                <a:latin typeface="Times New Roman"/>
                <a:ea typeface="Times New Roman"/>
                <a:cs typeface="Times New Roman"/>
                <a:sym typeface="Times New Roman"/>
              </a:rPr>
              <a:t>. [online] Available at: https://pifonline.org.uk/news/public-patient-experience-nhs-app/ [Accessed 17 Oct. 2025].</a:t>
            </a:r>
            <a:endParaRPr sz="300" b="0" i="0" u="none" strike="noStrike" cap="none">
              <a:solidFill>
                <a:srgbClr val="000000"/>
              </a:solidFill>
              <a:latin typeface="Cabin"/>
              <a:ea typeface="Cabin"/>
              <a:cs typeface="Cabin"/>
              <a:sym typeface="Cabi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95"/>
        <p:cNvGrpSpPr/>
        <p:nvPr/>
      </p:nvGrpSpPr>
      <p:grpSpPr>
        <a:xfrm>
          <a:off x="0" y="0"/>
          <a:ext cx="0" cy="0"/>
          <a:chOff x="0" y="0"/>
          <a:chExt cx="0" cy="0"/>
        </a:xfrm>
      </p:grpSpPr>
      <p:grpSp>
        <p:nvGrpSpPr>
          <p:cNvPr id="3196" name="Google Shape;3196;g39f463599da_0_1747"/>
          <p:cNvGrpSpPr/>
          <p:nvPr/>
        </p:nvGrpSpPr>
        <p:grpSpPr>
          <a:xfrm>
            <a:off x="8035095" y="-120561"/>
            <a:ext cx="1507871" cy="1510263"/>
            <a:chOff x="39184" y="-151930"/>
            <a:chExt cx="1309825" cy="1311903"/>
          </a:xfrm>
        </p:grpSpPr>
        <p:sp>
          <p:nvSpPr>
            <p:cNvPr id="3197" name="Google Shape;3197;g39f463599da_0_1747"/>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8" name="Google Shape;3198;g39f463599da_0_1747"/>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9" name="Google Shape;3199;g39f463599da_0_1747"/>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0" name="Google Shape;3200;g39f463599da_0_1747"/>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1" name="Google Shape;3201;g39f463599da_0_1747"/>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2" name="Google Shape;3202;g39f463599da_0_1747"/>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3" name="Google Shape;3203;g39f463599da_0_1747"/>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4" name="Google Shape;3204;g39f463599da_0_1747"/>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5" name="Google Shape;3205;g39f463599da_0_1747"/>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6" name="Google Shape;3206;g39f463599da_0_1747"/>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7" name="Google Shape;3207;g39f463599da_0_1747"/>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8" name="Google Shape;3208;g39f463599da_0_1747"/>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9" name="Google Shape;3209;g39f463599da_0_1747"/>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0" name="Google Shape;3210;g39f463599da_0_1747"/>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1" name="Google Shape;3211;g39f463599da_0_1747"/>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2" name="Google Shape;3212;g39f463599da_0_1747"/>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3" name="Google Shape;3213;g39f463599da_0_1747"/>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4" name="Google Shape;3214;g39f463599da_0_1747"/>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5" name="Google Shape;3215;g39f463599da_0_1747"/>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6" name="Google Shape;3216;g39f463599da_0_1747"/>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7" name="Google Shape;3217;g39f463599da_0_1747"/>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8" name="Google Shape;3218;g39f463599da_0_1747"/>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9" name="Google Shape;3219;g39f463599da_0_1747"/>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0" name="Google Shape;3220;g39f463599da_0_1747"/>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1" name="Google Shape;3221;g39f463599da_0_1747"/>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2" name="Google Shape;3222;g39f463599da_0_1747"/>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3" name="Google Shape;3223;g39f463599da_0_1747"/>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4" name="Google Shape;3224;g39f463599da_0_1747"/>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5" name="Google Shape;3225;g39f463599da_0_1747"/>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6" name="Google Shape;3226;g39f463599da_0_1747"/>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7" name="Google Shape;3227;g39f463599da_0_1747"/>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8" name="Google Shape;3228;g39f463599da_0_1747"/>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9" name="Google Shape;3229;g39f463599da_0_1747"/>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0" name="Google Shape;3230;g39f463599da_0_1747"/>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1" name="Google Shape;3231;g39f463599da_0_1747"/>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2" name="Google Shape;3232;g39f463599da_0_1747"/>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3" name="Google Shape;3233;g39f463599da_0_1747"/>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4" name="Google Shape;3234;g39f463599da_0_1747"/>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5" name="Google Shape;3235;g39f463599da_0_1747"/>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6" name="Google Shape;3236;g39f463599da_0_1747"/>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7" name="Google Shape;3237;g39f463599da_0_1747"/>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8" name="Google Shape;3238;g39f463599da_0_1747"/>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9" name="Google Shape;3239;g39f463599da_0_1747"/>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0" name="Google Shape;3240;g39f463599da_0_1747"/>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1" name="Google Shape;3241;g39f463599da_0_1747"/>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2" name="Google Shape;3242;g39f463599da_0_1747"/>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3" name="Google Shape;3243;g39f463599da_0_1747"/>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4" name="Google Shape;3244;g39f463599da_0_1747"/>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5" name="Google Shape;3245;g39f463599da_0_1747"/>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6" name="Google Shape;3246;g39f463599da_0_1747"/>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7" name="Google Shape;3247;g39f463599da_0_1747"/>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8" name="Google Shape;3248;g39f463599da_0_1747"/>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9" name="Google Shape;3249;g39f463599da_0_1747"/>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0" name="Google Shape;3250;g39f463599da_0_1747"/>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1" name="Google Shape;3251;g39f463599da_0_1747"/>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2" name="Google Shape;3252;g39f463599da_0_1747"/>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3" name="Google Shape;3253;g39f463599da_0_1747"/>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4" name="Google Shape;3254;g39f463599da_0_1747"/>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5" name="Google Shape;3255;g39f463599da_0_1747"/>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6" name="Google Shape;3256;g39f463599da_0_1747"/>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7" name="Google Shape;3257;g39f463599da_0_1747"/>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8" name="Google Shape;3258;g39f463599da_0_1747"/>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9" name="Google Shape;3259;g39f463599da_0_1747"/>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0" name="Google Shape;3260;g39f463599da_0_1747"/>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1" name="Google Shape;3261;g39f463599da_0_1747"/>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2" name="Google Shape;3262;g39f463599da_0_1747"/>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3" name="Google Shape;3263;g39f463599da_0_1747"/>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4" name="Google Shape;3264;g39f463599da_0_1747"/>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5" name="Google Shape;3265;g39f463599da_0_1747"/>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6" name="Google Shape;3266;g39f463599da_0_1747"/>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7" name="Google Shape;3267;g39f463599da_0_1747"/>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8" name="Google Shape;3268;g39f463599da_0_1747"/>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9" name="Google Shape;3269;g39f463599da_0_1747"/>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0" name="Google Shape;3270;g39f463599da_0_1747"/>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1" name="Google Shape;3271;g39f463599da_0_1747"/>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2" name="Google Shape;3272;g39f463599da_0_1747"/>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3" name="Google Shape;3273;g39f463599da_0_1747"/>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4" name="Google Shape;3274;g39f463599da_0_1747"/>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5" name="Google Shape;3275;g39f463599da_0_1747"/>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6" name="Google Shape;3276;g39f463599da_0_1747"/>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7" name="Google Shape;3277;g39f463599da_0_1747"/>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8" name="Google Shape;3278;g39f463599da_0_1747"/>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9" name="Google Shape;3279;g39f463599da_0_1747"/>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0" name="Google Shape;3280;g39f463599da_0_1747"/>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1" name="Google Shape;3281;g39f463599da_0_1747"/>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2" name="Google Shape;3282;g39f463599da_0_1747"/>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3" name="Google Shape;3283;g39f463599da_0_1747"/>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4" name="Google Shape;3284;g39f463599da_0_1747"/>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5" name="Google Shape;3285;g39f463599da_0_1747"/>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6" name="Google Shape;3286;g39f463599da_0_1747"/>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7" name="Google Shape;3287;g39f463599da_0_1747"/>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8" name="Google Shape;3288;g39f463599da_0_1747"/>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9" name="Google Shape;3289;g39f463599da_0_1747"/>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0" name="Google Shape;3290;g39f463599da_0_1747"/>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1" name="Google Shape;3291;g39f463599da_0_1747"/>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2" name="Google Shape;3292;g39f463599da_0_1747"/>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3" name="Google Shape;3293;g39f463599da_0_1747"/>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4" name="Google Shape;3294;g39f463599da_0_1747"/>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5" name="Google Shape;3295;g39f463599da_0_1747"/>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6" name="Google Shape;3296;g39f463599da_0_1747"/>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7" name="Google Shape;3297;g39f463599da_0_1747"/>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8" name="Google Shape;3298;g39f463599da_0_1747"/>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9" name="Google Shape;3299;g39f463599da_0_1747"/>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0" name="Google Shape;3300;g39f463599da_0_1747"/>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1" name="Google Shape;3301;g39f463599da_0_1747"/>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2" name="Google Shape;3302;g39f463599da_0_1747"/>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3" name="Google Shape;3303;g39f463599da_0_1747"/>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4" name="Google Shape;3304;g39f463599da_0_1747"/>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5" name="Google Shape;3305;g39f463599da_0_1747"/>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6" name="Google Shape;3306;g39f463599da_0_1747"/>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7" name="Google Shape;3307;g39f463599da_0_1747"/>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8" name="Google Shape;3308;g39f463599da_0_1747"/>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9" name="Google Shape;3309;g39f463599da_0_1747"/>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0" name="Google Shape;3310;g39f463599da_0_1747"/>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1" name="Google Shape;3311;g39f463599da_0_1747"/>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2" name="Google Shape;3312;g39f463599da_0_1747"/>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3" name="Google Shape;3313;g39f463599da_0_1747"/>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314" name="Google Shape;3314;g39f463599da_0_1747"/>
          <p:cNvSpPr txBox="1">
            <a:spLocks noGrp="1"/>
          </p:cNvSpPr>
          <p:nvPr>
            <p:ph type="title"/>
          </p:nvPr>
        </p:nvSpPr>
        <p:spPr>
          <a:xfrm>
            <a:off x="2787350" y="2285400"/>
            <a:ext cx="3708300" cy="572700"/>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SzPts val="1800"/>
              <a:buNone/>
            </a:pPr>
            <a:r>
              <a:rPr lang="en" sz="3500">
                <a:solidFill>
                  <a:srgbClr val="000000"/>
                </a:solidFill>
                <a:latin typeface="ABeeZee"/>
                <a:ea typeface="ABeeZee"/>
                <a:cs typeface="ABeeZee"/>
                <a:sym typeface="ABeeZee"/>
              </a:rPr>
              <a:t>Thank You</a:t>
            </a:r>
            <a:endParaRPr sz="3500">
              <a:solidFill>
                <a:srgbClr val="000000"/>
              </a:solidFill>
              <a:latin typeface="ABeeZee"/>
              <a:ea typeface="ABeeZee"/>
              <a:cs typeface="ABeeZee"/>
              <a:sym typeface="ABeeZee"/>
            </a:endParaRPr>
          </a:p>
        </p:txBody>
      </p:sp>
    </p:spTree>
  </p:cSld>
  <p:clrMapOvr>
    <a:masterClrMapping/>
  </p:clrMapOvr>
</p:sld>
</file>

<file path=ppt/theme/theme1.xml><?xml version="1.0" encoding="utf-8"?>
<a:theme xmlns:a="http://schemas.openxmlformats.org/drawingml/2006/main" name="Elegant Workplan by Slidesgo">
  <a:themeElements>
    <a:clrScheme name="Simple Light">
      <a:dk1>
        <a:srgbClr val="1C343C"/>
      </a:dk1>
      <a:lt1>
        <a:srgbClr val="F0EBE4"/>
      </a:lt1>
      <a:dk2>
        <a:srgbClr val="4C6A78"/>
      </a:dk2>
      <a:lt2>
        <a:srgbClr val="A7B3B2"/>
      </a:lt2>
      <a:accent1>
        <a:srgbClr val="E0B4A4"/>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3976</Words>
  <Application>Microsoft Office PowerPoint</Application>
  <PresentationFormat>On-screen Show (16:9)</PresentationFormat>
  <Paragraphs>101</Paragraphs>
  <Slides>13</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Poppins</vt:lpstr>
      <vt:lpstr>ABeeZee</vt:lpstr>
      <vt:lpstr>Times New Roman</vt:lpstr>
      <vt:lpstr>Poppins ExtraBold</vt:lpstr>
      <vt:lpstr>Inter</vt:lpstr>
      <vt:lpstr>Arimo</vt:lpstr>
      <vt:lpstr>Arial</vt:lpstr>
      <vt:lpstr>Raleway ExtraBold</vt:lpstr>
      <vt:lpstr>Open Sans</vt:lpstr>
      <vt:lpstr>Raleway</vt:lpstr>
      <vt:lpstr>Cabin</vt:lpstr>
      <vt:lpstr>Elegant Workplan by Slidesgo</vt:lpstr>
      <vt:lpstr>PowerPoint Presentation</vt:lpstr>
      <vt:lpstr>Table of Contents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mac</dc:creator>
  <cp:lastModifiedBy>selma pacheco</cp:lastModifiedBy>
  <cp:revision>1</cp:revision>
  <dcterms:modified xsi:type="dcterms:W3CDTF">2025-12-02T11:17:46Z</dcterms:modified>
</cp:coreProperties>
</file>