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57"/>
  </p:notesMasterIdLst>
  <p:sldIdLst>
    <p:sldId id="719" r:id="rId24"/>
    <p:sldId id="301" r:id="rId25"/>
    <p:sldId id="302" r:id="rId26"/>
    <p:sldId id="458" r:id="rId27"/>
    <p:sldId id="747" r:id="rId28"/>
    <p:sldId id="459" r:id="rId29"/>
    <p:sldId id="750" r:id="rId30"/>
    <p:sldId id="460" r:id="rId31"/>
    <p:sldId id="461" r:id="rId32"/>
    <p:sldId id="463" r:id="rId33"/>
    <p:sldId id="464" r:id="rId34"/>
    <p:sldId id="749" r:id="rId35"/>
    <p:sldId id="465" r:id="rId36"/>
    <p:sldId id="466" r:id="rId37"/>
    <p:sldId id="467" r:id="rId38"/>
    <p:sldId id="754" r:id="rId39"/>
    <p:sldId id="755" r:id="rId40"/>
    <p:sldId id="756" r:id="rId41"/>
    <p:sldId id="469" r:id="rId42"/>
    <p:sldId id="468" r:id="rId43"/>
    <p:sldId id="471" r:id="rId44"/>
    <p:sldId id="474" r:id="rId45"/>
    <p:sldId id="473" r:id="rId46"/>
    <p:sldId id="751" r:id="rId47"/>
    <p:sldId id="753" r:id="rId48"/>
    <p:sldId id="475" r:id="rId49"/>
    <p:sldId id="476" r:id="rId50"/>
    <p:sldId id="477" r:id="rId51"/>
    <p:sldId id="478" r:id="rId52"/>
    <p:sldId id="757" r:id="rId53"/>
    <p:sldId id="758" r:id="rId54"/>
    <p:sldId id="479" r:id="rId55"/>
    <p:sldId id="721" r:id="rId5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B4ED282-1EF8-4FC9-B01F-ECC3EAFA3E35}" v="661" dt="2023-02-28T01:36:02.27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82"/>
    <p:restoredTop sz="77253"/>
  </p:normalViewPr>
  <p:slideViewPr>
    <p:cSldViewPr snapToGrid="0">
      <p:cViewPr varScale="1">
        <p:scale>
          <a:sx n="78" d="100"/>
          <a:sy n="78" d="100"/>
        </p:scale>
        <p:origin x="777" y="63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50" Type="http://schemas.openxmlformats.org/officeDocument/2006/relationships/slide" Target="slides/slide27.xml"/><Relationship Id="rId55" Type="http://schemas.openxmlformats.org/officeDocument/2006/relationships/slide" Target="slides/slide32.xml"/><Relationship Id="rId63" Type="http://schemas.microsoft.com/office/2015/10/relationships/revisionInfo" Target="revisionInfo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slide" Target="slides/slide30.xml"/><Relationship Id="rId58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61" Type="http://schemas.openxmlformats.org/officeDocument/2006/relationships/tableStyles" Target="tableStyles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56" Type="http://schemas.openxmlformats.org/officeDocument/2006/relationships/slide" Target="slides/slide33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8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59" Type="http://schemas.openxmlformats.org/officeDocument/2006/relationships/viewProps" Target="viewProps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slide" Target="slides/slide31.xml"/><Relationship Id="rId62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Relationship Id="rId57" Type="http://schemas.openxmlformats.org/officeDocument/2006/relationships/notesMaster" Target="notesMasters/notesMaster1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slide" Target="slides/slide29.xml"/><Relationship Id="rId6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BB4ED282-1EF8-4FC9-B01F-ECC3EAFA3E35}"/>
    <pc:docChg chg="undo custSel addSld delSld modSld">
      <pc:chgData name="Stalin Jacob Wilson Packia Dhas" userId="050d7d71-3621-4503-95e8-1c9a9d962492" providerId="ADAL" clId="{BB4ED282-1EF8-4FC9-B01F-ECC3EAFA3E35}" dt="2023-02-28T01:36:02.275" v="3350" actId="20577"/>
      <pc:docMkLst>
        <pc:docMk/>
      </pc:docMkLst>
      <pc:sldChg chg="modSp mod">
        <pc:chgData name="Stalin Jacob Wilson Packia Dhas" userId="050d7d71-3621-4503-95e8-1c9a9d962492" providerId="ADAL" clId="{BB4ED282-1EF8-4FC9-B01F-ECC3EAFA3E35}" dt="2023-02-27T20:51:03.306" v="1169" actId="14100"/>
        <pc:sldMkLst>
          <pc:docMk/>
          <pc:sldMk cId="3657130640" sldId="301"/>
        </pc:sldMkLst>
        <pc:spChg chg="mod">
          <ac:chgData name="Stalin Jacob Wilson Packia Dhas" userId="050d7d71-3621-4503-95e8-1c9a9d962492" providerId="ADAL" clId="{BB4ED282-1EF8-4FC9-B01F-ECC3EAFA3E35}" dt="2023-02-27T20:51:03.306" v="1169" actId="14100"/>
          <ac:spMkLst>
            <pc:docMk/>
            <pc:sldMk cId="3657130640" sldId="301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BB4ED282-1EF8-4FC9-B01F-ECC3EAFA3E35}" dt="2023-02-27T20:44:19.597" v="1092" actId="179"/>
          <ac:spMkLst>
            <pc:docMk/>
            <pc:sldMk cId="3657130640" sldId="301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BB4ED282-1EF8-4FC9-B01F-ECC3EAFA3E35}" dt="2023-02-27T20:52:28.919" v="1242" actId="20577"/>
        <pc:sldMkLst>
          <pc:docMk/>
          <pc:sldMk cId="3192266062" sldId="302"/>
        </pc:sldMkLst>
        <pc:spChg chg="mod">
          <ac:chgData name="Stalin Jacob Wilson Packia Dhas" userId="050d7d71-3621-4503-95e8-1c9a9d962492" providerId="ADAL" clId="{BB4ED282-1EF8-4FC9-B01F-ECC3EAFA3E35}" dt="2023-02-27T20:52:28.919" v="1242" actId="20577"/>
          <ac:spMkLst>
            <pc:docMk/>
            <pc:sldMk cId="3192266062" sldId="302"/>
            <ac:spMk id="3" creationId="{00000000-0000-0000-0000-000000000000}"/>
          </ac:spMkLst>
        </pc:spChg>
      </pc:sldChg>
      <pc:sldChg chg="del">
        <pc:chgData name="Stalin Jacob Wilson Packia Dhas" userId="050d7d71-3621-4503-95e8-1c9a9d962492" providerId="ADAL" clId="{BB4ED282-1EF8-4FC9-B01F-ECC3EAFA3E35}" dt="2023-02-21T13:25:33.381" v="156" actId="47"/>
        <pc:sldMkLst>
          <pc:docMk/>
          <pc:sldMk cId="1859524710" sldId="431"/>
        </pc:sldMkLst>
      </pc:sldChg>
      <pc:sldChg chg="modSp add mod">
        <pc:chgData name="Stalin Jacob Wilson Packia Dhas" userId="050d7d71-3621-4503-95e8-1c9a9d962492" providerId="ADAL" clId="{BB4ED282-1EF8-4FC9-B01F-ECC3EAFA3E35}" dt="2023-02-21T14:08:52.295" v="914" actId="20577"/>
        <pc:sldMkLst>
          <pc:docMk/>
          <pc:sldMk cId="1687854761" sldId="458"/>
        </pc:sldMkLst>
        <pc:spChg chg="mod">
          <ac:chgData name="Stalin Jacob Wilson Packia Dhas" userId="050d7d71-3621-4503-95e8-1c9a9d962492" providerId="ADAL" clId="{BB4ED282-1EF8-4FC9-B01F-ECC3EAFA3E35}" dt="2023-02-21T12:58:52.335" v="42" actId="122"/>
          <ac:spMkLst>
            <pc:docMk/>
            <pc:sldMk cId="1687854761" sldId="458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BB4ED282-1EF8-4FC9-B01F-ECC3EAFA3E35}" dt="2023-02-21T14:08:52.295" v="914" actId="20577"/>
          <ac:spMkLst>
            <pc:docMk/>
            <pc:sldMk cId="1687854761" sldId="458"/>
            <ac:spMk id="3" creationId="{00000000-0000-0000-0000-000000000000}"/>
          </ac:spMkLst>
        </pc:spChg>
        <pc:picChg chg="mod">
          <ac:chgData name="Stalin Jacob Wilson Packia Dhas" userId="050d7d71-3621-4503-95e8-1c9a9d962492" providerId="ADAL" clId="{BB4ED282-1EF8-4FC9-B01F-ECC3EAFA3E35}" dt="2023-02-21T12:58:36.249" v="39" actId="14100"/>
          <ac:picMkLst>
            <pc:docMk/>
            <pc:sldMk cId="1687854761" sldId="458"/>
            <ac:picMk id="6" creationId="{00000000-0000-0000-0000-000000000000}"/>
          </ac:picMkLst>
        </pc:picChg>
      </pc:sldChg>
      <pc:sldChg chg="modSp add mod">
        <pc:chgData name="Stalin Jacob Wilson Packia Dhas" userId="050d7d71-3621-4503-95e8-1c9a9d962492" providerId="ADAL" clId="{BB4ED282-1EF8-4FC9-B01F-ECC3EAFA3E35}" dt="2023-02-21T13:01:18.220" v="90" actId="1076"/>
        <pc:sldMkLst>
          <pc:docMk/>
          <pc:sldMk cId="2278561414" sldId="459"/>
        </pc:sldMkLst>
        <pc:spChg chg="mod">
          <ac:chgData name="Stalin Jacob Wilson Packia Dhas" userId="050d7d71-3621-4503-95e8-1c9a9d962492" providerId="ADAL" clId="{BB4ED282-1EF8-4FC9-B01F-ECC3EAFA3E35}" dt="2023-02-21T13:01:03.967" v="87" actId="207"/>
          <ac:spMkLst>
            <pc:docMk/>
            <pc:sldMk cId="2278561414" sldId="459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BB4ED282-1EF8-4FC9-B01F-ECC3EAFA3E35}" dt="2023-02-21T13:01:10.820" v="89" actId="1076"/>
          <ac:spMkLst>
            <pc:docMk/>
            <pc:sldMk cId="2278561414" sldId="459"/>
            <ac:spMk id="3" creationId="{00000000-0000-0000-0000-000000000000}"/>
          </ac:spMkLst>
        </pc:spChg>
        <pc:picChg chg="mod">
          <ac:chgData name="Stalin Jacob Wilson Packia Dhas" userId="050d7d71-3621-4503-95e8-1c9a9d962492" providerId="ADAL" clId="{BB4ED282-1EF8-4FC9-B01F-ECC3EAFA3E35}" dt="2023-02-21T13:01:18.220" v="90" actId="1076"/>
          <ac:picMkLst>
            <pc:docMk/>
            <pc:sldMk cId="2278561414" sldId="459"/>
            <ac:picMk id="1026" creationId="{00000000-0000-0000-0000-000000000000}"/>
          </ac:picMkLst>
        </pc:picChg>
      </pc:sldChg>
      <pc:sldChg chg="modSp add mod">
        <pc:chgData name="Stalin Jacob Wilson Packia Dhas" userId="050d7d71-3621-4503-95e8-1c9a9d962492" providerId="ADAL" clId="{BB4ED282-1EF8-4FC9-B01F-ECC3EAFA3E35}" dt="2023-02-21T13:01:57.652" v="96" actId="14100"/>
        <pc:sldMkLst>
          <pc:docMk/>
          <pc:sldMk cId="286751188" sldId="460"/>
        </pc:sldMkLst>
        <pc:spChg chg="mod">
          <ac:chgData name="Stalin Jacob Wilson Packia Dhas" userId="050d7d71-3621-4503-95e8-1c9a9d962492" providerId="ADAL" clId="{BB4ED282-1EF8-4FC9-B01F-ECC3EAFA3E35}" dt="2023-02-21T13:01:52.802" v="95" actId="122"/>
          <ac:spMkLst>
            <pc:docMk/>
            <pc:sldMk cId="286751188" sldId="460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BB4ED282-1EF8-4FC9-B01F-ECC3EAFA3E35}" dt="2023-02-21T13:01:57.652" v="96" actId="14100"/>
          <ac:spMkLst>
            <pc:docMk/>
            <pc:sldMk cId="286751188" sldId="460"/>
            <ac:spMk id="3" creationId="{00000000-0000-0000-0000-000000000000}"/>
          </ac:spMkLst>
        </pc:spChg>
      </pc:sldChg>
      <pc:sldChg chg="addSp modSp add mod">
        <pc:chgData name="Stalin Jacob Wilson Packia Dhas" userId="050d7d71-3621-4503-95e8-1c9a9d962492" providerId="ADAL" clId="{BB4ED282-1EF8-4FC9-B01F-ECC3EAFA3E35}" dt="2023-02-27T20:50:02.371" v="1164" actId="20577"/>
        <pc:sldMkLst>
          <pc:docMk/>
          <pc:sldMk cId="3829116401" sldId="461"/>
        </pc:sldMkLst>
        <pc:spChg chg="mod">
          <ac:chgData name="Stalin Jacob Wilson Packia Dhas" userId="050d7d71-3621-4503-95e8-1c9a9d962492" providerId="ADAL" clId="{BB4ED282-1EF8-4FC9-B01F-ECC3EAFA3E35}" dt="2023-02-21T13:04:36.673" v="99" actId="207"/>
          <ac:spMkLst>
            <pc:docMk/>
            <pc:sldMk cId="3829116401" sldId="461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BB4ED282-1EF8-4FC9-B01F-ECC3EAFA3E35}" dt="2023-02-27T20:50:02.371" v="1164" actId="20577"/>
          <ac:spMkLst>
            <pc:docMk/>
            <pc:sldMk cId="3829116401" sldId="461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BB4ED282-1EF8-4FC9-B01F-ECC3EAFA3E35}" dt="2023-02-21T13:05:04.479" v="103" actId="1076"/>
          <ac:picMkLst>
            <pc:docMk/>
            <pc:sldMk cId="3829116401" sldId="461"/>
            <ac:picMk id="6" creationId="{1F34EC41-7FE7-8B2B-90B2-6D508983F044}"/>
          </ac:picMkLst>
        </pc:picChg>
      </pc:sldChg>
      <pc:sldChg chg="delSp add del">
        <pc:chgData name="Stalin Jacob Wilson Packia Dhas" userId="050d7d71-3621-4503-95e8-1c9a9d962492" providerId="ADAL" clId="{BB4ED282-1EF8-4FC9-B01F-ECC3EAFA3E35}" dt="2023-02-21T13:05:12.600" v="105" actId="47"/>
        <pc:sldMkLst>
          <pc:docMk/>
          <pc:sldMk cId="1878152451" sldId="462"/>
        </pc:sldMkLst>
        <pc:picChg chg="del">
          <ac:chgData name="Stalin Jacob Wilson Packia Dhas" userId="050d7d71-3621-4503-95e8-1c9a9d962492" providerId="ADAL" clId="{BB4ED282-1EF8-4FC9-B01F-ECC3EAFA3E35}" dt="2023-02-21T13:04:59.104" v="101" actId="21"/>
          <ac:picMkLst>
            <pc:docMk/>
            <pc:sldMk cId="1878152451" sldId="462"/>
            <ac:picMk id="2052" creationId="{00000000-0000-0000-0000-000000000000}"/>
          </ac:picMkLst>
        </pc:picChg>
      </pc:sldChg>
      <pc:sldChg chg="modSp add mod">
        <pc:chgData name="Stalin Jacob Wilson Packia Dhas" userId="050d7d71-3621-4503-95e8-1c9a9d962492" providerId="ADAL" clId="{BB4ED282-1EF8-4FC9-B01F-ECC3EAFA3E35}" dt="2023-02-21T13:05:37.091" v="113" actId="20577"/>
        <pc:sldMkLst>
          <pc:docMk/>
          <pc:sldMk cId="832598633" sldId="463"/>
        </pc:sldMkLst>
        <pc:spChg chg="mod">
          <ac:chgData name="Stalin Jacob Wilson Packia Dhas" userId="050d7d71-3621-4503-95e8-1c9a9d962492" providerId="ADAL" clId="{BB4ED282-1EF8-4FC9-B01F-ECC3EAFA3E35}" dt="2023-02-21T13:05:27.839" v="110" actId="207"/>
          <ac:spMkLst>
            <pc:docMk/>
            <pc:sldMk cId="832598633" sldId="463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BB4ED282-1EF8-4FC9-B01F-ECC3EAFA3E35}" dt="2023-02-21T13:05:37.091" v="113" actId="20577"/>
          <ac:spMkLst>
            <pc:docMk/>
            <pc:sldMk cId="832598633" sldId="463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BB4ED282-1EF8-4FC9-B01F-ECC3EAFA3E35}" dt="2023-02-27T21:13:44.925" v="1410" actId="27636"/>
        <pc:sldMkLst>
          <pc:docMk/>
          <pc:sldMk cId="3694162054" sldId="464"/>
        </pc:sldMkLst>
        <pc:spChg chg="mod">
          <ac:chgData name="Stalin Jacob Wilson Packia Dhas" userId="050d7d71-3621-4503-95e8-1c9a9d962492" providerId="ADAL" clId="{BB4ED282-1EF8-4FC9-B01F-ECC3EAFA3E35}" dt="2023-02-21T13:05:58.866" v="117" actId="1076"/>
          <ac:spMkLst>
            <pc:docMk/>
            <pc:sldMk cId="3694162054" sldId="464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BB4ED282-1EF8-4FC9-B01F-ECC3EAFA3E35}" dt="2023-02-27T21:13:44.925" v="1410" actId="27636"/>
          <ac:spMkLst>
            <pc:docMk/>
            <pc:sldMk cId="3694162054" sldId="464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BB4ED282-1EF8-4FC9-B01F-ECC3EAFA3E35}" dt="2023-02-27T21:16:28.420" v="1682" actId="20577"/>
        <pc:sldMkLst>
          <pc:docMk/>
          <pc:sldMk cId="4051527230" sldId="465"/>
        </pc:sldMkLst>
        <pc:spChg chg="mod">
          <ac:chgData name="Stalin Jacob Wilson Packia Dhas" userId="050d7d71-3621-4503-95e8-1c9a9d962492" providerId="ADAL" clId="{BB4ED282-1EF8-4FC9-B01F-ECC3EAFA3E35}" dt="2023-02-21T13:06:24.409" v="124" actId="207"/>
          <ac:spMkLst>
            <pc:docMk/>
            <pc:sldMk cId="4051527230" sldId="465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BB4ED282-1EF8-4FC9-B01F-ECC3EAFA3E35}" dt="2023-02-27T21:16:28.420" v="1682" actId="20577"/>
          <ac:spMkLst>
            <pc:docMk/>
            <pc:sldMk cId="4051527230" sldId="465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BB4ED282-1EF8-4FC9-B01F-ECC3EAFA3E35}" dt="2023-02-27T21:32:46.659" v="1992" actId="403"/>
        <pc:sldMkLst>
          <pc:docMk/>
          <pc:sldMk cId="4206921983" sldId="466"/>
        </pc:sldMkLst>
        <pc:spChg chg="mod">
          <ac:chgData name="Stalin Jacob Wilson Packia Dhas" userId="050d7d71-3621-4503-95e8-1c9a9d962492" providerId="ADAL" clId="{BB4ED282-1EF8-4FC9-B01F-ECC3EAFA3E35}" dt="2023-02-21T13:08:41.355" v="131" actId="207"/>
          <ac:spMkLst>
            <pc:docMk/>
            <pc:sldMk cId="4206921983" sldId="466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BB4ED282-1EF8-4FC9-B01F-ECC3EAFA3E35}" dt="2023-02-27T21:32:46.659" v="1992" actId="403"/>
          <ac:spMkLst>
            <pc:docMk/>
            <pc:sldMk cId="4206921983" sldId="466"/>
            <ac:spMk id="3" creationId="{00000000-0000-0000-0000-000000000000}"/>
          </ac:spMkLst>
        </pc:spChg>
        <pc:picChg chg="mod">
          <ac:chgData name="Stalin Jacob Wilson Packia Dhas" userId="050d7d71-3621-4503-95e8-1c9a9d962492" providerId="ADAL" clId="{BB4ED282-1EF8-4FC9-B01F-ECC3EAFA3E35}" dt="2023-02-27T21:10:11.362" v="1339" actId="1076"/>
          <ac:picMkLst>
            <pc:docMk/>
            <pc:sldMk cId="4206921983" sldId="466"/>
            <ac:picMk id="3074" creationId="{00000000-0000-0000-0000-000000000000}"/>
          </ac:picMkLst>
        </pc:picChg>
      </pc:sldChg>
      <pc:sldChg chg="addSp modSp add mod">
        <pc:chgData name="Stalin Jacob Wilson Packia Dhas" userId="050d7d71-3621-4503-95e8-1c9a9d962492" providerId="ADAL" clId="{BB4ED282-1EF8-4FC9-B01F-ECC3EAFA3E35}" dt="2023-02-27T21:32:40.846" v="1991" actId="403"/>
        <pc:sldMkLst>
          <pc:docMk/>
          <pc:sldMk cId="1165797402" sldId="467"/>
        </pc:sldMkLst>
        <pc:spChg chg="mod">
          <ac:chgData name="Stalin Jacob Wilson Packia Dhas" userId="050d7d71-3621-4503-95e8-1c9a9d962492" providerId="ADAL" clId="{BB4ED282-1EF8-4FC9-B01F-ECC3EAFA3E35}" dt="2023-02-21T13:25:01.501" v="150" actId="207"/>
          <ac:spMkLst>
            <pc:docMk/>
            <pc:sldMk cId="1165797402" sldId="467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BB4ED282-1EF8-4FC9-B01F-ECC3EAFA3E35}" dt="2023-02-27T21:32:40.846" v="1991" actId="403"/>
          <ac:spMkLst>
            <pc:docMk/>
            <pc:sldMk cId="1165797402" sldId="467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BB4ED282-1EF8-4FC9-B01F-ECC3EAFA3E35}" dt="2023-02-21T13:22:18.722" v="144" actId="1076"/>
          <ac:picMkLst>
            <pc:docMk/>
            <pc:sldMk cId="1165797402" sldId="467"/>
            <ac:picMk id="7" creationId="{0DC15073-A48F-3F3A-A64D-FCA88A6F0541}"/>
          </ac:picMkLst>
        </pc:picChg>
      </pc:sldChg>
      <pc:sldChg chg="modSp add mod">
        <pc:chgData name="Stalin Jacob Wilson Packia Dhas" userId="050d7d71-3621-4503-95e8-1c9a9d962492" providerId="ADAL" clId="{BB4ED282-1EF8-4FC9-B01F-ECC3EAFA3E35}" dt="2023-02-21T13:33:59.480" v="425" actId="20577"/>
        <pc:sldMkLst>
          <pc:docMk/>
          <pc:sldMk cId="1644045623" sldId="468"/>
        </pc:sldMkLst>
        <pc:spChg chg="mod">
          <ac:chgData name="Stalin Jacob Wilson Packia Dhas" userId="050d7d71-3621-4503-95e8-1c9a9d962492" providerId="ADAL" clId="{BB4ED282-1EF8-4FC9-B01F-ECC3EAFA3E35}" dt="2023-02-21T13:32:41.358" v="345" actId="207"/>
          <ac:spMkLst>
            <pc:docMk/>
            <pc:sldMk cId="1644045623" sldId="468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BB4ED282-1EF8-4FC9-B01F-ECC3EAFA3E35}" dt="2023-02-21T13:33:59.480" v="425" actId="20577"/>
          <ac:spMkLst>
            <pc:docMk/>
            <pc:sldMk cId="1644045623" sldId="468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BB4ED282-1EF8-4FC9-B01F-ECC3EAFA3E35}" dt="2023-02-27T23:28:12.156" v="2895" actId="14100"/>
        <pc:sldMkLst>
          <pc:docMk/>
          <pc:sldMk cId="1435451347" sldId="469"/>
        </pc:sldMkLst>
        <pc:spChg chg="mod">
          <ac:chgData name="Stalin Jacob Wilson Packia Dhas" userId="050d7d71-3621-4503-95e8-1c9a9d962492" providerId="ADAL" clId="{BB4ED282-1EF8-4FC9-B01F-ECC3EAFA3E35}" dt="2023-02-21T13:22:39.302" v="147" actId="207"/>
          <ac:spMkLst>
            <pc:docMk/>
            <pc:sldMk cId="1435451347" sldId="469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BB4ED282-1EF8-4FC9-B01F-ECC3EAFA3E35}" dt="2023-02-27T23:28:12.156" v="2895" actId="14100"/>
          <ac:spMkLst>
            <pc:docMk/>
            <pc:sldMk cId="1435451347" sldId="469"/>
            <ac:spMk id="3" creationId="{00000000-0000-0000-0000-000000000000}"/>
          </ac:spMkLst>
        </pc:spChg>
      </pc:sldChg>
      <pc:sldChg chg="modSp add del mod">
        <pc:chgData name="Stalin Jacob Wilson Packia Dhas" userId="050d7d71-3621-4503-95e8-1c9a9d962492" providerId="ADAL" clId="{BB4ED282-1EF8-4FC9-B01F-ECC3EAFA3E35}" dt="2023-02-21T13:34:24.420" v="430" actId="47"/>
        <pc:sldMkLst>
          <pc:docMk/>
          <pc:sldMk cId="1684718639" sldId="470"/>
        </pc:sldMkLst>
        <pc:spChg chg="mod">
          <ac:chgData name="Stalin Jacob Wilson Packia Dhas" userId="050d7d71-3621-4503-95e8-1c9a9d962492" providerId="ADAL" clId="{BB4ED282-1EF8-4FC9-B01F-ECC3EAFA3E35}" dt="2023-02-21T13:34:16.815" v="429" actId="207"/>
          <ac:spMkLst>
            <pc:docMk/>
            <pc:sldMk cId="1684718639" sldId="470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BB4ED282-1EF8-4FC9-B01F-ECC3EAFA3E35}" dt="2023-02-21T12:52:08.328" v="10" actId="27636"/>
          <ac:spMkLst>
            <pc:docMk/>
            <pc:sldMk cId="1684718639" sldId="470"/>
            <ac:spMk id="3" creationId="{00000000-0000-0000-0000-000000000000}"/>
          </ac:spMkLst>
        </pc:spChg>
      </pc:sldChg>
      <pc:sldChg chg="addSp delSp modSp add mod">
        <pc:chgData name="Stalin Jacob Wilson Packia Dhas" userId="050d7d71-3621-4503-95e8-1c9a9d962492" providerId="ADAL" clId="{BB4ED282-1EF8-4FC9-B01F-ECC3EAFA3E35}" dt="2023-02-21T13:41:46.504" v="510" actId="1076"/>
        <pc:sldMkLst>
          <pc:docMk/>
          <pc:sldMk cId="3094646642" sldId="471"/>
        </pc:sldMkLst>
        <pc:spChg chg="mod">
          <ac:chgData name="Stalin Jacob Wilson Packia Dhas" userId="050d7d71-3621-4503-95e8-1c9a9d962492" providerId="ADAL" clId="{BB4ED282-1EF8-4FC9-B01F-ECC3EAFA3E35}" dt="2023-02-21T13:34:33.390" v="433" actId="207"/>
          <ac:spMkLst>
            <pc:docMk/>
            <pc:sldMk cId="3094646642" sldId="471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BB4ED282-1EF8-4FC9-B01F-ECC3EAFA3E35}" dt="2023-02-21T13:39:33.672" v="506" actId="20577"/>
          <ac:spMkLst>
            <pc:docMk/>
            <pc:sldMk cId="3094646642" sldId="471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BB4ED282-1EF8-4FC9-B01F-ECC3EAFA3E35}" dt="2023-02-21T13:41:46.504" v="510" actId="1076"/>
          <ac:picMkLst>
            <pc:docMk/>
            <pc:sldMk cId="3094646642" sldId="471"/>
            <ac:picMk id="7" creationId="{0365C4E2-3703-F97B-54F2-AA99C01B9FC3}"/>
          </ac:picMkLst>
        </pc:picChg>
        <pc:picChg chg="add del mod">
          <ac:chgData name="Stalin Jacob Wilson Packia Dhas" userId="050d7d71-3621-4503-95e8-1c9a9d962492" providerId="ADAL" clId="{BB4ED282-1EF8-4FC9-B01F-ECC3EAFA3E35}" dt="2023-02-21T13:41:42.128" v="508" actId="478"/>
          <ac:picMkLst>
            <pc:docMk/>
            <pc:sldMk cId="3094646642" sldId="471"/>
            <ac:picMk id="2050" creationId="{C26B8686-8276-61FD-4D17-65308D869E31}"/>
          </ac:picMkLst>
        </pc:picChg>
      </pc:sldChg>
      <pc:sldChg chg="addSp delSp modSp add mod">
        <pc:chgData name="Stalin Jacob Wilson Packia Dhas" userId="050d7d71-3621-4503-95e8-1c9a9d962492" providerId="ADAL" clId="{BB4ED282-1EF8-4FC9-B01F-ECC3EAFA3E35}" dt="2023-02-27T21:20:48.276" v="1686" actId="1076"/>
        <pc:sldMkLst>
          <pc:docMk/>
          <pc:sldMk cId="2178831997" sldId="473"/>
        </pc:sldMkLst>
        <pc:spChg chg="mod">
          <ac:chgData name="Stalin Jacob Wilson Packia Dhas" userId="050d7d71-3621-4503-95e8-1c9a9d962492" providerId="ADAL" clId="{BB4ED282-1EF8-4FC9-B01F-ECC3EAFA3E35}" dt="2023-02-21T13:45:11.786" v="605" actId="1076"/>
          <ac:spMkLst>
            <pc:docMk/>
            <pc:sldMk cId="2178831997" sldId="473"/>
            <ac:spMk id="2" creationId="{00000000-0000-0000-0000-000000000000}"/>
          </ac:spMkLst>
        </pc:spChg>
        <pc:picChg chg="add mod">
          <ac:chgData name="Stalin Jacob Wilson Packia Dhas" userId="050d7d71-3621-4503-95e8-1c9a9d962492" providerId="ADAL" clId="{BB4ED282-1EF8-4FC9-B01F-ECC3EAFA3E35}" dt="2023-02-27T21:20:48.276" v="1686" actId="1076"/>
          <ac:picMkLst>
            <pc:docMk/>
            <pc:sldMk cId="2178831997" sldId="473"/>
            <ac:picMk id="6" creationId="{8BB29631-7893-ECB1-455A-D57985EA3B71}"/>
          </ac:picMkLst>
        </pc:picChg>
        <pc:picChg chg="del mod">
          <ac:chgData name="Stalin Jacob Wilson Packia Dhas" userId="050d7d71-3621-4503-95e8-1c9a9d962492" providerId="ADAL" clId="{BB4ED282-1EF8-4FC9-B01F-ECC3EAFA3E35}" dt="2023-02-27T21:20:31.288" v="1683" actId="478"/>
          <ac:picMkLst>
            <pc:docMk/>
            <pc:sldMk cId="2178831997" sldId="473"/>
            <ac:picMk id="1027" creationId="{00000000-0000-0000-0000-000000000000}"/>
          </ac:picMkLst>
        </pc:picChg>
      </pc:sldChg>
      <pc:sldChg chg="modSp add mod">
        <pc:chgData name="Stalin Jacob Wilson Packia Dhas" userId="050d7d71-3621-4503-95e8-1c9a9d962492" providerId="ADAL" clId="{BB4ED282-1EF8-4FC9-B01F-ECC3EAFA3E35}" dt="2023-02-21T13:43:33.236" v="599" actId="14100"/>
        <pc:sldMkLst>
          <pc:docMk/>
          <pc:sldMk cId="2877827676" sldId="474"/>
        </pc:sldMkLst>
        <pc:spChg chg="mod">
          <ac:chgData name="Stalin Jacob Wilson Packia Dhas" userId="050d7d71-3621-4503-95e8-1c9a9d962492" providerId="ADAL" clId="{BB4ED282-1EF8-4FC9-B01F-ECC3EAFA3E35}" dt="2023-02-21T13:42:08.281" v="514" actId="122"/>
          <ac:spMkLst>
            <pc:docMk/>
            <pc:sldMk cId="2877827676" sldId="474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BB4ED282-1EF8-4FC9-B01F-ECC3EAFA3E35}" dt="2023-02-21T13:43:33.236" v="599" actId="14100"/>
          <ac:spMkLst>
            <pc:docMk/>
            <pc:sldMk cId="2877827676" sldId="474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BB4ED282-1EF8-4FC9-B01F-ECC3EAFA3E35}" dt="2023-02-21T13:52:53.396" v="659" actId="20577"/>
        <pc:sldMkLst>
          <pc:docMk/>
          <pc:sldMk cId="2047131546" sldId="475"/>
        </pc:sldMkLst>
        <pc:spChg chg="mod">
          <ac:chgData name="Stalin Jacob Wilson Packia Dhas" userId="050d7d71-3621-4503-95e8-1c9a9d962492" providerId="ADAL" clId="{BB4ED282-1EF8-4FC9-B01F-ECC3EAFA3E35}" dt="2023-02-21T13:45:56.707" v="610" actId="207"/>
          <ac:spMkLst>
            <pc:docMk/>
            <pc:sldMk cId="2047131546" sldId="475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BB4ED282-1EF8-4FC9-B01F-ECC3EAFA3E35}" dt="2023-02-21T13:52:53.396" v="659" actId="20577"/>
          <ac:spMkLst>
            <pc:docMk/>
            <pc:sldMk cId="2047131546" sldId="475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BB4ED282-1EF8-4FC9-B01F-ECC3EAFA3E35}" dt="2023-02-28T01:04:20.190" v="3293" actId="20577"/>
        <pc:sldMkLst>
          <pc:docMk/>
          <pc:sldMk cId="3754493413" sldId="476"/>
        </pc:sldMkLst>
        <pc:spChg chg="mod">
          <ac:chgData name="Stalin Jacob Wilson Packia Dhas" userId="050d7d71-3621-4503-95e8-1c9a9d962492" providerId="ADAL" clId="{BB4ED282-1EF8-4FC9-B01F-ECC3EAFA3E35}" dt="2023-02-21T13:46:24.209" v="616" actId="207"/>
          <ac:spMkLst>
            <pc:docMk/>
            <pc:sldMk cId="3754493413" sldId="476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BB4ED282-1EF8-4FC9-B01F-ECC3EAFA3E35}" dt="2023-02-28T01:04:20.190" v="3293" actId="20577"/>
          <ac:spMkLst>
            <pc:docMk/>
            <pc:sldMk cId="3754493413" sldId="476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BB4ED282-1EF8-4FC9-B01F-ECC3EAFA3E35}" dt="2023-02-28T01:04:31.772" v="3294" actId="20577"/>
        <pc:sldMkLst>
          <pc:docMk/>
          <pc:sldMk cId="2157835857" sldId="477"/>
        </pc:sldMkLst>
        <pc:spChg chg="mod">
          <ac:chgData name="Stalin Jacob Wilson Packia Dhas" userId="050d7d71-3621-4503-95e8-1c9a9d962492" providerId="ADAL" clId="{BB4ED282-1EF8-4FC9-B01F-ECC3EAFA3E35}" dt="2023-02-21T13:46:54.407" v="634" actId="207"/>
          <ac:spMkLst>
            <pc:docMk/>
            <pc:sldMk cId="2157835857" sldId="477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BB4ED282-1EF8-4FC9-B01F-ECC3EAFA3E35}" dt="2023-02-28T01:04:31.772" v="3294" actId="20577"/>
          <ac:spMkLst>
            <pc:docMk/>
            <pc:sldMk cId="2157835857" sldId="477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BB4ED282-1EF8-4FC9-B01F-ECC3EAFA3E35}" dt="2023-02-28T01:04:08.844" v="3292" actId="20577"/>
        <pc:sldMkLst>
          <pc:docMk/>
          <pc:sldMk cId="3127280359" sldId="478"/>
        </pc:sldMkLst>
        <pc:spChg chg="mod">
          <ac:chgData name="Stalin Jacob Wilson Packia Dhas" userId="050d7d71-3621-4503-95e8-1c9a9d962492" providerId="ADAL" clId="{BB4ED282-1EF8-4FC9-B01F-ECC3EAFA3E35}" dt="2023-02-21T13:51:33.278" v="639" actId="207"/>
          <ac:spMkLst>
            <pc:docMk/>
            <pc:sldMk cId="3127280359" sldId="478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BB4ED282-1EF8-4FC9-B01F-ECC3EAFA3E35}" dt="2023-02-28T01:04:08.844" v="3292" actId="20577"/>
          <ac:spMkLst>
            <pc:docMk/>
            <pc:sldMk cId="3127280359" sldId="478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BB4ED282-1EF8-4FC9-B01F-ECC3EAFA3E35}" dt="2023-02-28T01:36:02.275" v="3350" actId="20577"/>
        <pc:sldMkLst>
          <pc:docMk/>
          <pc:sldMk cId="411869404" sldId="479"/>
        </pc:sldMkLst>
        <pc:spChg chg="mod">
          <ac:chgData name="Stalin Jacob Wilson Packia Dhas" userId="050d7d71-3621-4503-95e8-1c9a9d962492" providerId="ADAL" clId="{BB4ED282-1EF8-4FC9-B01F-ECC3EAFA3E35}" dt="2023-02-21T13:51:45.529" v="643" actId="207"/>
          <ac:spMkLst>
            <pc:docMk/>
            <pc:sldMk cId="411869404" sldId="479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BB4ED282-1EF8-4FC9-B01F-ECC3EAFA3E35}" dt="2023-02-28T01:36:02.275" v="3350" actId="20577"/>
          <ac:spMkLst>
            <pc:docMk/>
            <pc:sldMk cId="411869404" sldId="479"/>
            <ac:spMk id="3" creationId="{00000000-0000-0000-0000-000000000000}"/>
          </ac:spMkLst>
        </pc:spChg>
      </pc:sldChg>
      <pc:sldChg chg="modSp add del mod">
        <pc:chgData name="Stalin Jacob Wilson Packia Dhas" userId="050d7d71-3621-4503-95e8-1c9a9d962492" providerId="ADAL" clId="{BB4ED282-1EF8-4FC9-B01F-ECC3EAFA3E35}" dt="2023-02-21T13:52:31.865" v="654" actId="47"/>
        <pc:sldMkLst>
          <pc:docMk/>
          <pc:sldMk cId="3210712257" sldId="480"/>
        </pc:sldMkLst>
        <pc:spChg chg="mod">
          <ac:chgData name="Stalin Jacob Wilson Packia Dhas" userId="050d7d71-3621-4503-95e8-1c9a9d962492" providerId="ADAL" clId="{BB4ED282-1EF8-4FC9-B01F-ECC3EAFA3E35}" dt="2023-02-21T13:52:02.252" v="647" actId="207"/>
          <ac:spMkLst>
            <pc:docMk/>
            <pc:sldMk cId="3210712257" sldId="480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BB4ED282-1EF8-4FC9-B01F-ECC3EAFA3E35}" dt="2023-02-21T13:52:08.895" v="649" actId="403"/>
          <ac:spMkLst>
            <pc:docMk/>
            <pc:sldMk cId="3210712257" sldId="480"/>
            <ac:spMk id="3" creationId="{00000000-0000-0000-0000-000000000000}"/>
          </ac:spMkLst>
        </pc:spChg>
      </pc:sldChg>
      <pc:sldChg chg="modSp add del mod">
        <pc:chgData name="Stalin Jacob Wilson Packia Dhas" userId="050d7d71-3621-4503-95e8-1c9a9d962492" providerId="ADAL" clId="{BB4ED282-1EF8-4FC9-B01F-ECC3EAFA3E35}" dt="2023-02-21T13:52:33.111" v="655" actId="47"/>
        <pc:sldMkLst>
          <pc:docMk/>
          <pc:sldMk cId="525254390" sldId="481"/>
        </pc:sldMkLst>
        <pc:spChg chg="mod">
          <ac:chgData name="Stalin Jacob Wilson Packia Dhas" userId="050d7d71-3621-4503-95e8-1c9a9d962492" providerId="ADAL" clId="{BB4ED282-1EF8-4FC9-B01F-ECC3EAFA3E35}" dt="2023-02-21T13:52:19.226" v="652" actId="207"/>
          <ac:spMkLst>
            <pc:docMk/>
            <pc:sldMk cId="525254390" sldId="481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BB4ED282-1EF8-4FC9-B01F-ECC3EAFA3E35}" dt="2023-02-21T13:52:22.820" v="653" actId="14100"/>
          <ac:spMkLst>
            <pc:docMk/>
            <pc:sldMk cId="525254390" sldId="481"/>
            <ac:spMk id="3" creationId="{00000000-0000-0000-0000-000000000000}"/>
          </ac:spMkLst>
        </pc:spChg>
      </pc:sldChg>
      <pc:sldChg chg="add del">
        <pc:chgData name="Stalin Jacob Wilson Packia Dhas" userId="050d7d71-3621-4503-95e8-1c9a9d962492" providerId="ADAL" clId="{BB4ED282-1EF8-4FC9-B01F-ECC3EAFA3E35}" dt="2023-02-21T13:52:36.809" v="658" actId="47"/>
        <pc:sldMkLst>
          <pc:docMk/>
          <pc:sldMk cId="4074891148" sldId="482"/>
        </pc:sldMkLst>
      </pc:sldChg>
      <pc:sldChg chg="add del">
        <pc:chgData name="Stalin Jacob Wilson Packia Dhas" userId="050d7d71-3621-4503-95e8-1c9a9d962492" providerId="ADAL" clId="{BB4ED282-1EF8-4FC9-B01F-ECC3EAFA3E35}" dt="2023-02-21T13:52:33.742" v="656" actId="47"/>
        <pc:sldMkLst>
          <pc:docMk/>
          <pc:sldMk cId="2150981362" sldId="483"/>
        </pc:sldMkLst>
      </pc:sldChg>
      <pc:sldChg chg="add del">
        <pc:chgData name="Stalin Jacob Wilson Packia Dhas" userId="050d7d71-3621-4503-95e8-1c9a9d962492" providerId="ADAL" clId="{BB4ED282-1EF8-4FC9-B01F-ECC3EAFA3E35}" dt="2023-02-21T13:52:35.184" v="657" actId="47"/>
        <pc:sldMkLst>
          <pc:docMk/>
          <pc:sldMk cId="812108721" sldId="484"/>
        </pc:sldMkLst>
      </pc:sldChg>
      <pc:sldChg chg="modSp mod">
        <pc:chgData name="Stalin Jacob Wilson Packia Dhas" userId="050d7d71-3621-4503-95e8-1c9a9d962492" providerId="ADAL" clId="{BB4ED282-1EF8-4FC9-B01F-ECC3EAFA3E35}" dt="2023-02-21T12:46:17.529" v="5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BB4ED282-1EF8-4FC9-B01F-ECC3EAFA3E35}" dt="2023-02-21T12:46:17.529" v="5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del">
        <pc:chgData name="Stalin Jacob Wilson Packia Dhas" userId="050d7d71-3621-4503-95e8-1c9a9d962492" providerId="ADAL" clId="{BB4ED282-1EF8-4FC9-B01F-ECC3EAFA3E35}" dt="2023-02-21T13:25:33.964" v="157" actId="47"/>
        <pc:sldMkLst>
          <pc:docMk/>
          <pc:sldMk cId="2057017900" sldId="724"/>
        </pc:sldMkLst>
      </pc:sldChg>
      <pc:sldChg chg="del">
        <pc:chgData name="Stalin Jacob Wilson Packia Dhas" userId="050d7d71-3621-4503-95e8-1c9a9d962492" providerId="ADAL" clId="{BB4ED282-1EF8-4FC9-B01F-ECC3EAFA3E35}" dt="2023-02-21T13:25:34.135" v="158" actId="47"/>
        <pc:sldMkLst>
          <pc:docMk/>
          <pc:sldMk cId="541267801" sldId="725"/>
        </pc:sldMkLst>
      </pc:sldChg>
      <pc:sldChg chg="del">
        <pc:chgData name="Stalin Jacob Wilson Packia Dhas" userId="050d7d71-3621-4503-95e8-1c9a9d962492" providerId="ADAL" clId="{BB4ED282-1EF8-4FC9-B01F-ECC3EAFA3E35}" dt="2023-02-21T13:25:34.492" v="159" actId="47"/>
        <pc:sldMkLst>
          <pc:docMk/>
          <pc:sldMk cId="818595401" sldId="726"/>
        </pc:sldMkLst>
      </pc:sldChg>
      <pc:sldChg chg="del">
        <pc:chgData name="Stalin Jacob Wilson Packia Dhas" userId="050d7d71-3621-4503-95e8-1c9a9d962492" providerId="ADAL" clId="{BB4ED282-1EF8-4FC9-B01F-ECC3EAFA3E35}" dt="2023-02-21T13:25:34.738" v="160" actId="47"/>
        <pc:sldMkLst>
          <pc:docMk/>
          <pc:sldMk cId="3918627203" sldId="727"/>
        </pc:sldMkLst>
      </pc:sldChg>
      <pc:sldChg chg="del">
        <pc:chgData name="Stalin Jacob Wilson Packia Dhas" userId="050d7d71-3621-4503-95e8-1c9a9d962492" providerId="ADAL" clId="{BB4ED282-1EF8-4FC9-B01F-ECC3EAFA3E35}" dt="2023-02-21T13:25:34.832" v="161" actId="47"/>
        <pc:sldMkLst>
          <pc:docMk/>
          <pc:sldMk cId="307596265" sldId="728"/>
        </pc:sldMkLst>
      </pc:sldChg>
      <pc:sldChg chg="del">
        <pc:chgData name="Stalin Jacob Wilson Packia Dhas" userId="050d7d71-3621-4503-95e8-1c9a9d962492" providerId="ADAL" clId="{BB4ED282-1EF8-4FC9-B01F-ECC3EAFA3E35}" dt="2023-02-21T13:25:35.782" v="165" actId="47"/>
        <pc:sldMkLst>
          <pc:docMk/>
          <pc:sldMk cId="802292810" sldId="729"/>
        </pc:sldMkLst>
      </pc:sldChg>
      <pc:sldChg chg="del">
        <pc:chgData name="Stalin Jacob Wilson Packia Dhas" userId="050d7d71-3621-4503-95e8-1c9a9d962492" providerId="ADAL" clId="{BB4ED282-1EF8-4FC9-B01F-ECC3EAFA3E35}" dt="2023-02-21T13:25:34.923" v="162" actId="47"/>
        <pc:sldMkLst>
          <pc:docMk/>
          <pc:sldMk cId="2620194037" sldId="730"/>
        </pc:sldMkLst>
      </pc:sldChg>
      <pc:sldChg chg="del">
        <pc:chgData name="Stalin Jacob Wilson Packia Dhas" userId="050d7d71-3621-4503-95e8-1c9a9d962492" providerId="ADAL" clId="{BB4ED282-1EF8-4FC9-B01F-ECC3EAFA3E35}" dt="2023-02-21T13:25:35.152" v="163" actId="47"/>
        <pc:sldMkLst>
          <pc:docMk/>
          <pc:sldMk cId="3433682617" sldId="731"/>
        </pc:sldMkLst>
      </pc:sldChg>
      <pc:sldChg chg="del">
        <pc:chgData name="Stalin Jacob Wilson Packia Dhas" userId="050d7d71-3621-4503-95e8-1c9a9d962492" providerId="ADAL" clId="{BB4ED282-1EF8-4FC9-B01F-ECC3EAFA3E35}" dt="2023-02-21T13:25:35.723" v="164" actId="47"/>
        <pc:sldMkLst>
          <pc:docMk/>
          <pc:sldMk cId="3654460991" sldId="732"/>
        </pc:sldMkLst>
      </pc:sldChg>
      <pc:sldChg chg="del">
        <pc:chgData name="Stalin Jacob Wilson Packia Dhas" userId="050d7d71-3621-4503-95e8-1c9a9d962492" providerId="ADAL" clId="{BB4ED282-1EF8-4FC9-B01F-ECC3EAFA3E35}" dt="2023-02-21T13:25:35.992" v="166" actId="47"/>
        <pc:sldMkLst>
          <pc:docMk/>
          <pc:sldMk cId="2574989422" sldId="733"/>
        </pc:sldMkLst>
      </pc:sldChg>
      <pc:sldChg chg="del">
        <pc:chgData name="Stalin Jacob Wilson Packia Dhas" userId="050d7d71-3621-4503-95e8-1c9a9d962492" providerId="ADAL" clId="{BB4ED282-1EF8-4FC9-B01F-ECC3EAFA3E35}" dt="2023-02-21T13:25:36.233" v="167" actId="47"/>
        <pc:sldMkLst>
          <pc:docMk/>
          <pc:sldMk cId="17757526" sldId="734"/>
        </pc:sldMkLst>
      </pc:sldChg>
      <pc:sldChg chg="del">
        <pc:chgData name="Stalin Jacob Wilson Packia Dhas" userId="050d7d71-3621-4503-95e8-1c9a9d962492" providerId="ADAL" clId="{BB4ED282-1EF8-4FC9-B01F-ECC3EAFA3E35}" dt="2023-02-21T13:25:36.517" v="168" actId="47"/>
        <pc:sldMkLst>
          <pc:docMk/>
          <pc:sldMk cId="634959908" sldId="735"/>
        </pc:sldMkLst>
      </pc:sldChg>
      <pc:sldChg chg="del">
        <pc:chgData name="Stalin Jacob Wilson Packia Dhas" userId="050d7d71-3621-4503-95e8-1c9a9d962492" providerId="ADAL" clId="{BB4ED282-1EF8-4FC9-B01F-ECC3EAFA3E35}" dt="2023-02-21T13:25:36.641" v="169" actId="47"/>
        <pc:sldMkLst>
          <pc:docMk/>
          <pc:sldMk cId="544408730" sldId="736"/>
        </pc:sldMkLst>
      </pc:sldChg>
      <pc:sldChg chg="del">
        <pc:chgData name="Stalin Jacob Wilson Packia Dhas" userId="050d7d71-3621-4503-95e8-1c9a9d962492" providerId="ADAL" clId="{BB4ED282-1EF8-4FC9-B01F-ECC3EAFA3E35}" dt="2023-02-21T13:25:36.915" v="171" actId="47"/>
        <pc:sldMkLst>
          <pc:docMk/>
          <pc:sldMk cId="3044036464" sldId="737"/>
        </pc:sldMkLst>
      </pc:sldChg>
      <pc:sldChg chg="del">
        <pc:chgData name="Stalin Jacob Wilson Packia Dhas" userId="050d7d71-3621-4503-95e8-1c9a9d962492" providerId="ADAL" clId="{BB4ED282-1EF8-4FC9-B01F-ECC3EAFA3E35}" dt="2023-02-21T13:25:37.208" v="172" actId="47"/>
        <pc:sldMkLst>
          <pc:docMk/>
          <pc:sldMk cId="2060323500" sldId="738"/>
        </pc:sldMkLst>
      </pc:sldChg>
      <pc:sldChg chg="del">
        <pc:chgData name="Stalin Jacob Wilson Packia Dhas" userId="050d7d71-3621-4503-95e8-1c9a9d962492" providerId="ADAL" clId="{BB4ED282-1EF8-4FC9-B01F-ECC3EAFA3E35}" dt="2023-02-21T13:25:37.372" v="174" actId="47"/>
        <pc:sldMkLst>
          <pc:docMk/>
          <pc:sldMk cId="2224284398" sldId="739"/>
        </pc:sldMkLst>
      </pc:sldChg>
      <pc:sldChg chg="del">
        <pc:chgData name="Stalin Jacob Wilson Packia Dhas" userId="050d7d71-3621-4503-95e8-1c9a9d962492" providerId="ADAL" clId="{BB4ED282-1EF8-4FC9-B01F-ECC3EAFA3E35}" dt="2023-02-21T13:25:37.338" v="173" actId="47"/>
        <pc:sldMkLst>
          <pc:docMk/>
          <pc:sldMk cId="990387072" sldId="740"/>
        </pc:sldMkLst>
      </pc:sldChg>
      <pc:sldChg chg="del">
        <pc:chgData name="Stalin Jacob Wilson Packia Dhas" userId="050d7d71-3621-4503-95e8-1c9a9d962492" providerId="ADAL" clId="{BB4ED282-1EF8-4FC9-B01F-ECC3EAFA3E35}" dt="2023-02-21T13:25:36.667" v="170" actId="47"/>
        <pc:sldMkLst>
          <pc:docMk/>
          <pc:sldMk cId="2827686741" sldId="741"/>
        </pc:sldMkLst>
      </pc:sldChg>
      <pc:sldChg chg="del">
        <pc:chgData name="Stalin Jacob Wilson Packia Dhas" userId="050d7d71-3621-4503-95e8-1c9a9d962492" providerId="ADAL" clId="{BB4ED282-1EF8-4FC9-B01F-ECC3EAFA3E35}" dt="2023-02-21T13:25:37.548" v="175" actId="47"/>
        <pc:sldMkLst>
          <pc:docMk/>
          <pc:sldMk cId="3748956814" sldId="742"/>
        </pc:sldMkLst>
      </pc:sldChg>
      <pc:sldChg chg="del">
        <pc:chgData name="Stalin Jacob Wilson Packia Dhas" userId="050d7d71-3621-4503-95e8-1c9a9d962492" providerId="ADAL" clId="{BB4ED282-1EF8-4FC9-B01F-ECC3EAFA3E35}" dt="2023-02-21T13:25:37.885" v="177" actId="47"/>
        <pc:sldMkLst>
          <pc:docMk/>
          <pc:sldMk cId="519082590" sldId="743"/>
        </pc:sldMkLst>
      </pc:sldChg>
      <pc:sldChg chg="del">
        <pc:chgData name="Stalin Jacob Wilson Packia Dhas" userId="050d7d71-3621-4503-95e8-1c9a9d962492" providerId="ADAL" clId="{BB4ED282-1EF8-4FC9-B01F-ECC3EAFA3E35}" dt="2023-02-21T13:25:37.606" v="176" actId="47"/>
        <pc:sldMkLst>
          <pc:docMk/>
          <pc:sldMk cId="3719360316" sldId="744"/>
        </pc:sldMkLst>
      </pc:sldChg>
      <pc:sldChg chg="del">
        <pc:chgData name="Stalin Jacob Wilson Packia Dhas" userId="050d7d71-3621-4503-95e8-1c9a9d962492" providerId="ADAL" clId="{BB4ED282-1EF8-4FC9-B01F-ECC3EAFA3E35}" dt="2023-02-21T13:25:39.122" v="178" actId="47"/>
        <pc:sldMkLst>
          <pc:docMk/>
          <pc:sldMk cId="1334263964" sldId="745"/>
        </pc:sldMkLst>
      </pc:sldChg>
      <pc:sldChg chg="modSp del mod">
        <pc:chgData name="Stalin Jacob Wilson Packia Dhas" userId="050d7d71-3621-4503-95e8-1c9a9d962492" providerId="ADAL" clId="{BB4ED282-1EF8-4FC9-B01F-ECC3EAFA3E35}" dt="2023-02-21T13:25:39.914" v="179" actId="47"/>
        <pc:sldMkLst>
          <pc:docMk/>
          <pc:sldMk cId="2626072006" sldId="746"/>
        </pc:sldMkLst>
        <pc:spChg chg="mod">
          <ac:chgData name="Stalin Jacob Wilson Packia Dhas" userId="050d7d71-3621-4503-95e8-1c9a9d962492" providerId="ADAL" clId="{BB4ED282-1EF8-4FC9-B01F-ECC3EAFA3E35}" dt="2023-02-21T12:45:21.241" v="3" actId="20577"/>
          <ac:spMkLst>
            <pc:docMk/>
            <pc:sldMk cId="2626072006" sldId="746"/>
            <ac:spMk id="4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BB4ED282-1EF8-4FC9-B01F-ECC3EAFA3E35}" dt="2023-02-27T20:50:25.273" v="1168" actId="20577"/>
        <pc:sldMkLst>
          <pc:docMk/>
          <pc:sldMk cId="741284714" sldId="747"/>
        </pc:sldMkLst>
        <pc:spChg chg="mod">
          <ac:chgData name="Stalin Jacob Wilson Packia Dhas" userId="050d7d71-3621-4503-95e8-1c9a9d962492" providerId="ADAL" clId="{BB4ED282-1EF8-4FC9-B01F-ECC3EAFA3E35}" dt="2023-02-21T13:00:25.409" v="67" actId="14100"/>
          <ac:spMkLst>
            <pc:docMk/>
            <pc:sldMk cId="741284714" sldId="747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BB4ED282-1EF8-4FC9-B01F-ECC3EAFA3E35}" dt="2023-02-27T20:50:25.273" v="1168" actId="20577"/>
          <ac:spMkLst>
            <pc:docMk/>
            <pc:sldMk cId="741284714" sldId="747"/>
            <ac:spMk id="3" creationId="{00000000-0000-0000-0000-000000000000}"/>
          </ac:spMkLst>
        </pc:spChg>
      </pc:sldChg>
      <pc:sldChg chg="addSp delSp modSp add del mod">
        <pc:chgData name="Stalin Jacob Wilson Packia Dhas" userId="050d7d71-3621-4503-95e8-1c9a9d962492" providerId="ADAL" clId="{BB4ED282-1EF8-4FC9-B01F-ECC3EAFA3E35}" dt="2023-02-27T23:28:03.233" v="2894" actId="47"/>
        <pc:sldMkLst>
          <pc:docMk/>
          <pc:sldMk cId="69860196" sldId="748"/>
        </pc:sldMkLst>
        <pc:spChg chg="mod">
          <ac:chgData name="Stalin Jacob Wilson Packia Dhas" userId="050d7d71-3621-4503-95e8-1c9a9d962492" providerId="ADAL" clId="{BB4ED282-1EF8-4FC9-B01F-ECC3EAFA3E35}" dt="2023-02-21T13:25:08.250" v="152" actId="20577"/>
          <ac:spMkLst>
            <pc:docMk/>
            <pc:sldMk cId="69860196" sldId="748"/>
            <ac:spMk id="3" creationId="{00000000-0000-0000-0000-000000000000}"/>
          </ac:spMkLst>
        </pc:spChg>
        <pc:picChg chg="del">
          <ac:chgData name="Stalin Jacob Wilson Packia Dhas" userId="050d7d71-3621-4503-95e8-1c9a9d962492" providerId="ADAL" clId="{BB4ED282-1EF8-4FC9-B01F-ECC3EAFA3E35}" dt="2023-02-21T13:25:09.606" v="153" actId="478"/>
          <ac:picMkLst>
            <pc:docMk/>
            <pc:sldMk cId="69860196" sldId="748"/>
            <ac:picMk id="7" creationId="{0DC15073-A48F-3F3A-A64D-FCA88A6F0541}"/>
          </ac:picMkLst>
        </pc:picChg>
        <pc:picChg chg="add mod">
          <ac:chgData name="Stalin Jacob Wilson Packia Dhas" userId="050d7d71-3621-4503-95e8-1c9a9d962492" providerId="ADAL" clId="{BB4ED282-1EF8-4FC9-B01F-ECC3EAFA3E35}" dt="2023-02-21T13:25:13.611" v="155" actId="1076"/>
          <ac:picMkLst>
            <pc:docMk/>
            <pc:sldMk cId="69860196" sldId="748"/>
            <ac:picMk id="1026" creationId="{E97C67FF-085D-DFD3-61D8-9BCEB5C13888}"/>
          </ac:picMkLst>
        </pc:picChg>
      </pc:sldChg>
      <pc:sldChg chg="modSp add mod">
        <pc:chgData name="Stalin Jacob Wilson Packia Dhas" userId="050d7d71-3621-4503-95e8-1c9a9d962492" providerId="ADAL" clId="{BB4ED282-1EF8-4FC9-B01F-ECC3EAFA3E35}" dt="2023-02-27T21:13:33.759" v="1406" actId="27636"/>
        <pc:sldMkLst>
          <pc:docMk/>
          <pc:sldMk cId="558065442" sldId="749"/>
        </pc:sldMkLst>
        <pc:spChg chg="mod">
          <ac:chgData name="Stalin Jacob Wilson Packia Dhas" userId="050d7d71-3621-4503-95e8-1c9a9d962492" providerId="ADAL" clId="{BB4ED282-1EF8-4FC9-B01F-ECC3EAFA3E35}" dt="2023-02-27T21:13:33.759" v="1406" actId="27636"/>
          <ac:spMkLst>
            <pc:docMk/>
            <pc:sldMk cId="558065442" sldId="749"/>
            <ac:spMk id="3" creationId="{00000000-0000-0000-0000-000000000000}"/>
          </ac:spMkLst>
        </pc:spChg>
      </pc:sldChg>
      <pc:sldChg chg="delSp modSp add del mod">
        <pc:chgData name="Stalin Jacob Wilson Packia Dhas" userId="050d7d71-3621-4503-95e8-1c9a9d962492" providerId="ADAL" clId="{BB4ED282-1EF8-4FC9-B01F-ECC3EAFA3E35}" dt="2023-02-27T21:27:18.615" v="1990" actId="122"/>
        <pc:sldMkLst>
          <pc:docMk/>
          <pc:sldMk cId="1616546817" sldId="750"/>
        </pc:sldMkLst>
        <pc:spChg chg="mod">
          <ac:chgData name="Stalin Jacob Wilson Packia Dhas" userId="050d7d71-3621-4503-95e8-1c9a9d962492" providerId="ADAL" clId="{BB4ED282-1EF8-4FC9-B01F-ECC3EAFA3E35}" dt="2023-02-27T21:27:18.615" v="1990" actId="122"/>
          <ac:spMkLst>
            <pc:docMk/>
            <pc:sldMk cId="1616546817" sldId="750"/>
            <ac:spMk id="3" creationId="{00000000-0000-0000-0000-000000000000}"/>
          </ac:spMkLst>
        </pc:spChg>
        <pc:picChg chg="del">
          <ac:chgData name="Stalin Jacob Wilson Packia Dhas" userId="050d7d71-3621-4503-95e8-1c9a9d962492" providerId="ADAL" clId="{BB4ED282-1EF8-4FC9-B01F-ECC3EAFA3E35}" dt="2023-02-27T21:22:44.247" v="1691" actId="478"/>
          <ac:picMkLst>
            <pc:docMk/>
            <pc:sldMk cId="1616546817" sldId="750"/>
            <ac:picMk id="1026" creationId="{00000000-0000-0000-0000-000000000000}"/>
          </ac:picMkLst>
        </pc:picChg>
      </pc:sldChg>
      <pc:sldChg chg="addSp delSp modSp add mod">
        <pc:chgData name="Stalin Jacob Wilson Packia Dhas" userId="050d7d71-3621-4503-95e8-1c9a9d962492" providerId="ADAL" clId="{BB4ED282-1EF8-4FC9-B01F-ECC3EAFA3E35}" dt="2023-02-27T23:35:54.274" v="3165" actId="403"/>
        <pc:sldMkLst>
          <pc:docMk/>
          <pc:sldMk cId="3062080889" sldId="751"/>
        </pc:sldMkLst>
        <pc:spChg chg="mod">
          <ac:chgData name="Stalin Jacob Wilson Packia Dhas" userId="050d7d71-3621-4503-95e8-1c9a9d962492" providerId="ADAL" clId="{BB4ED282-1EF8-4FC9-B01F-ECC3EAFA3E35}" dt="2023-02-27T21:36:06.327" v="2031" actId="20577"/>
          <ac:spMkLst>
            <pc:docMk/>
            <pc:sldMk cId="3062080889" sldId="751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BB4ED282-1EF8-4FC9-B01F-ECC3EAFA3E35}" dt="2023-02-27T23:35:54.274" v="3165" actId="403"/>
          <ac:spMkLst>
            <pc:docMk/>
            <pc:sldMk cId="3062080889" sldId="751"/>
            <ac:spMk id="7" creationId="{00000000-0000-0000-0000-000000000000}"/>
          </ac:spMkLst>
        </pc:spChg>
        <pc:picChg chg="del">
          <ac:chgData name="Stalin Jacob Wilson Packia Dhas" userId="050d7d71-3621-4503-95e8-1c9a9d962492" providerId="ADAL" clId="{BB4ED282-1EF8-4FC9-B01F-ECC3EAFA3E35}" dt="2023-02-27T21:35:43.248" v="1994" actId="478"/>
          <ac:picMkLst>
            <pc:docMk/>
            <pc:sldMk cId="3062080889" sldId="751"/>
            <ac:picMk id="6" creationId="{8BB29631-7893-ECB1-455A-D57985EA3B71}"/>
          </ac:picMkLst>
        </pc:picChg>
        <pc:picChg chg="add mod">
          <ac:chgData name="Stalin Jacob Wilson Packia Dhas" userId="050d7d71-3621-4503-95e8-1c9a9d962492" providerId="ADAL" clId="{BB4ED282-1EF8-4FC9-B01F-ECC3EAFA3E35}" dt="2023-02-27T22:50:19.671" v="2067" actId="14100"/>
          <ac:picMkLst>
            <pc:docMk/>
            <pc:sldMk cId="3062080889" sldId="751"/>
            <ac:picMk id="8" creationId="{8D887FE9-6B4D-966A-062F-53096AC283A2}"/>
          </ac:picMkLst>
        </pc:picChg>
      </pc:sldChg>
      <pc:sldChg chg="add del">
        <pc:chgData name="Stalin Jacob Wilson Packia Dhas" userId="050d7d71-3621-4503-95e8-1c9a9d962492" providerId="ADAL" clId="{BB4ED282-1EF8-4FC9-B01F-ECC3EAFA3E35}" dt="2023-02-27T23:54:44.384" v="3240" actId="47"/>
        <pc:sldMkLst>
          <pc:docMk/>
          <pc:sldMk cId="484517833" sldId="752"/>
        </pc:sldMkLst>
      </pc:sldChg>
      <pc:sldChg chg="addSp delSp modSp add mod modAnim">
        <pc:chgData name="Stalin Jacob Wilson Packia Dhas" userId="050d7d71-3621-4503-95e8-1c9a9d962492" providerId="ADAL" clId="{BB4ED282-1EF8-4FC9-B01F-ECC3EAFA3E35}" dt="2023-02-27T23:54:31.692" v="3239" actId="113"/>
        <pc:sldMkLst>
          <pc:docMk/>
          <pc:sldMk cId="2547570847" sldId="753"/>
        </pc:sldMkLst>
        <pc:spChg chg="mod">
          <ac:chgData name="Stalin Jacob Wilson Packia Dhas" userId="050d7d71-3621-4503-95e8-1c9a9d962492" providerId="ADAL" clId="{BB4ED282-1EF8-4FC9-B01F-ECC3EAFA3E35}" dt="2023-02-27T23:54:31.692" v="3239" actId="113"/>
          <ac:spMkLst>
            <pc:docMk/>
            <pc:sldMk cId="2547570847" sldId="753"/>
            <ac:spMk id="7" creationId="{00000000-0000-0000-0000-000000000000}"/>
          </ac:spMkLst>
        </pc:spChg>
        <pc:picChg chg="add mod">
          <ac:chgData name="Stalin Jacob Wilson Packia Dhas" userId="050d7d71-3621-4503-95e8-1c9a9d962492" providerId="ADAL" clId="{BB4ED282-1EF8-4FC9-B01F-ECC3EAFA3E35}" dt="2023-02-27T23:53:43.152" v="3232" actId="1076"/>
          <ac:picMkLst>
            <pc:docMk/>
            <pc:sldMk cId="2547570847" sldId="753"/>
            <ac:picMk id="6" creationId="{CF4E7CE3-B9BD-8102-5632-8AC90CFCAC64}"/>
          </ac:picMkLst>
        </pc:picChg>
        <pc:picChg chg="del mod">
          <ac:chgData name="Stalin Jacob Wilson Packia Dhas" userId="050d7d71-3621-4503-95e8-1c9a9d962492" providerId="ADAL" clId="{BB4ED282-1EF8-4FC9-B01F-ECC3EAFA3E35}" dt="2023-02-27T23:29:41.534" v="2896" actId="478"/>
          <ac:picMkLst>
            <pc:docMk/>
            <pc:sldMk cId="2547570847" sldId="753"/>
            <ac:picMk id="8" creationId="{8D887FE9-6B4D-966A-062F-53096AC283A2}"/>
          </ac:picMkLst>
        </pc:picChg>
      </pc:sldChg>
      <pc:sldChg chg="addSp delSp modSp add mod">
        <pc:chgData name="Stalin Jacob Wilson Packia Dhas" userId="050d7d71-3621-4503-95e8-1c9a9d962492" providerId="ADAL" clId="{BB4ED282-1EF8-4FC9-B01F-ECC3EAFA3E35}" dt="2023-02-27T23:20:03.727" v="2771" actId="113"/>
        <pc:sldMkLst>
          <pc:docMk/>
          <pc:sldMk cId="2927903320" sldId="754"/>
        </pc:sldMkLst>
        <pc:spChg chg="mod">
          <ac:chgData name="Stalin Jacob Wilson Packia Dhas" userId="050d7d71-3621-4503-95e8-1c9a9d962492" providerId="ADAL" clId="{BB4ED282-1EF8-4FC9-B01F-ECC3EAFA3E35}" dt="2023-02-27T23:20:03.727" v="2771" actId="113"/>
          <ac:spMkLst>
            <pc:docMk/>
            <pc:sldMk cId="2927903320" sldId="754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BB4ED282-1EF8-4FC9-B01F-ECC3EAFA3E35}" dt="2023-02-27T23:07:13.137" v="2589" actId="1076"/>
          <ac:picMkLst>
            <pc:docMk/>
            <pc:sldMk cId="2927903320" sldId="754"/>
            <ac:picMk id="7" creationId="{0F81F558-7408-9713-A2B0-3612F1D7A595}"/>
          </ac:picMkLst>
        </pc:picChg>
        <pc:picChg chg="del">
          <ac:chgData name="Stalin Jacob Wilson Packia Dhas" userId="050d7d71-3621-4503-95e8-1c9a9d962492" providerId="ADAL" clId="{BB4ED282-1EF8-4FC9-B01F-ECC3EAFA3E35}" dt="2023-02-27T22:57:40.686" v="2072" actId="478"/>
          <ac:picMkLst>
            <pc:docMk/>
            <pc:sldMk cId="2927903320" sldId="754"/>
            <ac:picMk id="1026" creationId="{E97C67FF-085D-DFD3-61D8-9BCEB5C13888}"/>
          </ac:picMkLst>
        </pc:picChg>
      </pc:sldChg>
      <pc:sldChg chg="addSp delSp modSp add mod">
        <pc:chgData name="Stalin Jacob Wilson Packia Dhas" userId="050d7d71-3621-4503-95e8-1c9a9d962492" providerId="ADAL" clId="{BB4ED282-1EF8-4FC9-B01F-ECC3EAFA3E35}" dt="2023-02-27T23:20:41.801" v="2817" actId="6549"/>
        <pc:sldMkLst>
          <pc:docMk/>
          <pc:sldMk cId="1073631389" sldId="755"/>
        </pc:sldMkLst>
        <pc:spChg chg="mod">
          <ac:chgData name="Stalin Jacob Wilson Packia Dhas" userId="050d7d71-3621-4503-95e8-1c9a9d962492" providerId="ADAL" clId="{BB4ED282-1EF8-4FC9-B01F-ECC3EAFA3E35}" dt="2023-02-27T23:20:41.801" v="2817" actId="6549"/>
          <ac:spMkLst>
            <pc:docMk/>
            <pc:sldMk cId="1073631389" sldId="755"/>
            <ac:spMk id="3" creationId="{00000000-0000-0000-0000-000000000000}"/>
          </ac:spMkLst>
        </pc:spChg>
        <pc:picChg chg="del">
          <ac:chgData name="Stalin Jacob Wilson Packia Dhas" userId="050d7d71-3621-4503-95e8-1c9a9d962492" providerId="ADAL" clId="{BB4ED282-1EF8-4FC9-B01F-ECC3EAFA3E35}" dt="2023-02-27T23:09:25.911" v="2603" actId="478"/>
          <ac:picMkLst>
            <pc:docMk/>
            <pc:sldMk cId="1073631389" sldId="755"/>
            <ac:picMk id="7" creationId="{0F81F558-7408-9713-A2B0-3612F1D7A595}"/>
          </ac:picMkLst>
        </pc:picChg>
        <pc:picChg chg="add del mod">
          <ac:chgData name="Stalin Jacob Wilson Packia Dhas" userId="050d7d71-3621-4503-95e8-1c9a9d962492" providerId="ADAL" clId="{BB4ED282-1EF8-4FC9-B01F-ECC3EAFA3E35}" dt="2023-02-27T23:12:36.134" v="2722" actId="478"/>
          <ac:picMkLst>
            <pc:docMk/>
            <pc:sldMk cId="1073631389" sldId="755"/>
            <ac:picMk id="8" creationId="{FDE05419-6B27-B54A-7800-AD2A04287B77}"/>
          </ac:picMkLst>
        </pc:picChg>
        <pc:picChg chg="add del mod">
          <ac:chgData name="Stalin Jacob Wilson Packia Dhas" userId="050d7d71-3621-4503-95e8-1c9a9d962492" providerId="ADAL" clId="{BB4ED282-1EF8-4FC9-B01F-ECC3EAFA3E35}" dt="2023-02-27T23:19:42.438" v="2767" actId="478"/>
          <ac:picMkLst>
            <pc:docMk/>
            <pc:sldMk cId="1073631389" sldId="755"/>
            <ac:picMk id="10" creationId="{1F71B82C-951B-3A1D-6F78-3D820144E03B}"/>
          </ac:picMkLst>
        </pc:picChg>
        <pc:picChg chg="add mod">
          <ac:chgData name="Stalin Jacob Wilson Packia Dhas" userId="050d7d71-3621-4503-95e8-1c9a9d962492" providerId="ADAL" clId="{BB4ED282-1EF8-4FC9-B01F-ECC3EAFA3E35}" dt="2023-02-27T23:19:46.406" v="2769" actId="1076"/>
          <ac:picMkLst>
            <pc:docMk/>
            <pc:sldMk cId="1073631389" sldId="755"/>
            <ac:picMk id="12" creationId="{3DFF5A59-A63A-6405-856D-BF6D9A435F14}"/>
          </ac:picMkLst>
        </pc:picChg>
      </pc:sldChg>
      <pc:sldChg chg="addSp delSp modSp add mod">
        <pc:chgData name="Stalin Jacob Wilson Packia Dhas" userId="050d7d71-3621-4503-95e8-1c9a9d962492" providerId="ADAL" clId="{BB4ED282-1EF8-4FC9-B01F-ECC3EAFA3E35}" dt="2023-02-27T23:27:59.544" v="2893" actId="1076"/>
        <pc:sldMkLst>
          <pc:docMk/>
          <pc:sldMk cId="1192468625" sldId="756"/>
        </pc:sldMkLst>
        <pc:spChg chg="mod">
          <ac:chgData name="Stalin Jacob Wilson Packia Dhas" userId="050d7d71-3621-4503-95e8-1c9a9d962492" providerId="ADAL" clId="{BB4ED282-1EF8-4FC9-B01F-ECC3EAFA3E35}" dt="2023-02-27T23:23:50.216" v="2890" actId="20577"/>
          <ac:spMkLst>
            <pc:docMk/>
            <pc:sldMk cId="1192468625" sldId="756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BB4ED282-1EF8-4FC9-B01F-ECC3EAFA3E35}" dt="2023-02-27T23:27:59.544" v="2893" actId="1076"/>
          <ac:picMkLst>
            <pc:docMk/>
            <pc:sldMk cId="1192468625" sldId="756"/>
            <ac:picMk id="7" creationId="{E7A3B38E-69F0-FC09-EDF9-C343E26B5AEF}"/>
          </ac:picMkLst>
        </pc:picChg>
        <pc:picChg chg="del">
          <ac:chgData name="Stalin Jacob Wilson Packia Dhas" userId="050d7d71-3621-4503-95e8-1c9a9d962492" providerId="ADAL" clId="{BB4ED282-1EF8-4FC9-B01F-ECC3EAFA3E35}" dt="2023-02-27T23:24:00.411" v="2891" actId="21"/>
          <ac:picMkLst>
            <pc:docMk/>
            <pc:sldMk cId="1192468625" sldId="756"/>
            <ac:picMk id="12" creationId="{3DFF5A59-A63A-6405-856D-BF6D9A435F14}"/>
          </ac:picMkLst>
        </pc:picChg>
      </pc:sldChg>
      <pc:sldChg chg="addSp delSp modSp add mod">
        <pc:chgData name="Stalin Jacob Wilson Packia Dhas" userId="050d7d71-3621-4503-95e8-1c9a9d962492" providerId="ADAL" clId="{BB4ED282-1EF8-4FC9-B01F-ECC3EAFA3E35}" dt="2023-02-28T00:47:12.219" v="3263" actId="14100"/>
        <pc:sldMkLst>
          <pc:docMk/>
          <pc:sldMk cId="130354132" sldId="757"/>
        </pc:sldMkLst>
        <pc:spChg chg="mod">
          <ac:chgData name="Stalin Jacob Wilson Packia Dhas" userId="050d7d71-3621-4503-95e8-1c9a9d962492" providerId="ADAL" clId="{BB4ED282-1EF8-4FC9-B01F-ECC3EAFA3E35}" dt="2023-02-28T00:46:36.726" v="3256" actId="20577"/>
          <ac:spMkLst>
            <pc:docMk/>
            <pc:sldMk cId="130354132" sldId="757"/>
            <ac:spMk id="3" creationId="{00000000-0000-0000-0000-000000000000}"/>
          </ac:spMkLst>
        </pc:spChg>
        <pc:picChg chg="add mod">
          <ac:chgData name="Stalin Jacob Wilson Packia Dhas" userId="050d7d71-3621-4503-95e8-1c9a9d962492" providerId="ADAL" clId="{BB4ED282-1EF8-4FC9-B01F-ECC3EAFA3E35}" dt="2023-02-28T00:47:12.219" v="3263" actId="14100"/>
          <ac:picMkLst>
            <pc:docMk/>
            <pc:sldMk cId="130354132" sldId="757"/>
            <ac:picMk id="7" creationId="{25A5705C-881F-AB9D-EE92-CF4E59343BDB}"/>
          </ac:picMkLst>
        </pc:picChg>
        <pc:picChg chg="add del mod">
          <ac:chgData name="Stalin Jacob Wilson Packia Dhas" userId="050d7d71-3621-4503-95e8-1c9a9d962492" providerId="ADAL" clId="{BB4ED282-1EF8-4FC9-B01F-ECC3EAFA3E35}" dt="2023-02-28T00:47:06.155" v="3260" actId="478"/>
          <ac:picMkLst>
            <pc:docMk/>
            <pc:sldMk cId="130354132" sldId="757"/>
            <ac:picMk id="1026" creationId="{B21F1D08-B200-3B1F-2FB3-39BFFC0676D9}"/>
          </ac:picMkLst>
        </pc:picChg>
      </pc:sldChg>
      <pc:sldChg chg="addSp delSp modSp add mod">
        <pc:chgData name="Stalin Jacob Wilson Packia Dhas" userId="050d7d71-3621-4503-95e8-1c9a9d962492" providerId="ADAL" clId="{BB4ED282-1EF8-4FC9-B01F-ECC3EAFA3E35}" dt="2023-02-28T00:49:16.104" v="3269" actId="1076"/>
        <pc:sldMkLst>
          <pc:docMk/>
          <pc:sldMk cId="1829904607" sldId="758"/>
        </pc:sldMkLst>
        <pc:picChg chg="del">
          <ac:chgData name="Stalin Jacob Wilson Packia Dhas" userId="050d7d71-3621-4503-95e8-1c9a9d962492" providerId="ADAL" clId="{BB4ED282-1EF8-4FC9-B01F-ECC3EAFA3E35}" dt="2023-02-28T00:49:10.015" v="3265" actId="478"/>
          <ac:picMkLst>
            <pc:docMk/>
            <pc:sldMk cId="1829904607" sldId="758"/>
            <ac:picMk id="7" creationId="{25A5705C-881F-AB9D-EE92-CF4E59343BDB}"/>
          </ac:picMkLst>
        </pc:picChg>
        <pc:picChg chg="add mod">
          <ac:chgData name="Stalin Jacob Wilson Packia Dhas" userId="050d7d71-3621-4503-95e8-1c9a9d962492" providerId="ADAL" clId="{BB4ED282-1EF8-4FC9-B01F-ECC3EAFA3E35}" dt="2023-02-28T00:49:16.104" v="3269" actId="1076"/>
          <ac:picMkLst>
            <pc:docMk/>
            <pc:sldMk cId="1829904607" sldId="758"/>
            <ac:picMk id="2050" creationId="{C0E0C309-B329-5D90-803B-4D814CCFEA0E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73497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93193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08749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840874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04686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296290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303479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843158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987080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665794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263300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527251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749339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430976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406295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425118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826223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35001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884742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907222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564354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591705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438922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790855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086277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621280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1779693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7899978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1627425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Health and Safety module – coming soon on Moodle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61CF7A72-FB43-42BE-98C9-7ACA4BE23FAF}" type="datetime1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8B2C8-6170-417B-B23C-F6CAE3FED146}" type="datetime1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1F045068-6DC6-4ED0-9A9D-C9E3C87B466C}" type="datetime1">
              <a:rPr lang="en-GB" smtClean="0"/>
              <a:t>27/02/2023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9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6D2871E-DE18-4EC2-B18A-1A325BE10D80}" type="datetime1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AC646-C736-4A38-9555-F1A14AC0BBDF}" type="datetime1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22B17A2-AA72-494A-B334-54D2D0A73BA4}" type="datetime1">
              <a:rPr lang="en-GB" smtClean="0"/>
              <a:t>27/02/2023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9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9BB4ECD-8C8A-42B5-8259-9B3F24C23684}" type="datetime1">
              <a:rPr lang="en-GB" noProof="0" smtClean="0"/>
              <a:t>27/02/2023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9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E4AD912-A0E2-445C-9347-916CD96359E4}" type="datetime1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8EBBBF-703C-4677-AA9D-201F4E006613}" type="datetime1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D1A7370-FE7E-41D6-A2D7-DC5BCA4B65DC}" type="datetime1">
              <a:rPr lang="en-GB" smtClean="0"/>
              <a:t>27/02/2023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9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F2525858-F501-44A5-92E5-E6DBB109CA06}" type="datetime1">
              <a:rPr lang="en-GB" noProof="0" smtClean="0"/>
              <a:t>27/02/2023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9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54B4902-608A-4B72-B735-06F53E6913C7}" type="datetime1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899F77-CA0E-4F27-A6B5-BD56FE0E89E2}" type="datetime1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F756647-6F09-4544-83FE-36289EED7C1E}" type="datetime1">
              <a:rPr lang="en-GB" smtClean="0"/>
              <a:t>27/02/2023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9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24DD5-F41D-412E-8657-2D5047509629}" type="datetime1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564A459-54F1-4476-8A56-F36EA14BB6A9}" type="datetime1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192A5-B7F1-4B6E-83B2-76B1917B42AC}" type="datetime1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E3F59F1-7433-456E-8F25-480D3A1E6513}" type="datetime1">
              <a:rPr lang="en-GB" smtClean="0"/>
              <a:t>27/02/2023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9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223EF8C-EA0D-4FDA-B3BB-50030A080D21}" type="datetime1">
              <a:rPr lang="en-GB" noProof="0" smtClean="0"/>
              <a:t>27/02/2023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9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3BD4EEE-FAA7-4230-9C08-F21B1062743F}" type="datetime1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21FC8-3088-403C-93C6-60C76225DB31}" type="datetime1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2826FAD-6ED3-4C20-A2AD-7712E622A624}" type="datetime1">
              <a:rPr lang="en-GB" smtClean="0"/>
              <a:t>27/02/2023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9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B5A5273-610C-4A75-B8A7-6F5815408734}" type="datetime1">
              <a:rPr lang="en-GB" noProof="0" smtClean="0"/>
              <a:t>27/02/2023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9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7C82E6D-7E5A-49B5-B6C9-385C8A258372}" type="datetime1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8964D-5F0D-468F-936B-78B747A7CCF6}" type="datetime1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3C3FA91-D19B-4DAA-8FA9-42B380CC1582}" type="datetime1">
              <a:rPr lang="en-GB" smtClean="0"/>
              <a:t>27/02/2023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9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2A2D16F2-13CC-411F-9A0C-6EC44BCFE4EC}" type="datetime1">
              <a:rPr lang="en-GB" noProof="0" smtClean="0"/>
              <a:t>27/02/2023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9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D527A8C-A2A4-4787-AFD0-0CD35516D367}" type="datetime1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C8066B-CC8B-4A1F-B75D-7EE72C7B4973}" type="datetime1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6AF282E-42C7-47F8-B261-E6AD8D027D76}" type="datetime1">
              <a:rPr lang="en-GB" smtClean="0"/>
              <a:t>27/02/2023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9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642C30D8-2242-4F4B-A057-7A7C71029E37}" type="datetime1">
              <a:rPr lang="en-GB" noProof="0" smtClean="0"/>
              <a:t>27/02/2023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9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843672F-404C-4CA1-A5B0-DD077D13EA78}" type="datetime1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88D3E3-D228-44A5-9FC2-2187C1EF35AC}" type="datetime1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42A17C0-8700-4784-BE6D-ABF3EA4035A3}" type="datetime1">
              <a:rPr lang="en-GB" smtClean="0"/>
              <a:t>27/02/2023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9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662DD60-6193-4D99-9696-4F2CA99B1DCA}" type="datetime1">
              <a:rPr lang="en-GB" noProof="0" smtClean="0"/>
              <a:t>27/02/2023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9 / Electrical Engineering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ED0026C3-4440-4181-9384-6D02F007F692}" type="datetime1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Electrical Engineering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DD33C-8C5E-4CD8-BC64-3753E17E66D6}" type="datetime1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10C6275D-CC97-467D-8E08-267236F51AB3}" type="datetime1">
              <a:rPr lang="en-GB" smtClean="0"/>
              <a:t>27/02/2023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– 9 / Electrical Engineering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2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gi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8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0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2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0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0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0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7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3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3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3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3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35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3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35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55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Electrical Engineering</a:t>
            </a:r>
          </a:p>
          <a:p>
            <a:r>
              <a:rPr lang="en-GB" sz="4800" dirty="0"/>
              <a:t>(ACDA5001)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- 9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4147" y="-90487"/>
            <a:ext cx="5143548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79" y="1545701"/>
            <a:ext cx="10821227" cy="4016374"/>
          </a:xfrm>
        </p:spPr>
        <p:txBody>
          <a:bodyPr>
            <a:normAutofit/>
          </a:bodyPr>
          <a:lstStyle/>
          <a:p>
            <a:pPr marL="536575" indent="-536575" algn="just"/>
            <a:r>
              <a:rPr lang="en-IN" sz="4300" b="1" dirty="0"/>
              <a:t>AC Circuits</a:t>
            </a:r>
          </a:p>
          <a:p>
            <a:pPr marL="536575" indent="-536575" algn="just"/>
            <a:r>
              <a:rPr lang="en-IN" sz="4300" b="1" dirty="0"/>
              <a:t>Generation of Alternating EMF</a:t>
            </a:r>
          </a:p>
          <a:p>
            <a:pPr marL="536575" indent="-536575" algn="just"/>
            <a:r>
              <a:rPr lang="en-IN" sz="4300" b="1" dirty="0"/>
              <a:t>Alternating Quantities</a:t>
            </a:r>
          </a:p>
          <a:p>
            <a:pPr marL="536575" indent="-536575" algn="just"/>
            <a:r>
              <a:rPr lang="en-IN" sz="4300" b="1" dirty="0"/>
              <a:t>Power</a:t>
            </a:r>
          </a:p>
          <a:p>
            <a:pPr marL="536575" indent="-536575" algn="just"/>
            <a:r>
              <a:rPr lang="en-IN" sz="4300" b="1" dirty="0"/>
              <a:t>Power Factor </a:t>
            </a:r>
          </a:p>
          <a:p>
            <a:pPr marL="0" indent="0" algn="just">
              <a:buNone/>
            </a:pPr>
            <a:endParaRPr lang="en-IN" sz="2683" dirty="0"/>
          </a:p>
          <a:p>
            <a:pPr marL="354629" lvl="1" indent="-354629" algn="just">
              <a:buFont typeface="Arial"/>
              <a:buChar char="•"/>
            </a:pPr>
            <a:endParaRPr lang="en-IN" sz="3083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Lecture – 9 / Electrical Engineering</a:t>
            </a:r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4400" b="1" dirty="0"/>
              <a:t>The student upon completion of the lecture will be able to:</a:t>
            </a:r>
          </a:p>
          <a:p>
            <a:pPr marL="719138" indent="-630238"/>
            <a:r>
              <a:rPr lang="en-IN" sz="4000" dirty="0"/>
              <a:t>Define a  AC circuit</a:t>
            </a:r>
          </a:p>
          <a:p>
            <a:pPr marL="719138" indent="-630238"/>
            <a:r>
              <a:rPr lang="en-IN" sz="4000" dirty="0"/>
              <a:t>Describe the components of a waveform.</a:t>
            </a:r>
          </a:p>
          <a:p>
            <a:pPr marL="719138" indent="-630238"/>
            <a:r>
              <a:rPr lang="en-IN" sz="4000" dirty="0"/>
              <a:t>Define the different types of power.</a:t>
            </a:r>
          </a:p>
          <a:p>
            <a:endParaRPr lang="en-IN" sz="3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i="1"/>
              <a:t>Lecture – 9 / Electrical Engineering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6388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AC circuits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0258" y="1600201"/>
            <a:ext cx="9587354" cy="44545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AC circuit produces a voltage or current that varies with time.</a:t>
            </a:r>
          </a:p>
          <a:p>
            <a:pPr marL="0" indent="0">
              <a:buNone/>
            </a:pPr>
            <a:r>
              <a:rPr lang="en-IN" b="1" dirty="0"/>
              <a:t>The voltage varies not only in magnitude but also in direction.</a:t>
            </a:r>
          </a:p>
          <a:p>
            <a:pPr marL="0" indent="0">
              <a:buNone/>
            </a:pPr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9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1028" y="3277844"/>
            <a:ext cx="4734785" cy="22590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78547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8104" y="-91252"/>
            <a:ext cx="6364002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AC circuits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908094" y="1600201"/>
                <a:ext cx="9549517" cy="4454533"/>
              </a:xfrm>
            </p:spPr>
            <p:txBody>
              <a:bodyPr>
                <a:normAutofit/>
              </a:bodyPr>
              <a:lstStyle/>
              <a:p>
                <a:r>
                  <a:rPr lang="en-IN" dirty="0"/>
                  <a:t>Alternating quantities are </a:t>
                </a:r>
                <a:r>
                  <a:rPr lang="en-IN" b="1" dirty="0"/>
                  <a:t>periodic </a:t>
                </a:r>
                <a:r>
                  <a:rPr lang="en-IN" dirty="0"/>
                  <a:t>in nature (</a:t>
                </a:r>
                <a:r>
                  <a:rPr lang="en-IN" dirty="0" err="1"/>
                  <a:t>i.e</a:t>
                </a:r>
                <a:r>
                  <a:rPr lang="en-IN" dirty="0"/>
                  <a:t>) they repeat cyclically after a constant interval of </a:t>
                </a:r>
                <a:r>
                  <a:rPr lang="en-IN" b="1" dirty="0"/>
                  <a:t>time say ‘T’.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IN" b="1" i="1" smtClean="0">
                          <a:latin typeface="Cambria Math" panose="02040503050406030204" pitchFamily="18" charset="0"/>
                        </a:rPr>
                        <m:t>𝒆</m:t>
                      </m:r>
                      <m:d>
                        <m:dPr>
                          <m:ctrlPr>
                            <a:rPr lang="en-IN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IN" b="1" i="1" smtClean="0">
                              <a:latin typeface="Cambria Math" panose="02040503050406030204" pitchFamily="18" charset="0"/>
                            </a:rPr>
                            <m:t>𝒕</m:t>
                          </m:r>
                        </m:e>
                      </m:d>
                      <m:r>
                        <a:rPr lang="en-IN" b="1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IN" b="1" i="1" smtClean="0">
                          <a:latin typeface="Cambria Math" panose="02040503050406030204" pitchFamily="18" charset="0"/>
                        </a:rPr>
                        <m:t>𝒆</m:t>
                      </m:r>
                      <m:r>
                        <a:rPr lang="en-IN" b="1" i="1" smtClean="0">
                          <a:latin typeface="Cambria Math" panose="02040503050406030204" pitchFamily="18" charset="0"/>
                        </a:rPr>
                        <m:t> </m:t>
                      </m:r>
                      <m:d>
                        <m:dPr>
                          <m:ctrlPr>
                            <a:rPr lang="en-IN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IN" b="1" i="1" smtClean="0">
                              <a:latin typeface="Cambria Math" panose="02040503050406030204" pitchFamily="18" charset="0"/>
                            </a:rPr>
                            <m:t>𝒕</m:t>
                          </m:r>
                          <m:r>
                            <a:rPr lang="en-IN" b="1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r>
                            <a:rPr lang="en-IN" b="1" i="1" smtClean="0">
                              <a:latin typeface="Cambria Math" panose="02040503050406030204" pitchFamily="18" charset="0"/>
                            </a:rPr>
                            <m:t>𝑻</m:t>
                          </m:r>
                        </m:e>
                      </m:d>
                    </m:oMath>
                  </m:oMathPara>
                </a14:m>
                <a:endParaRPr lang="en-IN" b="1" i="1" dirty="0">
                  <a:latin typeface="Cambria Math" panose="02040503050406030204" pitchFamily="18" charset="0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IN" b="1" i="1">
                        <a:latin typeface="Cambria Math" panose="02040503050406030204" pitchFamily="18" charset="0"/>
                      </a:rPr>
                      <m:t>𝒆</m:t>
                    </m:r>
                    <m:d>
                      <m:d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𝒕</m:t>
                        </m:r>
                      </m:e>
                    </m:d>
                    <m:r>
                      <a:rPr lang="en-IN" b="1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𝒆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 (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𝒕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+</m:t>
                    </m:r>
                    <m:r>
                      <a:rPr lang="en-IN" b="1" i="1" smtClean="0">
                        <a:latin typeface="Cambria Math" panose="02040503050406030204" pitchFamily="18" charset="0"/>
                      </a:rPr>
                      <m:t>𝟐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𝑻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IN" b="1" dirty="0"/>
                  <a:t> and so on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IN" b="1" i="1">
                        <a:latin typeface="Cambria Math" panose="02040503050406030204" pitchFamily="18" charset="0"/>
                      </a:rPr>
                      <m:t>𝒆</m:t>
                    </m:r>
                    <m:d>
                      <m:d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𝒕</m:t>
                        </m:r>
                      </m:e>
                    </m:d>
                    <m:r>
                      <a:rPr lang="en-IN" b="1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𝒆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 </m:t>
                    </m:r>
                    <m:d>
                      <m:d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𝒕</m:t>
                        </m:r>
                        <m:r>
                          <a:rPr lang="en-IN" b="1" i="1">
                            <a:latin typeface="Cambria Math" panose="02040503050406030204" pitchFamily="18" charset="0"/>
                          </a:rPr>
                          <m:t>+</m:t>
                        </m:r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𝑻</m:t>
                        </m:r>
                      </m:e>
                    </m:d>
                  </m:oMath>
                </a14:m>
                <a:r>
                  <a:rPr lang="en-IN" b="1" dirty="0"/>
                  <a:t>, n=0,1,2…</a:t>
                </a:r>
              </a:p>
              <a:p>
                <a:r>
                  <a:rPr lang="en-IN" dirty="0"/>
                  <a:t>The time taken to complete </a:t>
                </a:r>
                <a:r>
                  <a:rPr lang="en-IN" b="1" dirty="0"/>
                  <a:t>one cycle is called a time period </a:t>
                </a:r>
                <a:r>
                  <a:rPr lang="en-IN" dirty="0"/>
                  <a:t>of the quantity.</a:t>
                </a:r>
              </a:p>
              <a:p>
                <a:endParaRPr lang="en-IN" b="1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908094" y="1600201"/>
                <a:ext cx="9549517" cy="4454533"/>
              </a:xfrm>
              <a:blipFill>
                <a:blip r:embed="rId3"/>
                <a:stretch>
                  <a:fillRect l="-1149" t="-2329" r="-204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9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12847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1796" y="-107692"/>
            <a:ext cx="6925256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AC circuits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47741" y="1560514"/>
                <a:ext cx="7230403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b="1" dirty="0"/>
                  <a:t>Frequency</a:t>
                </a:r>
              </a:p>
              <a:p>
                <a:pPr marL="0" indent="0">
                  <a:buNone/>
                </a:pPr>
                <a:r>
                  <a:rPr lang="en-IN" dirty="0"/>
                  <a:t>The number of such </a:t>
                </a:r>
                <a:r>
                  <a:rPr lang="en-IN" b="1" dirty="0"/>
                  <a:t>cycles </a:t>
                </a:r>
                <a:r>
                  <a:rPr lang="en-IN" dirty="0"/>
                  <a:t>occurring per second is called</a:t>
                </a:r>
                <a:r>
                  <a:rPr lang="en-IN" b="1" dirty="0"/>
                  <a:t> frequency ‘f’.</a:t>
                </a:r>
              </a:p>
              <a:p>
                <a:pPr marL="0" indent="0">
                  <a:buNone/>
                </a:pPr>
                <a:r>
                  <a:rPr lang="en-IN" b="1" dirty="0"/>
                  <a:t>			</a:t>
                </a:r>
                <a14:m>
                  <m:oMath xmlns:m="http://schemas.openxmlformats.org/officeDocument/2006/math">
                    <m:r>
                      <a:rPr lang="en-IN" b="1" i="0" smtClean="0">
                        <a:latin typeface="Cambria Math" panose="02040503050406030204" pitchFamily="18" charset="0"/>
                      </a:rPr>
                      <m:t>𝐟</m:t>
                    </m:r>
                    <m:r>
                      <a:rPr lang="en-IN" b="1" i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num>
                      <m:den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𝑻</m:t>
                        </m:r>
                      </m:den>
                    </m:f>
                    <m:r>
                      <a:rPr lang="en-IN" b="1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IN" b="1" i="1" smtClean="0">
                        <a:latin typeface="Cambria Math" panose="02040503050406030204" pitchFamily="18" charset="0"/>
                      </a:rPr>
                      <m:t>𝑯𝒛</m:t>
                    </m:r>
                  </m:oMath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b="1" dirty="0"/>
                  <a:t>Amplitude</a:t>
                </a:r>
              </a:p>
              <a:p>
                <a:pPr marL="0" indent="0">
                  <a:buNone/>
                </a:pPr>
                <a:r>
                  <a:rPr lang="en-IN" dirty="0"/>
                  <a:t>The</a:t>
                </a:r>
                <a:r>
                  <a:rPr lang="en-IN" b="1" dirty="0"/>
                  <a:t> maximum value </a:t>
                </a:r>
                <a:r>
                  <a:rPr lang="en-IN" dirty="0"/>
                  <a:t>of </a:t>
                </a:r>
                <a:r>
                  <a:rPr lang="en-IN" b="1" dirty="0"/>
                  <a:t>positive or negative </a:t>
                </a:r>
                <a:r>
                  <a:rPr lang="en-IN" dirty="0"/>
                  <a:t>of the alternating quantity is called </a:t>
                </a:r>
                <a:r>
                  <a:rPr lang="en-IN" b="1" dirty="0"/>
                  <a:t>amplitude.</a:t>
                </a:r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47741" y="1560514"/>
                <a:ext cx="7230403" cy="4454533"/>
              </a:xfrm>
              <a:blipFill>
                <a:blip r:embed="rId3"/>
                <a:stretch>
                  <a:fillRect l="-1685" t="-2326" r="-151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9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1026" name="Picture 2" descr="Image result for sine wave with amplitude, one cycl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1289" y="2410133"/>
            <a:ext cx="3429000" cy="2755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85614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1796" y="-107692"/>
            <a:ext cx="6925256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AC circuits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47741" y="1560514"/>
                <a:ext cx="11089655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sz="3200" b="1" dirty="0"/>
                  <a:t>Peak to Peak value</a:t>
                </a:r>
              </a:p>
              <a:p>
                <a:pPr marL="0" indent="0">
                  <a:buNone/>
                </a:pPr>
                <a:r>
                  <a:rPr lang="en-IN" dirty="0"/>
                  <a:t>The value of an alternating quantity from its positive peak to negative peak is called its peak to peak value</a:t>
                </a:r>
              </a:p>
              <a:p>
                <a:pPr marL="0" indent="0">
                  <a:buNone/>
                </a:pPr>
                <a:r>
                  <a:rPr lang="en-IN" b="1" dirty="0"/>
                  <a:t>			</a:t>
                </a:r>
                <a14:m>
                  <m:oMath xmlns:m="http://schemas.openxmlformats.org/officeDocument/2006/math">
                    <m:r>
                      <a:rPr lang="en-GB" sz="2400" b="1" i="0" smtClean="0">
                        <a:latin typeface="Cambria Math" panose="02040503050406030204" pitchFamily="18" charset="0"/>
                      </a:rPr>
                      <m:t>𝐀𝐦𝐩𝐥𝐢𝐭𝐮𝐝𝐞</m:t>
                    </m:r>
                    <m:r>
                      <a:rPr lang="en-IN" sz="2400" b="1" i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IN" sz="2400" b="1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𝑷𝒆𝒂𝒌</m:t>
                        </m:r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𝒕𝒐</m:t>
                        </m:r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𝑷𝒆𝒂𝒌</m:t>
                        </m:r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𝒗𝒂𝒍𝒖𝒆</m:t>
                        </m:r>
                      </m:num>
                      <m:den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den>
                    </m:f>
                    <m:r>
                      <a:rPr lang="en-IN" sz="2400" b="1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sz="3200" b="1" dirty="0"/>
                  <a:t>Angular Frequency (</a:t>
                </a:r>
                <a:r>
                  <a:rPr lang="el-GR" sz="3200" b="1" dirty="0"/>
                  <a:t>ω</a:t>
                </a:r>
                <a:r>
                  <a:rPr lang="en-GB" sz="3200" b="1" dirty="0"/>
                  <a:t>)</a:t>
                </a:r>
              </a:p>
              <a:p>
                <a:pPr marL="0" indent="0">
                  <a:buNone/>
                </a:pPr>
                <a:r>
                  <a:rPr lang="en-GB" dirty="0"/>
                  <a:t>It is the frequency expressed in Electrical radians per second.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r>
                      <a:rPr lang="en-GB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2</m:t>
                    </m:r>
                    <m:r>
                      <m:rPr>
                        <m:sty m:val="p"/>
                      </m:rPr>
                      <a:rPr lang="el-GR" i="1">
                        <a:latin typeface="Cambria Math" panose="02040503050406030204" pitchFamily="18" charset="0"/>
                      </a:rPr>
                      <m:t>π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𝑓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47741" y="1560514"/>
                <a:ext cx="11089655" cy="4454533"/>
              </a:xfrm>
              <a:blipFill>
                <a:blip r:embed="rId3"/>
                <a:stretch>
                  <a:fillRect l="-1374" t="-2873" r="-5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9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65468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24139" y="-105176"/>
            <a:ext cx="6218961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AC circuits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036" y="1600201"/>
            <a:ext cx="9303575" cy="44545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A circuit can be represented in three ways</a:t>
            </a:r>
          </a:p>
          <a:p>
            <a:r>
              <a:rPr lang="en-IN" dirty="0"/>
              <a:t>By its effective value</a:t>
            </a:r>
          </a:p>
          <a:p>
            <a:r>
              <a:rPr lang="en-IN" dirty="0"/>
              <a:t>By its average value</a:t>
            </a:r>
          </a:p>
          <a:p>
            <a:r>
              <a:rPr lang="en-IN" dirty="0"/>
              <a:t>By its peak value</a:t>
            </a:r>
          </a:p>
          <a:p>
            <a:pPr marL="0" indent="0">
              <a:buNone/>
            </a:pPr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9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7511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61978" y="-28319"/>
            <a:ext cx="7177504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Generation of alternating EMF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51443" y="1297244"/>
            <a:ext cx="9467537" cy="44545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dirty="0"/>
              <a:t>Alternating EMF can be generated by rotating a coil in a magnetic field.</a:t>
            </a:r>
          </a:p>
          <a:p>
            <a:pPr marL="0" indent="0">
              <a:buNone/>
            </a:pPr>
            <a:r>
              <a:rPr lang="en-IN" dirty="0"/>
              <a:t>Magnitude of the generated emf depends on the position of the coil.</a:t>
            </a:r>
          </a:p>
          <a:p>
            <a:pPr marL="0" indent="0">
              <a:buNone/>
            </a:pPr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9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6" name="Picture 4" descr="Image result for AC emf generation from a coil">
            <a:extLst>
              <a:ext uri="{FF2B5EF4-FFF2-40B4-BE49-F238E27FC236}">
                <a16:creationId xmlns:a16="http://schemas.microsoft.com/office/drawing/2014/main" id="{1F34EC41-7FE7-8B2B-90B2-6D508983F0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6229" y="2867581"/>
            <a:ext cx="5164864" cy="3627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91164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7231" y="-28319"/>
            <a:ext cx="7776913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Generation of alternating EMF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736430" y="1600201"/>
                <a:ext cx="10733460" cy="4454533"/>
              </a:xfrm>
            </p:spPr>
            <p:txBody>
              <a:bodyPr>
                <a:normAutofit/>
              </a:bodyPr>
              <a:lstStyle/>
              <a:p>
                <a:r>
                  <a:rPr lang="en-IN" dirty="0"/>
                  <a:t>In the </a:t>
                </a:r>
                <a:r>
                  <a:rPr lang="en-IN" b="1" dirty="0"/>
                  <a:t>first case, </a:t>
                </a:r>
                <a:r>
                  <a:rPr lang="en-IN" dirty="0"/>
                  <a:t>the</a:t>
                </a:r>
                <a:r>
                  <a:rPr lang="en-IN" b="1" dirty="0"/>
                  <a:t> coil is stationary, </a:t>
                </a:r>
                <a:r>
                  <a:rPr lang="en-IN" dirty="0"/>
                  <a:t>the magnitude of</a:t>
                </a:r>
                <a:r>
                  <a:rPr lang="en-IN" b="1" dirty="0"/>
                  <a:t> voltage induced is ‘0’ volt.</a:t>
                </a:r>
              </a:p>
              <a:p>
                <a:r>
                  <a:rPr lang="en-IN" dirty="0"/>
                  <a:t>In the </a:t>
                </a:r>
                <a:r>
                  <a:rPr lang="en-IN" b="1" dirty="0"/>
                  <a:t>second case, </a:t>
                </a:r>
                <a:r>
                  <a:rPr lang="en-IN" dirty="0"/>
                  <a:t>the </a:t>
                </a:r>
                <a:r>
                  <a:rPr lang="en-IN" b="1" dirty="0"/>
                  <a:t>coil is at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𝟗𝟎</m:t>
                        </m:r>
                      </m:e>
                      <m:sup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𝟎</m:t>
                        </m:r>
                      </m:sup>
                    </m:sSup>
                    <m:r>
                      <a:rPr lang="en-IN" b="1" i="0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IN" b="1" dirty="0"/>
                  <a:t> </a:t>
                </a:r>
                <a:r>
                  <a:rPr lang="en-IN" dirty="0"/>
                  <a:t>generating </a:t>
                </a:r>
                <a:r>
                  <a:rPr lang="en-IN" b="1" dirty="0"/>
                  <a:t>maximum voltage </a:t>
                </a:r>
                <a:r>
                  <a:rPr lang="en-IN" dirty="0"/>
                  <a:t>corresponding to the </a:t>
                </a:r>
                <a:r>
                  <a:rPr lang="en-IN" b="1" dirty="0"/>
                  <a:t>position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𝟗𝟎</m:t>
                        </m:r>
                      </m:e>
                      <m:sup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𝟎</m:t>
                        </m:r>
                      </m:sup>
                    </m:sSup>
                  </m:oMath>
                </a14:m>
                <a:r>
                  <a:rPr lang="en-IN" b="1" dirty="0"/>
                  <a:t> </a:t>
                </a:r>
                <a:r>
                  <a:rPr lang="en-IN" dirty="0"/>
                  <a:t>in the waveform</a:t>
                </a:r>
                <a:r>
                  <a:rPr lang="en-IN" b="1" dirty="0"/>
                  <a:t>.</a:t>
                </a:r>
              </a:p>
              <a:p>
                <a:r>
                  <a:rPr lang="en-IN" dirty="0"/>
                  <a:t>In the </a:t>
                </a:r>
                <a:r>
                  <a:rPr lang="en-IN" b="1" dirty="0"/>
                  <a:t>third case, </a:t>
                </a:r>
                <a:r>
                  <a:rPr lang="en-IN" dirty="0"/>
                  <a:t>the </a:t>
                </a:r>
                <a:r>
                  <a:rPr lang="en-IN" b="1" dirty="0"/>
                  <a:t>coil is at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𝟏𝟖</m:t>
                        </m:r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𝟎</m:t>
                        </m:r>
                      </m:e>
                      <m:sup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𝟎</m:t>
                        </m:r>
                      </m:sup>
                    </m:sSup>
                    <m:r>
                      <a:rPr lang="en-IN" b="1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IN" b="1" dirty="0"/>
                  <a:t> </a:t>
                </a:r>
                <a:r>
                  <a:rPr lang="en-IN" dirty="0"/>
                  <a:t>generating </a:t>
                </a:r>
                <a:r>
                  <a:rPr lang="en-IN" b="1" dirty="0"/>
                  <a:t>zero voltage </a:t>
                </a:r>
                <a:r>
                  <a:rPr lang="en-IN" dirty="0"/>
                  <a:t>corresponding to the </a:t>
                </a:r>
                <a:r>
                  <a:rPr lang="en-IN" b="1" dirty="0"/>
                  <a:t>position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𝟏𝟖</m:t>
                        </m:r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𝟎</m:t>
                        </m:r>
                      </m:e>
                      <m:sup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𝟎</m:t>
                        </m:r>
                      </m:sup>
                    </m:sSup>
                  </m:oMath>
                </a14:m>
                <a:r>
                  <a:rPr lang="en-IN" b="1" dirty="0"/>
                  <a:t> </a:t>
                </a:r>
                <a:r>
                  <a:rPr lang="en-IN" dirty="0"/>
                  <a:t>in the waveform</a:t>
                </a:r>
                <a:r>
                  <a:rPr lang="en-IN" b="1" dirty="0"/>
                  <a:t>.</a:t>
                </a:r>
              </a:p>
              <a:p>
                <a:r>
                  <a:rPr lang="en-IN" dirty="0"/>
                  <a:t>Similarly it is shown for position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𝟐𝟕</m:t>
                        </m:r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𝟎</m:t>
                        </m:r>
                      </m:e>
                      <m:sup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𝟎</m:t>
                        </m:r>
                      </m:sup>
                    </m:sSup>
                  </m:oMath>
                </a14:m>
                <a:r>
                  <a:rPr lang="en-IN" b="1" dirty="0"/>
                  <a:t> and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𝟑𝟔</m:t>
                        </m:r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𝟎</m:t>
                        </m:r>
                      </m:e>
                      <m:sup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𝟎</m:t>
                        </m:r>
                      </m:sup>
                    </m:sSup>
                  </m:oMath>
                </a14:m>
                <a:r>
                  <a:rPr lang="en-IN" b="1" dirty="0"/>
                  <a:t>, </a:t>
                </a:r>
                <a:r>
                  <a:rPr lang="en-IN" dirty="0"/>
                  <a:t>which is </a:t>
                </a:r>
                <a:r>
                  <a:rPr lang="en-IN" b="1" dirty="0"/>
                  <a:t>maximum and zero voltage respectively.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736430" y="1600201"/>
                <a:ext cx="10733460" cy="4454533"/>
              </a:xfrm>
              <a:blipFill>
                <a:blip r:embed="rId3"/>
                <a:stretch>
                  <a:fillRect l="-1022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9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25986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50410" y="-28319"/>
            <a:ext cx="7811342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Generation of alternating EMF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981906" y="1600201"/>
                <a:ext cx="9475705" cy="4757490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en-IN" dirty="0"/>
                  <a:t>The </a:t>
                </a:r>
                <a:r>
                  <a:rPr lang="en-IN" dirty="0" err="1"/>
                  <a:t>emf</a:t>
                </a:r>
                <a:r>
                  <a:rPr lang="en-IN" dirty="0"/>
                  <a:t> induced is 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𝑉</m:t>
                      </m:r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𝑚𝑎𝑥</m:t>
                          </m:r>
                        </m:sub>
                      </m:sSub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𝑠𝑖𝑛</m:t>
                      </m:r>
                      <m:r>
                        <a:rPr lang="en-IN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𝜃</m:t>
                      </m:r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𝑉</m:t>
                      </m:r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𝑠𝑖𝑛</m:t>
                      </m:r>
                      <m:r>
                        <a:rPr lang="en-IN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𝜃</m:t>
                      </m:r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>
                    <a:ea typeface="Cambria Math" panose="02040503050406030204" pitchFamily="18" charset="0"/>
                  </a:rPr>
                  <a:t>If </a:t>
                </a:r>
                <a14:m>
                  <m:oMath xmlns:m="http://schemas.openxmlformats.org/officeDocument/2006/math">
                    <m:r>
                      <a:rPr lang="en-IN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𝜃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IN" dirty="0"/>
                  <a:t>,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𝑉</m:t>
                      </m:r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𝑠𝑖𝑛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𝜔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𝑡</m:t>
                      </m:r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>
                    <a:ea typeface="Cambria Math" panose="02040503050406030204" pitchFamily="18" charset="0"/>
                  </a:rPr>
                  <a:t>If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2</m:t>
                    </m:r>
                    <m:r>
                      <m:rPr>
                        <m:sty m:val="p"/>
                      </m:rPr>
                      <a:rPr lang="el-GR" i="1">
                        <a:latin typeface="Cambria Math" panose="02040503050406030204" pitchFamily="18" charset="0"/>
                      </a:rPr>
                      <m:t>π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𝑓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𝑉</m:t>
                      </m:r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𝑠𝑖𝑛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2</m:t>
                      </m:r>
                      <m:r>
                        <m:rPr>
                          <m:sty m:val="p"/>
                        </m:rPr>
                        <a:rPr lang="el-GR" b="0" i="1" smtClean="0">
                          <a:latin typeface="Cambria Math" panose="02040503050406030204" pitchFamily="18" charset="0"/>
                        </a:rPr>
                        <m:t>π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𝑓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𝑡</m:t>
                      </m:r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>
                    <a:ea typeface="Cambria Math" panose="02040503050406030204" pitchFamily="18" charset="0"/>
                  </a:rPr>
                  <a:t>If</a:t>
                </a:r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𝑓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 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𝑇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𝑉</m:t>
                      </m:r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𝑠𝑖𝑛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m:rPr>
                              <m:sty m:val="p"/>
                            </m:rPr>
                            <a:rPr lang="el-GR" i="1">
                              <a:latin typeface="Cambria Math" panose="02040503050406030204" pitchFamily="18" charset="0"/>
                            </a:rPr>
                            <m:t>π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𝑇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𝑡</m:t>
                      </m:r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981906" y="1600201"/>
                <a:ext cx="9475705" cy="4757490"/>
              </a:xfrm>
              <a:blipFill>
                <a:blip r:embed="rId3"/>
                <a:stretch>
                  <a:fillRect l="-1287" t="-294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9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41620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50410" y="-28319"/>
            <a:ext cx="7811342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Generation of alternating EMF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981906" y="1600201"/>
                <a:ext cx="9475705" cy="4454533"/>
              </a:xfrm>
            </p:spPr>
            <p:txBody>
              <a:bodyPr>
                <a:normAutofit fontScale="92500" lnSpcReduction="10000"/>
              </a:bodyPr>
              <a:lstStyle/>
              <a:p>
                <a:pPr marL="0" indent="0">
                  <a:buNone/>
                </a:pPr>
                <a:r>
                  <a:rPr lang="en-IN" dirty="0"/>
                  <a:t>The instantaneous current is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𝐼</m:t>
                      </m:r>
                      <m:r>
                        <a:rPr lang="en-IN" i="1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IN" i="1">
                              <a:latin typeface="Cambria Math" panose="02040503050406030204" pitchFamily="18" charset="0"/>
                            </a:rPr>
                            <m:t>𝑚𝑎𝑥</m:t>
                          </m:r>
                        </m:sub>
                      </m:sSub>
                      <m:r>
                        <a:rPr lang="en-IN" i="1">
                          <a:latin typeface="Cambria Math" panose="02040503050406030204" pitchFamily="18" charset="0"/>
                        </a:rPr>
                        <m:t>𝑠𝑖𝑛</m:t>
                      </m:r>
                      <m:r>
                        <a:rPr lang="en-IN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𝜃</m:t>
                      </m:r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𝐼</m:t>
                      </m:r>
                      <m:r>
                        <a:rPr lang="en-IN" i="1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IN" i="1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IN" i="1">
                          <a:latin typeface="Cambria Math" panose="02040503050406030204" pitchFamily="18" charset="0"/>
                        </a:rPr>
                        <m:t>𝑠𝑖𝑛</m:t>
                      </m:r>
                      <m:r>
                        <a:rPr lang="en-IN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𝜃</m:t>
                      </m:r>
                    </m:oMath>
                  </m:oMathPara>
                </a14:m>
                <a:endParaRPr lang="en-GB" dirty="0"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:r>
                  <a:rPr lang="en-IN" dirty="0">
                    <a:ea typeface="Cambria Math" panose="02040503050406030204" pitchFamily="18" charset="0"/>
                  </a:rPr>
                  <a:t>If </a:t>
                </a:r>
                <a14:m>
                  <m:oMath xmlns:m="http://schemas.openxmlformats.org/officeDocument/2006/math">
                    <m:r>
                      <a:rPr lang="en-IN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𝜃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IN" dirty="0"/>
                  <a:t>,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𝐼</m:t>
                      </m:r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𝑠𝑖𝑛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𝜔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𝑡</m:t>
                      </m:r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>
                    <a:ea typeface="Cambria Math" panose="02040503050406030204" pitchFamily="18" charset="0"/>
                  </a:rPr>
                  <a:t>If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2</m:t>
                    </m:r>
                    <m:r>
                      <m:rPr>
                        <m:sty m:val="p"/>
                      </m:rPr>
                      <a:rPr lang="el-GR" i="1">
                        <a:latin typeface="Cambria Math" panose="02040503050406030204" pitchFamily="18" charset="0"/>
                      </a:rPr>
                      <m:t>π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𝑓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𝐼</m:t>
                      </m:r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𝑠𝑖𝑛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2</m:t>
                      </m:r>
                      <m:r>
                        <m:rPr>
                          <m:sty m:val="p"/>
                        </m:rPr>
                        <a:rPr lang="el-GR" b="0" i="1" smtClean="0">
                          <a:latin typeface="Cambria Math" panose="02040503050406030204" pitchFamily="18" charset="0"/>
                        </a:rPr>
                        <m:t>π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𝑓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𝑡</m:t>
                      </m:r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>
                    <a:ea typeface="Cambria Math" panose="02040503050406030204" pitchFamily="18" charset="0"/>
                  </a:rPr>
                  <a:t>If</a:t>
                </a:r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𝑓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 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𝑇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𝐼</m:t>
                      </m:r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𝑠𝑖𝑛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m:rPr>
                              <m:sty m:val="p"/>
                            </m:rPr>
                            <a:rPr lang="el-GR" i="1">
                              <a:latin typeface="Cambria Math" panose="02040503050406030204" pitchFamily="18" charset="0"/>
                            </a:rPr>
                            <m:t>π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𝑇</m:t>
                          </m:r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𝑡</m:t>
                      </m:r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981906" y="1600201"/>
                <a:ext cx="9475705" cy="4454533"/>
              </a:xfrm>
              <a:blipFill>
                <a:blip r:embed="rId3"/>
                <a:stretch>
                  <a:fillRect l="-1158" t="-287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9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80654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98989" y="0"/>
            <a:ext cx="5417946" cy="1190561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4841" y="1423765"/>
            <a:ext cx="10346834" cy="463097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Waveform</a:t>
            </a:r>
            <a:r>
              <a:rPr lang="en-IN" dirty="0"/>
              <a:t> </a:t>
            </a:r>
          </a:p>
          <a:p>
            <a:pPr marL="0" indent="0">
              <a:buNone/>
            </a:pPr>
            <a:r>
              <a:rPr lang="en-IN" dirty="0"/>
              <a:t>A waveform is a graph in which the instantaneous value of any quantity is plotted against time.</a:t>
            </a:r>
          </a:p>
          <a:p>
            <a:pPr marL="0" indent="0">
              <a:buNone/>
            </a:pPr>
            <a:r>
              <a:rPr lang="en-IN" b="1" dirty="0"/>
              <a:t>Cycle:</a:t>
            </a:r>
          </a:p>
          <a:p>
            <a:pPr marL="0" indent="0">
              <a:buNone/>
            </a:pPr>
            <a:r>
              <a:rPr lang="en-IN" dirty="0"/>
              <a:t>One complete set of positive and negative values of an alternating quantity is known as </a:t>
            </a:r>
            <a:r>
              <a:rPr lang="en-IN" b="1" dirty="0"/>
              <a:t>one cycle.</a:t>
            </a:r>
          </a:p>
          <a:p>
            <a:pPr marL="0" indent="0">
              <a:buNone/>
            </a:pPr>
            <a:r>
              <a:rPr lang="en-IN" b="1" dirty="0"/>
              <a:t>Average value </a:t>
            </a:r>
          </a:p>
          <a:p>
            <a:pPr marL="0" indent="0">
              <a:buNone/>
            </a:pPr>
            <a:r>
              <a:rPr lang="en-IN" dirty="0"/>
              <a:t>The </a:t>
            </a:r>
            <a:r>
              <a:rPr lang="en-IN" b="1" dirty="0"/>
              <a:t>average value </a:t>
            </a:r>
            <a:r>
              <a:rPr lang="en-IN" dirty="0"/>
              <a:t>of an alternating quantity is defined as that value which is obtained by averaging all the instantaneous values over a period of half cycle.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9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15272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11263" y="0"/>
            <a:ext cx="5730928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8239" y="1472859"/>
            <a:ext cx="9978619" cy="45818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Phase:</a:t>
            </a:r>
          </a:p>
          <a:p>
            <a:pPr marL="0" indent="0">
              <a:buNone/>
            </a:pPr>
            <a:r>
              <a:rPr lang="en-IN" dirty="0"/>
              <a:t>Phase at any point on a given wave is the time that has elapsed since the quantity has last passed through zero point of reference.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9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pic>
        <p:nvPicPr>
          <p:cNvPr id="3074" name="Picture 2" descr="Image result for Define phase in AC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7299" y="3429000"/>
            <a:ext cx="4119982" cy="2136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692198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5590" y="-28319"/>
            <a:ext cx="5276797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693472" y="1600201"/>
                <a:ext cx="10494120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sz="3200" b="1" dirty="0"/>
                  <a:t>Phase difference:</a:t>
                </a:r>
              </a:p>
              <a:p>
                <a:r>
                  <a:rPr lang="en-IN" dirty="0"/>
                  <a:t>It is used to compare the phase of the two alternating waveform.</a:t>
                </a:r>
              </a:p>
              <a:p>
                <a:r>
                  <a:rPr lang="en-IN" dirty="0"/>
                  <a:t>Consider two alternating quantities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𝑖</m:t>
                        </m:r>
                      </m:e>
                      <m:sub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IN" b="0" i="1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IN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𝑖</m:t>
                        </m:r>
                      </m:e>
                      <m:sub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endParaRPr lang="en-IN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𝑖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IN" dirty="0"/>
                  <a:t>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𝑚</m:t>
                        </m:r>
                        <m:r>
                          <a:rPr lang="en-IN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func>
                      <m:funcPr>
                        <m:ctrlPr>
                          <a:rPr lang="en-IN" b="0" i="1" smtClean="0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IN" b="0" i="0" smtClean="0">
                            <a:latin typeface="Cambria Math" panose="02040503050406030204" pitchFamily="18" charset="0"/>
                          </a:rPr>
                          <m:t>sin</m:t>
                        </m:r>
                      </m:fName>
                      <m:e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𝝎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+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𝟇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)</m:t>
                        </m:r>
                      </m:e>
                    </m:func>
                  </m:oMath>
                </a14:m>
                <a:endParaRPr lang="en-IN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𝑖</m:t>
                        </m:r>
                      </m:e>
                      <m:sub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IN" dirty="0"/>
                  <a:t>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𝑚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func>
                      <m:func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IN">
                            <a:latin typeface="Cambria Math" panose="02040503050406030204" pitchFamily="18" charset="0"/>
                          </a:rPr>
                          <m:t>sin</m:t>
                        </m:r>
                      </m:fName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𝝎</m:t>
                        </m:r>
                        <m:r>
                          <a:rPr lang="en-IN" i="1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func>
                  </m:oMath>
                </a14:m>
                <a:endParaRPr lang="en-IN" dirty="0"/>
              </a:p>
              <a:p>
                <a:pPr marL="0" indent="0">
                  <a:buNone/>
                </a:pPr>
                <a:endParaRPr lang="en-IN" dirty="0">
                  <a:solidFill>
                    <a:srgbClr val="FF0000"/>
                  </a:solidFill>
                </a:endParaRPr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93472" y="1600201"/>
                <a:ext cx="10494120" cy="4454533"/>
              </a:xfrm>
              <a:blipFill>
                <a:blip r:embed="rId3"/>
                <a:stretch>
                  <a:fillRect l="-1511" t="-287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9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DC15073-A48F-3F3A-A64D-FCA88A6F054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92778" y="3344617"/>
            <a:ext cx="4935816" cy="27949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579740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5590" y="-28319"/>
            <a:ext cx="5276797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78679" y="1600201"/>
                <a:ext cx="8303243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b="1" dirty="0"/>
                  <a:t>Zero Phase Difference:</a:t>
                </a:r>
              </a:p>
              <a:p>
                <a:r>
                  <a:rPr lang="en-IN" dirty="0"/>
                  <a:t>Consider the two alternating quantities having same frequency of f Hz having different maximum values.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IN" i="1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IN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IN" i="1">
                        <a:latin typeface="Cambria Math" panose="02040503050406030204" pitchFamily="18" charset="0"/>
                      </a:rPr>
                      <m:t>𝑠𝑖𝑛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IN" dirty="0"/>
                  <a:t>,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IN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IN" i="1">
                        <a:latin typeface="Cambria Math" panose="02040503050406030204" pitchFamily="18" charset="0"/>
                      </a:rPr>
                      <m:t>𝑠𝑖𝑛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endParaRPr lang="en-IN" dirty="0"/>
              </a:p>
              <a:p>
                <a:r>
                  <a:rPr lang="en-IN" dirty="0"/>
                  <a:t>In this diagram at any instant, the phase of the voltage  will be same as the phase of the current, the difference between the phase is zero at any instant.</a:t>
                </a:r>
              </a:p>
              <a:p>
                <a:r>
                  <a:rPr lang="en-IN" dirty="0"/>
                  <a:t>If the phase difference between the two alternating quantities is zero , then the two quantities are said to be </a:t>
                </a:r>
                <a:r>
                  <a:rPr lang="en-IN" b="1" dirty="0"/>
                  <a:t>in phase</a:t>
                </a:r>
                <a:r>
                  <a:rPr lang="en-IN" dirty="0"/>
                  <a:t>.</a:t>
                </a:r>
              </a:p>
              <a:p>
                <a:pPr marL="0" indent="0">
                  <a:buNone/>
                </a:pPr>
                <a:endParaRPr lang="en-IN" dirty="0">
                  <a:solidFill>
                    <a:srgbClr val="FF0000"/>
                  </a:solidFill>
                </a:endParaRPr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78679" y="1600201"/>
                <a:ext cx="8303243" cy="4454533"/>
              </a:xfrm>
              <a:blipFill>
                <a:blip r:embed="rId3"/>
                <a:stretch>
                  <a:fillRect l="-1542" t="-2329" r="-2790" b="-356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9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F81F558-7408-9713-A2B0-3612F1D7A59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04672" y="2108349"/>
            <a:ext cx="2400300" cy="3181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790332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5590" y="-28319"/>
            <a:ext cx="5276797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78679" y="1600201"/>
                <a:ext cx="8303243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b="1" dirty="0"/>
                  <a:t>Lagging Phase Difference:</a:t>
                </a:r>
              </a:p>
              <a:p>
                <a:r>
                  <a:rPr lang="en-IN" dirty="0"/>
                  <a:t>In this diagram, the voltage is at zero value, the current have some negative value.</a:t>
                </a:r>
              </a:p>
              <a:p>
                <a:r>
                  <a:rPr lang="en-IN" dirty="0"/>
                  <a:t>Consider the two alternating quantities having the equation as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IN" i="1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IN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IN" i="1">
                        <a:latin typeface="Cambria Math" panose="02040503050406030204" pitchFamily="18" charset="0"/>
                      </a:rPr>
                      <m:t>𝑠𝑖𝑛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IN" dirty="0"/>
                  <a:t>,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IN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m:rPr>
                        <m:sty m:val="p"/>
                      </m:rPr>
                      <a:rPr lang="en-IN" i="0">
                        <a:latin typeface="Cambria Math" panose="02040503050406030204" pitchFamily="18" charset="0"/>
                      </a:rPr>
                      <m:t>sin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⁡(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−</m:t>
                    </m:r>
                    <m:r>
                      <m:rPr>
                        <m:sty m:val="p"/>
                      </m:rPr>
                      <a:rPr lang="el-GR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ϕ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</m:oMath>
                </a14:m>
                <a:endParaRPr lang="en-IN" dirty="0"/>
              </a:p>
              <a:p>
                <a:r>
                  <a:rPr lang="en-IN" dirty="0"/>
                  <a:t>The current is lagging Voltage by an angle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ϕ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:endParaRPr lang="en-IN" dirty="0">
                  <a:solidFill>
                    <a:srgbClr val="FF0000"/>
                  </a:solidFill>
                </a:endParaRPr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78679" y="1600201"/>
                <a:ext cx="8303243" cy="4454533"/>
              </a:xfrm>
              <a:blipFill>
                <a:blip r:embed="rId3"/>
                <a:stretch>
                  <a:fillRect l="-1542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9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DFF5A59-A63A-6405-856D-BF6D9A435F1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50578" y="1828800"/>
            <a:ext cx="2895600" cy="320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363138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5590" y="-28319"/>
            <a:ext cx="5276797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78679" y="1600201"/>
                <a:ext cx="8303243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b="1" dirty="0"/>
                  <a:t>Leading Phase Difference:</a:t>
                </a:r>
              </a:p>
              <a:p>
                <a:r>
                  <a:rPr lang="en-IN" dirty="0"/>
                  <a:t>In this diagram, the Current is at zero value, the Voltage have some Positive value.</a:t>
                </a:r>
              </a:p>
              <a:p>
                <a:r>
                  <a:rPr lang="en-IN" dirty="0"/>
                  <a:t>Consider the two alternating quantities having the equation as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IN" i="1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IN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IN" i="1">
                        <a:latin typeface="Cambria Math" panose="02040503050406030204" pitchFamily="18" charset="0"/>
                      </a:rPr>
                      <m:t>𝑠𝑖𝑛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IN" dirty="0"/>
                  <a:t>,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IN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m:rPr>
                        <m:sty m:val="p"/>
                      </m:rPr>
                      <a:rPr lang="en-IN" i="0">
                        <a:latin typeface="Cambria Math" panose="02040503050406030204" pitchFamily="18" charset="0"/>
                      </a:rPr>
                      <m:t>sin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⁡(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+</m:t>
                    </m:r>
                    <m:r>
                      <m:rPr>
                        <m:sty m:val="p"/>
                      </m:rPr>
                      <a:rPr lang="el-GR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ϕ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</m:oMath>
                </a14:m>
                <a:endParaRPr lang="en-IN" dirty="0"/>
              </a:p>
              <a:p>
                <a:r>
                  <a:rPr lang="en-IN" dirty="0"/>
                  <a:t>The current is leading Voltage by an angle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ϕ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:endParaRPr lang="en-IN" dirty="0">
                  <a:solidFill>
                    <a:srgbClr val="FF0000"/>
                  </a:solidFill>
                </a:endParaRPr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78679" y="1600201"/>
                <a:ext cx="8303243" cy="4454533"/>
              </a:xfrm>
              <a:blipFill>
                <a:blip r:embed="rId3"/>
                <a:stretch>
                  <a:fillRect l="-1542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9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7A3B38E-69F0-FC09-EDF9-C343E26B5AE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73034" y="1713669"/>
            <a:ext cx="2581275" cy="3295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246862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673" y="0"/>
            <a:ext cx="6086869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4377" y="1666203"/>
            <a:ext cx="10721186" cy="44545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Root mean square value (RMS)</a:t>
            </a:r>
          </a:p>
          <a:p>
            <a:r>
              <a:rPr lang="en-IN" dirty="0"/>
              <a:t>The RMS value of an alternating current is the value of </a:t>
            </a:r>
            <a:r>
              <a:rPr lang="en-IN" b="1" dirty="0"/>
              <a:t>direct current </a:t>
            </a:r>
            <a:r>
              <a:rPr lang="en-IN" dirty="0"/>
              <a:t>when it flows through a given circuit for a given time, produces the </a:t>
            </a:r>
            <a:r>
              <a:rPr lang="en-IN" b="1" dirty="0"/>
              <a:t>same heat effect </a:t>
            </a:r>
            <a:r>
              <a:rPr lang="en-IN" dirty="0"/>
              <a:t>as that produced by an</a:t>
            </a:r>
            <a:r>
              <a:rPr lang="en-IN" b="1" dirty="0"/>
              <a:t> alternating current </a:t>
            </a:r>
            <a:r>
              <a:rPr lang="en-IN" dirty="0"/>
              <a:t>when flowing through the</a:t>
            </a:r>
            <a:r>
              <a:rPr lang="en-IN" b="1" dirty="0"/>
              <a:t> same circuit for a given time.</a:t>
            </a:r>
          </a:p>
          <a:p>
            <a:r>
              <a:rPr lang="en-IN" dirty="0"/>
              <a:t>The </a:t>
            </a:r>
            <a:r>
              <a:rPr lang="en-IN" b="1" dirty="0"/>
              <a:t>alternating quantity </a:t>
            </a:r>
            <a:r>
              <a:rPr lang="en-IN" dirty="0"/>
              <a:t>is assumed to be </a:t>
            </a:r>
            <a:r>
              <a:rPr lang="en-IN" b="1" dirty="0"/>
              <a:t>RMS value</a:t>
            </a:r>
          </a:p>
          <a:p>
            <a:r>
              <a:rPr lang="en-IN" b="1" dirty="0" err="1"/>
              <a:t>Eg</a:t>
            </a:r>
            <a:r>
              <a:rPr lang="en-IN" b="1" dirty="0"/>
              <a:t>: Domestic main supply in UK is 240V, which is assumed as 240 </a:t>
            </a:r>
            <a:r>
              <a:rPr lang="en-IN" b="1" dirty="0" err="1"/>
              <a:t>Vrms</a:t>
            </a:r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9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545134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74441" y="-101028"/>
            <a:ext cx="5794343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1293495" y="1617108"/>
                <a:ext cx="10156233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dirty="0"/>
                  <a:t>Expression for RMS value of sine wave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N" b="1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1" i="1" smtClean="0">
                              <a:latin typeface="Cambria Math" panose="02040503050406030204" pitchFamily="18" charset="0"/>
                            </a:rPr>
                            <m:t>𝑰</m:t>
                          </m:r>
                        </m:e>
                        <m:sub>
                          <m:r>
                            <a:rPr lang="en-IN" b="1" i="1" smtClean="0">
                              <a:latin typeface="Cambria Math" panose="02040503050406030204" pitchFamily="18" charset="0"/>
                            </a:rPr>
                            <m:t>𝒓𝒎𝒔</m:t>
                          </m:r>
                        </m:sub>
                      </m:sSub>
                      <m:r>
                        <a:rPr lang="en-IN" b="1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IN" b="1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IN" b="1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b="1" i="1" smtClean="0">
                                  <a:latin typeface="Cambria Math" panose="02040503050406030204" pitchFamily="18" charset="0"/>
                                </a:rPr>
                                <m:t>𝑰</m:t>
                              </m:r>
                            </m:e>
                            <m:sub>
                              <m:r>
                                <a:rPr lang="en-IN" b="1" i="1" smtClean="0">
                                  <a:latin typeface="Cambria Math" panose="02040503050406030204" pitchFamily="18" charset="0"/>
                                </a:rPr>
                                <m:t>𝒎</m:t>
                              </m:r>
                            </m:sub>
                          </m:sSub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IN" b="1" i="1" smtClean="0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IN" b="1" i="1" smtClean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e>
                          </m:rad>
                        </m:den>
                      </m:f>
                    </m:oMath>
                  </m:oMathPara>
                </a14:m>
                <a:endParaRPr lang="en-IN" b="1" dirty="0"/>
              </a:p>
              <a:p>
                <a:pPr marL="0" indent="0">
                  <a:buNone/>
                </a:pPr>
                <a:endParaRPr lang="en-IN" b="1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N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1" i="1" smtClean="0">
                              <a:latin typeface="Cambria Math" panose="02040503050406030204" pitchFamily="18" charset="0"/>
                            </a:rPr>
                            <m:t>𝑽</m:t>
                          </m:r>
                        </m:e>
                        <m:sub>
                          <m:r>
                            <a:rPr lang="en-IN" b="1" i="1">
                              <a:latin typeface="Cambria Math" panose="02040503050406030204" pitchFamily="18" charset="0"/>
                            </a:rPr>
                            <m:t>𝒓𝒎𝒔</m:t>
                          </m:r>
                        </m:sub>
                      </m:sSub>
                      <m:r>
                        <a:rPr lang="en-IN" b="1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IN" b="1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IN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b="1" i="1" smtClean="0">
                                  <a:latin typeface="Cambria Math" panose="02040503050406030204" pitchFamily="18" charset="0"/>
                                </a:rPr>
                                <m:t>𝑽</m:t>
                              </m:r>
                            </m:e>
                            <m:sub>
                              <m:r>
                                <a:rPr lang="en-IN" b="1" i="1">
                                  <a:latin typeface="Cambria Math" panose="02040503050406030204" pitchFamily="18" charset="0"/>
                                </a:rPr>
                                <m:t>𝒎</m:t>
                              </m:r>
                            </m:sub>
                          </m:sSub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IN" b="1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IN" b="1" i="1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e>
                          </m:rad>
                        </m:den>
                      </m:f>
                    </m:oMath>
                  </m:oMathPara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dirty="0"/>
                  <a:t>Where,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</a:rPr>
                      <m:t>−</m:t>
                    </m:r>
                  </m:oMath>
                </a14:m>
                <a:r>
                  <a:rPr lang="en-IN" dirty="0"/>
                  <a:t> Peak value of Current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IN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</m:oMath>
                </a14:m>
                <a:r>
                  <a:rPr lang="en-IN" dirty="0"/>
                  <a:t> -Peak value of voltage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293495" y="1617108"/>
                <a:ext cx="10156233" cy="4454533"/>
              </a:xfrm>
              <a:blipFill>
                <a:blip r:embed="rId3"/>
                <a:stretch>
                  <a:fillRect l="-1200" t="-218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9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404562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57839" y="74482"/>
            <a:ext cx="5681833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650513" y="1666203"/>
                <a:ext cx="11150770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dirty="0"/>
                  <a:t>Expression for RMS value, when the </a:t>
                </a:r>
                <a:r>
                  <a:rPr lang="en-IN" b="1" dirty="0"/>
                  <a:t>wave is divided in </a:t>
                </a:r>
                <a:r>
                  <a:rPr lang="en-IN" b="1" i="1" dirty="0"/>
                  <a:t>m</a:t>
                </a:r>
                <a:r>
                  <a:rPr lang="en-IN" b="1" dirty="0"/>
                  <a:t> equal interval, </a:t>
                </a:r>
                <a:r>
                  <a:rPr lang="en-IN" dirty="0"/>
                  <a:t>with the instantaneous current during those interval.</a:t>
                </a:r>
              </a:p>
              <a:p>
                <a:pPr marL="0" indent="0">
                  <a:buNone/>
                </a:pPr>
                <a:r>
                  <a:rPr lang="en-IN" dirty="0"/>
                  <a:t>RMS value of alternating current</a:t>
                </a:r>
              </a:p>
              <a:p>
                <a:pPr marL="0" indent="0">
                  <a:buNone/>
                </a:pPr>
                <a:r>
                  <a:rPr lang="en-IN" dirty="0"/>
                  <a:t>RMS value =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en-IN" i="1" smtClean="0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f>
                          <m:fPr>
                            <m:ctrlPr>
                              <a:rPr lang="en-IN" i="1" smtClean="0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IN" b="0" i="1" smtClean="0">
                                <a:latin typeface="Cambria Math" panose="02040503050406030204" pitchFamily="18" charset="0"/>
                              </a:rPr>
                              <m:t>𝐴𝑟𝑒𝑎</m:t>
                            </m:r>
                            <m:r>
                              <a:rPr lang="en-IN" b="0" i="1" smtClean="0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a:rPr lang="en-IN" b="0" i="1" smtClean="0">
                                <a:latin typeface="Cambria Math" panose="02040503050406030204" pitchFamily="18" charset="0"/>
                              </a:rPr>
                              <m:t>𝑜𝑓</m:t>
                            </m:r>
                            <m:r>
                              <a:rPr lang="en-IN" b="0" i="1" smtClean="0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a:rPr lang="en-IN" b="0" i="1" smtClean="0">
                                <a:latin typeface="Cambria Math" panose="02040503050406030204" pitchFamily="18" charset="0"/>
                              </a:rPr>
                              <m:t>𝑡h𝑒</m:t>
                            </m:r>
                            <m:r>
                              <a:rPr lang="en-IN" b="0" i="1" smtClean="0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a:rPr lang="en-IN" b="0" i="1" smtClean="0">
                                <a:latin typeface="Cambria Math" panose="02040503050406030204" pitchFamily="18" charset="0"/>
                              </a:rPr>
                              <m:t>𝑠𝑞𝑢𝑎𝑟𝑒𝑑</m:t>
                            </m:r>
                            <m:r>
                              <a:rPr lang="en-IN" b="0" i="1" smtClean="0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a:rPr lang="en-IN" b="0" i="1" smtClean="0">
                                <a:latin typeface="Cambria Math" panose="02040503050406030204" pitchFamily="18" charset="0"/>
                              </a:rPr>
                              <m:t>𝑐𝑢𝑟𝑣𝑒</m:t>
                            </m:r>
                            <m:r>
                              <a:rPr lang="en-IN" b="0" i="1" smtClean="0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a:rPr lang="en-IN" b="0" i="1" smtClean="0">
                                <a:latin typeface="Cambria Math" panose="02040503050406030204" pitchFamily="18" charset="0"/>
                              </a:rPr>
                              <m:t>𝑓𝑜𝑟</m:t>
                            </m:r>
                            <m:r>
                              <a:rPr lang="en-IN" b="0" i="1" smtClean="0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a:rPr lang="en-IN" b="0" i="1" smtClean="0">
                                <a:latin typeface="Cambria Math" panose="02040503050406030204" pitchFamily="18" charset="0"/>
                              </a:rPr>
                              <m:t>𝑜𝑛𝑒</m:t>
                            </m:r>
                            <m:r>
                              <a:rPr lang="en-IN" b="0" i="1" smtClean="0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a:rPr lang="en-IN" b="0" i="1" smtClean="0">
                                <a:latin typeface="Cambria Math" panose="02040503050406030204" pitchFamily="18" charset="0"/>
                              </a:rPr>
                              <m:t>𝑐𝑦𝑐𝑙𝑒</m:t>
                            </m:r>
                          </m:num>
                          <m:den>
                            <m:r>
                              <a:rPr lang="en-IN" b="0" i="1" smtClean="0">
                                <a:latin typeface="Cambria Math" panose="02040503050406030204" pitchFamily="18" charset="0"/>
                              </a:rPr>
                              <m:t>𝑝𝑒𝑟𝑖𝑜𝑑</m:t>
                            </m:r>
                          </m:den>
                        </m:f>
                      </m:e>
                    </m:rad>
                  </m:oMath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/>
                  <a:t>RMS Value =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en-IN" i="1" smtClean="0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d>
                          <m:dPr>
                            <m:ctrlPr>
                              <a:rPr lang="en-IN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lang="en-IN" i="1" smtClean="0">
                                    <a:latin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sSubSup>
                                  <m:sSubSupPr>
                                    <m:ctrlPr>
                                      <a:rPr lang="en-IN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Sup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𝑉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</m:sub>
                                  <m:sup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sup>
                                </m:sSubSup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+</m:t>
                                </m:r>
                                <m:sSubSup>
                                  <m:sSubSupPr>
                                    <m:ctrlPr>
                                      <a:rPr lang="en-IN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Sup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𝑉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sub>
                                  <m:sup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sup>
                                </m:sSubSup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+</m:t>
                                </m:r>
                                <m:sSubSup>
                                  <m:sSubSupPr>
                                    <m:ctrlPr>
                                      <a:rPr lang="en-IN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Sup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𝑉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3</m:t>
                                    </m:r>
                                  </m:sub>
                                  <m:sup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sup>
                                </m:sSubSup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+</m:t>
                                </m:r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……</m:t>
                                </m:r>
                                <m:sSubSup>
                                  <m:sSubSupPr>
                                    <m:ctrlPr>
                                      <a:rPr lang="en-IN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Sup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𝑉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𝑛</m:t>
                                    </m:r>
                                  </m:sub>
                                  <m:sup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sup>
                                </m:sSubSup>
                              </m:num>
                              <m:den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𝑛</m:t>
                                </m:r>
                              </m:den>
                            </m:f>
                          </m:e>
                        </m:d>
                      </m:e>
                    </m:rad>
                  </m:oMath>
                </a14:m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50513" y="1666203"/>
                <a:ext cx="11150770" cy="4454533"/>
              </a:xfrm>
              <a:blipFill>
                <a:blip r:embed="rId3"/>
                <a:stretch>
                  <a:fillRect l="-1148" t="-218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9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21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365C4E2-3703-F97B-54F2-AA99C01B9FC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07712" y="3893469"/>
            <a:ext cx="3533775" cy="200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464664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673" y="0"/>
            <a:ext cx="5387261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730293" y="1666203"/>
                <a:ext cx="10211941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dirty="0"/>
                  <a:t>Form factor 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IN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𝑅𝑀𝑆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𝑣𝑎𝑙𝑢𝑒</m:t>
                        </m:r>
                      </m:num>
                      <m:den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𝐴𝑣𝑒𝑟𝑎𝑔𝑒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𝑣𝑎𝑙𝑢𝑒</m:t>
                        </m:r>
                      </m:den>
                    </m:f>
                  </m:oMath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sz="2400" i="1" dirty="0"/>
                  <a:t>For a sine wave form factor =1.11</a:t>
                </a:r>
              </a:p>
              <a:p>
                <a:pPr marL="0" indent="0">
                  <a:buNone/>
                </a:pPr>
                <a:endParaRPr lang="en-IN" sz="2400" i="1" dirty="0"/>
              </a:p>
              <a:p>
                <a:pPr marL="0" indent="0">
                  <a:buNone/>
                </a:pPr>
                <a:r>
                  <a:rPr lang="en-IN" dirty="0"/>
                  <a:t>Peak factor (or) crest factor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IN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𝑀𝑎𝑥𝑖𝑚𝑢𝑚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𝑣𝑎𝑙𝑢𝑒</m:t>
                        </m:r>
                      </m:num>
                      <m:den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𝑅𝑀𝑆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𝑣𝑎𝑙𝑢𝑒</m:t>
                        </m:r>
                      </m:den>
                    </m:f>
                  </m:oMath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sz="2400" i="1" dirty="0"/>
                  <a:t>For a Sine wave Peak factor =1.41</a:t>
                </a:r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730293" y="1666203"/>
                <a:ext cx="10211941" cy="4454533"/>
              </a:xfrm>
              <a:blipFill>
                <a:blip r:embed="rId3"/>
                <a:stretch>
                  <a:fillRect l="-1254" t="-13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9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782767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90333" y="79140"/>
            <a:ext cx="5872077" cy="1120035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9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23</a:t>
            </a:fld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BB29631-7893-ECB1-455A-D57985EA3B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30558" y="1595191"/>
            <a:ext cx="9191625" cy="4762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883199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90333" y="79140"/>
            <a:ext cx="5872077" cy="1120035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Phasor Diagrams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9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24</a:t>
            </a:fld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233044" y="1694877"/>
            <a:ext cx="5582545" cy="41671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0" i="0" dirty="0">
                <a:solidFill>
                  <a:srgbClr val="202124"/>
                </a:solidFill>
                <a:effectLst/>
                <a:latin typeface="+mj-lt"/>
              </a:rPr>
              <a:t>Phasor Diagrams are </a:t>
            </a:r>
            <a:r>
              <a:rPr lang="en-GB" sz="3200" b="1" i="0" dirty="0">
                <a:solidFill>
                  <a:srgbClr val="202124"/>
                </a:solidFill>
                <a:effectLst/>
                <a:latin typeface="+mj-lt"/>
              </a:rPr>
              <a:t>a graphical way </a:t>
            </a:r>
            <a:r>
              <a:rPr lang="en-GB" sz="3200" i="0" dirty="0">
                <a:solidFill>
                  <a:srgbClr val="202124"/>
                </a:solidFill>
                <a:effectLst/>
                <a:latin typeface="+mj-lt"/>
              </a:rPr>
              <a:t>of representing the </a:t>
            </a:r>
            <a:r>
              <a:rPr lang="en-GB" sz="3200" b="1" i="0" dirty="0">
                <a:solidFill>
                  <a:srgbClr val="202124"/>
                </a:solidFill>
                <a:effectLst/>
                <a:latin typeface="+mj-lt"/>
              </a:rPr>
              <a:t>magnitude and directional relationship </a:t>
            </a:r>
            <a:r>
              <a:rPr lang="en-GB" sz="3200" i="0" dirty="0">
                <a:solidFill>
                  <a:srgbClr val="202124"/>
                </a:solidFill>
                <a:effectLst/>
                <a:latin typeface="+mj-lt"/>
              </a:rPr>
              <a:t>between </a:t>
            </a:r>
            <a:r>
              <a:rPr lang="en-GB" sz="3200" b="1" i="0" dirty="0">
                <a:solidFill>
                  <a:srgbClr val="202124"/>
                </a:solidFill>
                <a:effectLst/>
                <a:latin typeface="+mj-lt"/>
              </a:rPr>
              <a:t>number of alternating quantities</a:t>
            </a:r>
            <a:r>
              <a:rPr lang="en-GB" sz="3200" b="0" i="0" dirty="0">
                <a:solidFill>
                  <a:srgbClr val="202124"/>
                </a:solidFill>
                <a:effectLst/>
                <a:latin typeface="+mj-lt"/>
              </a:rPr>
              <a:t>.</a:t>
            </a:r>
            <a:endParaRPr lang="en-US" sz="3200" dirty="0">
              <a:latin typeface="+mj-lt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D887FE9-6B4D-966A-062F-53096AC283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50286" y="1906916"/>
            <a:ext cx="6327157" cy="3454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208088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90333" y="79140"/>
            <a:ext cx="5872077" cy="1120035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Phasor Diagrams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9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25</a:t>
            </a:fld>
            <a:endParaRPr lang="en-US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Content Placeholder 6"/>
              <p:cNvSpPr>
                <a:spLocks noGrp="1"/>
              </p:cNvSpPr>
              <p:nvPr>
                <p:ph idx="1"/>
              </p:nvPr>
            </p:nvSpPr>
            <p:spPr>
              <a:xfrm>
                <a:off x="306687" y="1694877"/>
                <a:ext cx="11574376" cy="4167112"/>
              </a:xfrm>
            </p:spPr>
            <p:txBody>
              <a:bodyPr>
                <a:normAutofit fontScale="77500" lnSpcReduction="20000"/>
              </a:bodyPr>
              <a:lstStyle/>
              <a:p>
                <a:pPr marL="0" indent="0">
                  <a:buNone/>
                </a:pPr>
                <a:r>
                  <a:rPr lang="en-US" b="1" dirty="0"/>
                  <a:t>Example 1</a:t>
                </a:r>
              </a:p>
              <a:p>
                <a:pPr marL="0" indent="0">
                  <a:buNone/>
                </a:pPr>
                <a:r>
                  <a:rPr lang="en-US" dirty="0"/>
                  <a:t>Two Sinusoidal currents are given by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IN" i="1">
                        <a:latin typeface="Cambria Math" panose="02040503050406030204" pitchFamily="18" charset="0"/>
                      </a:rPr>
                      <m:t> =</m:t>
                    </m:r>
                    <m:r>
                      <a:rPr lang="en-GB" b="0" i="0" smtClean="0">
                        <a:latin typeface="Cambria Math" panose="02040503050406030204" pitchFamily="18" charset="0"/>
                      </a:rPr>
                      <m:t>10</m:t>
                    </m:r>
                    <m:r>
                      <m:rPr>
                        <m:sty m:val="p"/>
                      </m:rPr>
                      <a:rPr lang="en-IN" i="0">
                        <a:latin typeface="Cambria Math" panose="02040503050406030204" pitchFamily="18" charset="0"/>
                      </a:rPr>
                      <m:t>sin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⁡(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+</m:t>
                    </m:r>
                    <m:f>
                      <m:fPr>
                        <m:type m:val="skw"/>
                        <m:ctrlP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3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IN" dirty="0"/>
                  <a:t>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IN" i="1">
                        <a:latin typeface="Cambria Math" panose="02040503050406030204" pitchFamily="18" charset="0"/>
                      </a:rPr>
                      <m:t> =</m:t>
                    </m:r>
                    <m:r>
                      <a:rPr lang="en-GB">
                        <a:latin typeface="Cambria Math" panose="02040503050406030204" pitchFamily="18" charset="0"/>
                      </a:rPr>
                      <m:t>1</m:t>
                    </m:r>
                    <m:r>
                      <a:rPr lang="en-GB" b="0" i="0" smtClean="0">
                        <a:latin typeface="Cambria Math" panose="02040503050406030204" pitchFamily="18" charset="0"/>
                      </a:rPr>
                      <m:t>5</m:t>
                    </m:r>
                    <m:r>
                      <m:rPr>
                        <m:sty m:val="p"/>
                      </m:rPr>
                      <a:rPr lang="en-IN">
                        <a:latin typeface="Cambria Math" panose="02040503050406030204" pitchFamily="18" charset="0"/>
                      </a:rPr>
                      <m:t>sin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⁡(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−</m:t>
                    </m:r>
                    <m:f>
                      <m:fPr>
                        <m:type m:val="skw"/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4</m:t>
                        </m:r>
                      </m:den>
                    </m:f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IN" dirty="0"/>
                  <a:t> . Calculate the phase difference between them in degrees.</a:t>
                </a: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r>
                  <a:rPr lang="en-IN" dirty="0" err="1"/>
                  <a:t>Soln</a:t>
                </a:r>
                <a:r>
                  <a:rPr lang="en-IN" dirty="0"/>
                  <a:t>:</a:t>
                </a:r>
              </a:p>
              <a:p>
                <a:pPr marL="0" indent="0">
                  <a:buNone/>
                </a:pPr>
                <a:r>
                  <a:rPr lang="en-IN" dirty="0"/>
                  <a:t>The Phase of current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IN" dirty="0"/>
                  <a:t>is </a:t>
                </a:r>
                <a14:m>
                  <m:oMath xmlns:m="http://schemas.openxmlformats.org/officeDocument/2006/math">
                    <m:f>
                      <m:fPr>
                        <m:type m:val="skw"/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3</m:t>
                        </m:r>
                      </m:den>
                    </m:f>
                  </m:oMath>
                </a14:m>
                <a:r>
                  <a:rPr lang="en-IN" dirty="0"/>
                  <a:t> radians (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IN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60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0</m:t>
                        </m:r>
                      </m:sup>
                    </m:sSup>
                    <m:r>
                      <a:rPr lang="en-GB" b="0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IN" dirty="0"/>
                  <a:t>, while the Phase of current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IN" dirty="0"/>
                  <a:t>is </a:t>
                </a:r>
                <a14:m>
                  <m:oMath xmlns:m="http://schemas.openxmlformats.org/officeDocument/2006/math">
                    <m:r>
                      <a:rPr lang="en-GB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−</m:t>
                    </m:r>
                    <m:f>
                      <m:fPr>
                        <m:type m:val="skw"/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4</m:t>
                        </m:r>
                      </m:den>
                    </m:f>
                  </m:oMath>
                </a14:m>
                <a:r>
                  <a:rPr lang="en-IN" dirty="0"/>
                  <a:t> radians (-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45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0</m:t>
                        </m:r>
                      </m:sup>
                    </m:sSup>
                    <m:r>
                      <a:rPr lang="en-GB" i="1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/>
                  <a:t>Hence the phase difference between the two is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ϕ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ϕ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IN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l-GR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ϕ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−</m:t>
                    </m:r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l-GR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ϕ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</a:rPr>
                      <m:t>=</m:t>
                    </m:r>
                    <m:sSup>
                      <m:sSup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60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0</m:t>
                        </m:r>
                      </m:sup>
                    </m:sSup>
                    <m:r>
                      <a:rPr lang="en-GB" b="0" i="1" smtClean="0">
                        <a:latin typeface="Cambria Math" panose="02040503050406030204" pitchFamily="18" charset="0"/>
                      </a:rPr>
                      <m:t>−</m:t>
                    </m:r>
                    <m:d>
                      <m:d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</m:t>
                        </m:r>
                        <m:sSup>
                          <m:sSupPr>
                            <m:ctrlPr>
                              <a:rPr lang="en-IN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45</m:t>
                            </m:r>
                          </m:e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0</m:t>
                            </m:r>
                          </m:sup>
                        </m:sSup>
                      </m:e>
                    </m:d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p>
                      <m:sSup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10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5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0</m:t>
                        </m:r>
                      </m:sup>
                    </m:sSup>
                  </m:oMath>
                </a14:m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IN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IN" dirty="0"/>
                  <a:t> lags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IN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:r>
                  <a:rPr lang="en-US" dirty="0"/>
                  <a:t> </a:t>
                </a:r>
              </a:p>
            </p:txBody>
          </p:sp>
        </mc:Choice>
        <mc:Fallback>
          <p:sp>
            <p:nvSpPr>
              <p:cNvPr id="7" name="Content Placeholder 6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06687" y="1694877"/>
                <a:ext cx="11574376" cy="4167112"/>
              </a:xfrm>
              <a:blipFill>
                <a:blip r:embed="rId3"/>
                <a:stretch>
                  <a:fillRect l="-685" t="-555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CF4E7CE3-B9BD-8102-5632-8AC90CFCAC6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3821" y="3821675"/>
            <a:ext cx="2129731" cy="22353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7570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65786" y="-76481"/>
            <a:ext cx="6209607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Power and power factor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3031" y="1666203"/>
            <a:ext cx="10089203" cy="44545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dirty="0"/>
              <a:t>The three powers in an AC circuits are as follows</a:t>
            </a:r>
          </a:p>
          <a:p>
            <a:pPr marL="673707" indent="-673707">
              <a:buFont typeface="+mj-lt"/>
              <a:buAutoNum type="arabicPeriod"/>
            </a:pPr>
            <a:r>
              <a:rPr lang="en-IN" dirty="0"/>
              <a:t>Real power (or) active power</a:t>
            </a:r>
          </a:p>
          <a:p>
            <a:pPr marL="673707" indent="-673707">
              <a:buFont typeface="+mj-lt"/>
              <a:buAutoNum type="arabicPeriod"/>
            </a:pPr>
            <a:r>
              <a:rPr lang="en-IN" dirty="0"/>
              <a:t>Reactive power</a:t>
            </a:r>
          </a:p>
          <a:p>
            <a:pPr marL="673707" indent="-673707">
              <a:buFont typeface="+mj-lt"/>
              <a:buAutoNum type="arabicPeriod"/>
            </a:pPr>
            <a:r>
              <a:rPr lang="en-IN" dirty="0"/>
              <a:t>Apparent power</a:t>
            </a:r>
          </a:p>
          <a:p>
            <a:pPr marL="0" indent="0">
              <a:buNone/>
            </a:pPr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9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713154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30775" y="0"/>
            <a:ext cx="5608190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Power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748703" y="1509681"/>
                <a:ext cx="10193531" cy="4611055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sz="3200" b="1" dirty="0"/>
                  <a:t>Real power or active power</a:t>
                </a:r>
              </a:p>
              <a:p>
                <a:pPr marL="0" indent="0">
                  <a:buNone/>
                </a:pPr>
                <a:r>
                  <a:rPr lang="en-IN" dirty="0"/>
                  <a:t>The actual power consumed by a circuits due to the resistive load is called real power.</a:t>
                </a:r>
              </a:p>
              <a:p>
                <a:pPr marL="0" indent="0">
                  <a:buNone/>
                </a:pPr>
                <a:r>
                  <a:rPr lang="en-IN" b="1" dirty="0"/>
                  <a:t>Real power P=</a:t>
                </a:r>
                <a14:m>
                  <m:oMath xmlns:m="http://schemas.openxmlformats.org/officeDocument/2006/math">
                    <m:r>
                      <a:rPr lang="en-IN" b="1" i="1" smtClean="0">
                        <a:latin typeface="Cambria Math" panose="02040503050406030204" pitchFamily="18" charset="0"/>
                      </a:rPr>
                      <m:t>𝑽𝑰</m:t>
                    </m:r>
                    <m:r>
                      <a:rPr lang="en-IN" b="1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IN" b="1" i="1" smtClean="0">
                        <a:latin typeface="Cambria Math" panose="02040503050406030204" pitchFamily="18" charset="0"/>
                      </a:rPr>
                      <m:t>𝑪𝒐𝒔</m:t>
                    </m:r>
                    <m:r>
                      <a:rPr lang="en-IN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∅</m:t>
                    </m:r>
                  </m:oMath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b="1" dirty="0"/>
                  <a:t>Where,</a:t>
                </a:r>
              </a:p>
              <a:p>
                <a:pPr marL="0" indent="0">
                  <a:buNone/>
                </a:pPr>
                <a:r>
                  <a:rPr lang="en-IN" dirty="0"/>
                  <a:t>V- RMS value of Voltage</a:t>
                </a:r>
              </a:p>
              <a:p>
                <a:pPr marL="0" indent="0">
                  <a:buNone/>
                </a:pPr>
                <a:r>
                  <a:rPr lang="en-IN" dirty="0"/>
                  <a:t>I- RMS value of current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IN" b="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∅</m:t>
                    </m:r>
                  </m:oMath>
                </a14:m>
                <a:r>
                  <a:rPr lang="en-IN" dirty="0"/>
                  <a:t> - Phase angle</a:t>
                </a:r>
              </a:p>
              <a:p>
                <a:pPr marL="0" indent="0">
                  <a:buNone/>
                </a:pPr>
                <a:r>
                  <a:rPr lang="en-IN" b="1" dirty="0"/>
                  <a:t>Unit is Watts</a:t>
                </a:r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748703" y="1509681"/>
                <a:ext cx="10193531" cy="4611055"/>
              </a:xfrm>
              <a:blipFill>
                <a:blip r:embed="rId3"/>
                <a:stretch>
                  <a:fillRect l="-1555" t="-2778" b="-119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9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449341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5955" y="74482"/>
            <a:ext cx="2429269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Power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687334" y="1666203"/>
                <a:ext cx="10254900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sz="3200" b="1" dirty="0"/>
                  <a:t>Reactive power</a:t>
                </a:r>
              </a:p>
              <a:p>
                <a:pPr marL="0" indent="0">
                  <a:buNone/>
                </a:pPr>
                <a:r>
                  <a:rPr lang="en-IN" dirty="0"/>
                  <a:t>The portion of the apparent power observed by the reactive elements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  <m:sub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r>
                      <a:rPr lang="en-IN" b="0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IN" b="0" i="1" smtClean="0">
                        <a:latin typeface="Cambria Math" panose="02040503050406030204" pitchFamily="18" charset="0"/>
                      </a:rPr>
                      <m:t>𝑜𝑟</m:t>
                    </m:r>
                    <m:r>
                      <a:rPr lang="en-IN" b="0" i="1" smtClean="0">
                        <a:latin typeface="Cambria Math" panose="02040503050406030204" pitchFamily="18" charset="0"/>
                      </a:rPr>
                      <m:t> </m:t>
                    </m:r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  <m:sub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</m:oMath>
                </a14:m>
                <a:r>
                  <a:rPr lang="en-IN" dirty="0"/>
                  <a:t>) in a circuit is called </a:t>
                </a:r>
                <a:r>
                  <a:rPr lang="en-IN" b="1" dirty="0"/>
                  <a:t>reactive power.</a:t>
                </a:r>
              </a:p>
              <a:p>
                <a:pPr marL="0" indent="0">
                  <a:buNone/>
                </a:pPr>
                <a:r>
                  <a:rPr lang="en-IN" dirty="0"/>
                  <a:t>It is given by product of </a:t>
                </a:r>
                <a:r>
                  <a:rPr lang="en-IN" b="1" dirty="0"/>
                  <a:t>VI and sine </a:t>
                </a:r>
                <a:r>
                  <a:rPr lang="en-IN" dirty="0"/>
                  <a:t>of the angle between V and I. </a:t>
                </a:r>
              </a:p>
              <a:p>
                <a:pPr marL="0" indent="0">
                  <a:buNone/>
                </a:pPr>
                <a:r>
                  <a:rPr lang="en-IN" b="1" dirty="0"/>
                  <a:t>Reactive power Q=</a:t>
                </a:r>
                <a14:m>
                  <m:oMath xmlns:m="http://schemas.openxmlformats.org/officeDocument/2006/math">
                    <m:r>
                      <a:rPr lang="en-IN" b="1" i="1" smtClean="0">
                        <a:latin typeface="Cambria Math" panose="02040503050406030204" pitchFamily="18" charset="0"/>
                      </a:rPr>
                      <m:t>𝑽𝑰</m:t>
                    </m:r>
                    <m:r>
                      <a:rPr lang="en-IN" b="1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IN" b="1" i="1" smtClean="0">
                        <a:latin typeface="Cambria Math" panose="02040503050406030204" pitchFamily="18" charset="0"/>
                      </a:rPr>
                      <m:t>𝑺𝒊𝒏</m:t>
                    </m:r>
                    <m:r>
                      <a:rPr lang="en-IN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∅</m:t>
                    </m:r>
                  </m:oMath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b="1" dirty="0"/>
                  <a:t>Unit of reactive power is VAR (Volts Ampere reactance)</a:t>
                </a: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87334" y="1666203"/>
                <a:ext cx="10254900" cy="4454533"/>
              </a:xfrm>
              <a:blipFill>
                <a:blip r:embed="rId3"/>
                <a:stretch>
                  <a:fillRect l="-1546" t="-287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9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783585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4093" y="0"/>
            <a:ext cx="4963814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Power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83715" y="1666203"/>
                <a:ext cx="10058519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sz="3200" b="1" dirty="0"/>
                  <a:t>Apparent power</a:t>
                </a:r>
              </a:p>
              <a:p>
                <a:pPr marL="0" indent="0">
                  <a:buNone/>
                </a:pPr>
                <a:r>
                  <a:rPr lang="en-IN" dirty="0"/>
                  <a:t>It is the amount of power delivered to a circuit.</a:t>
                </a:r>
              </a:p>
              <a:p>
                <a:pPr marL="0" indent="0">
                  <a:buNone/>
                </a:pPr>
                <a:r>
                  <a:rPr lang="en-IN" dirty="0"/>
                  <a:t>Apparent power is given by the product of voltage and current.</a:t>
                </a:r>
              </a:p>
              <a:p>
                <a:pPr marL="0" indent="0">
                  <a:buNone/>
                </a:pPr>
                <a:r>
                  <a:rPr lang="en-IN" b="1" dirty="0"/>
                  <a:t>Apparent power S=</a:t>
                </a:r>
                <a14:m>
                  <m:oMath xmlns:m="http://schemas.openxmlformats.org/officeDocument/2006/math">
                    <m:r>
                      <a:rPr lang="en-IN" b="1" i="1" smtClean="0">
                        <a:latin typeface="Cambria Math" panose="02040503050406030204" pitchFamily="18" charset="0"/>
                      </a:rPr>
                      <m:t>𝑽𝑰</m:t>
                    </m:r>
                    <m:r>
                      <a:rPr lang="en-IN" b="1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IN" b="1" dirty="0"/>
                  <a:t> </a:t>
                </a:r>
              </a:p>
              <a:p>
                <a:pPr marL="0" indent="0">
                  <a:buNone/>
                </a:pPr>
                <a:r>
                  <a:rPr lang="en-IN" b="1" dirty="0"/>
                  <a:t>Unit </a:t>
                </a:r>
                <a:r>
                  <a:rPr lang="en-IN" dirty="0"/>
                  <a:t>is</a:t>
                </a:r>
                <a:r>
                  <a:rPr lang="en-IN" b="1" dirty="0"/>
                  <a:t> Volts Ampere</a:t>
                </a: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IN" sz="2539" b="1">
                          <a:latin typeface="Cambria Math" panose="02040503050406030204" pitchFamily="18" charset="0"/>
                        </a:rPr>
                        <m:t>𝐀𝐩𝐩𝐚𝐫𝐞𝐧𝐭</m:t>
                      </m:r>
                      <m:r>
                        <a:rPr lang="en-IN" sz="2539" b="1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IN" sz="2539" b="1">
                          <a:latin typeface="Cambria Math" panose="02040503050406030204" pitchFamily="18" charset="0"/>
                        </a:rPr>
                        <m:t>𝐩𝐨𝐰𝐞𝐫</m:t>
                      </m:r>
                      <m:r>
                        <a:rPr lang="en-GB" sz="2539" b="1" i="0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2539" b="1" i="0" smtClean="0">
                          <a:latin typeface="Cambria Math" panose="02040503050406030204" pitchFamily="18" charset="0"/>
                        </a:rPr>
                        <m:t>𝐒</m:t>
                      </m:r>
                      <m:r>
                        <a:rPr lang="en-IN" sz="2539" b="1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IN" sz="2539" b="1" i="1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en-IN" sz="2539" b="1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IN" sz="2539" b="1" i="1"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IN" sz="2539" b="1" i="1">
                                  <a:latin typeface="Cambria Math" panose="02040503050406030204" pitchFamily="18" charset="0"/>
                                </a:rPr>
                                <m:t>𝑨𝒄𝒕𝒊𝒗𝒆</m:t>
                              </m:r>
                              <m:r>
                                <a:rPr lang="en-IN" sz="2539" b="1" i="1">
                                  <a:latin typeface="Cambria Math" panose="02040503050406030204" pitchFamily="18" charset="0"/>
                                </a:rPr>
                                <m:t> </m:t>
                              </m:r>
                              <m:r>
                                <a:rPr lang="en-IN" sz="2539" b="1" i="1">
                                  <a:latin typeface="Cambria Math" panose="02040503050406030204" pitchFamily="18" charset="0"/>
                                </a:rPr>
                                <m:t>𝒑𝒐𝒘𝒆𝒓</m:t>
                              </m:r>
                              <m:r>
                                <a:rPr lang="en-IN" sz="2539" b="1" i="1">
                                  <a:latin typeface="Cambria Math" panose="02040503050406030204" pitchFamily="18" charset="0"/>
                                </a:rPr>
                                <m:t>)</m:t>
                              </m:r>
                            </m:e>
                            <m:sup>
                              <m:r>
                                <a:rPr lang="en-IN" sz="2539" b="1" i="1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p>
                          <m:r>
                            <a:rPr lang="en-IN" sz="2539" b="1" i="1">
                              <a:latin typeface="Cambria Math" panose="02040503050406030204" pitchFamily="18" charset="0"/>
                            </a:rPr>
                            <m:t>+(</m:t>
                          </m:r>
                          <m:sSup>
                            <m:sSupPr>
                              <m:ctrlPr>
                                <a:rPr lang="en-IN" sz="2539" b="1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IN" sz="2539" b="1" i="1">
                                  <a:latin typeface="Cambria Math" panose="02040503050406030204" pitchFamily="18" charset="0"/>
                                </a:rPr>
                                <m:t>𝒓𝒆𝒂𝒄𝒕𝒊𝒗𝒆</m:t>
                              </m:r>
                              <m:r>
                                <a:rPr lang="en-IN" sz="2539" b="1" i="1">
                                  <a:latin typeface="Cambria Math" panose="02040503050406030204" pitchFamily="18" charset="0"/>
                                </a:rPr>
                                <m:t> </m:t>
                              </m:r>
                              <m:r>
                                <a:rPr lang="en-IN" sz="2539" b="1" i="1">
                                  <a:latin typeface="Cambria Math" panose="02040503050406030204" pitchFamily="18" charset="0"/>
                                </a:rPr>
                                <m:t>𝒑𝒐𝒘𝒆𝒓</m:t>
                              </m:r>
                              <m:r>
                                <a:rPr lang="en-IN" sz="2539" b="1" i="1">
                                  <a:latin typeface="Cambria Math" panose="02040503050406030204" pitchFamily="18" charset="0"/>
                                </a:rPr>
                                <m:t>)</m:t>
                              </m:r>
                            </m:e>
                            <m:sup>
                              <m:r>
                                <a:rPr lang="en-IN" sz="2539" b="1" i="1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en-IN" b="1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83715" y="1666203"/>
                <a:ext cx="10058519" cy="4454533"/>
              </a:xfrm>
              <a:blipFill>
                <a:blip r:embed="rId3"/>
                <a:stretch>
                  <a:fillRect l="-1576" t="-287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9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728035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4093" y="0"/>
            <a:ext cx="4963814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Power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83715" y="1666203"/>
            <a:ext cx="10058519" cy="445453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9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30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5A5705C-881F-AB9D-EE92-CF4E59343B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4093" y="1262254"/>
            <a:ext cx="4505043" cy="5013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35413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4093" y="0"/>
            <a:ext cx="4963814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Power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83715" y="1666203"/>
            <a:ext cx="10058519" cy="445453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9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31</a:t>
            </a:fld>
            <a:endParaRPr lang="en-US" dirty="0"/>
          </a:p>
        </p:txBody>
      </p:sp>
      <p:pic>
        <p:nvPicPr>
          <p:cNvPr id="2050" name="Picture 2" descr="Reactive Power Compensation of Reactive Components">
            <a:extLst>
              <a:ext uri="{FF2B5EF4-FFF2-40B4-BE49-F238E27FC236}">
                <a16:creationId xmlns:a16="http://schemas.microsoft.com/office/drawing/2014/main" id="{C0E0C309-B329-5D90-803B-4D814CCFEA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0864" y="2200338"/>
            <a:ext cx="4151109" cy="3294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2990460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3536" y="0"/>
            <a:ext cx="6154375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Power factor (Cos </a:t>
            </a:r>
            <a:r>
              <a:rPr lang="en-IN" dirty="0">
                <a:solidFill>
                  <a:schemeClr val="bg1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𝟇</a:t>
            </a:r>
            <a:r>
              <a:rPr lang="en-IN" dirty="0">
                <a:solidFill>
                  <a:schemeClr val="bg1"/>
                </a:solidFill>
                <a:latin typeface="+mn-lt"/>
              </a:rPr>
              <a:t>)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53031" y="1666203"/>
                <a:ext cx="9181569" cy="4454533"/>
              </a:xfrm>
            </p:spPr>
            <p:txBody>
              <a:bodyPr>
                <a:normAutofit lnSpcReduction="10000"/>
              </a:bodyPr>
              <a:lstStyle/>
              <a:p>
                <a:r>
                  <a:rPr lang="en-IN" sz="2902" dirty="0"/>
                  <a:t>How much of the power used is active power and how much is reactive power</a:t>
                </a:r>
              </a:p>
              <a:p>
                <a:r>
                  <a:rPr lang="en-IN" sz="2902" dirty="0"/>
                  <a:t>Power factor is defined as the cosine of angle between voltage and current.</a:t>
                </a:r>
              </a:p>
              <a:p>
                <a:r>
                  <a:rPr lang="en-IN" sz="2902" dirty="0"/>
                  <a:t>It is also given by the ration of real power to apparent power.</a:t>
                </a:r>
              </a:p>
              <a:p>
                <a:r>
                  <a:rPr lang="en-IN" sz="2902" dirty="0"/>
                  <a:t>It is also given as the ratio of resistance to the impedance.</a:t>
                </a:r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1" dirty="0" smtClean="0">
                          <a:latin typeface="Cambria Math" panose="02040503050406030204" pitchFamily="18" charset="0"/>
                        </a:rPr>
                        <m:t>𝑷𝒐𝒘𝒆𝒓</m:t>
                      </m:r>
                      <m:r>
                        <a:rPr lang="en-GB" b="1" i="1" dirty="0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1" i="1" dirty="0" smtClean="0">
                          <a:latin typeface="Cambria Math" panose="02040503050406030204" pitchFamily="18" charset="0"/>
                        </a:rPr>
                        <m:t>𝒇𝒂𝒄𝒕𝒐𝒓</m:t>
                      </m:r>
                      <m:r>
                        <a:rPr lang="en-GB" b="1" i="1" dirty="0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IN" b="1" i="1" dirty="0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IN" b="1" i="1" dirty="0" smtClean="0">
                              <a:latin typeface="Cambria Math" panose="02040503050406030204" pitchFamily="18" charset="0"/>
                            </a:rPr>
                            <m:t>𝑽𝑰</m:t>
                          </m:r>
                          <m:r>
                            <a:rPr lang="en-IN" b="1" i="1" dirty="0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IN" b="1" i="1" dirty="0" smtClean="0">
                              <a:latin typeface="Cambria Math" panose="02040503050406030204" pitchFamily="18" charset="0"/>
                            </a:rPr>
                            <m:t>𝑪𝒐𝒔</m:t>
                          </m:r>
                          <m:r>
                            <a:rPr lang="en-IN" b="1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𝟇</m:t>
                          </m:r>
                        </m:num>
                        <m:den>
                          <m:r>
                            <a:rPr lang="en-IN" b="1" i="1" dirty="0" smtClean="0">
                              <a:latin typeface="Cambria Math" panose="02040503050406030204" pitchFamily="18" charset="0"/>
                            </a:rPr>
                            <m:t>𝑽𝑰</m:t>
                          </m:r>
                        </m:den>
                      </m:f>
                      <m:r>
                        <a:rPr lang="en-GB" b="1" i="1" dirty="0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IN" b="1" i="1" dirty="0">
                          <a:latin typeface="Cambria Math" panose="02040503050406030204" pitchFamily="18" charset="0"/>
                        </a:rPr>
                        <m:t>𝑪𝒐𝒔</m:t>
                      </m:r>
                      <m:r>
                        <a:rPr lang="en-IN" b="1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𝟇</m:t>
                      </m:r>
                    </m:oMath>
                  </m:oMathPara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b="1" dirty="0"/>
                  <a:t>Maximum value of power factor is one (i.e.) unity</a:t>
                </a:r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53031" y="1666203"/>
                <a:ext cx="9181569" cy="4454533"/>
              </a:xfrm>
              <a:blipFill>
                <a:blip r:embed="rId3"/>
                <a:stretch>
                  <a:fillRect l="-1394" t="-3146" r="-6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9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86940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dirty="0">
                <a:solidFill>
                  <a:srgbClr val="FFFFFF"/>
                </a:solidFill>
              </a:rPr>
            </a:b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7" name="Graphic 26" descr="Smiling Face with No Fill">
            <a:extLst>
              <a:ext uri="{FF2B5EF4-FFF2-40B4-BE49-F238E27FC236}">
                <a16:creationId xmlns:a16="http://schemas.microsoft.com/office/drawing/2014/main" id="{3384C516-C4F0-0622-6119-DE19AF0FA9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383296" y="643466"/>
            <a:ext cx="5568739" cy="5568739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28700" y="6356350"/>
            <a:ext cx="62103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US" sz="1200" kern="1200">
                <a:solidFill>
                  <a:schemeClr val="tx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Lecture – 9 / Electrical Engineering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1649</Words>
  <Application>Microsoft Office PowerPoint</Application>
  <PresentationFormat>Widescreen</PresentationFormat>
  <Paragraphs>281</Paragraphs>
  <Slides>33</Slides>
  <Notes>31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33</vt:i4>
      </vt:variant>
    </vt:vector>
  </HeadingPairs>
  <TitlesOfParts>
    <vt:vector size="57" baseType="lpstr">
      <vt:lpstr>Arial</vt:lpstr>
      <vt:lpstr>Calibri</vt:lpstr>
      <vt:lpstr>Calibri Light</vt:lpstr>
      <vt:lpstr>Cambria Math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Content</vt:lpstr>
      <vt:lpstr>Learning Outcome</vt:lpstr>
      <vt:lpstr>AC circuits</vt:lpstr>
      <vt:lpstr>AC circuits</vt:lpstr>
      <vt:lpstr>AC circuits</vt:lpstr>
      <vt:lpstr>AC circuits</vt:lpstr>
      <vt:lpstr>AC circuits</vt:lpstr>
      <vt:lpstr>Generation of alternating EMF</vt:lpstr>
      <vt:lpstr>Generation of alternating EMF</vt:lpstr>
      <vt:lpstr>Generation of alternating EMF</vt:lpstr>
      <vt:lpstr>Generation of alternating EMF</vt:lpstr>
      <vt:lpstr>Alternating quantities</vt:lpstr>
      <vt:lpstr>Alternating quantities</vt:lpstr>
      <vt:lpstr>Alternating quantities</vt:lpstr>
      <vt:lpstr>Alternating quantities</vt:lpstr>
      <vt:lpstr>Alternating quantities</vt:lpstr>
      <vt:lpstr>Alternating quantities</vt:lpstr>
      <vt:lpstr>Alternating quantities</vt:lpstr>
      <vt:lpstr>Alternating quantities</vt:lpstr>
      <vt:lpstr>Alternating quantities</vt:lpstr>
      <vt:lpstr>Alternating quantities</vt:lpstr>
      <vt:lpstr>Alternating quantities</vt:lpstr>
      <vt:lpstr>Phasor Diagrams</vt:lpstr>
      <vt:lpstr>Phasor Diagrams</vt:lpstr>
      <vt:lpstr>Power and power factor</vt:lpstr>
      <vt:lpstr>Power</vt:lpstr>
      <vt:lpstr>Power</vt:lpstr>
      <vt:lpstr>Power</vt:lpstr>
      <vt:lpstr>Power</vt:lpstr>
      <vt:lpstr>Power</vt:lpstr>
      <vt:lpstr>Power factor (Cos 𝟇)</vt:lpstr>
      <vt:lpstr>   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147</cp:revision>
  <dcterms:created xsi:type="dcterms:W3CDTF">2021-03-09T15:35:42Z</dcterms:created>
  <dcterms:modified xsi:type="dcterms:W3CDTF">2023-02-28T01:36:07Z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