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4" d="100"/>
          <a:sy n="84" d="100"/>
        </p:scale>
        <p:origin x="21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5F268-B1B0-4392-966A-2A0BCDBC16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FFB356-3294-4D37-880C-903D97CAC1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B1C312-592B-4120-A38C-06DA577586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DCE7C-65AF-4B9C-BF52-548F6AC12104}" type="datetimeFigureOut">
              <a:rPr lang="en-GB" smtClean="0"/>
              <a:t>07/03/2018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FA00D-4D04-4756-901F-9320705BF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08FCB2-8C8A-4B29-8D3D-2791888FB1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719CC-8280-4BDB-ABF1-DD69BA6FC3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3463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FD523-D036-40F2-B552-DD41B4D75D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9736E-8169-4C83-A23D-0509C2F5C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8DDFD8-9155-4B44-A5B3-53FA1B5FE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DCE7C-65AF-4B9C-BF52-548F6AC12104}" type="datetimeFigureOut">
              <a:rPr lang="en-GB" smtClean="0"/>
              <a:t>07/03/2018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5CC78-FD84-4388-82BA-16BC0C6DD5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88EC96-EC1B-4EBB-8DE1-82C747FE06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719CC-8280-4BDB-ABF1-DD69BA6FC3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3266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1F2B2-1308-49F5-945A-DBBFC7522B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C53807-6A48-4375-B632-0FBF0192F6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D8091-3EA2-4C2B-A49A-B82B5C4285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DCE7C-65AF-4B9C-BF52-548F6AC12104}" type="datetimeFigureOut">
              <a:rPr lang="en-GB" smtClean="0"/>
              <a:t>07/03/2018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D8396F-988E-4A52-9809-DA4091068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4CA5FA-C69F-4A54-A709-CF3689C3E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719CC-8280-4BDB-ABF1-DD69BA6FC3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7802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45B06-0956-4105-98A2-4D5EFFE06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F3754-80D1-466B-AA63-C8B0E8FC3B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5667B9-1DF7-42D2-9C18-F85471CAA8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F8E4BD-180A-48AC-A260-5BA0C79510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DCE7C-65AF-4B9C-BF52-548F6AC12104}" type="datetimeFigureOut">
              <a:rPr lang="en-GB" smtClean="0"/>
              <a:t>07/03/2018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636124-368B-44A4-99C9-178BEE0ED0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8E234E-CB15-4218-A3DB-DE6E9A1D3F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719CC-8280-4BDB-ABF1-DD69BA6FC3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962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C290B-30A2-434E-A492-371DDE421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F2122F-B783-467E-8155-2F0DBE3B4D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187B2D-2425-4BA8-A36D-AADC8E8580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F3E07A-D79F-4AF3-88C4-A5B3DED6F6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9A5A7E-7CE5-4DC1-941F-E72FCAB18F8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8D1DA1A-4A87-4EBC-BAB6-8A154DB416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DCE7C-65AF-4B9C-BF52-548F6AC12104}" type="datetimeFigureOut">
              <a:rPr lang="en-GB" smtClean="0"/>
              <a:t>07/03/2018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9D067F-BBA6-485C-9308-D922780DE1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E9E25A-5C9F-49EC-8883-0A9F3DE29F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719CC-8280-4BDB-ABF1-DD69BA6FC3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325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0C579-542C-4A2E-85EF-F785AA7E16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3C977C-F531-4452-91FA-8E70CFBEC1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DCE7C-65AF-4B9C-BF52-548F6AC12104}" type="datetimeFigureOut">
              <a:rPr lang="en-GB" smtClean="0"/>
              <a:t>07/03/2018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7A5A02-CE19-4F05-A64E-DA2878F41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002BEA-13EA-4D20-AF1A-EDCCE0AB4F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719CC-8280-4BDB-ABF1-DD69BA6FC3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183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6548D5A-1829-4953-8C29-E7AD718DA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DCE7C-65AF-4B9C-BF52-548F6AC12104}" type="datetimeFigureOut">
              <a:rPr lang="en-GB" smtClean="0"/>
              <a:t>07/03/2018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3EB006-3D0A-4D52-A004-2CF9D8AFAD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2C0779-48D1-458F-91F8-9ADECEBB3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719CC-8280-4BDB-ABF1-DD69BA6FC3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994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3F65E-3D79-4067-88E7-7D55E6B716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9A103-F7D5-49ED-90B1-B259446B82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49E32D-EBEC-4CAF-BF54-DFAC025B02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8B5C1E-A812-48AF-A85A-B3F5A6217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DCE7C-65AF-4B9C-BF52-548F6AC12104}" type="datetimeFigureOut">
              <a:rPr lang="en-GB" smtClean="0"/>
              <a:t>07/03/2018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BB00C8-D197-48D0-AE27-1EC6584930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248A89-0657-49E1-9E78-1AE39F0656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719CC-8280-4BDB-ABF1-DD69BA6FC3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113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A8F71-4374-4608-AD3D-670E24D2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9A16E60-9986-40C6-B6A0-72B8B9E40D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B5B340-02DA-45EA-9EF3-1BBC535954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647056-ACB6-4FD8-9D84-9DC34FD4C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DCE7C-65AF-4B9C-BF52-548F6AC12104}" type="datetimeFigureOut">
              <a:rPr lang="en-GB" smtClean="0"/>
              <a:t>07/03/2018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72C989-0D67-4A14-B288-EDB439E6F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80A1F4-11E5-4B36-8561-67D6C250AD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719CC-8280-4BDB-ABF1-DD69BA6FC3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327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3541B-CC94-436F-999A-EF6B065D2E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ADED90-61AF-4B06-BB86-097054AE46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7BDC9F-DD54-4CA9-B3A0-ED19C33227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DCE7C-65AF-4B9C-BF52-548F6AC12104}" type="datetimeFigureOut">
              <a:rPr lang="en-GB" smtClean="0"/>
              <a:t>07/03/2018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1E5264-5C46-4435-922E-0A3020C8BC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5A56BB-2814-4896-B742-252A548E93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719CC-8280-4BDB-ABF1-DD69BA6FC3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490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2DE08E5-38C6-4F98-B8B2-CDF97CEA38F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CDE8AD-3BAC-4AD8-BF2A-46643C3870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5D1312-F0DE-4792-AA30-57BD76527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DCE7C-65AF-4B9C-BF52-548F6AC12104}" type="datetimeFigureOut">
              <a:rPr lang="en-GB" smtClean="0"/>
              <a:t>07/03/2018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0D1A20-C01F-44DA-8C5C-8D8176D55A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5CC503-AD85-490D-BDAE-AAC49AFAC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719CC-8280-4BDB-ABF1-DD69BA6FC3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0717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7FFE3A-E5D8-48EA-94FA-A5784E057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9DBD14-F948-4F91-9B8C-4A17FAEC38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B8C0A9-71CA-4A70-8900-57973506952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ADCE7C-65AF-4B9C-BF52-548F6AC12104}" type="datetimeFigureOut">
              <a:rPr lang="en-GB" smtClean="0"/>
              <a:t>07/03/2018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C3984B-AEC5-4A41-A71F-BD4C898320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A1659C-6208-4796-8711-481277578D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2719CC-8280-4BDB-ABF1-DD69BA6FC3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0912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532B41A-7F69-42B4-BD67-6FAA3FF285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274700"/>
            <a:ext cx="9144000" cy="1634359"/>
          </a:xfrm>
        </p:spPr>
        <p:txBody>
          <a:bodyPr>
            <a:noAutofit/>
          </a:bodyPr>
          <a:lstStyle/>
          <a:p>
            <a:r>
              <a:rPr lang="en-GB" sz="4000" dirty="0"/>
              <a:t>Heritage, Culture and Authenticity</a:t>
            </a:r>
          </a:p>
          <a:p>
            <a:r>
              <a:rPr lang="en-GB" sz="4000" dirty="0"/>
              <a:t>A discussion …</a:t>
            </a:r>
          </a:p>
        </p:txBody>
      </p:sp>
      <p:sp>
        <p:nvSpPr>
          <p:cNvPr id="6" name="AutoShape 6" descr="Image result for caernarfon castle pics">
            <a:extLst>
              <a:ext uri="{FF2B5EF4-FFF2-40B4-BE49-F238E27FC236}">
                <a16:creationId xmlns:a16="http://schemas.microsoft.com/office/drawing/2014/main" id="{6107A3A5-3692-4F47-92EB-C79AC554625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2450432"/>
            <a:ext cx="1130968" cy="113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8846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utoShape 6" descr="Image result for caernarfon castle pics">
            <a:extLst>
              <a:ext uri="{FF2B5EF4-FFF2-40B4-BE49-F238E27FC236}">
                <a16:creationId xmlns:a16="http://schemas.microsoft.com/office/drawing/2014/main" id="{6107A3A5-3692-4F47-92EB-C79AC554625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2450432"/>
            <a:ext cx="1130968" cy="113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810960E-8C0A-4207-B2B8-236B72361A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0527" y="821544"/>
            <a:ext cx="3684550" cy="275985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C88F836-D8EB-4024-BAF7-A6A9B1132F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9084" y="804268"/>
            <a:ext cx="4079672" cy="283605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BAFA45B-13D9-46FE-B298-6B450B634E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2579" y="3901369"/>
            <a:ext cx="4334702" cy="2427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53372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30F2624-7ED2-40B9-B3EC-A0CC6EE87B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6533" y="879964"/>
            <a:ext cx="2895600" cy="15811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F7CECF0-1442-46B2-9E71-CFBB2597EC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6815" y="879964"/>
            <a:ext cx="2705100" cy="16859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63990AD-73DD-41F8-844D-3B2A06A17D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429" y="879964"/>
            <a:ext cx="2898089" cy="217076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D0A44A4-591C-4547-8947-EDB487BB6E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60603" y="2857500"/>
            <a:ext cx="3057525" cy="14954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5CBA9D0-AB2E-4C55-8FFE-54082A5450C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6533" y="3296115"/>
            <a:ext cx="2974313" cy="19792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3AD92FB-41EB-428C-82DE-927B168751F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31398" y="4543963"/>
            <a:ext cx="2974311" cy="197926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BF0D2F2-ED2E-4EA4-9B77-969CF168BCE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98753" y="4662059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57344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83DC730-98B0-45DC-AFDC-795D9BA44D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9965" y="631287"/>
            <a:ext cx="2734310" cy="19180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38B7CD1-73A1-4528-94A6-53AF2CD45A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293" y="631287"/>
            <a:ext cx="3413760" cy="191809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0BFB086-9542-47EF-9FF0-BA67599687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06948" y="3429000"/>
            <a:ext cx="3372290" cy="247993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1FA28C5-B6EE-44F2-90E5-50D5FF3133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27" y="2925890"/>
            <a:ext cx="3088598" cy="20478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C18027F-2AC5-40D4-BE79-47AA2849740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06948" y="355081"/>
            <a:ext cx="3229928" cy="258264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D68632F-FF02-423E-903E-F94EC80DD58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43500" y="3861055"/>
            <a:ext cx="2228850" cy="204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36249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128EE-BD08-4085-A7B2-0EC4F6E9AC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34650" cy="1325563"/>
          </a:xfrm>
        </p:spPr>
        <p:txBody>
          <a:bodyPr/>
          <a:lstStyle/>
          <a:p>
            <a:r>
              <a:rPr lang="en-GB" b="1" dirty="0"/>
              <a:t>Country – culture and brand identity?</a:t>
            </a:r>
            <a:br>
              <a:rPr lang="en-GB" b="1" dirty="0"/>
            </a:br>
            <a:r>
              <a:rPr lang="en-GB" b="1" dirty="0"/>
              <a:t>Think of Scotland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9C718-8279-4EDA-BEDC-CC60F017B9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7725" y="1917065"/>
            <a:ext cx="5257800" cy="4351338"/>
          </a:xfrm>
        </p:spPr>
        <p:txBody>
          <a:bodyPr>
            <a:normAutofit/>
          </a:bodyPr>
          <a:lstStyle/>
          <a:p>
            <a:r>
              <a:rPr lang="en-GB" sz="3200" dirty="0"/>
              <a:t>Colour</a:t>
            </a:r>
          </a:p>
          <a:p>
            <a:r>
              <a:rPr lang="en-GB" sz="3200" dirty="0"/>
              <a:t>Food</a:t>
            </a:r>
          </a:p>
          <a:p>
            <a:r>
              <a:rPr lang="en-GB" sz="3200" dirty="0"/>
              <a:t>Drink</a:t>
            </a:r>
          </a:p>
          <a:p>
            <a:r>
              <a:rPr lang="en-GB" sz="3200" dirty="0"/>
              <a:t>Flower</a:t>
            </a:r>
          </a:p>
          <a:p>
            <a:r>
              <a:rPr lang="en-GB" sz="3200" dirty="0"/>
              <a:t>Music / musical instrument</a:t>
            </a:r>
          </a:p>
          <a:p>
            <a:r>
              <a:rPr lang="en-GB" sz="3200" dirty="0"/>
              <a:t>Sport</a:t>
            </a:r>
          </a:p>
          <a:p>
            <a:r>
              <a:rPr lang="en-GB" sz="3200" dirty="0"/>
              <a:t>Famous people?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06AE3B7-547D-4143-8FD8-A494CF36CD3A}"/>
              </a:ext>
            </a:extLst>
          </p:cNvPr>
          <p:cNvSpPr txBox="1">
            <a:spLocks/>
          </p:cNvSpPr>
          <p:nvPr/>
        </p:nvSpPr>
        <p:spPr>
          <a:xfrm>
            <a:off x="6259830" y="1917065"/>
            <a:ext cx="5257800" cy="204914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/>
              <a:t>Now do the same with:</a:t>
            </a:r>
          </a:p>
          <a:p>
            <a:r>
              <a:rPr lang="en-GB" sz="3200" dirty="0"/>
              <a:t>Ireland</a:t>
            </a:r>
          </a:p>
          <a:p>
            <a:r>
              <a:rPr lang="en-GB" sz="3200" dirty="0"/>
              <a:t>England</a:t>
            </a:r>
          </a:p>
          <a:p>
            <a:r>
              <a:rPr lang="en-GB" sz="3200" dirty="0"/>
              <a:t>Wales</a:t>
            </a:r>
          </a:p>
        </p:txBody>
      </p:sp>
    </p:spTree>
    <p:extLst>
      <p:ext uri="{BB962C8B-B14F-4D97-AF65-F5344CB8AC3E}">
        <p14:creationId xmlns:p14="http://schemas.microsoft.com/office/powerpoint/2010/main" val="4119610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36</Words>
  <Application>Microsoft Office PowerPoint</Application>
  <PresentationFormat>Widescreen</PresentationFormat>
  <Paragraphs>14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Country – culture and brand identity? Think of Scotland 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Huw Thomas (Business &amp; Management)</dc:creator>
  <cp:lastModifiedBy>Huw Thomas (Business &amp; Management)</cp:lastModifiedBy>
  <cp:revision>5</cp:revision>
  <dcterms:created xsi:type="dcterms:W3CDTF">2018-03-07T18:25:36Z</dcterms:created>
  <dcterms:modified xsi:type="dcterms:W3CDTF">2018-03-07T19:50:34Z</dcterms:modified>
</cp:coreProperties>
</file>