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C60977-DE99-4A61-3D10-87FA5CD8513F}" v="1" dt="2026-03-29T23:08:14.0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Felecia Pestana Ornelas (2524336)" userId="S::2524336@student.uwtsd.ac.uk::05d01bae-6fb5-4d43-bae9-9bc4209aaac7" providerId="AD" clId="Web-{CE98F258-1174-C86B-24B8-ED94E39AD9D2}"/>
    <pc:docChg chg="addSld delSld modSld">
      <pc:chgData name="Stephanie Felecia Pestana Ornelas (2524336)" userId="S::2524336@student.uwtsd.ac.uk::05d01bae-6fb5-4d43-bae9-9bc4209aaac7" providerId="AD" clId="Web-{CE98F258-1174-C86B-24B8-ED94E39AD9D2}" dt="2026-03-24T10:37:37.892" v="424" actId="20577"/>
      <pc:docMkLst>
        <pc:docMk/>
      </pc:docMkLst>
      <pc:sldChg chg="addSp delSp modSp new mod setBg">
        <pc:chgData name="Stephanie Felecia Pestana Ornelas (2524336)" userId="S::2524336@student.uwtsd.ac.uk::05d01bae-6fb5-4d43-bae9-9bc4209aaac7" providerId="AD" clId="Web-{CE98F258-1174-C86B-24B8-ED94E39AD9D2}" dt="2026-03-24T10:37:37.892" v="424" actId="20577"/>
        <pc:sldMkLst>
          <pc:docMk/>
          <pc:sldMk cId="3432810447" sldId="259"/>
        </pc:sldMkLst>
        <pc:spChg chg="mod ord">
          <ac:chgData name="Stephanie Felecia Pestana Ornelas (2524336)" userId="S::2524336@student.uwtsd.ac.uk::05d01bae-6fb5-4d43-bae9-9bc4209aaac7" providerId="AD" clId="Web-{CE98F258-1174-C86B-24B8-ED94E39AD9D2}" dt="2026-03-24T10:18:19.167" v="54"/>
          <ac:spMkLst>
            <pc:docMk/>
            <pc:sldMk cId="3432810447" sldId="259"/>
            <ac:spMk id="2" creationId="{7302062F-2F41-42EB-B3A8-49EAB6BB7F10}"/>
          </ac:spMkLst>
        </pc:spChg>
        <pc:spChg chg="add mod">
          <ac:chgData name="Stephanie Felecia Pestana Ornelas (2524336)" userId="S::2524336@student.uwtsd.ac.uk::05d01bae-6fb5-4d43-bae9-9bc4209aaac7" providerId="AD" clId="Web-{CE98F258-1174-C86B-24B8-ED94E39AD9D2}" dt="2026-03-24T10:25:20.401" v="226" actId="1076"/>
          <ac:spMkLst>
            <pc:docMk/>
            <pc:sldMk cId="3432810447" sldId="259"/>
            <ac:spMk id="7" creationId="{08210790-B7ED-46B4-70CE-0003EA2F7F59}"/>
          </ac:spMkLst>
        </pc:spChg>
        <pc:spChg chg="add">
          <ac:chgData name="Stephanie Felecia Pestana Ornelas (2524336)" userId="S::2524336@student.uwtsd.ac.uk::05d01bae-6fb5-4d43-bae9-9bc4209aaac7" providerId="AD" clId="Web-{CE98F258-1174-C86B-24B8-ED94E39AD9D2}" dt="2026-03-24T10:18:19.167" v="54"/>
          <ac:spMkLst>
            <pc:docMk/>
            <pc:sldMk cId="3432810447" sldId="259"/>
            <ac:spMk id="8" creationId="{37C89E4B-3C9F-44B9-8B86-D9E3D112D8EC}"/>
          </ac:spMkLst>
        </pc:spChg>
        <pc:spChg chg="add mod">
          <ac:chgData name="Stephanie Felecia Pestana Ornelas (2524336)" userId="S::2524336@student.uwtsd.ac.uk::05d01bae-6fb5-4d43-bae9-9bc4209aaac7" providerId="AD" clId="Web-{CE98F258-1174-C86B-24B8-ED94E39AD9D2}" dt="2026-03-24T10:22:39.093" v="151" actId="14100"/>
          <ac:spMkLst>
            <pc:docMk/>
            <pc:sldMk cId="3432810447" sldId="259"/>
            <ac:spMk id="13" creationId="{F0CBE740-B6C4-3B92-39E2-867DF00A2FB1}"/>
          </ac:spMkLst>
        </pc:spChg>
        <pc:spChg chg="add mod">
          <ac:chgData name="Stephanie Felecia Pestana Ornelas (2524336)" userId="S::2524336@student.uwtsd.ac.uk::05d01bae-6fb5-4d43-bae9-9bc4209aaac7" providerId="AD" clId="Web-{CE98F258-1174-C86B-24B8-ED94E39AD9D2}" dt="2026-03-24T10:25:14.744" v="225" actId="14100"/>
          <ac:spMkLst>
            <pc:docMk/>
            <pc:sldMk cId="3432810447" sldId="259"/>
            <ac:spMk id="16" creationId="{411E6316-DC81-8A5C-E0E7-9C85AFD93669}"/>
          </ac:spMkLst>
        </pc:spChg>
        <pc:spChg chg="add mod">
          <ac:chgData name="Stephanie Felecia Pestana Ornelas (2524336)" userId="S::2524336@student.uwtsd.ac.uk::05d01bae-6fb5-4d43-bae9-9bc4209aaac7" providerId="AD" clId="Web-{CE98F258-1174-C86B-24B8-ED94E39AD9D2}" dt="2026-03-24T10:28:15.123" v="297" actId="20577"/>
          <ac:spMkLst>
            <pc:docMk/>
            <pc:sldMk cId="3432810447" sldId="259"/>
            <ac:spMk id="19" creationId="{7C79F066-83B4-B235-ADF8-AEEB43BEB56A}"/>
          </ac:spMkLst>
        </pc:spChg>
        <pc:spChg chg="add mod">
          <ac:chgData name="Stephanie Felecia Pestana Ornelas (2524336)" userId="S::2524336@student.uwtsd.ac.uk::05d01bae-6fb5-4d43-bae9-9bc4209aaac7" providerId="AD" clId="Web-{CE98F258-1174-C86B-24B8-ED94E39AD9D2}" dt="2026-03-24T10:37:37.892" v="424" actId="20577"/>
          <ac:spMkLst>
            <pc:docMk/>
            <pc:sldMk cId="3432810447" sldId="259"/>
            <ac:spMk id="20" creationId="{212C43C1-F9AC-5114-FFB4-C32923632ADE}"/>
          </ac:spMkLst>
        </pc:spChg>
        <pc:spChg chg="add mod">
          <ac:chgData name="Stephanie Felecia Pestana Ornelas (2524336)" userId="S::2524336@student.uwtsd.ac.uk::05d01bae-6fb5-4d43-bae9-9bc4209aaac7" providerId="AD" clId="Web-{CE98F258-1174-C86B-24B8-ED94E39AD9D2}" dt="2026-03-24T10:31:32.353" v="421" actId="20577"/>
          <ac:spMkLst>
            <pc:docMk/>
            <pc:sldMk cId="3432810447" sldId="259"/>
            <ac:spMk id="21" creationId="{8303F546-8431-85A2-6324-ED9E09537CE6}"/>
          </ac:spMkLst>
        </pc:spChg>
        <pc:picChg chg="add mod">
          <ac:chgData name="Stephanie Felecia Pestana Ornelas (2524336)" userId="S::2524336@student.uwtsd.ac.uk::05d01bae-6fb5-4d43-bae9-9bc4209aaac7" providerId="AD" clId="Web-{CE98F258-1174-C86B-24B8-ED94E39AD9D2}" dt="2026-03-24T10:19:24.277" v="64" actId="1076"/>
          <ac:picMkLst>
            <pc:docMk/>
            <pc:sldMk cId="3432810447" sldId="259"/>
            <ac:picMk id="3" creationId="{5F22969D-C7C7-06AA-5534-5EEDE294C945}"/>
          </ac:picMkLst>
        </pc:picChg>
        <pc:picChg chg="add mod">
          <ac:chgData name="Stephanie Felecia Pestana Ornelas (2524336)" userId="S::2524336@student.uwtsd.ac.uk::05d01bae-6fb5-4d43-bae9-9bc4209aaac7" providerId="AD" clId="Web-{CE98F258-1174-C86B-24B8-ED94E39AD9D2}" dt="2026-03-24T10:21:09.028" v="94" actId="1076"/>
          <ac:picMkLst>
            <pc:docMk/>
            <pc:sldMk cId="3432810447" sldId="259"/>
            <ac:picMk id="11" creationId="{9E962486-88E8-2938-4AB8-6D54814C5BA7}"/>
          </ac:picMkLst>
        </pc:picChg>
        <pc:picChg chg="add mod">
          <ac:chgData name="Stephanie Felecia Pestana Ornelas (2524336)" userId="S::2524336@student.uwtsd.ac.uk::05d01bae-6fb5-4d43-bae9-9bc4209aaac7" providerId="AD" clId="Web-{CE98F258-1174-C86B-24B8-ED94E39AD9D2}" dt="2026-03-24T10:23:08.706" v="153" actId="1076"/>
          <ac:picMkLst>
            <pc:docMk/>
            <pc:sldMk cId="3432810447" sldId="259"/>
            <ac:picMk id="15" creationId="{A3EEDEDC-8683-EF54-FEA8-5ADCDBBB7BD6}"/>
          </ac:picMkLst>
        </pc:picChg>
        <pc:picChg chg="add mod">
          <ac:chgData name="Stephanie Felecia Pestana Ornelas (2524336)" userId="S::2524336@student.uwtsd.ac.uk::05d01bae-6fb5-4d43-bae9-9bc4209aaac7" providerId="AD" clId="Web-{CE98F258-1174-C86B-24B8-ED94E39AD9D2}" dt="2026-03-24T10:25:43.683" v="229" actId="14100"/>
          <ac:picMkLst>
            <pc:docMk/>
            <pc:sldMk cId="3432810447" sldId="259"/>
            <ac:picMk id="18" creationId="{2CD48255-3F3B-200D-7423-4580253237F7}"/>
          </ac:picMkLst>
        </pc:picChg>
        <pc:cxnChg chg="add">
          <ac:chgData name="Stephanie Felecia Pestana Ornelas (2524336)" userId="S::2524336@student.uwtsd.ac.uk::05d01bae-6fb5-4d43-bae9-9bc4209aaac7" providerId="AD" clId="Web-{CE98F258-1174-C86B-24B8-ED94E39AD9D2}" dt="2026-03-24T10:18:19.167" v="54"/>
          <ac:cxnSpMkLst>
            <pc:docMk/>
            <pc:sldMk cId="3432810447" sldId="259"/>
            <ac:cxnSpMk id="10" creationId="{AA2EAA10-076F-46BD-8F0F-B9A2FB77A85C}"/>
          </ac:cxnSpMkLst>
        </pc:cxnChg>
        <pc:cxnChg chg="add">
          <ac:chgData name="Stephanie Felecia Pestana Ornelas (2524336)" userId="S::2524336@student.uwtsd.ac.uk::05d01bae-6fb5-4d43-bae9-9bc4209aaac7" providerId="AD" clId="Web-{CE98F258-1174-C86B-24B8-ED94E39AD9D2}" dt="2026-03-24T10:18:19.167" v="54"/>
          <ac:cxnSpMkLst>
            <pc:docMk/>
            <pc:sldMk cId="3432810447" sldId="259"/>
            <ac:cxnSpMk id="12" creationId="{D891E407-403B-4764-86C9-33A56D3BCAA3}"/>
          </ac:cxnSpMkLst>
        </pc:cxnChg>
      </pc:sldChg>
    </pc:docChg>
  </pc:docChgLst>
  <pc:docChgLst>
    <pc:chgData name="Stephanie Felecia Pestana Ornelas (2524336)" userId="S::2524336@student.uwtsd.ac.uk::05d01bae-6fb5-4d43-bae9-9bc4209aaac7" providerId="AD" clId="Web-{49C60977-DE99-4A61-3D10-87FA5CD8513F}"/>
    <pc:docChg chg="delSld">
      <pc:chgData name="Stephanie Felecia Pestana Ornelas (2524336)" userId="S::2524336@student.uwtsd.ac.uk::05d01bae-6fb5-4d43-bae9-9bc4209aaac7" providerId="AD" clId="Web-{49C60977-DE99-4A61-3D10-87FA5CD8513F}" dt="2026-03-29T23:08:14.029" v="0"/>
      <pc:docMkLst>
        <pc:docMk/>
      </pc:docMkLst>
      <pc:sldChg chg="del">
        <pc:chgData name="Stephanie Felecia Pestana Ornelas (2524336)" userId="S::2524336@student.uwtsd.ac.uk::05d01bae-6fb5-4d43-bae9-9bc4209aaac7" providerId="AD" clId="Web-{49C60977-DE99-4A61-3D10-87FA5CD8513F}" dt="2026-03-29T23:08:14.029" v="0"/>
        <pc:sldMkLst>
          <pc:docMk/>
          <pc:sldMk cId="3113826725" sldId="257"/>
        </pc:sldMkLst>
      </pc:sldChg>
    </pc:docChg>
  </pc:docChgLst>
  <pc:docChgLst>
    <pc:chgData name="Stephanie Felecia Pestana Ornelas (2524336)" userId="S::2524336@student.uwtsd.ac.uk::05d01bae-6fb5-4d43-bae9-9bc4209aaac7" providerId="AD" clId="Web-{CDF46C6C-5064-8738-0D3C-9FE8BA06424E}"/>
    <pc:docChg chg="addSld delSld modSld">
      <pc:chgData name="Stephanie Felecia Pestana Ornelas (2524336)" userId="S::2524336@student.uwtsd.ac.uk::05d01bae-6fb5-4d43-bae9-9bc4209aaac7" providerId="AD" clId="Web-{CDF46C6C-5064-8738-0D3C-9FE8BA06424E}" dt="2026-03-19T13:51:36.950" v="412" actId="1076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‎Microsoft OneDrive on the App Store">
            <a:extLst>
              <a:ext uri="{FF2B5EF4-FFF2-40B4-BE49-F238E27FC236}">
                <a16:creationId xmlns:a16="http://schemas.microsoft.com/office/drawing/2014/main" id="{5F22969D-C7C7-06AA-5534-5EEDE294C9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5" r="2871"/>
          <a:stretch>
            <a:fillRect/>
          </a:stretch>
        </p:blipFill>
        <p:spPr>
          <a:xfrm>
            <a:off x="20" y="-316292"/>
            <a:ext cx="13299036" cy="747621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02062F-2F41-42EB-B3A8-49EAB6BB7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1">
                    <a:lumMod val="85000"/>
                    <a:lumOff val="15000"/>
                  </a:schemeClr>
                </a:solidFill>
              </a:rPr>
              <a:t>How To Share A File On OneDrive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8210790-B7ED-46B4-70CE-0003EA2F7F59}"/>
              </a:ext>
            </a:extLst>
          </p:cNvPr>
          <p:cNvSpPr txBox="1"/>
          <p:nvPr/>
        </p:nvSpPr>
        <p:spPr>
          <a:xfrm>
            <a:off x="347697" y="840929"/>
            <a:ext cx="315685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b="1" dirty="0">
                <a:highlight>
                  <a:srgbClr val="00FFFF"/>
                </a:highlight>
              </a:rPr>
              <a:t>Open </a:t>
            </a:r>
            <a:r>
              <a:rPr lang="en-GB" b="1" dirty="0" err="1">
                <a:highlight>
                  <a:srgbClr val="00FFFF"/>
                </a:highlight>
              </a:rPr>
              <a:t>OneDri</a:t>
            </a:r>
            <a:r>
              <a:rPr lang="en-GB" b="1" dirty="0">
                <a:highlight>
                  <a:srgbClr val="00FFFF"/>
                </a:highlight>
              </a:rPr>
              <a:t>ve</a:t>
            </a:r>
          </a:p>
          <a:p>
            <a:r>
              <a:rPr lang="en-GB"/>
              <a:t>Go to OneDrive and sign in.</a:t>
            </a:r>
            <a:endParaRPr lang="en-GB" dirty="0"/>
          </a:p>
          <a:p>
            <a:endParaRPr lang="en-GB" b="1" dirty="0">
              <a:highlight>
                <a:srgbClr val="00FFFF"/>
              </a:highlight>
            </a:endParaRPr>
          </a:p>
        </p:txBody>
      </p:sp>
      <p:pic>
        <p:nvPicPr>
          <p:cNvPr id="11" name="Picture 10" descr="Onedrive Login How To Manage, Sync, And Share Files In Microsoft">
            <a:extLst>
              <a:ext uri="{FF2B5EF4-FFF2-40B4-BE49-F238E27FC236}">
                <a16:creationId xmlns:a16="http://schemas.microsoft.com/office/drawing/2014/main" id="{9E962486-88E8-2938-4AB8-6D54814C5B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584" y="1492550"/>
            <a:ext cx="1825927" cy="99743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CBE740-B6C4-3B92-39E2-867DF00A2FB1}"/>
              </a:ext>
            </a:extLst>
          </p:cNvPr>
          <p:cNvSpPr txBox="1"/>
          <p:nvPr/>
        </p:nvSpPr>
        <p:spPr>
          <a:xfrm>
            <a:off x="9403447" y="848263"/>
            <a:ext cx="375837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highlight>
                  <a:srgbClr val="00FFFF"/>
                </a:highlight>
              </a:rPr>
              <a:t>2. Find the file.</a:t>
            </a:r>
          </a:p>
          <a:p>
            <a:r>
              <a:rPr lang="en-GB"/>
              <a:t>Locate the file you want to share.</a:t>
            </a:r>
            <a:endParaRPr lang="en-GB" dirty="0"/>
          </a:p>
          <a:p>
            <a:endParaRPr lang="en-GB" dirty="0"/>
          </a:p>
        </p:txBody>
      </p:sp>
      <p:pic>
        <p:nvPicPr>
          <p:cNvPr id="15" name="Picture 14" descr="Top 3 Ways to Make Windows 11/10 Sync Folders Fast and Easily">
            <a:extLst>
              <a:ext uri="{FF2B5EF4-FFF2-40B4-BE49-F238E27FC236}">
                <a16:creationId xmlns:a16="http://schemas.microsoft.com/office/drawing/2014/main" id="{A3EEDEDC-8683-EF54-FEA8-5ADCDBBB7B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0570" y="1495155"/>
            <a:ext cx="1574861" cy="99221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11E6316-DC81-8A5C-E0E7-9C85AFD93669}"/>
              </a:ext>
            </a:extLst>
          </p:cNvPr>
          <p:cNvSpPr txBox="1"/>
          <p:nvPr/>
        </p:nvSpPr>
        <p:spPr>
          <a:xfrm>
            <a:off x="191013" y="2892489"/>
            <a:ext cx="395934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highlight>
                  <a:srgbClr val="00FFFF"/>
                </a:highlight>
              </a:rPr>
              <a:t>3. Click 'SHARE'.</a:t>
            </a:r>
            <a:endParaRPr lang="en-US"/>
          </a:p>
          <a:p>
            <a:r>
              <a:rPr lang="en-GB" dirty="0"/>
              <a:t>Right click the file and sele</a:t>
            </a:r>
            <a:r>
              <a:rPr lang="en-GB"/>
              <a:t>ct 'SHARE'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8" name="Picture 17" descr="Securing File Sharing in Microsoft SharePoint: A Comprehensive Guide ...">
            <a:extLst>
              <a:ext uri="{FF2B5EF4-FFF2-40B4-BE49-F238E27FC236}">
                <a16:creationId xmlns:a16="http://schemas.microsoft.com/office/drawing/2014/main" id="{2CD48255-3F3B-200D-7423-458025323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213" y="3440619"/>
            <a:ext cx="1664898" cy="112695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C79F066-83B4-B235-ADF8-AEEB43BEB56A}"/>
              </a:ext>
            </a:extLst>
          </p:cNvPr>
          <p:cNvSpPr txBox="1"/>
          <p:nvPr/>
        </p:nvSpPr>
        <p:spPr>
          <a:xfrm>
            <a:off x="9610530" y="2892490"/>
            <a:ext cx="345232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highlight>
                  <a:srgbClr val="00FFFF"/>
                </a:highlight>
              </a:rPr>
              <a:t>4. Choose how to share.</a:t>
            </a:r>
            <a:endParaRPr lang="en-GB" b="1" dirty="0">
              <a:highlight>
                <a:srgbClr val="00FFFF"/>
              </a:highlight>
            </a:endParaRPr>
          </a:p>
          <a:p>
            <a:r>
              <a:rPr lang="en-GB"/>
              <a:t>Copy link (get a link to share)</a:t>
            </a:r>
            <a:endParaRPr lang="en-GB" dirty="0"/>
          </a:p>
          <a:p>
            <a:r>
              <a:rPr lang="en-GB" dirty="0"/>
              <a:t>Email (send to spe</a:t>
            </a:r>
            <a:r>
              <a:rPr lang="en-GB"/>
              <a:t>cific person)</a:t>
            </a:r>
            <a:endParaRPr lang="en-GB" dirty="0"/>
          </a:p>
          <a:p>
            <a:endParaRPr lang="en-GB" b="1" dirty="0">
              <a:highlight>
                <a:srgbClr val="00FFFF"/>
              </a:highlight>
            </a:endParaRP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2C43C1-F9AC-5114-FFB4-C32923632ADE}"/>
              </a:ext>
            </a:extLst>
          </p:cNvPr>
          <p:cNvSpPr txBox="1"/>
          <p:nvPr/>
        </p:nvSpPr>
        <p:spPr>
          <a:xfrm>
            <a:off x="326571" y="5085183"/>
            <a:ext cx="251926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highlight>
                  <a:srgbClr val="00FFFF"/>
                </a:highlight>
              </a:rPr>
              <a:t>5. Set Permissions.</a:t>
            </a:r>
            <a:endParaRPr lang="en-GB" b="1" dirty="0">
              <a:highlight>
                <a:srgbClr val="00FFFF"/>
              </a:highlight>
            </a:endParaRPr>
          </a:p>
          <a:p>
            <a:r>
              <a:rPr lang="en-GB" dirty="0"/>
              <a:t>Can edit (allows edi</a:t>
            </a:r>
            <a:r>
              <a:rPr lang="en-GB"/>
              <a:t>ts)</a:t>
            </a:r>
            <a:endParaRPr lang="en-GB" dirty="0"/>
          </a:p>
          <a:p>
            <a:r>
              <a:rPr lang="en-GB"/>
              <a:t>Can view (view only)</a:t>
            </a:r>
            <a:endParaRPr lang="en-GB" dirty="0"/>
          </a:p>
          <a:p>
            <a:endParaRPr lang="en-GB" b="1" dirty="0">
              <a:highlight>
                <a:srgbClr val="00FFFF"/>
              </a:highlight>
            </a:endParaRP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03F546-8431-85A2-6324-ED9E09537CE6}"/>
              </a:ext>
            </a:extLst>
          </p:cNvPr>
          <p:cNvSpPr txBox="1"/>
          <p:nvPr/>
        </p:nvSpPr>
        <p:spPr>
          <a:xfrm>
            <a:off x="9688285" y="5489510"/>
            <a:ext cx="340567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highlight>
                  <a:srgbClr val="00FFFF"/>
                </a:highlight>
              </a:rPr>
              <a:t>6. Send or copy link</a:t>
            </a:r>
          </a:p>
          <a:p>
            <a:r>
              <a:rPr lang="en-GB"/>
              <a:t>Send (send it out)</a:t>
            </a:r>
          </a:p>
          <a:p>
            <a:r>
              <a:rPr lang="en-GB"/>
              <a:t>Copy link (copy and share link.)</a:t>
            </a:r>
            <a:endParaRPr lang="en-GB" dirty="0"/>
          </a:p>
          <a:p>
            <a:endParaRPr lang="en-GB" b="1" dirty="0">
              <a:highlight>
                <a:srgbClr val="00FFFF"/>
              </a:highlight>
            </a:endParaRPr>
          </a:p>
          <a:p>
            <a:endParaRPr lang="en-GB" b="1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32810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Share A File On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248</cp:revision>
  <dcterms:created xsi:type="dcterms:W3CDTF">2026-03-19T12:46:03Z</dcterms:created>
  <dcterms:modified xsi:type="dcterms:W3CDTF">2026-03-29T23:08:14Z</dcterms:modified>
</cp:coreProperties>
</file>