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57" r:id="rId3"/>
    <p:sldId id="258" r:id="rId4"/>
    <p:sldId id="259"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B1AD66-8B95-4694-8CB7-E4A9A6CB2B81}" v="7" dt="2022-02-24T22:14:42.3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 akhtar" userId="67d0b24495bcffcd" providerId="LiveId" clId="{F1B1AD66-8B95-4694-8CB7-E4A9A6CB2B81}"/>
    <pc:docChg chg="undo custSel addSld modSld sldOrd">
      <pc:chgData name="f akhtar" userId="67d0b24495bcffcd" providerId="LiveId" clId="{F1B1AD66-8B95-4694-8CB7-E4A9A6CB2B81}" dt="2022-02-24T22:14:42.392" v="1691"/>
      <pc:docMkLst>
        <pc:docMk/>
      </pc:docMkLst>
      <pc:sldChg chg="addSp delSp modSp mod setBg setClrOvrMap">
        <pc:chgData name="f akhtar" userId="67d0b24495bcffcd" providerId="LiveId" clId="{F1B1AD66-8B95-4694-8CB7-E4A9A6CB2B81}" dt="2022-02-24T22:14:42.392" v="1691"/>
        <pc:sldMkLst>
          <pc:docMk/>
          <pc:sldMk cId="1481788752" sldId="257"/>
        </pc:sldMkLst>
        <pc:spChg chg="mod">
          <ac:chgData name="f akhtar" userId="67d0b24495bcffcd" providerId="LiveId" clId="{F1B1AD66-8B95-4694-8CB7-E4A9A6CB2B81}" dt="2022-02-24T22:14:41.338" v="1690"/>
          <ac:spMkLst>
            <pc:docMk/>
            <pc:sldMk cId="1481788752" sldId="257"/>
            <ac:spMk id="2" creationId="{F5DDC443-15D4-46E3-B16A-83A052FE6640}"/>
          </ac:spMkLst>
        </pc:spChg>
        <pc:spChg chg="mod ord">
          <ac:chgData name="f akhtar" userId="67d0b24495bcffcd" providerId="LiveId" clId="{F1B1AD66-8B95-4694-8CB7-E4A9A6CB2B81}" dt="2022-02-24T22:14:41.338" v="1690"/>
          <ac:spMkLst>
            <pc:docMk/>
            <pc:sldMk cId="1481788752" sldId="257"/>
            <ac:spMk id="3" creationId="{59BA6CD0-816E-4C8D-8B4D-2E1B3DA92B9B}"/>
          </ac:spMkLst>
        </pc:spChg>
        <pc:spChg chg="add del">
          <ac:chgData name="f akhtar" userId="67d0b24495bcffcd" providerId="LiveId" clId="{F1B1AD66-8B95-4694-8CB7-E4A9A6CB2B81}" dt="2022-02-24T22:13:52.166" v="1678" actId="26606"/>
          <ac:spMkLst>
            <pc:docMk/>
            <pc:sldMk cId="1481788752" sldId="257"/>
            <ac:spMk id="71" creationId="{F13C74B1-5B17-4795-BED0-7140497B445A}"/>
          </ac:spMkLst>
        </pc:spChg>
        <pc:spChg chg="add del">
          <ac:chgData name="f akhtar" userId="67d0b24495bcffcd" providerId="LiveId" clId="{F1B1AD66-8B95-4694-8CB7-E4A9A6CB2B81}" dt="2022-02-24T22:13:52.166" v="1678" actId="26606"/>
          <ac:spMkLst>
            <pc:docMk/>
            <pc:sldMk cId="1481788752" sldId="257"/>
            <ac:spMk id="73" creationId="{D4974D33-8DC5-464E-8C6D-BE58F0669C17}"/>
          </ac:spMkLst>
        </pc:spChg>
        <pc:spChg chg="add del">
          <ac:chgData name="f akhtar" userId="67d0b24495bcffcd" providerId="LiveId" clId="{F1B1AD66-8B95-4694-8CB7-E4A9A6CB2B81}" dt="2022-02-24T22:14:41.338" v="1690"/>
          <ac:spMkLst>
            <pc:docMk/>
            <pc:sldMk cId="1481788752" sldId="257"/>
            <ac:spMk id="3076" creationId="{5E8D2E83-FB3A-40E7-A9E5-7AB389D612B4}"/>
          </ac:spMkLst>
        </pc:spChg>
        <pc:spChg chg="add del">
          <ac:chgData name="f akhtar" userId="67d0b24495bcffcd" providerId="LiveId" clId="{F1B1AD66-8B95-4694-8CB7-E4A9A6CB2B81}" dt="2022-02-24T22:14:04.724" v="1682" actId="26606"/>
          <ac:spMkLst>
            <pc:docMk/>
            <pc:sldMk cId="1481788752" sldId="257"/>
            <ac:spMk id="3078" creationId="{2B97F24A-32CE-4C1C-A50D-3016B394DCFB}"/>
          </ac:spMkLst>
        </pc:spChg>
        <pc:spChg chg="add del">
          <ac:chgData name="f akhtar" userId="67d0b24495bcffcd" providerId="LiveId" clId="{F1B1AD66-8B95-4694-8CB7-E4A9A6CB2B81}" dt="2022-02-24T22:14:04.724" v="1682" actId="26606"/>
          <ac:spMkLst>
            <pc:docMk/>
            <pc:sldMk cId="1481788752" sldId="257"/>
            <ac:spMk id="3079" creationId="{CD8B4F24-440B-49E9-B85D-733523DC064B}"/>
          </ac:spMkLst>
        </pc:spChg>
        <pc:spChg chg="add del">
          <ac:chgData name="f akhtar" userId="67d0b24495bcffcd" providerId="LiveId" clId="{F1B1AD66-8B95-4694-8CB7-E4A9A6CB2B81}" dt="2022-02-24T22:14:12.510" v="1684" actId="26606"/>
          <ac:spMkLst>
            <pc:docMk/>
            <pc:sldMk cId="1481788752" sldId="257"/>
            <ac:spMk id="3081" creationId="{3CD9DF72-87A3-404E-A828-84CBF11A8303}"/>
          </ac:spMkLst>
        </pc:spChg>
        <pc:spChg chg="add del">
          <ac:chgData name="f akhtar" userId="67d0b24495bcffcd" providerId="LiveId" clId="{F1B1AD66-8B95-4694-8CB7-E4A9A6CB2B81}" dt="2022-02-24T22:14:24.256" v="1686" actId="26606"/>
          <ac:spMkLst>
            <pc:docMk/>
            <pc:sldMk cId="1481788752" sldId="257"/>
            <ac:spMk id="3084" creationId="{1A9F7B4E-B03D-4F64-BE33-00D074458D45}"/>
          </ac:spMkLst>
        </pc:spChg>
        <pc:spChg chg="add del">
          <ac:chgData name="f akhtar" userId="67d0b24495bcffcd" providerId="LiveId" clId="{F1B1AD66-8B95-4694-8CB7-E4A9A6CB2B81}" dt="2022-02-24T22:14:24.256" v="1686" actId="26606"/>
          <ac:spMkLst>
            <pc:docMk/>
            <pc:sldMk cId="1481788752" sldId="257"/>
            <ac:spMk id="3085" creationId="{7E2BE7F7-CA89-4002-ACCE-A478AEA24F5E}"/>
          </ac:spMkLst>
        </pc:spChg>
        <pc:spChg chg="add del">
          <ac:chgData name="f akhtar" userId="67d0b24495bcffcd" providerId="LiveId" clId="{F1B1AD66-8B95-4694-8CB7-E4A9A6CB2B81}" dt="2022-02-24T22:14:40.069" v="1688" actId="26606"/>
          <ac:spMkLst>
            <pc:docMk/>
            <pc:sldMk cId="1481788752" sldId="257"/>
            <ac:spMk id="3087" creationId="{7B831B6F-405A-4B47-B9BB-5CA88F285844}"/>
          </ac:spMkLst>
        </pc:spChg>
        <pc:spChg chg="add del">
          <ac:chgData name="f akhtar" userId="67d0b24495bcffcd" providerId="LiveId" clId="{F1B1AD66-8B95-4694-8CB7-E4A9A6CB2B81}" dt="2022-02-24T22:14:40.069" v="1688" actId="26606"/>
          <ac:spMkLst>
            <pc:docMk/>
            <pc:sldMk cId="1481788752" sldId="257"/>
            <ac:spMk id="3088" creationId="{953EE71A-6488-4203-A7C4-77102FD0DCCA}"/>
          </ac:spMkLst>
        </pc:spChg>
        <pc:picChg chg="add del mod ord">
          <ac:chgData name="f akhtar" userId="67d0b24495bcffcd" providerId="LiveId" clId="{F1B1AD66-8B95-4694-8CB7-E4A9A6CB2B81}" dt="2022-02-24T22:14:42.392" v="1691"/>
          <ac:picMkLst>
            <pc:docMk/>
            <pc:sldMk cId="1481788752" sldId="257"/>
            <ac:picMk id="3074" creationId="{8F71BCC3-E20A-47CD-834C-006A81F21C90}"/>
          </ac:picMkLst>
        </pc:picChg>
        <pc:cxnChg chg="add del">
          <ac:chgData name="f akhtar" userId="67d0b24495bcffcd" providerId="LiveId" clId="{F1B1AD66-8B95-4694-8CB7-E4A9A6CB2B81}" dt="2022-02-24T22:14:12.510" v="1684" actId="26606"/>
          <ac:cxnSpMkLst>
            <pc:docMk/>
            <pc:sldMk cId="1481788752" sldId="257"/>
            <ac:cxnSpMk id="3082" creationId="{20E3A342-4D61-4E3F-AF90-1AB42AEB96CC}"/>
          </ac:cxnSpMkLst>
        </pc:cxnChg>
      </pc:sldChg>
      <pc:sldChg chg="modSp new mod">
        <pc:chgData name="f akhtar" userId="67d0b24495bcffcd" providerId="LiveId" clId="{F1B1AD66-8B95-4694-8CB7-E4A9A6CB2B81}" dt="2022-02-20T22:21:44.280" v="557" actId="207"/>
        <pc:sldMkLst>
          <pc:docMk/>
          <pc:sldMk cId="1895711000" sldId="258"/>
        </pc:sldMkLst>
        <pc:spChg chg="mod">
          <ac:chgData name="f akhtar" userId="67d0b24495bcffcd" providerId="LiveId" clId="{F1B1AD66-8B95-4694-8CB7-E4A9A6CB2B81}" dt="2022-02-20T22:06:17.425" v="77" actId="20577"/>
          <ac:spMkLst>
            <pc:docMk/>
            <pc:sldMk cId="1895711000" sldId="258"/>
            <ac:spMk id="2" creationId="{05B6ED65-CA29-4733-87DC-EB47731F6C47}"/>
          </ac:spMkLst>
        </pc:spChg>
        <pc:spChg chg="mod">
          <ac:chgData name="f akhtar" userId="67d0b24495bcffcd" providerId="LiveId" clId="{F1B1AD66-8B95-4694-8CB7-E4A9A6CB2B81}" dt="2022-02-20T22:21:44.280" v="557" actId="207"/>
          <ac:spMkLst>
            <pc:docMk/>
            <pc:sldMk cId="1895711000" sldId="258"/>
            <ac:spMk id="3" creationId="{438BD79B-8F52-43ED-A22E-311794DC5D88}"/>
          </ac:spMkLst>
        </pc:spChg>
      </pc:sldChg>
      <pc:sldChg chg="modSp new mod">
        <pc:chgData name="f akhtar" userId="67d0b24495bcffcd" providerId="LiveId" clId="{F1B1AD66-8B95-4694-8CB7-E4A9A6CB2B81}" dt="2022-02-24T21:53:56.608" v="1185" actId="5793"/>
        <pc:sldMkLst>
          <pc:docMk/>
          <pc:sldMk cId="2977189328" sldId="259"/>
        </pc:sldMkLst>
        <pc:spChg chg="mod">
          <ac:chgData name="f akhtar" userId="67d0b24495bcffcd" providerId="LiveId" clId="{F1B1AD66-8B95-4694-8CB7-E4A9A6CB2B81}" dt="2022-02-24T21:15:19.647" v="587" actId="20577"/>
          <ac:spMkLst>
            <pc:docMk/>
            <pc:sldMk cId="2977189328" sldId="259"/>
            <ac:spMk id="2" creationId="{84B4ADB3-C30F-4852-9C88-2039FE94D4B4}"/>
          </ac:spMkLst>
        </pc:spChg>
        <pc:spChg chg="mod">
          <ac:chgData name="f akhtar" userId="67d0b24495bcffcd" providerId="LiveId" clId="{F1B1AD66-8B95-4694-8CB7-E4A9A6CB2B81}" dt="2022-02-24T21:53:56.608" v="1185" actId="5793"/>
          <ac:spMkLst>
            <pc:docMk/>
            <pc:sldMk cId="2977189328" sldId="259"/>
            <ac:spMk id="3" creationId="{21E0481F-3175-49C5-A186-9F326652DDA8}"/>
          </ac:spMkLst>
        </pc:spChg>
      </pc:sldChg>
      <pc:sldChg chg="addSp delSp modSp new mod ord setBg setClrOvrMap">
        <pc:chgData name="f akhtar" userId="67d0b24495bcffcd" providerId="LiveId" clId="{F1B1AD66-8B95-4694-8CB7-E4A9A6CB2B81}" dt="2022-02-24T22:12:12.069" v="1674" actId="26606"/>
        <pc:sldMkLst>
          <pc:docMk/>
          <pc:sldMk cId="1714821904" sldId="260"/>
        </pc:sldMkLst>
        <pc:spChg chg="mod">
          <ac:chgData name="f akhtar" userId="67d0b24495bcffcd" providerId="LiveId" clId="{F1B1AD66-8B95-4694-8CB7-E4A9A6CB2B81}" dt="2022-02-24T22:12:12.069" v="1674" actId="26606"/>
          <ac:spMkLst>
            <pc:docMk/>
            <pc:sldMk cId="1714821904" sldId="260"/>
            <ac:spMk id="2" creationId="{8D219521-5B08-40C8-86BD-F2FE3E04FCE6}"/>
          </ac:spMkLst>
        </pc:spChg>
        <pc:spChg chg="mod ord">
          <ac:chgData name="f akhtar" userId="67d0b24495bcffcd" providerId="LiveId" clId="{F1B1AD66-8B95-4694-8CB7-E4A9A6CB2B81}" dt="2022-02-24T22:12:12.069" v="1674" actId="26606"/>
          <ac:spMkLst>
            <pc:docMk/>
            <pc:sldMk cId="1714821904" sldId="260"/>
            <ac:spMk id="3" creationId="{062F6F7A-6C2F-46A2-82F5-2C76E92440B1}"/>
          </ac:spMkLst>
        </pc:spChg>
        <pc:spChg chg="add del">
          <ac:chgData name="f akhtar" userId="67d0b24495bcffcd" providerId="LiveId" clId="{F1B1AD66-8B95-4694-8CB7-E4A9A6CB2B81}" dt="2022-02-24T22:11:59.898" v="1669" actId="26606"/>
          <ac:spMkLst>
            <pc:docMk/>
            <pc:sldMk cId="1714821904" sldId="260"/>
            <ac:spMk id="71" creationId="{F13C74B1-5B17-4795-BED0-7140497B445A}"/>
          </ac:spMkLst>
        </pc:spChg>
        <pc:spChg chg="add del">
          <ac:chgData name="f akhtar" userId="67d0b24495bcffcd" providerId="LiveId" clId="{F1B1AD66-8B95-4694-8CB7-E4A9A6CB2B81}" dt="2022-02-24T22:11:59.898" v="1669" actId="26606"/>
          <ac:spMkLst>
            <pc:docMk/>
            <pc:sldMk cId="1714821904" sldId="260"/>
            <ac:spMk id="73" creationId="{D4974D33-8DC5-464E-8C6D-BE58F0669C17}"/>
          </ac:spMkLst>
        </pc:spChg>
        <pc:spChg chg="add del">
          <ac:chgData name="f akhtar" userId="67d0b24495bcffcd" providerId="LiveId" clId="{F1B1AD66-8B95-4694-8CB7-E4A9A6CB2B81}" dt="2022-02-24T22:12:06.071" v="1671" actId="26606"/>
          <ac:spMkLst>
            <pc:docMk/>
            <pc:sldMk cId="1714821904" sldId="260"/>
            <ac:spMk id="2052" creationId="{B1595A09-E336-4D1B-9B3A-06A2287A54E2}"/>
          </ac:spMkLst>
        </pc:spChg>
        <pc:spChg chg="add del">
          <ac:chgData name="f akhtar" userId="67d0b24495bcffcd" providerId="LiveId" clId="{F1B1AD66-8B95-4694-8CB7-E4A9A6CB2B81}" dt="2022-02-24T22:12:06.071" v="1671" actId="26606"/>
          <ac:spMkLst>
            <pc:docMk/>
            <pc:sldMk cId="1714821904" sldId="260"/>
            <ac:spMk id="2053" creationId="{3540989C-C7B8-473B-BF87-6F2DA6A90006}"/>
          </ac:spMkLst>
        </pc:spChg>
        <pc:spChg chg="add del">
          <ac:chgData name="f akhtar" userId="67d0b24495bcffcd" providerId="LiveId" clId="{F1B1AD66-8B95-4694-8CB7-E4A9A6CB2B81}" dt="2022-02-24T22:12:12.053" v="1673" actId="26606"/>
          <ac:spMkLst>
            <pc:docMk/>
            <pc:sldMk cId="1714821904" sldId="260"/>
            <ac:spMk id="2055" creationId="{1A9F7B4E-B03D-4F64-BE33-00D074458D45}"/>
          </ac:spMkLst>
        </pc:spChg>
        <pc:spChg chg="add del">
          <ac:chgData name="f akhtar" userId="67d0b24495bcffcd" providerId="LiveId" clId="{F1B1AD66-8B95-4694-8CB7-E4A9A6CB2B81}" dt="2022-02-24T22:12:12.053" v="1673" actId="26606"/>
          <ac:spMkLst>
            <pc:docMk/>
            <pc:sldMk cId="1714821904" sldId="260"/>
            <ac:spMk id="2056" creationId="{7E2BE7F7-CA89-4002-ACCE-A478AEA24F5E}"/>
          </ac:spMkLst>
        </pc:spChg>
        <pc:spChg chg="add">
          <ac:chgData name="f akhtar" userId="67d0b24495bcffcd" providerId="LiveId" clId="{F1B1AD66-8B95-4694-8CB7-E4A9A6CB2B81}" dt="2022-02-24T22:12:12.069" v="1674" actId="26606"/>
          <ac:spMkLst>
            <pc:docMk/>
            <pc:sldMk cId="1714821904" sldId="260"/>
            <ac:spMk id="2058" creationId="{F13C74B1-5B17-4795-BED0-7140497B445A}"/>
          </ac:spMkLst>
        </pc:spChg>
        <pc:spChg chg="add">
          <ac:chgData name="f akhtar" userId="67d0b24495bcffcd" providerId="LiveId" clId="{F1B1AD66-8B95-4694-8CB7-E4A9A6CB2B81}" dt="2022-02-24T22:12:12.069" v="1674" actId="26606"/>
          <ac:spMkLst>
            <pc:docMk/>
            <pc:sldMk cId="1714821904" sldId="260"/>
            <ac:spMk id="2059" creationId="{D4974D33-8DC5-464E-8C6D-BE58F0669C17}"/>
          </ac:spMkLst>
        </pc:spChg>
        <pc:picChg chg="add mod ord">
          <ac:chgData name="f akhtar" userId="67d0b24495bcffcd" providerId="LiveId" clId="{F1B1AD66-8B95-4694-8CB7-E4A9A6CB2B81}" dt="2022-02-24T22:12:12.069" v="1674" actId="26606"/>
          <ac:picMkLst>
            <pc:docMk/>
            <pc:sldMk cId="1714821904" sldId="260"/>
            <ac:picMk id="2050" creationId="{5D95C3BA-3F67-4C27-870E-55588E3582F3}"/>
          </ac:picMkLst>
        </pc:picChg>
      </pc:sldChg>
      <pc:sldChg chg="addSp delSp modSp new mod setBg">
        <pc:chgData name="f akhtar" userId="67d0b24495bcffcd" providerId="LiveId" clId="{F1B1AD66-8B95-4694-8CB7-E4A9A6CB2B81}" dt="2022-02-24T22:10:13.649" v="1666" actId="26606"/>
        <pc:sldMkLst>
          <pc:docMk/>
          <pc:sldMk cId="112482477" sldId="261"/>
        </pc:sldMkLst>
        <pc:spChg chg="mod">
          <ac:chgData name="f akhtar" userId="67d0b24495bcffcd" providerId="LiveId" clId="{F1B1AD66-8B95-4694-8CB7-E4A9A6CB2B81}" dt="2022-02-24T22:10:13.649" v="1666" actId="26606"/>
          <ac:spMkLst>
            <pc:docMk/>
            <pc:sldMk cId="112482477" sldId="261"/>
            <ac:spMk id="2" creationId="{22E9ED37-969A-4A72-9ACC-64B5810E1C1E}"/>
          </ac:spMkLst>
        </pc:spChg>
        <pc:spChg chg="mod">
          <ac:chgData name="f akhtar" userId="67d0b24495bcffcd" providerId="LiveId" clId="{F1B1AD66-8B95-4694-8CB7-E4A9A6CB2B81}" dt="2022-02-24T22:10:13.649" v="1666" actId="26606"/>
          <ac:spMkLst>
            <pc:docMk/>
            <pc:sldMk cId="112482477" sldId="261"/>
            <ac:spMk id="3" creationId="{AE71F768-19D9-48D8-83C9-6C599E9ED918}"/>
          </ac:spMkLst>
        </pc:spChg>
        <pc:spChg chg="add del">
          <ac:chgData name="f akhtar" userId="67d0b24495bcffcd" providerId="LiveId" clId="{F1B1AD66-8B95-4694-8CB7-E4A9A6CB2B81}" dt="2022-02-24T22:10:13.639" v="1665" actId="26606"/>
          <ac:spMkLst>
            <pc:docMk/>
            <pc:sldMk cId="112482477" sldId="261"/>
            <ac:spMk id="71" creationId="{5AA03EDC-7067-4DFF-B672-541D016AAAB8}"/>
          </ac:spMkLst>
        </pc:spChg>
        <pc:spChg chg="add del">
          <ac:chgData name="f akhtar" userId="67d0b24495bcffcd" providerId="LiveId" clId="{F1B1AD66-8B95-4694-8CB7-E4A9A6CB2B81}" dt="2022-02-24T22:10:13.639" v="1665" actId="26606"/>
          <ac:spMkLst>
            <pc:docMk/>
            <pc:sldMk cId="112482477" sldId="261"/>
            <ac:spMk id="73" creationId="{0EBF3E39-B0BE-496A-8604-9007470FFA3A}"/>
          </ac:spMkLst>
        </pc:spChg>
        <pc:spChg chg="add">
          <ac:chgData name="f akhtar" userId="67d0b24495bcffcd" providerId="LiveId" clId="{F1B1AD66-8B95-4694-8CB7-E4A9A6CB2B81}" dt="2022-02-24T22:10:13.649" v="1666" actId="26606"/>
          <ac:spMkLst>
            <pc:docMk/>
            <pc:sldMk cId="112482477" sldId="261"/>
            <ac:spMk id="1028" creationId="{743AA782-23D1-4521-8CAD-47662984AA08}"/>
          </ac:spMkLst>
        </pc:spChg>
        <pc:spChg chg="add">
          <ac:chgData name="f akhtar" userId="67d0b24495bcffcd" providerId="LiveId" clId="{F1B1AD66-8B95-4694-8CB7-E4A9A6CB2B81}" dt="2022-02-24T22:10:13.649" v="1666" actId="26606"/>
          <ac:spMkLst>
            <pc:docMk/>
            <pc:sldMk cId="112482477" sldId="261"/>
            <ac:spMk id="1029" creationId="{71877DBC-BB60-40F0-AC93-2ACDBAAE60CE}"/>
          </ac:spMkLst>
        </pc:spChg>
        <pc:picChg chg="add mod">
          <ac:chgData name="f akhtar" userId="67d0b24495bcffcd" providerId="LiveId" clId="{F1B1AD66-8B95-4694-8CB7-E4A9A6CB2B81}" dt="2022-02-24T22:10:13.649" v="1666" actId="26606"/>
          <ac:picMkLst>
            <pc:docMk/>
            <pc:sldMk cId="112482477" sldId="261"/>
            <ac:picMk id="1026" creationId="{DA75CDC0-5B31-48D8-9BCD-FC5EAF6AD89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DCB09-0416-4A39-A5FA-1F484A5F88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6C6579-98E5-4863-BB78-79C86BCC06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F38A57-1985-41CC-8767-1BCA52137989}"/>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5" name="Footer Placeholder 4">
            <a:extLst>
              <a:ext uri="{FF2B5EF4-FFF2-40B4-BE49-F238E27FC236}">
                <a16:creationId xmlns:a16="http://schemas.microsoft.com/office/drawing/2014/main" id="{DCD98EEB-D332-4591-B677-17CA4ED89B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4BB46B-F863-4423-AFF0-DE2A55CAA108}"/>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975873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C62F2-881E-4D68-9583-2E56B47893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9ED869-B0B7-4A61-80DA-B27211E256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9CB875-B1D1-4202-93C6-5AE05FB522D9}"/>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5" name="Footer Placeholder 4">
            <a:extLst>
              <a:ext uri="{FF2B5EF4-FFF2-40B4-BE49-F238E27FC236}">
                <a16:creationId xmlns:a16="http://schemas.microsoft.com/office/drawing/2014/main" id="{7500B3BB-2865-4880-B92C-1D8B995BCF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819A1-8DE5-4229-A303-2052C2ABCF86}"/>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3553728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4522F-6249-485C-AC87-20E17CA41E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3F0C7F-CE45-4410-9EDF-55213637FA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216DCF-4464-4F90-B3F8-21B9CF679A12}"/>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5" name="Footer Placeholder 4">
            <a:extLst>
              <a:ext uri="{FF2B5EF4-FFF2-40B4-BE49-F238E27FC236}">
                <a16:creationId xmlns:a16="http://schemas.microsoft.com/office/drawing/2014/main" id="{D9A009F5-1594-4254-B650-79C57B218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3E0338-DEAD-4B68-90C9-2E74973C16D8}"/>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3750776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E4D45-BFF6-443E-8532-19BD3AEFE3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D711FB-2919-4161-997F-99115536250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2E7607-5A5F-4B42-982E-869461599D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66BE2D-CBCA-4615-9CC4-0CC2E1E3BD8C}"/>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6" name="Footer Placeholder 5">
            <a:extLst>
              <a:ext uri="{FF2B5EF4-FFF2-40B4-BE49-F238E27FC236}">
                <a16:creationId xmlns:a16="http://schemas.microsoft.com/office/drawing/2014/main" id="{587D95D4-74A2-4B82-ADE4-183ED9453F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0F946A-7C43-4D4E-BA54-70DD51D30A81}"/>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3532652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4D3BE-8E02-4B52-AD47-CCB81F6FFC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DAA3B7-8866-4BF1-9622-C08EAED2B9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1B153A-414C-4EEA-B379-A9958A9D32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945F17-2754-4C69-A43E-DFC309FCCA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4D940D-99B2-4AF4-A150-BCAA62D8C4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258BDE-D49D-44BF-BA4E-DCA73A6A75E1}"/>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8" name="Footer Placeholder 7">
            <a:extLst>
              <a:ext uri="{FF2B5EF4-FFF2-40B4-BE49-F238E27FC236}">
                <a16:creationId xmlns:a16="http://schemas.microsoft.com/office/drawing/2014/main" id="{665D3BB2-FAC3-45A5-9BC4-8F32F8C5A1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8DB4C1-01AB-47C4-9C66-3E6EA53BC472}"/>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3425256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988C1-E8D9-43AD-A2F0-F0E1E86575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F5179F-296D-41FE-9AF1-A1C8F4DC98BD}"/>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4" name="Footer Placeholder 3">
            <a:extLst>
              <a:ext uri="{FF2B5EF4-FFF2-40B4-BE49-F238E27FC236}">
                <a16:creationId xmlns:a16="http://schemas.microsoft.com/office/drawing/2014/main" id="{ADC04181-EC66-4BEE-9DCD-7D47C754E1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280A76-32D2-4073-8693-6EF374B7A395}"/>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3419529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0772A9-552F-4312-A9D4-67688D736C57}"/>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3" name="Footer Placeholder 2">
            <a:extLst>
              <a:ext uri="{FF2B5EF4-FFF2-40B4-BE49-F238E27FC236}">
                <a16:creationId xmlns:a16="http://schemas.microsoft.com/office/drawing/2014/main" id="{928119ED-8799-43B2-B383-8008C6E337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9DCA5B-1FD5-4544-9EF7-F0799BD983DA}"/>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2702314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E35A7-2F02-4548-9E3E-2E23AB4025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8544F3-1A9B-4BEF-9A63-DBAB0072E3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B02444-CB89-4178-B938-0E3C8BA8F2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61D966-44A0-4B2D-9483-2A4918C5783E}"/>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6" name="Footer Placeholder 5">
            <a:extLst>
              <a:ext uri="{FF2B5EF4-FFF2-40B4-BE49-F238E27FC236}">
                <a16:creationId xmlns:a16="http://schemas.microsoft.com/office/drawing/2014/main" id="{0A8368DB-5EEF-4138-A3CE-1019238582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8B1FDC-983B-4F39-A52D-18A2A4CB8E8B}"/>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3025011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5BCF-AB12-4F4C-B2B7-BC09E63965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757CEA-61A5-4479-B045-0EA76C107B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BA06B5-0886-4AA7-8E1E-03E28B3091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01EEA5-B94F-462D-8756-0B3CBCD8360D}"/>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6" name="Footer Placeholder 5">
            <a:extLst>
              <a:ext uri="{FF2B5EF4-FFF2-40B4-BE49-F238E27FC236}">
                <a16:creationId xmlns:a16="http://schemas.microsoft.com/office/drawing/2014/main" id="{EA4C83B6-F5B7-4AA7-88A6-14DBD178B6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09FEFB-D324-40A4-9210-C9D9984E4F85}"/>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3332443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DCFF6-9256-46D4-BC53-03CC1EA37B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D06F4D-6906-4AA0-903D-A3167EA6E7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EE2DB6-E588-4703-BE6B-9D99B1DFF44E}"/>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5" name="Footer Placeholder 4">
            <a:extLst>
              <a:ext uri="{FF2B5EF4-FFF2-40B4-BE49-F238E27FC236}">
                <a16:creationId xmlns:a16="http://schemas.microsoft.com/office/drawing/2014/main" id="{E11F1BD3-44FC-4299-921A-DAECF17A35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6BE1DB-DA15-4F5D-AE55-500AF8FD1625}"/>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798349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2B17D8-AF59-42F2-98DB-91898AED0C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D3E16E-536F-4F7E-8CE4-BBA47215FF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C82D4-1030-4A11-AF64-2809296A5416}"/>
              </a:ext>
            </a:extLst>
          </p:cNvPr>
          <p:cNvSpPr>
            <a:spLocks noGrp="1"/>
          </p:cNvSpPr>
          <p:nvPr>
            <p:ph type="dt" sz="half" idx="10"/>
          </p:nvPr>
        </p:nvSpPr>
        <p:spPr/>
        <p:txBody>
          <a:bodyPr/>
          <a:lstStyle/>
          <a:p>
            <a:fld id="{298B8686-C483-48F0-8C14-FD3A9BAE39F1}" type="datetimeFigureOut">
              <a:rPr lang="en-GB" smtClean="0"/>
              <a:t>24/02/2022</a:t>
            </a:fld>
            <a:endParaRPr lang="en-GB"/>
          </a:p>
        </p:txBody>
      </p:sp>
      <p:sp>
        <p:nvSpPr>
          <p:cNvPr id="5" name="Footer Placeholder 4">
            <a:extLst>
              <a:ext uri="{FF2B5EF4-FFF2-40B4-BE49-F238E27FC236}">
                <a16:creationId xmlns:a16="http://schemas.microsoft.com/office/drawing/2014/main" id="{31918B15-ABFA-450C-8EB8-6FCE478E6E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92861B-410B-45E2-A17F-4B80B9C03082}"/>
              </a:ext>
            </a:extLst>
          </p:cNvPr>
          <p:cNvSpPr>
            <a:spLocks noGrp="1"/>
          </p:cNvSpPr>
          <p:nvPr>
            <p:ph type="sldNum" sz="quarter" idx="12"/>
          </p:nvPr>
        </p:nvSpPr>
        <p:spPr/>
        <p:txBody>
          <a:bodyPr/>
          <a:lstStyle/>
          <a:p>
            <a:fld id="{22F6490D-7121-4F19-84B9-377772233845}" type="slidenum">
              <a:rPr lang="en-GB" smtClean="0"/>
              <a:t>‹#›</a:t>
            </a:fld>
            <a:endParaRPr lang="en-GB"/>
          </a:p>
        </p:txBody>
      </p:sp>
    </p:spTree>
    <p:extLst>
      <p:ext uri="{BB962C8B-B14F-4D97-AF65-F5344CB8AC3E}">
        <p14:creationId xmlns:p14="http://schemas.microsoft.com/office/powerpoint/2010/main" val="4112501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AC8A66-2901-4540-8F3A-876FF0AA14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E30F39-0AC5-45C7-8594-8440CA1855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AD4FF7-249E-4F13-B560-14A79B252E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B8686-C483-48F0-8C14-FD3A9BAE39F1}" type="datetimeFigureOut">
              <a:rPr lang="en-GB" smtClean="0"/>
              <a:t>24/02/2022</a:t>
            </a:fld>
            <a:endParaRPr lang="en-GB"/>
          </a:p>
        </p:txBody>
      </p:sp>
      <p:sp>
        <p:nvSpPr>
          <p:cNvPr id="5" name="Footer Placeholder 4">
            <a:extLst>
              <a:ext uri="{FF2B5EF4-FFF2-40B4-BE49-F238E27FC236}">
                <a16:creationId xmlns:a16="http://schemas.microsoft.com/office/drawing/2014/main" id="{AC22D2F6-E64F-45E0-A599-E1CDC50CDE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E10DF97-C69A-42BE-BC2E-5460B466A1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F6490D-7121-4F19-84B9-377772233845}" type="slidenum">
              <a:rPr lang="en-GB" smtClean="0"/>
              <a:t>‹#›</a:t>
            </a:fld>
            <a:endParaRPr lang="en-GB"/>
          </a:p>
        </p:txBody>
      </p:sp>
    </p:spTree>
    <p:extLst>
      <p:ext uri="{BB962C8B-B14F-4D97-AF65-F5344CB8AC3E}">
        <p14:creationId xmlns:p14="http://schemas.microsoft.com/office/powerpoint/2010/main" val="2358234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insight.culture-shift.co.uk/student-wellbeing/using-the-power-of-technology-to-improve-student-wellbein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219521-5B08-40C8-86BD-F2FE3E04FCE6}"/>
              </a:ext>
            </a:extLst>
          </p:cNvPr>
          <p:cNvSpPr>
            <a:spLocks noGrp="1"/>
          </p:cNvSpPr>
          <p:nvPr>
            <p:ph type="title"/>
          </p:nvPr>
        </p:nvSpPr>
        <p:spPr>
          <a:xfrm>
            <a:off x="640080" y="325369"/>
            <a:ext cx="4368602" cy="1956841"/>
          </a:xfrm>
        </p:spPr>
        <p:txBody>
          <a:bodyPr anchor="b">
            <a:normAutofit/>
          </a:bodyPr>
          <a:lstStyle/>
          <a:p>
            <a:r>
              <a:rPr lang="en-GB" sz="3400"/>
              <a:t>Are staff and students confident in using technology to collaborate?  </a:t>
            </a:r>
          </a:p>
        </p:txBody>
      </p:sp>
      <p:sp>
        <p:nvSpPr>
          <p:cNvPr id="205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2F6F7A-6C2F-46A2-82F5-2C76E92440B1}"/>
              </a:ext>
            </a:extLst>
          </p:cNvPr>
          <p:cNvSpPr>
            <a:spLocks noGrp="1"/>
          </p:cNvSpPr>
          <p:nvPr>
            <p:ph idx="1"/>
          </p:nvPr>
        </p:nvSpPr>
        <p:spPr>
          <a:xfrm>
            <a:off x="640080" y="2872899"/>
            <a:ext cx="4243589" cy="3320668"/>
          </a:xfrm>
        </p:spPr>
        <p:txBody>
          <a:bodyPr>
            <a:normAutofit/>
          </a:bodyPr>
          <a:lstStyle/>
          <a:p>
            <a:r>
              <a:rPr lang="en-GB" sz="2200"/>
              <a:t>Sophie Akhtar (2123642)</a:t>
            </a:r>
          </a:p>
          <a:p>
            <a:r>
              <a:rPr lang="en-GB" sz="2200"/>
              <a:t>Sophie Nyari (2122779)</a:t>
            </a:r>
          </a:p>
          <a:p>
            <a:r>
              <a:rPr lang="en-GB" sz="2200"/>
              <a:t>Calah Riley-Lamb (2121869)</a:t>
            </a:r>
          </a:p>
          <a:p>
            <a:endParaRPr lang="en-GB" sz="2200"/>
          </a:p>
        </p:txBody>
      </p:sp>
      <p:pic>
        <p:nvPicPr>
          <p:cNvPr id="2050" name="Picture 2" descr="Future Technologies to Improve the Planet">
            <a:extLst>
              <a:ext uri="{FF2B5EF4-FFF2-40B4-BE49-F238E27FC236}">
                <a16:creationId xmlns:a16="http://schemas.microsoft.com/office/drawing/2014/main" id="{5D95C3BA-3F67-4C27-870E-55588E3582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73" r="726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821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DC443-15D4-46E3-B16A-83A052FE6640}"/>
              </a:ext>
            </a:extLst>
          </p:cNvPr>
          <p:cNvSpPr>
            <a:spLocks noGrp="1"/>
          </p:cNvSpPr>
          <p:nvPr>
            <p:ph type="title"/>
          </p:nvPr>
        </p:nvSpPr>
        <p:spPr/>
        <p:txBody>
          <a:bodyPr>
            <a:normAutofit/>
          </a:bodyPr>
          <a:lstStyle/>
          <a:p>
            <a:r>
              <a:rPr lang="en-GB" sz="2400">
                <a:effectLst/>
                <a:latin typeface="Arial" panose="020B0604020202020204" pitchFamily="34" charset="0"/>
                <a:ea typeface="Times New Roman" panose="02020603050405020304" pitchFamily="18" charset="0"/>
              </a:rPr>
              <a:t>Are staff and students confident in using technology to collaborate</a:t>
            </a:r>
            <a:endParaRPr lang="en-GB" sz="2400" dirty="0"/>
          </a:p>
        </p:txBody>
      </p:sp>
      <p:sp>
        <p:nvSpPr>
          <p:cNvPr id="3" name="Content Placeholder 2">
            <a:extLst>
              <a:ext uri="{FF2B5EF4-FFF2-40B4-BE49-F238E27FC236}">
                <a16:creationId xmlns:a16="http://schemas.microsoft.com/office/drawing/2014/main" id="{59BA6CD0-816E-4C8D-8B4D-2E1B3DA92B9B}"/>
              </a:ext>
            </a:extLst>
          </p:cNvPr>
          <p:cNvSpPr>
            <a:spLocks noGrp="1"/>
          </p:cNvSpPr>
          <p:nvPr>
            <p:ph idx="1"/>
          </p:nvPr>
        </p:nvSpPr>
        <p:spPr>
          <a:xfrm>
            <a:off x="838200" y="1825625"/>
            <a:ext cx="10515600" cy="4351338"/>
          </a:xfrm>
        </p:spPr>
        <p:txBody>
          <a:bodyPr>
            <a:normAutofit fontScale="92500" lnSpcReduction="10000"/>
          </a:bodyPr>
          <a:lstStyle/>
          <a:p>
            <a:r>
              <a:rPr lang="en-GB" sz="2400" dirty="0"/>
              <a:t>First of all lets break down the question </a:t>
            </a:r>
          </a:p>
          <a:p>
            <a:r>
              <a:rPr lang="en-GB" sz="2400" dirty="0"/>
              <a:t>The 3 main words are </a:t>
            </a:r>
            <a:r>
              <a:rPr lang="en-GB" sz="2400" dirty="0">
                <a:highlight>
                  <a:srgbClr val="FFFF00"/>
                </a:highlight>
              </a:rPr>
              <a:t>confident</a:t>
            </a:r>
            <a:r>
              <a:rPr lang="en-GB" sz="2400" dirty="0"/>
              <a:t> </a:t>
            </a:r>
            <a:r>
              <a:rPr lang="en-GB" sz="2400" dirty="0">
                <a:highlight>
                  <a:srgbClr val="FFFF00"/>
                </a:highlight>
              </a:rPr>
              <a:t>technology</a:t>
            </a:r>
            <a:r>
              <a:rPr lang="en-GB" sz="2400" dirty="0"/>
              <a:t> and </a:t>
            </a:r>
            <a:r>
              <a:rPr lang="en-GB" sz="2400" dirty="0">
                <a:highlight>
                  <a:srgbClr val="FFFF00"/>
                </a:highlight>
              </a:rPr>
              <a:t>collaborate</a:t>
            </a:r>
          </a:p>
          <a:p>
            <a:r>
              <a:rPr lang="en-GB" sz="2400" dirty="0"/>
              <a:t>We use technology as a source to research on. Such as referencing and finding key information</a:t>
            </a:r>
          </a:p>
          <a:p>
            <a:r>
              <a:rPr lang="en-GB" sz="2400" dirty="0"/>
              <a:t> confident in other words means brave enough.</a:t>
            </a:r>
          </a:p>
          <a:p>
            <a:r>
              <a:rPr lang="en-GB" sz="2400" dirty="0"/>
              <a:t>Collaborate means working with one another on a project </a:t>
            </a:r>
          </a:p>
          <a:p>
            <a:r>
              <a:rPr lang="en-GB" sz="2400" dirty="0"/>
              <a:t>Staff should be confident enough working with other colleagues to pass on information if necessary but it might not be easy for students to do the same as some of them might be lacking confidence. </a:t>
            </a:r>
          </a:p>
          <a:p>
            <a:r>
              <a:rPr lang="en-GB" sz="2400" dirty="0"/>
              <a:t>It’s vital for students to feel comfortable enough to collaborate with one another.</a:t>
            </a:r>
          </a:p>
          <a:p>
            <a:endParaRPr lang="en-GB" sz="1800" dirty="0"/>
          </a:p>
          <a:p>
            <a:r>
              <a:rPr lang="en-GB" sz="2200" dirty="0">
                <a:solidFill>
                  <a:srgbClr val="FF0000"/>
                </a:solidFill>
              </a:rPr>
              <a:t>Sophie Akhtar</a:t>
            </a:r>
          </a:p>
        </p:txBody>
      </p:sp>
    </p:spTree>
    <p:extLst>
      <p:ext uri="{BB962C8B-B14F-4D97-AF65-F5344CB8AC3E}">
        <p14:creationId xmlns:p14="http://schemas.microsoft.com/office/powerpoint/2010/main" val="1481788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ED65-CA29-4733-87DC-EB47731F6C47}"/>
              </a:ext>
            </a:extLst>
          </p:cNvPr>
          <p:cNvSpPr>
            <a:spLocks noGrp="1"/>
          </p:cNvSpPr>
          <p:nvPr>
            <p:ph type="title"/>
          </p:nvPr>
        </p:nvSpPr>
        <p:spPr/>
        <p:txBody>
          <a:bodyPr/>
          <a:lstStyle/>
          <a:p>
            <a:r>
              <a:rPr lang="en-GB" dirty="0"/>
              <a:t>Existing research </a:t>
            </a:r>
          </a:p>
        </p:txBody>
      </p:sp>
      <p:sp>
        <p:nvSpPr>
          <p:cNvPr id="3" name="Content Placeholder 2">
            <a:extLst>
              <a:ext uri="{FF2B5EF4-FFF2-40B4-BE49-F238E27FC236}">
                <a16:creationId xmlns:a16="http://schemas.microsoft.com/office/drawing/2014/main" id="{438BD79B-8F52-43ED-A22E-311794DC5D88}"/>
              </a:ext>
            </a:extLst>
          </p:cNvPr>
          <p:cNvSpPr>
            <a:spLocks noGrp="1"/>
          </p:cNvSpPr>
          <p:nvPr>
            <p:ph idx="1"/>
          </p:nvPr>
        </p:nvSpPr>
        <p:spPr/>
        <p:txBody>
          <a:bodyPr>
            <a:normAutofit lnSpcReduction="10000"/>
          </a:bodyPr>
          <a:lstStyle/>
          <a:p>
            <a:r>
              <a:rPr lang="en-GB" dirty="0">
                <a:hlinkClick r:id="rId2"/>
              </a:rPr>
              <a:t>How to improve student wellbeing using the power of technology (culture-shift.co.uk)</a:t>
            </a:r>
            <a:endParaRPr lang="en-GB" dirty="0"/>
          </a:p>
          <a:p>
            <a:r>
              <a:rPr lang="en-GB" dirty="0"/>
              <a:t>To support this it suggests that it is very important to interact with the students collaborating to achieve what they want so they can engage more in the future. </a:t>
            </a:r>
          </a:p>
          <a:p>
            <a:r>
              <a:rPr lang="en-GB" dirty="0"/>
              <a:t>By doing this it will make the students education much more enthusiastic and most importantly making them enjoying the time of studying.</a:t>
            </a:r>
          </a:p>
          <a:p>
            <a:endParaRPr lang="en-GB" dirty="0"/>
          </a:p>
          <a:p>
            <a:r>
              <a:rPr lang="en-GB" dirty="0">
                <a:solidFill>
                  <a:srgbClr val="FF0000"/>
                </a:solidFill>
              </a:rPr>
              <a:t>Sophie Akhtar</a:t>
            </a:r>
          </a:p>
        </p:txBody>
      </p:sp>
    </p:spTree>
    <p:extLst>
      <p:ext uri="{BB962C8B-B14F-4D97-AF65-F5344CB8AC3E}">
        <p14:creationId xmlns:p14="http://schemas.microsoft.com/office/powerpoint/2010/main" val="1895711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4ADB3-C30F-4852-9C88-2039FE94D4B4}"/>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21E0481F-3175-49C5-A186-9F326652DDA8}"/>
              </a:ext>
            </a:extLst>
          </p:cNvPr>
          <p:cNvSpPr>
            <a:spLocks noGrp="1"/>
          </p:cNvSpPr>
          <p:nvPr>
            <p:ph idx="1"/>
          </p:nvPr>
        </p:nvSpPr>
        <p:spPr/>
        <p:txBody>
          <a:bodyPr/>
          <a:lstStyle/>
          <a:p>
            <a:r>
              <a:rPr lang="en-GB" dirty="0"/>
              <a:t>The main struggle of coming from different backgrounds is everyone has there own ways of understanding technology to collaborate. This may have an negative impact.</a:t>
            </a:r>
          </a:p>
          <a:p>
            <a:r>
              <a:rPr lang="en-GB" dirty="0"/>
              <a:t>Ethical issues for  IT professionals by Deb Shinder, 2008 Web.</a:t>
            </a:r>
          </a:p>
          <a:p>
            <a:r>
              <a:rPr lang="en-GB" dirty="0"/>
              <a:t>Further more on the positive note using technology to collaborate might bring out IT skills that you didn’t know you had. These experiences will be very beneficially in the future as you got a better understand of how to use technology to collaborate.</a:t>
            </a:r>
          </a:p>
        </p:txBody>
      </p:sp>
    </p:spTree>
    <p:extLst>
      <p:ext uri="{BB962C8B-B14F-4D97-AF65-F5344CB8AC3E}">
        <p14:creationId xmlns:p14="http://schemas.microsoft.com/office/powerpoint/2010/main" val="2977189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9ED37-969A-4A72-9ACC-64B5810E1C1E}"/>
              </a:ext>
            </a:extLst>
          </p:cNvPr>
          <p:cNvSpPr>
            <a:spLocks noGrp="1"/>
          </p:cNvSpPr>
          <p:nvPr>
            <p:ph type="title"/>
          </p:nvPr>
        </p:nvSpPr>
        <p:spPr>
          <a:xfrm>
            <a:off x="630936" y="640080"/>
            <a:ext cx="4818888" cy="1481328"/>
          </a:xfrm>
        </p:spPr>
        <p:txBody>
          <a:bodyPr anchor="b">
            <a:normAutofit/>
          </a:bodyPr>
          <a:lstStyle/>
          <a:p>
            <a:r>
              <a:rPr lang="en-GB" sz="5000"/>
              <a:t>Proposed Method of Research </a:t>
            </a:r>
          </a:p>
        </p:txBody>
      </p:sp>
      <p:sp>
        <p:nvSpPr>
          <p:cNvPr id="10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71F768-19D9-48D8-83C9-6C599E9ED918}"/>
              </a:ext>
            </a:extLst>
          </p:cNvPr>
          <p:cNvSpPr>
            <a:spLocks noGrp="1"/>
          </p:cNvSpPr>
          <p:nvPr>
            <p:ph idx="1"/>
          </p:nvPr>
        </p:nvSpPr>
        <p:spPr>
          <a:xfrm>
            <a:off x="630936" y="2660904"/>
            <a:ext cx="4818888" cy="3547872"/>
          </a:xfrm>
        </p:spPr>
        <p:txBody>
          <a:bodyPr anchor="t">
            <a:normAutofit/>
          </a:bodyPr>
          <a:lstStyle/>
          <a:p>
            <a:r>
              <a:rPr lang="en-GB" sz="2200"/>
              <a:t>Who? – students and staff of UWTSD </a:t>
            </a:r>
          </a:p>
          <a:p>
            <a:r>
              <a:rPr lang="en-GB" sz="2200"/>
              <a:t>Where? – at UWTSD </a:t>
            </a:r>
          </a:p>
          <a:p>
            <a:r>
              <a:rPr lang="en-GB" sz="2200"/>
              <a:t>How? – by using questionnaire </a:t>
            </a:r>
          </a:p>
          <a:p>
            <a:r>
              <a:rPr lang="en-GB" sz="2200"/>
              <a:t>What? – are students and staff confident in using technology to collaborate? </a:t>
            </a:r>
          </a:p>
          <a:p>
            <a:endParaRPr lang="en-GB" sz="2200"/>
          </a:p>
        </p:txBody>
      </p:sp>
      <p:pic>
        <p:nvPicPr>
          <p:cNvPr id="1026" name="Picture 2" descr="See the source image">
            <a:extLst>
              <a:ext uri="{FF2B5EF4-FFF2-40B4-BE49-F238E27FC236}">
                <a16:creationId xmlns:a16="http://schemas.microsoft.com/office/drawing/2014/main" id="{DA75CDC0-5B31-48D8-9BCD-FC5EAF6AD8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23088" y="640080"/>
            <a:ext cx="4810887"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82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TotalTime>
  <Words>337</Words>
  <Application>Microsoft Office PowerPoint</Application>
  <PresentationFormat>Widescreen</PresentationFormat>
  <Paragraphs>29</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Are staff and students confident in using technology to collaborate?  </vt:lpstr>
      <vt:lpstr>Are staff and students confident in using technology to collaborate</vt:lpstr>
      <vt:lpstr>Existing research </vt:lpstr>
      <vt:lpstr>Ethical considerations</vt:lpstr>
      <vt:lpstr>Proposed Method of Research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staff and students confident in using technology to collaborate</dc:title>
  <dc:creator>f akhtar</dc:creator>
  <cp:lastModifiedBy>f akhtar</cp:lastModifiedBy>
  <cp:revision>1</cp:revision>
  <dcterms:created xsi:type="dcterms:W3CDTF">2022-02-20T21:45:02Z</dcterms:created>
  <dcterms:modified xsi:type="dcterms:W3CDTF">2022-02-24T22:14:49Z</dcterms:modified>
</cp:coreProperties>
</file>