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92" r:id="rId2"/>
    <p:sldId id="394" r:id="rId3"/>
    <p:sldId id="395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5BC91D-B25A-424D-8D99-A9B565842AEE}" v="1" dt="2023-12-04T08:50:51.0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9775" autoAdjust="0"/>
  </p:normalViewPr>
  <p:slideViewPr>
    <p:cSldViewPr>
      <p:cViewPr varScale="1">
        <p:scale>
          <a:sx n="72" d="100"/>
          <a:sy n="72" d="100"/>
        </p:scale>
        <p:origin x="948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-6702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04/12/2023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04/12/2023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04/12/2023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04/12/2023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04/12/2023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04/12/2023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04/12/2023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04/12/2023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04/12/2023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04/12/2023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04/12/2023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04/12/2023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Popular_science" TargetMode="External"/><Relationship Id="rId7" Type="http://schemas.openxmlformats.org/officeDocument/2006/relationships/hyperlink" Target="https://youtu.be/H14bBuluwB8?feature=shared" TargetMode="External"/><Relationship Id="rId2" Type="http://schemas.openxmlformats.org/officeDocument/2006/relationships/hyperlink" Target="https://en.wikipedia.org/wiki/Psychologis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Self-control" TargetMode="External"/><Relationship Id="rId5" Type="http://schemas.openxmlformats.org/officeDocument/2006/relationships/hyperlink" Target="https://en.wikipedia.org/wiki/Grit_(personality_trait)" TargetMode="External"/><Relationship Id="rId4" Type="http://schemas.openxmlformats.org/officeDocument/2006/relationships/hyperlink" Target="https://en.wikipedia.org/wiki/University_of_Pennsylvan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Master of Business Administration</a:t>
            </a:r>
            <a:endParaRPr lang="en-GB" altLang="en-US" sz="28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9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Revision Session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LCMB 7023 HUMAN CAPITAL MANAGEMENT</a:t>
            </a:r>
            <a:endParaRPr lang="en-GB" altLang="en-US" sz="40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BC59A-7C4F-B190-9F1D-E2A13C10B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53188-2C37-8247-93E0-F580481349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Workshop – 11.30am</a:t>
            </a:r>
          </a:p>
          <a:p>
            <a:r>
              <a:rPr lang="en-GB" dirty="0"/>
              <a:t>Presentation Session (next Monday, 11 Dec - 9am)</a:t>
            </a:r>
          </a:p>
          <a:p>
            <a:r>
              <a:rPr lang="en-GB" dirty="0"/>
              <a:t>Final discussion </a:t>
            </a:r>
          </a:p>
          <a:p>
            <a:pPr lvl="1"/>
            <a:r>
              <a:rPr lang="en-GB" dirty="0"/>
              <a:t>Angela Duckworth on ‘grit’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Assignment review</a:t>
            </a:r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752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06ED4-E65A-022C-05A1-D7B274C76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Angela Duckworth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04C3B-6497-3134-63B2-DA6810CE6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Angela Lee Duckworth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(born 1970) is an American academic, </a:t>
            </a:r>
            <a:r>
              <a:rPr lang="en-GB" b="0" i="0" u="none" strike="noStrike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2" tooltip="Psychologist"/>
              </a:rPr>
              <a:t>psychologist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and </a:t>
            </a:r>
            <a:r>
              <a:rPr lang="en-GB" b="0" i="0" u="none" strike="noStrike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3" tooltip="Popular science"/>
              </a:rPr>
              <a:t>popular science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author. </a:t>
            </a:r>
            <a:r>
              <a:rPr lang="en-GB" b="0" i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She is the Rosa Lee and Egbert Chang Professor of Psychology at the </a:t>
            </a:r>
            <a:r>
              <a:rPr lang="en-GB" b="0" i="0" u="none" strike="noStrike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4" tooltip="University of Pennsylvania"/>
              </a:rPr>
              <a:t>University of Pennsylvania</a:t>
            </a:r>
            <a:r>
              <a:rPr lang="en-GB" b="0" i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where she studies </a:t>
            </a:r>
            <a:r>
              <a:rPr lang="en-GB" b="0" i="0" u="none" strike="noStrike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5" tooltip="Grit (personality trait)"/>
              </a:rPr>
              <a:t>grit</a:t>
            </a:r>
            <a:r>
              <a:rPr lang="en-GB" b="0" i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and </a:t>
            </a:r>
            <a:r>
              <a:rPr lang="en-GB" b="0" i="0" u="none" strike="noStrike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6" tooltip="Self-control"/>
              </a:rPr>
              <a:t>self-control</a:t>
            </a:r>
            <a:r>
              <a:rPr lang="en-GB" b="0" i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</a:t>
            </a:r>
            <a:endParaRPr lang="en-GB" dirty="0">
              <a:hlinkClick r:id="rId7"/>
            </a:endParaRPr>
          </a:p>
          <a:p>
            <a:endParaRPr lang="en-GB" dirty="0">
              <a:hlinkClick r:id="rId7"/>
            </a:endParaRPr>
          </a:p>
          <a:p>
            <a:r>
              <a:rPr lang="en-GB" dirty="0">
                <a:hlinkClick r:id="rId7"/>
              </a:rPr>
              <a:t>https://youtu.be/H14bBuluwB8?feature=shared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41136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</Words>
  <Application>Microsoft Office PowerPoint</Application>
  <PresentationFormat>Widescreen</PresentationFormat>
  <Paragraphs>16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Myriad Pro</vt:lpstr>
      <vt:lpstr>Aharoni</vt:lpstr>
      <vt:lpstr>Arial</vt:lpstr>
      <vt:lpstr>Verdana</vt:lpstr>
      <vt:lpstr>20140311PresentationUWTSDTemplate</vt:lpstr>
      <vt:lpstr>Master of Business Administration</vt:lpstr>
      <vt:lpstr>Session Topics</vt:lpstr>
      <vt:lpstr>Angela Duckworth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71</cp:revision>
  <dcterms:created xsi:type="dcterms:W3CDTF">2020-09-30T03:06:41Z</dcterms:created>
  <dcterms:modified xsi:type="dcterms:W3CDTF">2023-12-04T08:52:47Z</dcterms:modified>
</cp:coreProperties>
</file>