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220AA-9261-4E9F-ACA2-3FE8E56038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54EC98-1484-47D1-A92B-0E72B498B7B9}">
      <dgm:prSet/>
      <dgm:spPr/>
      <dgm:t>
        <a:bodyPr/>
        <a:lstStyle/>
        <a:p>
          <a:r>
            <a:rPr lang="en-GB"/>
            <a:t>¬Not using the machinery following specific guidelines </a:t>
          </a:r>
          <a:endParaRPr lang="en-US"/>
        </a:p>
      </dgm:t>
    </dgm:pt>
    <dgm:pt modelId="{C6E2D6C1-DB2A-4ECB-BDED-105644A8D55B}" type="parTrans" cxnId="{8640847F-B79B-4B65-B08D-4073F144DFE2}">
      <dgm:prSet/>
      <dgm:spPr/>
      <dgm:t>
        <a:bodyPr/>
        <a:lstStyle/>
        <a:p>
          <a:endParaRPr lang="en-US"/>
        </a:p>
      </dgm:t>
    </dgm:pt>
    <dgm:pt modelId="{DC27A498-36DA-4E7B-9833-A1C93DA51C29}" type="sibTrans" cxnId="{8640847F-B79B-4B65-B08D-4073F144DFE2}">
      <dgm:prSet/>
      <dgm:spPr/>
      <dgm:t>
        <a:bodyPr/>
        <a:lstStyle/>
        <a:p>
          <a:endParaRPr lang="en-US"/>
        </a:p>
      </dgm:t>
    </dgm:pt>
    <dgm:pt modelId="{26CC0BC1-8D7A-4AEC-A7BC-658131D13D47}">
      <dgm:prSet/>
      <dgm:spPr/>
      <dgm:t>
        <a:bodyPr/>
        <a:lstStyle/>
        <a:p>
          <a:r>
            <a:rPr lang="en-GB"/>
            <a:t>¬Not cleaning the machines such as coffee machine/ dishwasher machine frequently </a:t>
          </a:r>
          <a:endParaRPr lang="en-US"/>
        </a:p>
      </dgm:t>
    </dgm:pt>
    <dgm:pt modelId="{55E6C261-CEDB-4ACE-AC0E-C4BCCB0D25B5}" type="parTrans" cxnId="{0D8667E4-593A-4DA3-A45F-5EC8E289A7B7}">
      <dgm:prSet/>
      <dgm:spPr/>
      <dgm:t>
        <a:bodyPr/>
        <a:lstStyle/>
        <a:p>
          <a:endParaRPr lang="en-US"/>
        </a:p>
      </dgm:t>
    </dgm:pt>
    <dgm:pt modelId="{04B72049-6260-4A0A-8CEA-1267E2F4A2B9}" type="sibTrans" cxnId="{0D8667E4-593A-4DA3-A45F-5EC8E289A7B7}">
      <dgm:prSet/>
      <dgm:spPr/>
      <dgm:t>
        <a:bodyPr/>
        <a:lstStyle/>
        <a:p>
          <a:endParaRPr lang="en-US"/>
        </a:p>
      </dgm:t>
    </dgm:pt>
    <dgm:pt modelId="{1077EA46-3B69-48DE-9028-28AC7903929F}">
      <dgm:prSet/>
      <dgm:spPr/>
      <dgm:t>
        <a:bodyPr/>
        <a:lstStyle/>
        <a:p>
          <a:r>
            <a:rPr lang="en-GB"/>
            <a:t>¬Not ensuring that the machine is fully working </a:t>
          </a:r>
          <a:endParaRPr lang="en-US"/>
        </a:p>
      </dgm:t>
    </dgm:pt>
    <dgm:pt modelId="{A17A8E9F-5D1D-47FA-A243-40C735E29EF8}" type="parTrans" cxnId="{A987D0B6-336F-4EA2-8C4A-27AE97694101}">
      <dgm:prSet/>
      <dgm:spPr/>
      <dgm:t>
        <a:bodyPr/>
        <a:lstStyle/>
        <a:p>
          <a:endParaRPr lang="en-US"/>
        </a:p>
      </dgm:t>
    </dgm:pt>
    <dgm:pt modelId="{C5A4F70C-AD98-42A8-97B4-F976B5922B22}" type="sibTrans" cxnId="{A987D0B6-336F-4EA2-8C4A-27AE97694101}">
      <dgm:prSet/>
      <dgm:spPr/>
      <dgm:t>
        <a:bodyPr/>
        <a:lstStyle/>
        <a:p>
          <a:endParaRPr lang="en-US"/>
        </a:p>
      </dgm:t>
    </dgm:pt>
    <dgm:pt modelId="{1411DF25-B448-400A-9DA6-DFDD18DDBFAC}" type="pres">
      <dgm:prSet presAssocID="{A6F220AA-9261-4E9F-ACA2-3FE8E56038CA}" presName="root" presStyleCnt="0">
        <dgm:presLayoutVars>
          <dgm:dir/>
          <dgm:resizeHandles val="exact"/>
        </dgm:presLayoutVars>
      </dgm:prSet>
      <dgm:spPr/>
    </dgm:pt>
    <dgm:pt modelId="{9F4305C6-AD81-443B-B039-DF6B99879EC9}" type="pres">
      <dgm:prSet presAssocID="{1354EC98-1484-47D1-A92B-0E72B498B7B9}" presName="compNode" presStyleCnt="0"/>
      <dgm:spPr/>
    </dgm:pt>
    <dgm:pt modelId="{A3166B3B-E8B3-4E4D-A23C-67ABC2991F2F}" type="pres">
      <dgm:prSet presAssocID="{1354EC98-1484-47D1-A92B-0E72B498B7B9}" presName="bgRect" presStyleLbl="bgShp" presStyleIdx="0" presStyleCnt="3"/>
      <dgm:spPr/>
    </dgm:pt>
    <dgm:pt modelId="{AA33AF77-7DF6-46A9-B324-F732D9E93A55}" type="pres">
      <dgm:prSet presAssocID="{1354EC98-1484-47D1-A92B-0E72B498B7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9B75B0C2-9EA8-4724-92A7-11F68F18B688}" type="pres">
      <dgm:prSet presAssocID="{1354EC98-1484-47D1-A92B-0E72B498B7B9}" presName="spaceRect" presStyleCnt="0"/>
      <dgm:spPr/>
    </dgm:pt>
    <dgm:pt modelId="{A176605C-99F0-4B28-87DB-349A04AA50FD}" type="pres">
      <dgm:prSet presAssocID="{1354EC98-1484-47D1-A92B-0E72B498B7B9}" presName="parTx" presStyleLbl="revTx" presStyleIdx="0" presStyleCnt="3">
        <dgm:presLayoutVars>
          <dgm:chMax val="0"/>
          <dgm:chPref val="0"/>
        </dgm:presLayoutVars>
      </dgm:prSet>
      <dgm:spPr/>
    </dgm:pt>
    <dgm:pt modelId="{8BD85A42-16FE-412C-9B01-9B81B7D842DE}" type="pres">
      <dgm:prSet presAssocID="{DC27A498-36DA-4E7B-9833-A1C93DA51C29}" presName="sibTrans" presStyleCnt="0"/>
      <dgm:spPr/>
    </dgm:pt>
    <dgm:pt modelId="{0EC63366-694E-4743-89AB-584165507D66}" type="pres">
      <dgm:prSet presAssocID="{26CC0BC1-8D7A-4AEC-A7BC-658131D13D47}" presName="compNode" presStyleCnt="0"/>
      <dgm:spPr/>
    </dgm:pt>
    <dgm:pt modelId="{739DD456-1096-4BB8-9BA7-402737DCB6B6}" type="pres">
      <dgm:prSet presAssocID="{26CC0BC1-8D7A-4AEC-A7BC-658131D13D47}" presName="bgRect" presStyleLbl="bgShp" presStyleIdx="1" presStyleCnt="3"/>
      <dgm:spPr/>
    </dgm:pt>
    <dgm:pt modelId="{E7DEC232-6F0B-4C7E-87AB-04725DAAF249}" type="pres">
      <dgm:prSet presAssocID="{26CC0BC1-8D7A-4AEC-A7BC-658131D13D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p and bucket"/>
        </a:ext>
      </dgm:extLst>
    </dgm:pt>
    <dgm:pt modelId="{203FD4D3-524F-497D-A3FD-DEDD9DD8062D}" type="pres">
      <dgm:prSet presAssocID="{26CC0BC1-8D7A-4AEC-A7BC-658131D13D47}" presName="spaceRect" presStyleCnt="0"/>
      <dgm:spPr/>
    </dgm:pt>
    <dgm:pt modelId="{82440C0C-5451-4203-9BF5-5E16A8612484}" type="pres">
      <dgm:prSet presAssocID="{26CC0BC1-8D7A-4AEC-A7BC-658131D13D47}" presName="parTx" presStyleLbl="revTx" presStyleIdx="1" presStyleCnt="3">
        <dgm:presLayoutVars>
          <dgm:chMax val="0"/>
          <dgm:chPref val="0"/>
        </dgm:presLayoutVars>
      </dgm:prSet>
      <dgm:spPr/>
    </dgm:pt>
    <dgm:pt modelId="{262A869F-51EE-4232-B46D-6A861D04C634}" type="pres">
      <dgm:prSet presAssocID="{04B72049-6260-4A0A-8CEA-1267E2F4A2B9}" presName="sibTrans" presStyleCnt="0"/>
      <dgm:spPr/>
    </dgm:pt>
    <dgm:pt modelId="{F476AE17-1335-4A22-9356-7EA77F713038}" type="pres">
      <dgm:prSet presAssocID="{1077EA46-3B69-48DE-9028-28AC7903929F}" presName="compNode" presStyleCnt="0"/>
      <dgm:spPr/>
    </dgm:pt>
    <dgm:pt modelId="{7E8719CE-BAC9-40D6-AFDB-D64F98F5ABAB}" type="pres">
      <dgm:prSet presAssocID="{1077EA46-3B69-48DE-9028-28AC7903929F}" presName="bgRect" presStyleLbl="bgShp" presStyleIdx="2" presStyleCnt="3"/>
      <dgm:spPr/>
    </dgm:pt>
    <dgm:pt modelId="{B04B1A10-4CBC-4970-BAE0-DD6F45226CDF}" type="pres">
      <dgm:prSet presAssocID="{1077EA46-3B69-48DE-9028-28AC790392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dozer"/>
        </a:ext>
      </dgm:extLst>
    </dgm:pt>
    <dgm:pt modelId="{19458B14-A5E9-4409-8091-15D2322A48DF}" type="pres">
      <dgm:prSet presAssocID="{1077EA46-3B69-48DE-9028-28AC7903929F}" presName="spaceRect" presStyleCnt="0"/>
      <dgm:spPr/>
    </dgm:pt>
    <dgm:pt modelId="{451CCE03-FB5D-46F2-BA31-75E5F9E5511E}" type="pres">
      <dgm:prSet presAssocID="{1077EA46-3B69-48DE-9028-28AC7903929F}" presName="parTx" presStyleLbl="revTx" presStyleIdx="2" presStyleCnt="3">
        <dgm:presLayoutVars>
          <dgm:chMax val="0"/>
          <dgm:chPref val="0"/>
        </dgm:presLayoutVars>
      </dgm:prSet>
      <dgm:spPr/>
    </dgm:pt>
  </dgm:ptLst>
  <dgm:cxnLst>
    <dgm:cxn modelId="{2DE31E41-20E9-4645-B517-9252C9BE789A}" type="presOf" srcId="{1354EC98-1484-47D1-A92B-0E72B498B7B9}" destId="{A176605C-99F0-4B28-87DB-349A04AA50FD}" srcOrd="0" destOrd="0" presId="urn:microsoft.com/office/officeart/2018/2/layout/IconVerticalSolidList"/>
    <dgm:cxn modelId="{CDF72B41-5F37-4F15-A136-5F2DCBD6C643}" type="presOf" srcId="{A6F220AA-9261-4E9F-ACA2-3FE8E56038CA}" destId="{1411DF25-B448-400A-9DA6-DFDD18DDBFAC}" srcOrd="0" destOrd="0" presId="urn:microsoft.com/office/officeart/2018/2/layout/IconVerticalSolidList"/>
    <dgm:cxn modelId="{8640847F-B79B-4B65-B08D-4073F144DFE2}" srcId="{A6F220AA-9261-4E9F-ACA2-3FE8E56038CA}" destId="{1354EC98-1484-47D1-A92B-0E72B498B7B9}" srcOrd="0" destOrd="0" parTransId="{C6E2D6C1-DB2A-4ECB-BDED-105644A8D55B}" sibTransId="{DC27A498-36DA-4E7B-9833-A1C93DA51C29}"/>
    <dgm:cxn modelId="{A17F1091-4F29-48AC-B106-5D2B1E3A0E76}" type="presOf" srcId="{1077EA46-3B69-48DE-9028-28AC7903929F}" destId="{451CCE03-FB5D-46F2-BA31-75E5F9E5511E}" srcOrd="0" destOrd="0" presId="urn:microsoft.com/office/officeart/2018/2/layout/IconVerticalSolidList"/>
    <dgm:cxn modelId="{A987D0B6-336F-4EA2-8C4A-27AE97694101}" srcId="{A6F220AA-9261-4E9F-ACA2-3FE8E56038CA}" destId="{1077EA46-3B69-48DE-9028-28AC7903929F}" srcOrd="2" destOrd="0" parTransId="{A17A8E9F-5D1D-47FA-A243-40C735E29EF8}" sibTransId="{C5A4F70C-AD98-42A8-97B4-F976B5922B22}"/>
    <dgm:cxn modelId="{0D8667E4-593A-4DA3-A45F-5EC8E289A7B7}" srcId="{A6F220AA-9261-4E9F-ACA2-3FE8E56038CA}" destId="{26CC0BC1-8D7A-4AEC-A7BC-658131D13D47}" srcOrd="1" destOrd="0" parTransId="{55E6C261-CEDB-4ACE-AC0E-C4BCCB0D25B5}" sibTransId="{04B72049-6260-4A0A-8CEA-1267E2F4A2B9}"/>
    <dgm:cxn modelId="{7E46E1F4-EFF2-40A2-9156-78AEDCB0BDAA}" type="presOf" srcId="{26CC0BC1-8D7A-4AEC-A7BC-658131D13D47}" destId="{82440C0C-5451-4203-9BF5-5E16A8612484}" srcOrd="0" destOrd="0" presId="urn:microsoft.com/office/officeart/2018/2/layout/IconVerticalSolidList"/>
    <dgm:cxn modelId="{962194C3-7C75-4EF1-B411-F341504AFEE0}" type="presParOf" srcId="{1411DF25-B448-400A-9DA6-DFDD18DDBFAC}" destId="{9F4305C6-AD81-443B-B039-DF6B99879EC9}" srcOrd="0" destOrd="0" presId="urn:microsoft.com/office/officeart/2018/2/layout/IconVerticalSolidList"/>
    <dgm:cxn modelId="{F47DB544-8A8B-47DD-907A-12AF9417B731}" type="presParOf" srcId="{9F4305C6-AD81-443B-B039-DF6B99879EC9}" destId="{A3166B3B-E8B3-4E4D-A23C-67ABC2991F2F}" srcOrd="0" destOrd="0" presId="urn:microsoft.com/office/officeart/2018/2/layout/IconVerticalSolidList"/>
    <dgm:cxn modelId="{30ED8318-04D0-4B88-A7E0-81603BF9968E}" type="presParOf" srcId="{9F4305C6-AD81-443B-B039-DF6B99879EC9}" destId="{AA33AF77-7DF6-46A9-B324-F732D9E93A55}" srcOrd="1" destOrd="0" presId="urn:microsoft.com/office/officeart/2018/2/layout/IconVerticalSolidList"/>
    <dgm:cxn modelId="{9CEECDBD-DA8F-4217-8A3B-0F2FB8BD9775}" type="presParOf" srcId="{9F4305C6-AD81-443B-B039-DF6B99879EC9}" destId="{9B75B0C2-9EA8-4724-92A7-11F68F18B688}" srcOrd="2" destOrd="0" presId="urn:microsoft.com/office/officeart/2018/2/layout/IconVerticalSolidList"/>
    <dgm:cxn modelId="{BA51F3B8-F087-4085-811E-E7A466504E38}" type="presParOf" srcId="{9F4305C6-AD81-443B-B039-DF6B99879EC9}" destId="{A176605C-99F0-4B28-87DB-349A04AA50FD}" srcOrd="3" destOrd="0" presId="urn:microsoft.com/office/officeart/2018/2/layout/IconVerticalSolidList"/>
    <dgm:cxn modelId="{6FB10EC6-76C5-4227-B5EB-7EC02E16393F}" type="presParOf" srcId="{1411DF25-B448-400A-9DA6-DFDD18DDBFAC}" destId="{8BD85A42-16FE-412C-9B01-9B81B7D842DE}" srcOrd="1" destOrd="0" presId="urn:microsoft.com/office/officeart/2018/2/layout/IconVerticalSolidList"/>
    <dgm:cxn modelId="{5333D09A-F59E-47D9-BBD8-C5A4C23054FB}" type="presParOf" srcId="{1411DF25-B448-400A-9DA6-DFDD18DDBFAC}" destId="{0EC63366-694E-4743-89AB-584165507D66}" srcOrd="2" destOrd="0" presId="urn:microsoft.com/office/officeart/2018/2/layout/IconVerticalSolidList"/>
    <dgm:cxn modelId="{91DC8247-620D-4D89-B225-E58412A095A4}" type="presParOf" srcId="{0EC63366-694E-4743-89AB-584165507D66}" destId="{739DD456-1096-4BB8-9BA7-402737DCB6B6}" srcOrd="0" destOrd="0" presId="urn:microsoft.com/office/officeart/2018/2/layout/IconVerticalSolidList"/>
    <dgm:cxn modelId="{D9C557CB-64E6-468B-A035-A789035BDACB}" type="presParOf" srcId="{0EC63366-694E-4743-89AB-584165507D66}" destId="{E7DEC232-6F0B-4C7E-87AB-04725DAAF249}" srcOrd="1" destOrd="0" presId="urn:microsoft.com/office/officeart/2018/2/layout/IconVerticalSolidList"/>
    <dgm:cxn modelId="{6FE6AD76-7D34-4F0E-ADFF-FA454BFC3A84}" type="presParOf" srcId="{0EC63366-694E-4743-89AB-584165507D66}" destId="{203FD4D3-524F-497D-A3FD-DEDD9DD8062D}" srcOrd="2" destOrd="0" presId="urn:microsoft.com/office/officeart/2018/2/layout/IconVerticalSolidList"/>
    <dgm:cxn modelId="{C36D25D6-E6AA-495B-B615-1216D7939E60}" type="presParOf" srcId="{0EC63366-694E-4743-89AB-584165507D66}" destId="{82440C0C-5451-4203-9BF5-5E16A8612484}" srcOrd="3" destOrd="0" presId="urn:microsoft.com/office/officeart/2018/2/layout/IconVerticalSolidList"/>
    <dgm:cxn modelId="{EC15D7EF-DB7A-4ED9-BC9F-1506AE1D7CFF}" type="presParOf" srcId="{1411DF25-B448-400A-9DA6-DFDD18DDBFAC}" destId="{262A869F-51EE-4232-B46D-6A861D04C634}" srcOrd="3" destOrd="0" presId="urn:microsoft.com/office/officeart/2018/2/layout/IconVerticalSolidList"/>
    <dgm:cxn modelId="{9340A94C-75E0-42FB-BE2D-BBB3D3966FD0}" type="presParOf" srcId="{1411DF25-B448-400A-9DA6-DFDD18DDBFAC}" destId="{F476AE17-1335-4A22-9356-7EA77F713038}" srcOrd="4" destOrd="0" presId="urn:microsoft.com/office/officeart/2018/2/layout/IconVerticalSolidList"/>
    <dgm:cxn modelId="{5E9A0F03-7DC6-40F4-8A30-D7D035251367}" type="presParOf" srcId="{F476AE17-1335-4A22-9356-7EA77F713038}" destId="{7E8719CE-BAC9-40D6-AFDB-D64F98F5ABAB}" srcOrd="0" destOrd="0" presId="urn:microsoft.com/office/officeart/2018/2/layout/IconVerticalSolidList"/>
    <dgm:cxn modelId="{31AB0916-5475-45E2-A558-1D374A8AED03}" type="presParOf" srcId="{F476AE17-1335-4A22-9356-7EA77F713038}" destId="{B04B1A10-4CBC-4970-BAE0-DD6F45226CDF}" srcOrd="1" destOrd="0" presId="urn:microsoft.com/office/officeart/2018/2/layout/IconVerticalSolidList"/>
    <dgm:cxn modelId="{AB3DF432-F7A3-4ABD-AC4A-88E8F54BEEC4}" type="presParOf" srcId="{F476AE17-1335-4A22-9356-7EA77F713038}" destId="{19458B14-A5E9-4409-8091-15D2322A48DF}" srcOrd="2" destOrd="0" presId="urn:microsoft.com/office/officeart/2018/2/layout/IconVerticalSolidList"/>
    <dgm:cxn modelId="{2977751C-23BE-4DE8-9FE9-B1D1E6072363}" type="presParOf" srcId="{F476AE17-1335-4A22-9356-7EA77F713038}" destId="{451CCE03-FB5D-46F2-BA31-75E5F9E551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2FE3D2-9954-4799-815E-746B08169084}"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06B32391-68DF-4466-AAD0-758B14208532}">
      <dgm:prSet/>
      <dgm:spPr/>
      <dgm:t>
        <a:bodyPr/>
        <a:lstStyle/>
        <a:p>
          <a:r>
            <a:rPr lang="en-GB"/>
            <a:t>As a conclusion Marriott and all other hospitality industries must follow specific guideline and regulations that is recommended for safe practice and for the best of the hotel. </a:t>
          </a:r>
          <a:endParaRPr lang="en-US"/>
        </a:p>
      </dgm:t>
    </dgm:pt>
    <dgm:pt modelId="{BC77B003-22D5-488A-8942-4F8842C78EF5}" type="parTrans" cxnId="{8E174D4E-E1D7-4036-A9E0-37FE057AFD1F}">
      <dgm:prSet/>
      <dgm:spPr/>
      <dgm:t>
        <a:bodyPr/>
        <a:lstStyle/>
        <a:p>
          <a:endParaRPr lang="en-US"/>
        </a:p>
      </dgm:t>
    </dgm:pt>
    <dgm:pt modelId="{4D2E075E-8DCD-4440-ACA3-DBDC5F302462}" type="sibTrans" cxnId="{8E174D4E-E1D7-4036-A9E0-37FE057AFD1F}">
      <dgm:prSet/>
      <dgm:spPr/>
      <dgm:t>
        <a:bodyPr/>
        <a:lstStyle/>
        <a:p>
          <a:endParaRPr lang="en-US"/>
        </a:p>
      </dgm:t>
    </dgm:pt>
    <dgm:pt modelId="{57829754-A513-42AE-BBD1-D55A9435E261}">
      <dgm:prSet/>
      <dgm:spPr/>
      <dgm:t>
        <a:bodyPr/>
        <a:lstStyle/>
        <a:p>
          <a:r>
            <a:rPr lang="en-GB"/>
            <a:t>Another thing to mention as a conclusion is that Marriott specifically is not giving full attention to the equipment and they are not always ensuring that the machineries are in good condition not being able to act effectively in case of the equipment stops working. </a:t>
          </a:r>
          <a:endParaRPr lang="en-US"/>
        </a:p>
      </dgm:t>
    </dgm:pt>
    <dgm:pt modelId="{B4F487D9-FD87-42A5-8F11-F1F2286E0981}" type="parTrans" cxnId="{45D49840-617E-46F1-8BDA-D08EBBF70CA7}">
      <dgm:prSet/>
      <dgm:spPr/>
      <dgm:t>
        <a:bodyPr/>
        <a:lstStyle/>
        <a:p>
          <a:endParaRPr lang="en-US"/>
        </a:p>
      </dgm:t>
    </dgm:pt>
    <dgm:pt modelId="{962406E2-844D-4287-BDFF-3566D5F831FD}" type="sibTrans" cxnId="{45D49840-617E-46F1-8BDA-D08EBBF70CA7}">
      <dgm:prSet/>
      <dgm:spPr/>
      <dgm:t>
        <a:bodyPr/>
        <a:lstStyle/>
        <a:p>
          <a:endParaRPr lang="en-US"/>
        </a:p>
      </dgm:t>
    </dgm:pt>
    <dgm:pt modelId="{4414974C-3504-4372-A688-478E103478E6}" type="pres">
      <dgm:prSet presAssocID="{632FE3D2-9954-4799-815E-746B08169084}" presName="hierChild1" presStyleCnt="0">
        <dgm:presLayoutVars>
          <dgm:chPref val="1"/>
          <dgm:dir/>
          <dgm:animOne val="branch"/>
          <dgm:animLvl val="lvl"/>
          <dgm:resizeHandles/>
        </dgm:presLayoutVars>
      </dgm:prSet>
      <dgm:spPr/>
    </dgm:pt>
    <dgm:pt modelId="{20E7AF72-8BDB-4BB9-AD6D-B1B64E1BB885}" type="pres">
      <dgm:prSet presAssocID="{06B32391-68DF-4466-AAD0-758B14208532}" presName="hierRoot1" presStyleCnt="0"/>
      <dgm:spPr/>
    </dgm:pt>
    <dgm:pt modelId="{AE3B1D8E-AC56-40C5-996F-7BD471D82AD9}" type="pres">
      <dgm:prSet presAssocID="{06B32391-68DF-4466-AAD0-758B14208532}" presName="composite" presStyleCnt="0"/>
      <dgm:spPr/>
    </dgm:pt>
    <dgm:pt modelId="{24F84B34-9037-45C7-BFFB-85A84B1FBD91}" type="pres">
      <dgm:prSet presAssocID="{06B32391-68DF-4466-AAD0-758B14208532}" presName="background" presStyleLbl="node0" presStyleIdx="0" presStyleCnt="2"/>
      <dgm:spPr/>
    </dgm:pt>
    <dgm:pt modelId="{290AC3C8-E298-4ACA-80E2-8D3272C25FA8}" type="pres">
      <dgm:prSet presAssocID="{06B32391-68DF-4466-AAD0-758B14208532}" presName="text" presStyleLbl="fgAcc0" presStyleIdx="0" presStyleCnt="2">
        <dgm:presLayoutVars>
          <dgm:chPref val="3"/>
        </dgm:presLayoutVars>
      </dgm:prSet>
      <dgm:spPr/>
    </dgm:pt>
    <dgm:pt modelId="{279BB26A-361D-49ED-A528-1D367284E2CC}" type="pres">
      <dgm:prSet presAssocID="{06B32391-68DF-4466-AAD0-758B14208532}" presName="hierChild2" presStyleCnt="0"/>
      <dgm:spPr/>
    </dgm:pt>
    <dgm:pt modelId="{68204C59-DA3D-4878-A5BC-A5F6E32235B9}" type="pres">
      <dgm:prSet presAssocID="{57829754-A513-42AE-BBD1-D55A9435E261}" presName="hierRoot1" presStyleCnt="0"/>
      <dgm:spPr/>
    </dgm:pt>
    <dgm:pt modelId="{B61C27FA-A363-4AFE-AE69-8BB0225DFDAF}" type="pres">
      <dgm:prSet presAssocID="{57829754-A513-42AE-BBD1-D55A9435E261}" presName="composite" presStyleCnt="0"/>
      <dgm:spPr/>
    </dgm:pt>
    <dgm:pt modelId="{0390BD01-E79A-482C-9498-FDC669ABAC89}" type="pres">
      <dgm:prSet presAssocID="{57829754-A513-42AE-BBD1-D55A9435E261}" presName="background" presStyleLbl="node0" presStyleIdx="1" presStyleCnt="2"/>
      <dgm:spPr/>
    </dgm:pt>
    <dgm:pt modelId="{7D2E2BDA-01C6-400B-811C-F96622271C2C}" type="pres">
      <dgm:prSet presAssocID="{57829754-A513-42AE-BBD1-D55A9435E261}" presName="text" presStyleLbl="fgAcc0" presStyleIdx="1" presStyleCnt="2">
        <dgm:presLayoutVars>
          <dgm:chPref val="3"/>
        </dgm:presLayoutVars>
      </dgm:prSet>
      <dgm:spPr/>
    </dgm:pt>
    <dgm:pt modelId="{F70F59EB-3B67-4DF8-B0FF-106D46D773F8}" type="pres">
      <dgm:prSet presAssocID="{57829754-A513-42AE-BBD1-D55A9435E261}" presName="hierChild2" presStyleCnt="0"/>
      <dgm:spPr/>
    </dgm:pt>
  </dgm:ptLst>
  <dgm:cxnLst>
    <dgm:cxn modelId="{FEEA9B28-B180-44B3-AB99-1B41DF68BAE6}" type="presOf" srcId="{632FE3D2-9954-4799-815E-746B08169084}" destId="{4414974C-3504-4372-A688-478E103478E6}" srcOrd="0" destOrd="0" presId="urn:microsoft.com/office/officeart/2005/8/layout/hierarchy1"/>
    <dgm:cxn modelId="{45D49840-617E-46F1-8BDA-D08EBBF70CA7}" srcId="{632FE3D2-9954-4799-815E-746B08169084}" destId="{57829754-A513-42AE-BBD1-D55A9435E261}" srcOrd="1" destOrd="0" parTransId="{B4F487D9-FD87-42A5-8F11-F1F2286E0981}" sibTransId="{962406E2-844D-4287-BDFF-3566D5F831FD}"/>
    <dgm:cxn modelId="{8E174D4E-E1D7-4036-A9E0-37FE057AFD1F}" srcId="{632FE3D2-9954-4799-815E-746B08169084}" destId="{06B32391-68DF-4466-AAD0-758B14208532}" srcOrd="0" destOrd="0" parTransId="{BC77B003-22D5-488A-8942-4F8842C78EF5}" sibTransId="{4D2E075E-8DCD-4440-ACA3-DBDC5F302462}"/>
    <dgm:cxn modelId="{B7AC6AAD-1425-46F1-AE89-D88548D0F691}" type="presOf" srcId="{57829754-A513-42AE-BBD1-D55A9435E261}" destId="{7D2E2BDA-01C6-400B-811C-F96622271C2C}" srcOrd="0" destOrd="0" presId="urn:microsoft.com/office/officeart/2005/8/layout/hierarchy1"/>
    <dgm:cxn modelId="{0EF295C2-0ABA-4501-B9DF-F45CD6D94A14}" type="presOf" srcId="{06B32391-68DF-4466-AAD0-758B14208532}" destId="{290AC3C8-E298-4ACA-80E2-8D3272C25FA8}" srcOrd="0" destOrd="0" presId="urn:microsoft.com/office/officeart/2005/8/layout/hierarchy1"/>
    <dgm:cxn modelId="{DE5E0B65-7A2E-478E-A942-B0BF8136D68E}" type="presParOf" srcId="{4414974C-3504-4372-A688-478E103478E6}" destId="{20E7AF72-8BDB-4BB9-AD6D-B1B64E1BB885}" srcOrd="0" destOrd="0" presId="urn:microsoft.com/office/officeart/2005/8/layout/hierarchy1"/>
    <dgm:cxn modelId="{CEAF4236-51F7-4925-A7D4-D99026AF70FD}" type="presParOf" srcId="{20E7AF72-8BDB-4BB9-AD6D-B1B64E1BB885}" destId="{AE3B1D8E-AC56-40C5-996F-7BD471D82AD9}" srcOrd="0" destOrd="0" presId="urn:microsoft.com/office/officeart/2005/8/layout/hierarchy1"/>
    <dgm:cxn modelId="{27445F31-D0EB-433B-9829-595ACB4E7DB7}" type="presParOf" srcId="{AE3B1D8E-AC56-40C5-996F-7BD471D82AD9}" destId="{24F84B34-9037-45C7-BFFB-85A84B1FBD91}" srcOrd="0" destOrd="0" presId="urn:microsoft.com/office/officeart/2005/8/layout/hierarchy1"/>
    <dgm:cxn modelId="{1CED657D-B427-470D-9479-545B32F55A87}" type="presParOf" srcId="{AE3B1D8E-AC56-40C5-996F-7BD471D82AD9}" destId="{290AC3C8-E298-4ACA-80E2-8D3272C25FA8}" srcOrd="1" destOrd="0" presId="urn:microsoft.com/office/officeart/2005/8/layout/hierarchy1"/>
    <dgm:cxn modelId="{5E8FA55D-E2B3-4578-8CE9-742D3DE0BB5B}" type="presParOf" srcId="{20E7AF72-8BDB-4BB9-AD6D-B1B64E1BB885}" destId="{279BB26A-361D-49ED-A528-1D367284E2CC}" srcOrd="1" destOrd="0" presId="urn:microsoft.com/office/officeart/2005/8/layout/hierarchy1"/>
    <dgm:cxn modelId="{33409D23-021B-4DE6-B676-1986BA12DE5B}" type="presParOf" srcId="{4414974C-3504-4372-A688-478E103478E6}" destId="{68204C59-DA3D-4878-A5BC-A5F6E32235B9}" srcOrd="1" destOrd="0" presId="urn:microsoft.com/office/officeart/2005/8/layout/hierarchy1"/>
    <dgm:cxn modelId="{2C270CD9-616A-4865-B7B3-59F8D7A99EE5}" type="presParOf" srcId="{68204C59-DA3D-4878-A5BC-A5F6E32235B9}" destId="{B61C27FA-A363-4AFE-AE69-8BB0225DFDAF}" srcOrd="0" destOrd="0" presId="urn:microsoft.com/office/officeart/2005/8/layout/hierarchy1"/>
    <dgm:cxn modelId="{2D14F14A-88BC-4FA0-A4F3-3154B46B2AAD}" type="presParOf" srcId="{B61C27FA-A363-4AFE-AE69-8BB0225DFDAF}" destId="{0390BD01-E79A-482C-9498-FDC669ABAC89}" srcOrd="0" destOrd="0" presId="urn:microsoft.com/office/officeart/2005/8/layout/hierarchy1"/>
    <dgm:cxn modelId="{064D8EC6-B99E-4F8E-91C8-2A043FE31D8F}" type="presParOf" srcId="{B61C27FA-A363-4AFE-AE69-8BB0225DFDAF}" destId="{7D2E2BDA-01C6-400B-811C-F96622271C2C}" srcOrd="1" destOrd="0" presId="urn:microsoft.com/office/officeart/2005/8/layout/hierarchy1"/>
    <dgm:cxn modelId="{8476E694-D07E-4867-A374-0C89CFBF8BBD}" type="presParOf" srcId="{68204C59-DA3D-4878-A5BC-A5F6E32235B9}" destId="{F70F59EB-3B67-4DF8-B0FF-106D46D773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66B3B-E8B3-4E4D-A23C-67ABC2991F2F}">
      <dsp:nvSpPr>
        <dsp:cNvPr id="0" name=""/>
        <dsp:cNvSpPr/>
      </dsp:nvSpPr>
      <dsp:spPr>
        <a:xfrm>
          <a:off x="0" y="651"/>
          <a:ext cx="6651253" cy="15249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33AF77-7DF6-46A9-B324-F732D9E93A55}">
      <dsp:nvSpPr>
        <dsp:cNvPr id="0" name=""/>
        <dsp:cNvSpPr/>
      </dsp:nvSpPr>
      <dsp:spPr>
        <a:xfrm>
          <a:off x="461309" y="343774"/>
          <a:ext cx="838743" cy="838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76605C-99F0-4B28-87DB-349A04AA50FD}">
      <dsp:nvSpPr>
        <dsp:cNvPr id="0" name=""/>
        <dsp:cNvSpPr/>
      </dsp:nvSpPr>
      <dsp:spPr>
        <a:xfrm>
          <a:off x="1761361" y="651"/>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1022350">
            <a:lnSpc>
              <a:spcPct val="90000"/>
            </a:lnSpc>
            <a:spcBef>
              <a:spcPct val="0"/>
            </a:spcBef>
            <a:spcAft>
              <a:spcPct val="35000"/>
            </a:spcAft>
            <a:buNone/>
          </a:pPr>
          <a:r>
            <a:rPr lang="en-GB" sz="2300" kern="1200"/>
            <a:t>¬Not using the machinery following specific guidelines </a:t>
          </a:r>
          <a:endParaRPr lang="en-US" sz="2300" kern="1200"/>
        </a:p>
      </dsp:txBody>
      <dsp:txXfrm>
        <a:off x="1761361" y="651"/>
        <a:ext cx="4889891" cy="1524988"/>
      </dsp:txXfrm>
    </dsp:sp>
    <dsp:sp modelId="{739DD456-1096-4BB8-9BA7-402737DCB6B6}">
      <dsp:nvSpPr>
        <dsp:cNvPr id="0" name=""/>
        <dsp:cNvSpPr/>
      </dsp:nvSpPr>
      <dsp:spPr>
        <a:xfrm>
          <a:off x="0" y="1906887"/>
          <a:ext cx="6651253" cy="15249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EC232-6F0B-4C7E-87AB-04725DAAF249}">
      <dsp:nvSpPr>
        <dsp:cNvPr id="0" name=""/>
        <dsp:cNvSpPr/>
      </dsp:nvSpPr>
      <dsp:spPr>
        <a:xfrm>
          <a:off x="461309" y="2250010"/>
          <a:ext cx="838743" cy="838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440C0C-5451-4203-9BF5-5E16A8612484}">
      <dsp:nvSpPr>
        <dsp:cNvPr id="0" name=""/>
        <dsp:cNvSpPr/>
      </dsp:nvSpPr>
      <dsp:spPr>
        <a:xfrm>
          <a:off x="1761361" y="1906887"/>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1022350">
            <a:lnSpc>
              <a:spcPct val="90000"/>
            </a:lnSpc>
            <a:spcBef>
              <a:spcPct val="0"/>
            </a:spcBef>
            <a:spcAft>
              <a:spcPct val="35000"/>
            </a:spcAft>
            <a:buNone/>
          </a:pPr>
          <a:r>
            <a:rPr lang="en-GB" sz="2300" kern="1200"/>
            <a:t>¬Not cleaning the machines such as coffee machine/ dishwasher machine frequently </a:t>
          </a:r>
          <a:endParaRPr lang="en-US" sz="2300" kern="1200"/>
        </a:p>
      </dsp:txBody>
      <dsp:txXfrm>
        <a:off x="1761361" y="1906887"/>
        <a:ext cx="4889891" cy="1524988"/>
      </dsp:txXfrm>
    </dsp:sp>
    <dsp:sp modelId="{7E8719CE-BAC9-40D6-AFDB-D64F98F5ABAB}">
      <dsp:nvSpPr>
        <dsp:cNvPr id="0" name=""/>
        <dsp:cNvSpPr/>
      </dsp:nvSpPr>
      <dsp:spPr>
        <a:xfrm>
          <a:off x="0" y="3813123"/>
          <a:ext cx="6651253" cy="15249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B1A10-4CBC-4970-BAE0-DD6F45226CDF}">
      <dsp:nvSpPr>
        <dsp:cNvPr id="0" name=""/>
        <dsp:cNvSpPr/>
      </dsp:nvSpPr>
      <dsp:spPr>
        <a:xfrm>
          <a:off x="461309" y="4156246"/>
          <a:ext cx="838743" cy="838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1CCE03-FB5D-46F2-BA31-75E5F9E5511E}">
      <dsp:nvSpPr>
        <dsp:cNvPr id="0" name=""/>
        <dsp:cNvSpPr/>
      </dsp:nvSpPr>
      <dsp:spPr>
        <a:xfrm>
          <a:off x="1761361" y="3813123"/>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1022350">
            <a:lnSpc>
              <a:spcPct val="90000"/>
            </a:lnSpc>
            <a:spcBef>
              <a:spcPct val="0"/>
            </a:spcBef>
            <a:spcAft>
              <a:spcPct val="35000"/>
            </a:spcAft>
            <a:buNone/>
          </a:pPr>
          <a:r>
            <a:rPr lang="en-GB" sz="2300" kern="1200"/>
            <a:t>¬Not ensuring that the machine is fully working </a:t>
          </a:r>
          <a:endParaRPr lang="en-US" sz="2300" kern="1200"/>
        </a:p>
      </dsp:txBody>
      <dsp:txXfrm>
        <a:off x="1761361" y="3813123"/>
        <a:ext cx="4889891" cy="1524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84B34-9037-45C7-BFFB-85A84B1FBD91}">
      <dsp:nvSpPr>
        <dsp:cNvPr id="0" name=""/>
        <dsp:cNvSpPr/>
      </dsp:nvSpPr>
      <dsp:spPr>
        <a:xfrm>
          <a:off x="1283"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0AC3C8-E298-4ACA-80E2-8D3272C25FA8}">
      <dsp:nvSpPr>
        <dsp:cNvPr id="0" name=""/>
        <dsp:cNvSpPr/>
      </dsp:nvSpPr>
      <dsp:spPr>
        <a:xfrm>
          <a:off x="501904"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a conclusion Marriott and all other hospitality industries must follow specific guideline and regulations that is recommended for safe practice and for the best of the hotel. </a:t>
          </a:r>
          <a:endParaRPr lang="en-US" sz="2000" kern="1200"/>
        </a:p>
      </dsp:txBody>
      <dsp:txXfrm>
        <a:off x="585701" y="971486"/>
        <a:ext cx="4337991" cy="2693452"/>
      </dsp:txXfrm>
    </dsp:sp>
    <dsp:sp modelId="{0390BD01-E79A-482C-9498-FDC669ABAC89}">
      <dsp:nvSpPr>
        <dsp:cNvPr id="0" name=""/>
        <dsp:cNvSpPr/>
      </dsp:nvSpPr>
      <dsp:spPr>
        <a:xfrm>
          <a:off x="5508110"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E2BDA-01C6-400B-811C-F96622271C2C}">
      <dsp:nvSpPr>
        <dsp:cNvPr id="0" name=""/>
        <dsp:cNvSpPr/>
      </dsp:nvSpPr>
      <dsp:spPr>
        <a:xfrm>
          <a:off x="6008730"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Another thing to mention as a conclusion is that Marriott specifically is not giving full attention to the equipment and they are not always ensuring that the machineries are in good condition not being able to act effectively in case of the equipment stops working. </a:t>
          </a:r>
          <a:endParaRPr lang="en-US" sz="2000" kern="1200"/>
        </a:p>
      </dsp:txBody>
      <dsp:txXfrm>
        <a:off x="6092527" y="971486"/>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8715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2625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78208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1478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08127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3667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1793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64300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49364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75674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2180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3/19/2020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06076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3/19/2020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0273942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693" r:id="rId6"/>
    <p:sldLayoutId id="2147483688" r:id="rId7"/>
    <p:sldLayoutId id="2147483689" r:id="rId8"/>
    <p:sldLayoutId id="2147483690" r:id="rId9"/>
    <p:sldLayoutId id="2147483691" r:id="rId10"/>
    <p:sldLayoutId id="2147483692" r:id="rId11"/>
    <p:sldLayoutId id="2147483694"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touchbistro.com/blog/commercial-kitchen-technology-the-equipment-you-need-for-your-restaurant/" TargetMode="External"/><Relationship Id="rId2" Type="http://schemas.openxmlformats.org/officeDocument/2006/relationships/hyperlink" Target="https://www.marriott.com/default.m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95DA1D8-E874-4205-B6D5-557E0C072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8BBDE4F-941D-427C-AFE2-1E188B56FFB7}"/>
              </a:ext>
            </a:extLst>
          </p:cNvPr>
          <p:cNvPicPr>
            <a:picLocks noChangeAspect="1"/>
          </p:cNvPicPr>
          <p:nvPr/>
        </p:nvPicPr>
        <p:blipFill rotWithShape="1">
          <a:blip r:embed="rId2"/>
          <a:srcRect b="15730"/>
          <a:stretch/>
        </p:blipFill>
        <p:spPr>
          <a:xfrm>
            <a:off x="0" y="10"/>
            <a:ext cx="12192002" cy="6857990"/>
          </a:xfrm>
          <a:custGeom>
            <a:avLst/>
            <a:gdLst/>
            <a:ahLst/>
            <a:cxnLst/>
            <a:rect l="l" t="t" r="r" b="b"/>
            <a:pathLst>
              <a:path w="12192000" h="6858000">
                <a:moveTo>
                  <a:pt x="5712609" y="3740816"/>
                </a:moveTo>
                <a:cubicBezTo>
                  <a:pt x="5738974" y="3758821"/>
                  <a:pt x="5765337" y="3776826"/>
                  <a:pt x="5791702" y="3794831"/>
                </a:cubicBezTo>
                <a:cubicBezTo>
                  <a:pt x="5776911" y="3790330"/>
                  <a:pt x="5760836" y="3785829"/>
                  <a:pt x="5745403" y="3781327"/>
                </a:cubicBezTo>
                <a:cubicBezTo>
                  <a:pt x="5732542" y="3770394"/>
                  <a:pt x="5719038" y="3760108"/>
                  <a:pt x="5706178" y="3748531"/>
                </a:cubicBezTo>
                <a:cubicBezTo>
                  <a:pt x="5708106" y="3745959"/>
                  <a:pt x="5710678" y="3743389"/>
                  <a:pt x="5712609" y="3740816"/>
                </a:cubicBezTo>
                <a:close/>
                <a:moveTo>
                  <a:pt x="6185882" y="2838635"/>
                </a:moveTo>
                <a:cubicBezTo>
                  <a:pt x="6344070" y="2946665"/>
                  <a:pt x="6502257" y="3055338"/>
                  <a:pt x="6660444" y="3163369"/>
                </a:cubicBezTo>
                <a:cubicBezTo>
                  <a:pt x="6657871" y="3165941"/>
                  <a:pt x="6655942" y="3168513"/>
                  <a:pt x="6653370" y="3171086"/>
                </a:cubicBezTo>
                <a:cubicBezTo>
                  <a:pt x="6479751" y="3079774"/>
                  <a:pt x="6315776" y="2978175"/>
                  <a:pt x="6185882" y="2838635"/>
                </a:cubicBezTo>
                <a:close/>
                <a:moveTo>
                  <a:pt x="0" y="0"/>
                </a:moveTo>
                <a:lnTo>
                  <a:pt x="12192000" y="0"/>
                </a:lnTo>
                <a:lnTo>
                  <a:pt x="12192000" y="3164490"/>
                </a:lnTo>
                <a:lnTo>
                  <a:pt x="11988395" y="3196744"/>
                </a:lnTo>
                <a:cubicBezTo>
                  <a:pt x="11473771" y="3266864"/>
                  <a:pt x="10861963" y="3302908"/>
                  <a:pt x="10185568" y="3253395"/>
                </a:cubicBezTo>
                <a:cubicBezTo>
                  <a:pt x="10116120" y="3248250"/>
                  <a:pt x="10050531" y="3245034"/>
                  <a:pt x="9983655" y="3242463"/>
                </a:cubicBezTo>
                <a:cubicBezTo>
                  <a:pt x="9392061" y="3216097"/>
                  <a:pt x="8811401" y="3203236"/>
                  <a:pt x="8566404" y="3171728"/>
                </a:cubicBezTo>
                <a:cubicBezTo>
                  <a:pt x="8374779" y="3146650"/>
                  <a:pt x="7394792" y="2934448"/>
                  <a:pt x="7107354" y="2755040"/>
                </a:cubicBezTo>
                <a:cubicBezTo>
                  <a:pt x="6813486" y="2571132"/>
                  <a:pt x="6536339" y="2367932"/>
                  <a:pt x="6260475" y="2164090"/>
                </a:cubicBezTo>
                <a:cubicBezTo>
                  <a:pt x="6140870" y="2075993"/>
                  <a:pt x="6013549" y="1995614"/>
                  <a:pt x="5905518" y="1894658"/>
                </a:cubicBezTo>
                <a:cubicBezTo>
                  <a:pt x="5797490" y="1793059"/>
                  <a:pt x="5694605" y="1687600"/>
                  <a:pt x="5577572" y="1593717"/>
                </a:cubicBezTo>
                <a:cubicBezTo>
                  <a:pt x="5544133" y="1566709"/>
                  <a:pt x="5510696" y="1537773"/>
                  <a:pt x="5461824" y="1533271"/>
                </a:cubicBezTo>
                <a:cubicBezTo>
                  <a:pt x="5450893" y="1531985"/>
                  <a:pt x="5439318" y="1532628"/>
                  <a:pt x="5428386" y="1533913"/>
                </a:cubicBezTo>
                <a:cubicBezTo>
                  <a:pt x="5416169" y="1535200"/>
                  <a:pt x="5406523" y="1541630"/>
                  <a:pt x="5402021" y="1552562"/>
                </a:cubicBezTo>
                <a:cubicBezTo>
                  <a:pt x="5397521" y="1564781"/>
                  <a:pt x="5405238" y="1571853"/>
                  <a:pt x="5414239" y="1578283"/>
                </a:cubicBezTo>
                <a:cubicBezTo>
                  <a:pt x="5420670" y="1582785"/>
                  <a:pt x="5427099" y="1589859"/>
                  <a:pt x="5435459" y="1591144"/>
                </a:cubicBezTo>
                <a:cubicBezTo>
                  <a:pt x="5488833" y="1598861"/>
                  <a:pt x="5508766" y="1638086"/>
                  <a:pt x="5533844" y="1672809"/>
                </a:cubicBezTo>
                <a:cubicBezTo>
                  <a:pt x="5544776" y="1687600"/>
                  <a:pt x="5556350" y="1699175"/>
                  <a:pt x="5536417" y="1720394"/>
                </a:cubicBezTo>
                <a:cubicBezTo>
                  <a:pt x="5519055" y="1739042"/>
                  <a:pt x="5537059" y="1748689"/>
                  <a:pt x="5555063" y="1753834"/>
                </a:cubicBezTo>
                <a:cubicBezTo>
                  <a:pt x="5580142" y="1760906"/>
                  <a:pt x="5609722" y="1759621"/>
                  <a:pt x="5638015" y="1782770"/>
                </a:cubicBezTo>
                <a:cubicBezTo>
                  <a:pt x="5531915" y="1784699"/>
                  <a:pt x="5486902" y="1723611"/>
                  <a:pt x="5438676" y="1667022"/>
                </a:cubicBezTo>
                <a:cubicBezTo>
                  <a:pt x="5420670" y="1646446"/>
                  <a:pt x="5408453" y="1622010"/>
                  <a:pt x="5393019" y="1598861"/>
                </a:cubicBezTo>
                <a:cubicBezTo>
                  <a:pt x="5373728" y="1570568"/>
                  <a:pt x="5351221" y="1569281"/>
                  <a:pt x="5322928" y="1594359"/>
                </a:cubicBezTo>
                <a:cubicBezTo>
                  <a:pt x="5297850" y="1616865"/>
                  <a:pt x="5285633" y="1614937"/>
                  <a:pt x="5277274" y="1584070"/>
                </a:cubicBezTo>
                <a:cubicBezTo>
                  <a:pt x="5264412" y="1535843"/>
                  <a:pt x="5234831" y="1501763"/>
                  <a:pt x="5184674" y="1484401"/>
                </a:cubicBezTo>
                <a:cubicBezTo>
                  <a:pt x="5179209" y="1482471"/>
                  <a:pt x="5173101" y="1479417"/>
                  <a:pt x="5167072" y="1478372"/>
                </a:cubicBezTo>
                <a:cubicBezTo>
                  <a:pt x="5161044" y="1477327"/>
                  <a:pt x="5155097" y="1478292"/>
                  <a:pt x="5149951" y="1484401"/>
                </a:cubicBezTo>
                <a:cubicBezTo>
                  <a:pt x="5140950" y="1494688"/>
                  <a:pt x="5148664" y="1506907"/>
                  <a:pt x="5155097" y="1515909"/>
                </a:cubicBezTo>
                <a:cubicBezTo>
                  <a:pt x="5166670" y="1531985"/>
                  <a:pt x="5176959" y="1547417"/>
                  <a:pt x="5181461" y="1566709"/>
                </a:cubicBezTo>
                <a:cubicBezTo>
                  <a:pt x="5184674" y="1579570"/>
                  <a:pt x="5187891" y="1593717"/>
                  <a:pt x="5178887" y="1603361"/>
                </a:cubicBezTo>
                <a:cubicBezTo>
                  <a:pt x="5141592" y="1644516"/>
                  <a:pt x="5168600" y="1663807"/>
                  <a:pt x="5200752" y="1685671"/>
                </a:cubicBezTo>
                <a:cubicBezTo>
                  <a:pt x="5245120" y="1715251"/>
                  <a:pt x="5262482" y="1758976"/>
                  <a:pt x="5252195" y="1811063"/>
                </a:cubicBezTo>
                <a:cubicBezTo>
                  <a:pt x="5248335" y="1832284"/>
                  <a:pt x="5250909" y="1845143"/>
                  <a:pt x="5277274" y="1844501"/>
                </a:cubicBezTo>
                <a:cubicBezTo>
                  <a:pt x="5287560" y="1844501"/>
                  <a:pt x="5290133" y="1851575"/>
                  <a:pt x="5293993" y="1859290"/>
                </a:cubicBezTo>
                <a:cubicBezTo>
                  <a:pt x="5376299" y="2041270"/>
                  <a:pt x="5495262" y="2200743"/>
                  <a:pt x="5634802" y="2347356"/>
                </a:cubicBezTo>
                <a:cubicBezTo>
                  <a:pt x="5747976" y="2466318"/>
                  <a:pt x="5872725" y="2573704"/>
                  <a:pt x="6001975" y="2677877"/>
                </a:cubicBezTo>
                <a:cubicBezTo>
                  <a:pt x="6005832" y="2681092"/>
                  <a:pt x="6009691" y="2684949"/>
                  <a:pt x="6011621" y="2691379"/>
                </a:cubicBezTo>
                <a:cubicBezTo>
                  <a:pt x="5950533" y="2678520"/>
                  <a:pt x="5897804" y="2652154"/>
                  <a:pt x="5847002" y="2622575"/>
                </a:cubicBezTo>
                <a:cubicBezTo>
                  <a:pt x="5711965" y="2544125"/>
                  <a:pt x="5598147" y="2442525"/>
                  <a:pt x="5483045" y="2342854"/>
                </a:cubicBezTo>
                <a:cubicBezTo>
                  <a:pt x="5412953" y="2281765"/>
                  <a:pt x="5340933" y="2222606"/>
                  <a:pt x="5263769" y="2168592"/>
                </a:cubicBezTo>
                <a:cubicBezTo>
                  <a:pt x="5250909" y="2159588"/>
                  <a:pt x="5241905" y="2148014"/>
                  <a:pt x="5232904" y="2136439"/>
                </a:cubicBezTo>
                <a:cubicBezTo>
                  <a:pt x="5227759" y="2130010"/>
                  <a:pt x="5221329" y="2124222"/>
                  <a:pt x="5211040" y="2126795"/>
                </a:cubicBezTo>
                <a:cubicBezTo>
                  <a:pt x="5198180" y="2130010"/>
                  <a:pt x="5196893" y="2139654"/>
                  <a:pt x="5195606" y="2149301"/>
                </a:cubicBezTo>
                <a:cubicBezTo>
                  <a:pt x="5191749" y="2180166"/>
                  <a:pt x="5200108" y="2207817"/>
                  <a:pt x="5216185" y="2234181"/>
                </a:cubicBezTo>
                <a:cubicBezTo>
                  <a:pt x="5257983" y="2301699"/>
                  <a:pt x="5319713" y="2353786"/>
                  <a:pt x="5383373" y="2403300"/>
                </a:cubicBezTo>
                <a:cubicBezTo>
                  <a:pt x="5465682" y="2466961"/>
                  <a:pt x="5545418" y="2533193"/>
                  <a:pt x="5618083" y="2605857"/>
                </a:cubicBezTo>
                <a:cubicBezTo>
                  <a:pt x="5623226" y="2611001"/>
                  <a:pt x="5632871" y="2614216"/>
                  <a:pt x="5629656" y="2629005"/>
                </a:cubicBezTo>
                <a:cubicBezTo>
                  <a:pt x="5584001" y="2594925"/>
                  <a:pt x="5540917" y="2561487"/>
                  <a:pt x="5497192" y="2529334"/>
                </a:cubicBezTo>
                <a:cubicBezTo>
                  <a:pt x="5454108" y="2497183"/>
                  <a:pt x="5410380" y="2465031"/>
                  <a:pt x="5367298" y="2433523"/>
                </a:cubicBezTo>
                <a:cubicBezTo>
                  <a:pt x="5357008" y="2425806"/>
                  <a:pt x="5346076" y="2414874"/>
                  <a:pt x="5331288" y="2424520"/>
                </a:cubicBezTo>
                <a:cubicBezTo>
                  <a:pt x="5315856" y="2434165"/>
                  <a:pt x="5317785" y="2450242"/>
                  <a:pt x="5321643" y="2463101"/>
                </a:cubicBezTo>
                <a:cubicBezTo>
                  <a:pt x="5333859" y="2501041"/>
                  <a:pt x="5355081" y="2534479"/>
                  <a:pt x="5383373" y="2564059"/>
                </a:cubicBezTo>
                <a:cubicBezTo>
                  <a:pt x="5479829" y="2661801"/>
                  <a:pt x="5591073" y="2746038"/>
                  <a:pt x="5694605" y="2837349"/>
                </a:cubicBezTo>
                <a:cubicBezTo>
                  <a:pt x="5750548" y="2886864"/>
                  <a:pt x="5801990" y="2939593"/>
                  <a:pt x="5850861" y="2994249"/>
                </a:cubicBezTo>
                <a:cubicBezTo>
                  <a:pt x="5861793" y="3006469"/>
                  <a:pt x="5861149" y="3018043"/>
                  <a:pt x="5857934" y="3032189"/>
                </a:cubicBezTo>
                <a:cubicBezTo>
                  <a:pt x="5845076" y="3089421"/>
                  <a:pt x="5865008" y="3108711"/>
                  <a:pt x="5929311" y="3097780"/>
                </a:cubicBezTo>
                <a:cubicBezTo>
                  <a:pt x="5949246" y="3094563"/>
                  <a:pt x="5962750" y="3097780"/>
                  <a:pt x="5974966" y="3111282"/>
                </a:cubicBezTo>
                <a:cubicBezTo>
                  <a:pt x="6122866" y="3278472"/>
                  <a:pt x="6297771" y="3419297"/>
                  <a:pt x="6488753" y="3544689"/>
                </a:cubicBezTo>
                <a:cubicBezTo>
                  <a:pt x="6566560" y="3595488"/>
                  <a:pt x="6646940" y="3643718"/>
                  <a:pt x="6728605" y="3688730"/>
                </a:cubicBezTo>
                <a:cubicBezTo>
                  <a:pt x="6728605" y="3691945"/>
                  <a:pt x="6728605" y="3695804"/>
                  <a:pt x="6728605" y="3699019"/>
                </a:cubicBezTo>
                <a:cubicBezTo>
                  <a:pt x="6727962" y="3703519"/>
                  <a:pt x="6727320" y="3706091"/>
                  <a:pt x="6726677" y="3709950"/>
                </a:cubicBezTo>
                <a:cubicBezTo>
                  <a:pt x="6611573" y="3640502"/>
                  <a:pt x="6497754" y="3569125"/>
                  <a:pt x="6386510" y="3493890"/>
                </a:cubicBezTo>
                <a:cubicBezTo>
                  <a:pt x="6084927" y="3290048"/>
                  <a:pt x="5796845" y="3071415"/>
                  <a:pt x="5504264" y="2857926"/>
                </a:cubicBezTo>
                <a:cubicBezTo>
                  <a:pt x="5405879" y="2785906"/>
                  <a:pt x="5328073" y="2693952"/>
                  <a:pt x="5239333" y="2612929"/>
                </a:cubicBezTo>
                <a:cubicBezTo>
                  <a:pt x="5180174" y="2558915"/>
                  <a:pt x="5123586" y="2502328"/>
                  <a:pt x="5054783" y="2457958"/>
                </a:cubicBezTo>
                <a:cubicBezTo>
                  <a:pt x="5026489" y="2439952"/>
                  <a:pt x="4996909" y="2423876"/>
                  <a:pt x="4958969" y="2428378"/>
                </a:cubicBezTo>
                <a:cubicBezTo>
                  <a:pt x="4944180" y="2430308"/>
                  <a:pt x="4927460" y="2434165"/>
                  <a:pt x="4922316" y="2450884"/>
                </a:cubicBezTo>
                <a:cubicBezTo>
                  <a:pt x="4917814" y="2467603"/>
                  <a:pt x="4931318" y="2475320"/>
                  <a:pt x="4943538" y="2482393"/>
                </a:cubicBezTo>
                <a:cubicBezTo>
                  <a:pt x="4946752" y="2484322"/>
                  <a:pt x="4949967" y="2486895"/>
                  <a:pt x="4953183" y="2486895"/>
                </a:cubicBezTo>
                <a:cubicBezTo>
                  <a:pt x="5014271" y="2490752"/>
                  <a:pt x="5028418" y="2539623"/>
                  <a:pt x="5057355" y="2574991"/>
                </a:cubicBezTo>
                <a:cubicBezTo>
                  <a:pt x="5066357" y="2585923"/>
                  <a:pt x="5066999" y="2596854"/>
                  <a:pt x="5057355" y="2609714"/>
                </a:cubicBezTo>
                <a:cubicBezTo>
                  <a:pt x="5039991" y="2632863"/>
                  <a:pt x="5052210" y="2643152"/>
                  <a:pt x="5075359" y="2649582"/>
                </a:cubicBezTo>
                <a:cubicBezTo>
                  <a:pt x="5098507" y="2656013"/>
                  <a:pt x="5123586" y="2657941"/>
                  <a:pt x="5148664" y="2672732"/>
                </a:cubicBezTo>
                <a:cubicBezTo>
                  <a:pt x="5108797" y="2684949"/>
                  <a:pt x="5081147" y="2672090"/>
                  <a:pt x="5055425" y="2656013"/>
                </a:cubicBezTo>
                <a:cubicBezTo>
                  <a:pt x="4997552" y="2620646"/>
                  <a:pt x="4960257" y="2568559"/>
                  <a:pt x="4924888" y="2515188"/>
                </a:cubicBezTo>
                <a:cubicBezTo>
                  <a:pt x="4917814" y="2504899"/>
                  <a:pt x="4912027" y="2493324"/>
                  <a:pt x="4902382" y="2484965"/>
                </a:cubicBezTo>
                <a:cubicBezTo>
                  <a:pt x="4884376" y="2468246"/>
                  <a:pt x="4865085" y="2466318"/>
                  <a:pt x="4843224" y="2486895"/>
                </a:cubicBezTo>
                <a:cubicBezTo>
                  <a:pt x="4814285" y="2513902"/>
                  <a:pt x="4803998" y="2511973"/>
                  <a:pt x="4794352" y="2477250"/>
                </a:cubicBezTo>
                <a:cubicBezTo>
                  <a:pt x="4781490" y="2430308"/>
                  <a:pt x="4752554" y="2397512"/>
                  <a:pt x="4703040" y="2380151"/>
                </a:cubicBezTo>
                <a:cubicBezTo>
                  <a:pt x="4692753" y="2376292"/>
                  <a:pt x="4681821" y="2371147"/>
                  <a:pt x="4670890" y="2379507"/>
                </a:cubicBezTo>
                <a:cubicBezTo>
                  <a:pt x="4659315" y="2389153"/>
                  <a:pt x="4667030" y="2398798"/>
                  <a:pt x="4671532" y="2407802"/>
                </a:cubicBezTo>
                <a:cubicBezTo>
                  <a:pt x="4677962" y="2421948"/>
                  <a:pt x="4685679" y="2436095"/>
                  <a:pt x="4691466" y="2450884"/>
                </a:cubicBezTo>
                <a:cubicBezTo>
                  <a:pt x="4701755" y="2474677"/>
                  <a:pt x="4703685" y="2499756"/>
                  <a:pt x="4684393" y="2522904"/>
                </a:cubicBezTo>
                <a:cubicBezTo>
                  <a:pt x="4670245" y="2539623"/>
                  <a:pt x="4671532" y="2550555"/>
                  <a:pt x="4690181" y="2562130"/>
                </a:cubicBezTo>
                <a:cubicBezTo>
                  <a:pt x="4749983" y="2598140"/>
                  <a:pt x="4787922" y="2645081"/>
                  <a:pt x="4767344" y="2718387"/>
                </a:cubicBezTo>
                <a:cubicBezTo>
                  <a:pt x="4764130" y="2728676"/>
                  <a:pt x="4767988" y="2738965"/>
                  <a:pt x="4780205" y="2738321"/>
                </a:cubicBezTo>
                <a:cubicBezTo>
                  <a:pt x="4807214" y="2736393"/>
                  <a:pt x="4811713" y="2753112"/>
                  <a:pt x="4819430" y="2770474"/>
                </a:cubicBezTo>
                <a:cubicBezTo>
                  <a:pt x="4894666" y="2937020"/>
                  <a:pt x="5003339" y="3082346"/>
                  <a:pt x="5128730" y="3218670"/>
                </a:cubicBezTo>
                <a:cubicBezTo>
                  <a:pt x="5252837" y="3353709"/>
                  <a:pt x="5392376" y="3474599"/>
                  <a:pt x="5540917" y="3590345"/>
                </a:cubicBezTo>
                <a:cubicBezTo>
                  <a:pt x="5499119" y="3586487"/>
                  <a:pt x="5445104" y="3562695"/>
                  <a:pt x="5393019" y="3535044"/>
                </a:cubicBezTo>
                <a:cubicBezTo>
                  <a:pt x="5255410" y="3461095"/>
                  <a:pt x="5142235" y="3360781"/>
                  <a:pt x="5027131" y="3262397"/>
                </a:cubicBezTo>
                <a:cubicBezTo>
                  <a:pt x="4946752" y="3193592"/>
                  <a:pt x="4868302" y="3122858"/>
                  <a:pt x="4778275" y="3063697"/>
                </a:cubicBezTo>
                <a:cubicBezTo>
                  <a:pt x="4767988" y="3057268"/>
                  <a:pt x="4760914" y="3048908"/>
                  <a:pt x="4755127" y="3038619"/>
                </a:cubicBezTo>
                <a:cubicBezTo>
                  <a:pt x="4749983" y="3029617"/>
                  <a:pt x="4742265" y="3021258"/>
                  <a:pt x="4728763" y="3025115"/>
                </a:cubicBezTo>
                <a:cubicBezTo>
                  <a:pt x="4715259" y="3029617"/>
                  <a:pt x="4713973" y="3041192"/>
                  <a:pt x="4713973" y="3051481"/>
                </a:cubicBezTo>
                <a:cubicBezTo>
                  <a:pt x="4715902" y="3090063"/>
                  <a:pt x="4726833" y="3124786"/>
                  <a:pt x="4750625" y="3155652"/>
                </a:cubicBezTo>
                <a:cubicBezTo>
                  <a:pt x="4796924" y="3217385"/>
                  <a:pt x="4858656" y="3265612"/>
                  <a:pt x="4920386" y="3313839"/>
                </a:cubicBezTo>
                <a:cubicBezTo>
                  <a:pt x="5005911" y="3380072"/>
                  <a:pt x="5085005" y="3452092"/>
                  <a:pt x="5156382" y="3532472"/>
                </a:cubicBezTo>
                <a:cubicBezTo>
                  <a:pt x="5104940" y="3493247"/>
                  <a:pt x="5053495" y="3453378"/>
                  <a:pt x="5001409" y="3414153"/>
                </a:cubicBezTo>
                <a:cubicBezTo>
                  <a:pt x="4962184" y="3384574"/>
                  <a:pt x="4921673" y="3356279"/>
                  <a:pt x="4881806" y="3327343"/>
                </a:cubicBezTo>
                <a:cubicBezTo>
                  <a:pt x="4872159" y="3320270"/>
                  <a:pt x="4861870" y="3312554"/>
                  <a:pt x="4848368" y="3322198"/>
                </a:cubicBezTo>
                <a:cubicBezTo>
                  <a:pt x="4836149" y="3330558"/>
                  <a:pt x="4838079" y="3342777"/>
                  <a:pt x="4840652" y="3354351"/>
                </a:cubicBezTo>
                <a:cubicBezTo>
                  <a:pt x="4850297" y="3400006"/>
                  <a:pt x="4877304" y="3436659"/>
                  <a:pt x="4910742" y="3469454"/>
                </a:cubicBezTo>
                <a:cubicBezTo>
                  <a:pt x="4951252" y="3508679"/>
                  <a:pt x="4993695" y="3545976"/>
                  <a:pt x="5037419" y="3583272"/>
                </a:cubicBezTo>
                <a:cubicBezTo>
                  <a:pt x="4990479" y="3572983"/>
                  <a:pt x="4943538" y="3562695"/>
                  <a:pt x="4896595" y="3554336"/>
                </a:cubicBezTo>
                <a:cubicBezTo>
                  <a:pt x="4917814" y="3628927"/>
                  <a:pt x="4967328" y="3643718"/>
                  <a:pt x="5011699" y="3655292"/>
                </a:cubicBezTo>
                <a:cubicBezTo>
                  <a:pt x="5071502" y="3670081"/>
                  <a:pt x="5128730" y="3688730"/>
                  <a:pt x="5185319" y="3709950"/>
                </a:cubicBezTo>
                <a:cubicBezTo>
                  <a:pt x="5209111" y="3731170"/>
                  <a:pt x="5232904" y="3751748"/>
                  <a:pt x="5256052" y="3773610"/>
                </a:cubicBezTo>
                <a:cubicBezTo>
                  <a:pt x="5279845" y="3796118"/>
                  <a:pt x="5302352" y="3818624"/>
                  <a:pt x="5324859" y="3842415"/>
                </a:cubicBezTo>
                <a:cubicBezTo>
                  <a:pt x="5340933" y="3859776"/>
                  <a:pt x="5360224" y="3874568"/>
                  <a:pt x="5341576" y="3904146"/>
                </a:cubicBezTo>
                <a:cubicBezTo>
                  <a:pt x="5333217" y="3917650"/>
                  <a:pt x="5387873" y="3990958"/>
                  <a:pt x="5405238" y="3995458"/>
                </a:cubicBezTo>
                <a:cubicBezTo>
                  <a:pt x="5407809" y="3996100"/>
                  <a:pt x="5410380" y="3996745"/>
                  <a:pt x="5412310" y="3996745"/>
                </a:cubicBezTo>
                <a:cubicBezTo>
                  <a:pt x="5449607" y="3994173"/>
                  <a:pt x="5457967" y="4016036"/>
                  <a:pt x="5458608" y="4043687"/>
                </a:cubicBezTo>
                <a:cubicBezTo>
                  <a:pt x="5459252" y="4070693"/>
                  <a:pt x="5452823" y="4104131"/>
                  <a:pt x="5503621" y="4090627"/>
                </a:cubicBezTo>
                <a:cubicBezTo>
                  <a:pt x="5509408" y="4089342"/>
                  <a:pt x="5510696" y="4093199"/>
                  <a:pt x="5513266" y="4097701"/>
                </a:cubicBezTo>
                <a:cubicBezTo>
                  <a:pt x="5568568" y="4212804"/>
                  <a:pt x="5661808" y="4301543"/>
                  <a:pt x="5753762" y="4390282"/>
                </a:cubicBezTo>
                <a:cubicBezTo>
                  <a:pt x="5758907" y="4394784"/>
                  <a:pt x="5764052" y="4399285"/>
                  <a:pt x="5769195" y="4403786"/>
                </a:cubicBezTo>
                <a:cubicBezTo>
                  <a:pt x="5672741" y="4381280"/>
                  <a:pt x="5354436" y="4352342"/>
                  <a:pt x="5261196" y="4361989"/>
                </a:cubicBezTo>
                <a:cubicBezTo>
                  <a:pt x="5178245" y="4370349"/>
                  <a:pt x="4709472" y="4230167"/>
                  <a:pt x="4612374" y="4147215"/>
                </a:cubicBezTo>
                <a:cubicBezTo>
                  <a:pt x="4598869" y="4212161"/>
                  <a:pt x="4627806" y="4237882"/>
                  <a:pt x="4650956" y="4267463"/>
                </a:cubicBezTo>
                <a:cubicBezTo>
                  <a:pt x="4683749" y="4309260"/>
                  <a:pt x="4688895" y="4338840"/>
                  <a:pt x="4627162" y="4372278"/>
                </a:cubicBezTo>
                <a:cubicBezTo>
                  <a:pt x="4450327" y="4467447"/>
                  <a:pt x="4452257" y="4470662"/>
                  <a:pt x="4618160" y="4599911"/>
                </a:cubicBezTo>
                <a:cubicBezTo>
                  <a:pt x="4625877" y="4605700"/>
                  <a:pt x="4622019" y="4624347"/>
                  <a:pt x="4623948" y="4637209"/>
                </a:cubicBezTo>
                <a:cubicBezTo>
                  <a:pt x="4580863" y="4656500"/>
                  <a:pt x="4530064" y="4606343"/>
                  <a:pt x="4478622" y="4660357"/>
                </a:cubicBezTo>
                <a:cubicBezTo>
                  <a:pt x="4700468" y="4897637"/>
                  <a:pt x="5038064" y="5123344"/>
                  <a:pt x="5344150" y="5301466"/>
                </a:cubicBezTo>
                <a:cubicBezTo>
                  <a:pt x="5096581" y="5359982"/>
                  <a:pt x="4948037" y="5154210"/>
                  <a:pt x="4766058" y="5180574"/>
                </a:cubicBezTo>
                <a:cubicBezTo>
                  <a:pt x="4675390" y="5244877"/>
                  <a:pt x="4945465" y="5349050"/>
                  <a:pt x="4687609" y="5379273"/>
                </a:cubicBezTo>
                <a:cubicBezTo>
                  <a:pt x="4799496" y="5435860"/>
                  <a:pt x="4882449" y="5491161"/>
                  <a:pt x="4959611" y="5556107"/>
                </a:cubicBezTo>
                <a:cubicBezTo>
                  <a:pt x="5096581" y="5672497"/>
                  <a:pt x="5123586" y="5749662"/>
                  <a:pt x="5060571" y="5905920"/>
                </a:cubicBezTo>
                <a:cubicBezTo>
                  <a:pt x="5018773" y="6008805"/>
                  <a:pt x="4958326" y="6103332"/>
                  <a:pt x="5011699" y="6226152"/>
                </a:cubicBezTo>
                <a:cubicBezTo>
                  <a:pt x="5048351" y="6310389"/>
                  <a:pt x="5034204" y="6365690"/>
                  <a:pt x="4895308" y="6327750"/>
                </a:cubicBezTo>
                <a:cubicBezTo>
                  <a:pt x="4745482" y="6287240"/>
                  <a:pt x="4688895" y="6363118"/>
                  <a:pt x="4726833" y="6510373"/>
                </a:cubicBezTo>
                <a:cubicBezTo>
                  <a:pt x="4751269" y="6604900"/>
                  <a:pt x="4725546" y="6634480"/>
                  <a:pt x="4622661" y="6623548"/>
                </a:cubicBezTo>
                <a:cubicBezTo>
                  <a:pt x="4508843" y="6611330"/>
                  <a:pt x="4400814" y="6549598"/>
                  <a:pt x="4259989" y="6579179"/>
                </a:cubicBezTo>
                <a:cubicBezTo>
                  <a:pt x="4358453" y="6729972"/>
                  <a:pt x="4554892" y="6711403"/>
                  <a:pt x="4690343" y="6814255"/>
                </a:cubicBezTo>
                <a:lnTo>
                  <a:pt x="4735334" y="6858000"/>
                </a:lnTo>
                <a:lnTo>
                  <a:pt x="4496011" y="6858000"/>
                </a:lnTo>
                <a:lnTo>
                  <a:pt x="4440632" y="6851514"/>
                </a:lnTo>
                <a:cubicBezTo>
                  <a:pt x="4410700" y="6846400"/>
                  <a:pt x="4381522" y="6839608"/>
                  <a:pt x="4352585" y="6830605"/>
                </a:cubicBezTo>
                <a:cubicBezTo>
                  <a:pt x="4304358" y="6815816"/>
                  <a:pt x="4251629" y="6801027"/>
                  <a:pt x="4224621" y="6850539"/>
                </a:cubicBezTo>
                <a:lnTo>
                  <a:pt x="4223115" y="6858000"/>
                </a:lnTo>
                <a:lnTo>
                  <a:pt x="0" y="6858000"/>
                </a:lnTo>
                <a:close/>
              </a:path>
            </a:pathLst>
          </a:custGeom>
        </p:spPr>
      </p:pic>
      <p:sp>
        <p:nvSpPr>
          <p:cNvPr id="2" name="Title 1">
            <a:extLst>
              <a:ext uri="{FF2B5EF4-FFF2-40B4-BE49-F238E27FC236}">
                <a16:creationId xmlns:a16="http://schemas.microsoft.com/office/drawing/2014/main" id="{F5CA0DC1-CBA2-4125-B70C-206318335C76}"/>
              </a:ext>
            </a:extLst>
          </p:cNvPr>
          <p:cNvSpPr>
            <a:spLocks noGrp="1"/>
          </p:cNvSpPr>
          <p:nvPr>
            <p:ph type="ctrTitle"/>
          </p:nvPr>
        </p:nvSpPr>
        <p:spPr>
          <a:xfrm>
            <a:off x="6095999" y="3834174"/>
            <a:ext cx="5257800" cy="1701570"/>
          </a:xfrm>
        </p:spPr>
        <p:txBody>
          <a:bodyPr anchor="b">
            <a:normAutofit/>
          </a:bodyPr>
          <a:lstStyle/>
          <a:p>
            <a:r>
              <a:rPr lang="en-GB" sz="3100" u="sng" dirty="0"/>
              <a:t>OPERATIONAL ISSUE IN THE FOOD AND BEVERAGE </a:t>
            </a:r>
          </a:p>
        </p:txBody>
      </p:sp>
      <p:sp>
        <p:nvSpPr>
          <p:cNvPr id="3" name="Subtitle 2">
            <a:extLst>
              <a:ext uri="{FF2B5EF4-FFF2-40B4-BE49-F238E27FC236}">
                <a16:creationId xmlns:a16="http://schemas.microsoft.com/office/drawing/2014/main" id="{C5855D7B-BA57-431F-AA67-42AE6D80569E}"/>
              </a:ext>
            </a:extLst>
          </p:cNvPr>
          <p:cNvSpPr>
            <a:spLocks noGrp="1"/>
          </p:cNvSpPr>
          <p:nvPr>
            <p:ph type="subTitle" idx="1"/>
          </p:nvPr>
        </p:nvSpPr>
        <p:spPr>
          <a:xfrm>
            <a:off x="6096000" y="5592499"/>
            <a:ext cx="5147960" cy="1097668"/>
          </a:xfrm>
        </p:spPr>
        <p:txBody>
          <a:bodyPr>
            <a:normAutofit/>
          </a:bodyPr>
          <a:lstStyle/>
          <a:p>
            <a:pPr>
              <a:lnSpc>
                <a:spcPct val="90000"/>
              </a:lnSpc>
            </a:pPr>
            <a:r>
              <a:rPr lang="en-GB" sz="1800" dirty="0"/>
              <a:t>RALUCA-CRISTINA URLOI</a:t>
            </a:r>
          </a:p>
          <a:p>
            <a:pPr>
              <a:lnSpc>
                <a:spcPct val="90000"/>
              </a:lnSpc>
            </a:pPr>
            <a:r>
              <a:rPr lang="en-GB" sz="1800" dirty="0"/>
              <a:t>STUDENT NUMBER: 1905716</a:t>
            </a:r>
          </a:p>
        </p:txBody>
      </p:sp>
    </p:spTree>
    <p:extLst>
      <p:ext uri="{BB962C8B-B14F-4D97-AF65-F5344CB8AC3E}">
        <p14:creationId xmlns:p14="http://schemas.microsoft.com/office/powerpoint/2010/main" val="115568026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46BC0-DCA1-4D17-89AA-21FBD50CB402}"/>
              </a:ext>
            </a:extLst>
          </p:cNvPr>
          <p:cNvSpPr>
            <a:spLocks noGrp="1"/>
          </p:cNvSpPr>
          <p:nvPr>
            <p:ph type="title"/>
          </p:nvPr>
        </p:nvSpPr>
        <p:spPr>
          <a:xfrm>
            <a:off x="132145" y="253816"/>
            <a:ext cx="6106609" cy="1807305"/>
          </a:xfrm>
        </p:spPr>
        <p:txBody>
          <a:bodyPr>
            <a:normAutofit/>
          </a:bodyPr>
          <a:lstStyle/>
          <a:p>
            <a:r>
              <a:rPr lang="en-GB" dirty="0"/>
              <a:t>¬</a:t>
            </a:r>
            <a:r>
              <a:rPr lang="en-GB" u="sng" dirty="0"/>
              <a:t>CHOSEN ISSUE </a:t>
            </a:r>
          </a:p>
        </p:txBody>
      </p:sp>
      <p:sp>
        <p:nvSpPr>
          <p:cNvPr id="3" name="Content Placeholder 2">
            <a:extLst>
              <a:ext uri="{FF2B5EF4-FFF2-40B4-BE49-F238E27FC236}">
                <a16:creationId xmlns:a16="http://schemas.microsoft.com/office/drawing/2014/main" id="{4ECC5018-FB1E-4F7B-A880-6DE3DD511879}"/>
              </a:ext>
            </a:extLst>
          </p:cNvPr>
          <p:cNvSpPr>
            <a:spLocks noGrp="1"/>
          </p:cNvSpPr>
          <p:nvPr>
            <p:ph idx="1"/>
          </p:nvPr>
        </p:nvSpPr>
        <p:spPr>
          <a:xfrm>
            <a:off x="381965" y="2314937"/>
            <a:ext cx="4272332" cy="3862026"/>
          </a:xfrm>
        </p:spPr>
        <p:txBody>
          <a:bodyPr>
            <a:normAutofit/>
          </a:bodyPr>
          <a:lstStyle/>
          <a:p>
            <a:pPr>
              <a:lnSpc>
                <a:spcPct val="90000"/>
              </a:lnSpc>
            </a:pPr>
            <a:r>
              <a:rPr lang="en-GB" sz="2000" dirty="0"/>
              <a:t>The issue that I have chosen is the technological issue which is find in most of the hospitality industries. </a:t>
            </a:r>
            <a:endParaRPr lang="en-GB" sz="2000"/>
          </a:p>
          <a:p>
            <a:pPr>
              <a:lnSpc>
                <a:spcPct val="90000"/>
              </a:lnSpc>
            </a:pPr>
            <a:r>
              <a:rPr lang="en-GB" sz="2000" dirty="0"/>
              <a:t>One example of the technological issues which is going to be the one I will be mostly focus on has to do with the machinery which is part of technology because it is making everyone’s work easier. </a:t>
            </a:r>
            <a:endParaRPr lang="en-GB" sz="2000"/>
          </a:p>
        </p:txBody>
      </p:sp>
      <p:pic>
        <p:nvPicPr>
          <p:cNvPr id="4" name="Picture 3">
            <a:extLst>
              <a:ext uri="{FF2B5EF4-FFF2-40B4-BE49-F238E27FC236}">
                <a16:creationId xmlns:a16="http://schemas.microsoft.com/office/drawing/2014/main" id="{AAB9FB59-F97A-4BE1-A3BE-CDB98F643AEB}"/>
              </a:ext>
            </a:extLst>
          </p:cNvPr>
          <p:cNvPicPr>
            <a:picLocks noChangeAspect="1"/>
          </p:cNvPicPr>
          <p:nvPr/>
        </p:nvPicPr>
        <p:blipFill rotWithShape="1">
          <a:blip r:embed="rId2"/>
          <a:srcRect l="13587" r="1426"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58239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7EB0B3-48E8-4950-85BC-BDEDFBEBCBD4}"/>
              </a:ext>
            </a:extLst>
          </p:cNvPr>
          <p:cNvSpPr>
            <a:spLocks noGrp="1"/>
          </p:cNvSpPr>
          <p:nvPr>
            <p:ph type="title"/>
          </p:nvPr>
        </p:nvSpPr>
        <p:spPr>
          <a:xfrm>
            <a:off x="838200" y="1495426"/>
            <a:ext cx="3220880" cy="4024310"/>
          </a:xfrm>
        </p:spPr>
        <p:txBody>
          <a:bodyPr vert="horz" lIns="91440" tIns="45720" rIns="91440" bIns="45720" rtlCol="0" anchor="ctr">
            <a:normAutofit/>
          </a:bodyPr>
          <a:lstStyle/>
          <a:p>
            <a:r>
              <a:rPr lang="en-US" sz="3600"/>
              <a:t>¬</a:t>
            </a:r>
            <a:r>
              <a:rPr lang="en-US" sz="3600" u="sng"/>
              <a:t>CAUSES</a:t>
            </a:r>
          </a:p>
        </p:txBody>
      </p:sp>
      <p:graphicFrame>
        <p:nvGraphicFramePr>
          <p:cNvPr id="14" name="TextBox 3">
            <a:extLst>
              <a:ext uri="{FF2B5EF4-FFF2-40B4-BE49-F238E27FC236}">
                <a16:creationId xmlns:a16="http://schemas.microsoft.com/office/drawing/2014/main" id="{C558C965-7176-4534-A4C5-529E4CE15781}"/>
              </a:ext>
            </a:extLst>
          </p:cNvPr>
          <p:cNvGraphicFramePr/>
          <p:nvPr>
            <p:extLst>
              <p:ext uri="{D42A27DB-BD31-4B8C-83A1-F6EECF244321}">
                <p14:modId xmlns:p14="http://schemas.microsoft.com/office/powerpoint/2010/main" val="39688842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187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 name="Rectangle 9">
            <a:extLst>
              <a:ext uri="{FF2B5EF4-FFF2-40B4-BE49-F238E27FC236}">
                <a16:creationId xmlns:a16="http://schemas.microsoft.com/office/drawing/2014/main" id="{FEC7823C-FDD6-429C-986C-063FDEBF9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52B620">
              <a:alpha val="20000"/>
            </a:srgbClr>
          </a:solidFill>
          <a:ln w="32707"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B0651F5E-0457-4065-ACB2-8B81590C2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50098" flipH="1" flipV="1">
            <a:off x="-160709" y="3977842"/>
            <a:ext cx="7507400" cy="3166385"/>
          </a:xfrm>
          <a:custGeom>
            <a:avLst/>
            <a:gdLst>
              <a:gd name="connsiteX0" fmla="*/ 5497485 w 7507400"/>
              <a:gd name="connsiteY0" fmla="*/ 2912009 h 3166385"/>
              <a:gd name="connsiteX1" fmla="*/ 7034681 w 7507400"/>
              <a:gd name="connsiteY1" fmla="*/ 3151263 h 3166385"/>
              <a:gd name="connsiteX2" fmla="*/ 7137723 w 7507400"/>
              <a:gd name="connsiteY2" fmla="*/ 3166385 h 3166385"/>
              <a:gd name="connsiteX3" fmla="*/ 7507400 w 7507400"/>
              <a:gd name="connsiteY3" fmla="*/ 875071 h 3166385"/>
              <a:gd name="connsiteX4" fmla="*/ 2083578 w 7507400"/>
              <a:gd name="connsiteY4" fmla="*/ 0 h 3166385"/>
              <a:gd name="connsiteX5" fmla="*/ 2023081 w 7507400"/>
              <a:gd name="connsiteY5" fmla="*/ 5468 h 3166385"/>
              <a:gd name="connsiteX6" fmla="*/ 1865374 w 7507400"/>
              <a:gd name="connsiteY6" fmla="*/ 76313 h 3166385"/>
              <a:gd name="connsiteX7" fmla="*/ 1634010 w 7507400"/>
              <a:gd name="connsiteY7" fmla="*/ 119359 h 3166385"/>
              <a:gd name="connsiteX8" fmla="*/ 1388186 w 7507400"/>
              <a:gd name="connsiteY8" fmla="*/ 130121 h 3166385"/>
              <a:gd name="connsiteX9" fmla="*/ 1330344 w 7507400"/>
              <a:gd name="connsiteY9" fmla="*/ 198275 h 3166385"/>
              <a:gd name="connsiteX10" fmla="*/ 1406262 w 7507400"/>
              <a:gd name="connsiteY10" fmla="*/ 270018 h 3166385"/>
              <a:gd name="connsiteX11" fmla="*/ 1521942 w 7507400"/>
              <a:gd name="connsiteY11" fmla="*/ 277191 h 3166385"/>
              <a:gd name="connsiteX12" fmla="*/ 2212420 w 7507400"/>
              <a:gd name="connsiteY12" fmla="*/ 295128 h 3166385"/>
              <a:gd name="connsiteX13" fmla="*/ 0 w 7507400"/>
              <a:gd name="connsiteY13" fmla="*/ 452960 h 3166385"/>
              <a:gd name="connsiteX14" fmla="*/ 300051 w 7507400"/>
              <a:gd name="connsiteY14" fmla="*/ 549813 h 3166385"/>
              <a:gd name="connsiteX15" fmla="*/ 401272 w 7507400"/>
              <a:gd name="connsiteY15" fmla="*/ 815258 h 3166385"/>
              <a:gd name="connsiteX16" fmla="*/ 770008 w 7507400"/>
              <a:gd name="connsiteY16" fmla="*/ 965917 h 3166385"/>
              <a:gd name="connsiteX17" fmla="*/ 1008605 w 7507400"/>
              <a:gd name="connsiteY17" fmla="*/ 1019724 h 3166385"/>
              <a:gd name="connsiteX18" fmla="*/ 1554478 w 7507400"/>
              <a:gd name="connsiteY18" fmla="*/ 1098641 h 3166385"/>
              <a:gd name="connsiteX19" fmla="*/ 1634010 w 7507400"/>
              <a:gd name="connsiteY19" fmla="*/ 1227777 h 3166385"/>
              <a:gd name="connsiteX20" fmla="*/ 1702696 w 7507400"/>
              <a:gd name="connsiteY20" fmla="*/ 1371261 h 3166385"/>
              <a:gd name="connsiteX21" fmla="*/ 1847299 w 7507400"/>
              <a:gd name="connsiteY21" fmla="*/ 1464526 h 3166385"/>
              <a:gd name="connsiteX22" fmla="*/ 723015 w 7507400"/>
              <a:gd name="connsiteY22" fmla="*/ 1450177 h 3166385"/>
              <a:gd name="connsiteX23" fmla="*/ 1991901 w 7507400"/>
              <a:gd name="connsiteY23" fmla="*/ 1751495 h 3166385"/>
              <a:gd name="connsiteX24" fmla="*/ 1879835 w 7507400"/>
              <a:gd name="connsiteY24" fmla="*/ 1869870 h 3166385"/>
              <a:gd name="connsiteX25" fmla="*/ 2573927 w 7507400"/>
              <a:gd name="connsiteY25" fmla="*/ 2031290 h 3166385"/>
              <a:gd name="connsiteX26" fmla="*/ 2201575 w 7507400"/>
              <a:gd name="connsiteY26" fmla="*/ 2049225 h 3166385"/>
              <a:gd name="connsiteX27" fmla="*/ 4367000 w 7507400"/>
              <a:gd name="connsiteY27" fmla="*/ 2723602 h 3166385"/>
              <a:gd name="connsiteX28" fmla="*/ 5497485 w 7507400"/>
              <a:gd name="connsiteY28" fmla="*/ 2912009 h 316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507400" h="3166385">
                <a:moveTo>
                  <a:pt x="5497485" y="2912009"/>
                </a:moveTo>
                <a:cubicBezTo>
                  <a:pt x="6033497" y="2998226"/>
                  <a:pt x="6619155" y="3089592"/>
                  <a:pt x="7034681" y="3151263"/>
                </a:cubicBezTo>
                <a:lnTo>
                  <a:pt x="7137723" y="3166385"/>
                </a:lnTo>
                <a:lnTo>
                  <a:pt x="7507400" y="875071"/>
                </a:lnTo>
                <a:lnTo>
                  <a:pt x="2083578" y="0"/>
                </a:lnTo>
                <a:lnTo>
                  <a:pt x="2023081" y="5468"/>
                </a:lnTo>
                <a:cubicBezTo>
                  <a:pt x="1965692" y="12642"/>
                  <a:pt x="1910562" y="27887"/>
                  <a:pt x="1865374" y="76313"/>
                </a:cubicBezTo>
                <a:cubicBezTo>
                  <a:pt x="1796688" y="151642"/>
                  <a:pt x="1724387" y="162404"/>
                  <a:pt x="1634010" y="119359"/>
                </a:cubicBezTo>
                <a:cubicBezTo>
                  <a:pt x="1554478" y="79900"/>
                  <a:pt x="1467718" y="90662"/>
                  <a:pt x="1388186" y="130121"/>
                </a:cubicBezTo>
                <a:cubicBezTo>
                  <a:pt x="1359266" y="144469"/>
                  <a:pt x="1330344" y="162404"/>
                  <a:pt x="1330344" y="198275"/>
                </a:cubicBezTo>
                <a:cubicBezTo>
                  <a:pt x="1330344" y="248495"/>
                  <a:pt x="1366496" y="262843"/>
                  <a:pt x="1406262" y="270018"/>
                </a:cubicBezTo>
                <a:cubicBezTo>
                  <a:pt x="1442412" y="277191"/>
                  <a:pt x="1485792" y="284366"/>
                  <a:pt x="1521942" y="277191"/>
                </a:cubicBezTo>
                <a:cubicBezTo>
                  <a:pt x="1753307" y="237734"/>
                  <a:pt x="1981057" y="302301"/>
                  <a:pt x="2212420" y="295128"/>
                </a:cubicBezTo>
                <a:cubicBezTo>
                  <a:pt x="1485792" y="449373"/>
                  <a:pt x="751934" y="399154"/>
                  <a:pt x="0" y="452960"/>
                </a:cubicBezTo>
                <a:cubicBezTo>
                  <a:pt x="97608" y="560573"/>
                  <a:pt x="224135" y="470896"/>
                  <a:pt x="300051" y="549813"/>
                </a:cubicBezTo>
                <a:cubicBezTo>
                  <a:pt x="227750" y="714820"/>
                  <a:pt x="256671" y="804497"/>
                  <a:pt x="401272" y="815258"/>
                </a:cubicBezTo>
                <a:cubicBezTo>
                  <a:pt x="542261" y="826019"/>
                  <a:pt x="694093" y="768625"/>
                  <a:pt x="770008" y="965917"/>
                </a:cubicBezTo>
                <a:cubicBezTo>
                  <a:pt x="791699" y="1026898"/>
                  <a:pt x="925458" y="1008963"/>
                  <a:pt x="1008605" y="1019724"/>
                </a:cubicBezTo>
                <a:cubicBezTo>
                  <a:pt x="1189357" y="1044833"/>
                  <a:pt x="1380957" y="1019724"/>
                  <a:pt x="1554478" y="1098641"/>
                </a:cubicBezTo>
                <a:cubicBezTo>
                  <a:pt x="1623165" y="1127337"/>
                  <a:pt x="1670160" y="1148860"/>
                  <a:pt x="1634010" y="1227777"/>
                </a:cubicBezTo>
                <a:cubicBezTo>
                  <a:pt x="1597859" y="1310280"/>
                  <a:pt x="1644855" y="1338976"/>
                  <a:pt x="1702696" y="1371261"/>
                </a:cubicBezTo>
                <a:cubicBezTo>
                  <a:pt x="1746077" y="1396370"/>
                  <a:pt x="1811148" y="1389197"/>
                  <a:pt x="1847299" y="1464526"/>
                </a:cubicBezTo>
                <a:cubicBezTo>
                  <a:pt x="1467717" y="1453764"/>
                  <a:pt x="1098981" y="1392783"/>
                  <a:pt x="723015" y="1450177"/>
                </a:cubicBezTo>
                <a:cubicBezTo>
                  <a:pt x="1135131" y="1593662"/>
                  <a:pt x="1587014" y="1586487"/>
                  <a:pt x="1991901" y="1751495"/>
                </a:cubicBezTo>
                <a:cubicBezTo>
                  <a:pt x="1977441" y="1808889"/>
                  <a:pt x="1883449" y="1783778"/>
                  <a:pt x="1879835" y="1869870"/>
                </a:cubicBezTo>
                <a:cubicBezTo>
                  <a:pt x="2093123" y="1959548"/>
                  <a:pt x="2349794" y="1898566"/>
                  <a:pt x="2573927" y="2031290"/>
                </a:cubicBezTo>
                <a:cubicBezTo>
                  <a:pt x="2443785" y="2092271"/>
                  <a:pt x="2324488" y="1991831"/>
                  <a:pt x="2201575" y="2049225"/>
                </a:cubicBezTo>
                <a:cubicBezTo>
                  <a:pt x="2241342" y="2135316"/>
                  <a:pt x="4041644" y="2666208"/>
                  <a:pt x="4367000" y="2723602"/>
                </a:cubicBezTo>
                <a:cubicBezTo>
                  <a:pt x="4615085" y="2767993"/>
                  <a:pt x="5038048" y="2838109"/>
                  <a:pt x="5497485" y="2912009"/>
                </a:cubicBezTo>
                <a:close/>
              </a:path>
            </a:pathLst>
          </a:custGeom>
          <a:solidFill>
            <a:srgbClr val="52B620">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918D87-AD21-42D0-AB7C-53FEBBFF9537}"/>
              </a:ext>
            </a:extLst>
          </p:cNvPr>
          <p:cNvSpPr>
            <a:spLocks noGrp="1"/>
          </p:cNvSpPr>
          <p:nvPr>
            <p:ph type="title"/>
          </p:nvPr>
        </p:nvSpPr>
        <p:spPr>
          <a:xfrm>
            <a:off x="201022" y="308053"/>
            <a:ext cx="5602705" cy="3092116"/>
          </a:xfrm>
        </p:spPr>
        <p:txBody>
          <a:bodyPr vert="horz" lIns="91440" tIns="45720" rIns="91440" bIns="45720" rtlCol="0" anchor="ctr">
            <a:normAutofit/>
          </a:bodyPr>
          <a:lstStyle/>
          <a:p>
            <a:pPr algn="ctr"/>
            <a:r>
              <a:rPr lang="en-US" sz="6000" dirty="0"/>
              <a:t>¬</a:t>
            </a:r>
            <a:r>
              <a:rPr lang="en-US" sz="6000" b="1" u="sng" dirty="0"/>
              <a:t>HOW TO PREVENT  IT </a:t>
            </a:r>
          </a:p>
        </p:txBody>
      </p:sp>
      <p:pic>
        <p:nvPicPr>
          <p:cNvPr id="4" name="Picture 3">
            <a:extLst>
              <a:ext uri="{FF2B5EF4-FFF2-40B4-BE49-F238E27FC236}">
                <a16:creationId xmlns:a16="http://schemas.microsoft.com/office/drawing/2014/main" id="{584C11AF-0051-4500-9966-8517AD127204}"/>
              </a:ext>
            </a:extLst>
          </p:cNvPr>
          <p:cNvPicPr>
            <a:picLocks noChangeAspect="1"/>
          </p:cNvPicPr>
          <p:nvPr/>
        </p:nvPicPr>
        <p:blipFill>
          <a:blip r:embed="rId2"/>
          <a:stretch>
            <a:fillRect/>
          </a:stretch>
        </p:blipFill>
        <p:spPr>
          <a:xfrm>
            <a:off x="325900" y="3479819"/>
            <a:ext cx="5497095" cy="3092116"/>
          </a:xfrm>
          <a:prstGeom prst="rect">
            <a:avLst/>
          </a:prstGeom>
        </p:spPr>
      </p:pic>
      <p:sp>
        <p:nvSpPr>
          <p:cNvPr id="5" name="TextBox 4">
            <a:extLst>
              <a:ext uri="{FF2B5EF4-FFF2-40B4-BE49-F238E27FC236}">
                <a16:creationId xmlns:a16="http://schemas.microsoft.com/office/drawing/2014/main" id="{7F47B6FC-4B6E-480B-8183-FE520D31C289}"/>
              </a:ext>
            </a:extLst>
          </p:cNvPr>
          <p:cNvSpPr txBox="1"/>
          <p:nvPr/>
        </p:nvSpPr>
        <p:spPr>
          <a:xfrm>
            <a:off x="6388275" y="1308956"/>
            <a:ext cx="5497095" cy="5262979"/>
          </a:xfrm>
          <a:prstGeom prst="rect">
            <a:avLst/>
          </a:prstGeom>
          <a:noFill/>
        </p:spPr>
        <p:txBody>
          <a:bodyPr wrap="square" rtlCol="0">
            <a:spAutoFit/>
          </a:bodyPr>
          <a:lstStyle/>
          <a:p>
            <a:r>
              <a:rPr lang="en-GB" sz="2400" dirty="0"/>
              <a:t>¬Make sure that there is constant preview of rules and regulations of how to use specific machinery. </a:t>
            </a:r>
          </a:p>
          <a:p>
            <a:r>
              <a:rPr lang="en-GB" sz="2400" dirty="0"/>
              <a:t>¬Ensure that other people that are not asked and informed about how machines are working are not touching any of the machines as this could cause massive issues as this is situation would be considered as being an hazard </a:t>
            </a:r>
          </a:p>
          <a:p>
            <a:r>
              <a:rPr lang="en-GB" sz="2400" dirty="0"/>
              <a:t>¬Managerial teams must ensure that people that are in training still are fully trained before getting to use the machinery </a:t>
            </a:r>
          </a:p>
        </p:txBody>
      </p:sp>
    </p:spTree>
    <p:extLst>
      <p:ext uri="{BB962C8B-B14F-4D97-AF65-F5344CB8AC3E}">
        <p14:creationId xmlns:p14="http://schemas.microsoft.com/office/powerpoint/2010/main" val="3840945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21A79-6608-4224-8810-2E39F393DFC0}"/>
              </a:ext>
            </a:extLst>
          </p:cNvPr>
          <p:cNvSpPr>
            <a:spLocks noGrp="1"/>
          </p:cNvSpPr>
          <p:nvPr>
            <p:ph type="title"/>
          </p:nvPr>
        </p:nvSpPr>
        <p:spPr>
          <a:xfrm>
            <a:off x="0" y="0"/>
            <a:ext cx="12192000" cy="1325563"/>
          </a:xfrm>
        </p:spPr>
        <p:txBody>
          <a:bodyPr/>
          <a:lstStyle/>
          <a:p>
            <a:pPr algn="ctr"/>
            <a:r>
              <a:rPr lang="en-GB" b="1" dirty="0"/>
              <a:t>¬</a:t>
            </a:r>
            <a:r>
              <a:rPr lang="en-GB" b="1" u="sng" dirty="0"/>
              <a:t>MARRIOTT AND THE TECHNOLOGICAL ISSUES </a:t>
            </a:r>
          </a:p>
        </p:txBody>
      </p:sp>
      <p:sp>
        <p:nvSpPr>
          <p:cNvPr id="3" name="Content Placeholder 2">
            <a:extLst>
              <a:ext uri="{FF2B5EF4-FFF2-40B4-BE49-F238E27FC236}">
                <a16:creationId xmlns:a16="http://schemas.microsoft.com/office/drawing/2014/main" id="{D3897E65-5583-4C72-82A0-40319C1D30AE}"/>
              </a:ext>
            </a:extLst>
          </p:cNvPr>
          <p:cNvSpPr>
            <a:spLocks noGrp="1"/>
          </p:cNvSpPr>
          <p:nvPr>
            <p:ph idx="1"/>
          </p:nvPr>
        </p:nvSpPr>
        <p:spPr>
          <a:xfrm>
            <a:off x="0" y="1325564"/>
            <a:ext cx="7511979" cy="5619246"/>
          </a:xfrm>
        </p:spPr>
        <p:txBody>
          <a:bodyPr>
            <a:normAutofit fontScale="92500" lnSpcReduction="20000"/>
          </a:bodyPr>
          <a:lstStyle/>
          <a:p>
            <a:r>
              <a:rPr lang="en-GB" dirty="0"/>
              <a:t>When it comes to Marriott the members of staff are trying their best to keep everything under control, however there are situations when the members of staff are failing to keep under control the good condition of the equipment as sometimes they do not realize how old some machineries are. In addition to that there might be situations when the dishwasher for example, is not working and then the employees will have to do the work manually thing which will bring disadvantages onto the customer service side as employees will be too busy trying to offer the equipment at the right times but forgetting about the importance of guest services even under stressful situations </a:t>
            </a:r>
          </a:p>
        </p:txBody>
      </p:sp>
      <p:pic>
        <p:nvPicPr>
          <p:cNvPr id="4" name="Picture 3">
            <a:extLst>
              <a:ext uri="{FF2B5EF4-FFF2-40B4-BE49-F238E27FC236}">
                <a16:creationId xmlns:a16="http://schemas.microsoft.com/office/drawing/2014/main" id="{FF80BB3B-7B8C-4EE1-B9DA-FFCC8B5DE572}"/>
              </a:ext>
            </a:extLst>
          </p:cNvPr>
          <p:cNvPicPr>
            <a:picLocks noChangeAspect="1"/>
          </p:cNvPicPr>
          <p:nvPr/>
        </p:nvPicPr>
        <p:blipFill>
          <a:blip r:embed="rId2"/>
          <a:stretch>
            <a:fillRect/>
          </a:stretch>
        </p:blipFill>
        <p:spPr>
          <a:xfrm>
            <a:off x="7326784" y="2106864"/>
            <a:ext cx="4680021" cy="3292453"/>
          </a:xfrm>
          <a:prstGeom prst="rect">
            <a:avLst/>
          </a:prstGeom>
        </p:spPr>
      </p:pic>
    </p:spTree>
    <p:extLst>
      <p:ext uri="{BB962C8B-B14F-4D97-AF65-F5344CB8AC3E}">
        <p14:creationId xmlns:p14="http://schemas.microsoft.com/office/powerpoint/2010/main" val="3848726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10AA6A-79DD-467E-96CD-4BEE3FF4B0C6}"/>
              </a:ext>
            </a:extLst>
          </p:cNvPr>
          <p:cNvSpPr>
            <a:spLocks noGrp="1"/>
          </p:cNvSpPr>
          <p:nvPr>
            <p:ph type="title"/>
          </p:nvPr>
        </p:nvSpPr>
        <p:spPr>
          <a:xfrm>
            <a:off x="838200" y="365125"/>
            <a:ext cx="10515600" cy="930275"/>
          </a:xfrm>
        </p:spPr>
        <p:txBody>
          <a:bodyPr>
            <a:normAutofit/>
          </a:bodyPr>
          <a:lstStyle/>
          <a:p>
            <a:pPr marL="571500" indent="-571500">
              <a:buFont typeface="Arial" panose="020B0604020202020204" pitchFamily="34" charset="0"/>
              <a:buChar char="•"/>
            </a:pPr>
            <a:r>
              <a:rPr lang="en-GB">
                <a:solidFill>
                  <a:schemeClr val="bg1"/>
                </a:solidFill>
              </a:rPr>
              <a:t>Conclusion</a:t>
            </a:r>
          </a:p>
        </p:txBody>
      </p:sp>
      <p:graphicFrame>
        <p:nvGraphicFramePr>
          <p:cNvPr id="5" name="Content Placeholder 2">
            <a:extLst>
              <a:ext uri="{FF2B5EF4-FFF2-40B4-BE49-F238E27FC236}">
                <a16:creationId xmlns:a16="http://schemas.microsoft.com/office/drawing/2014/main" id="{47C394B5-BD12-4DA7-963F-ADE00B89F0EC}"/>
              </a:ext>
            </a:extLst>
          </p:cNvPr>
          <p:cNvGraphicFramePr>
            <a:graphicFrameLocks noGrp="1"/>
          </p:cNvGraphicFramePr>
          <p:nvPr>
            <p:ph idx="1"/>
            <p:extLst>
              <p:ext uri="{D42A27DB-BD31-4B8C-83A1-F6EECF244321}">
                <p14:modId xmlns:p14="http://schemas.microsoft.com/office/powerpoint/2010/main" val="4281835622"/>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A1F7993-2BAB-484E-80B7-FDCBB42771FD}"/>
              </a:ext>
            </a:extLst>
          </p:cNvPr>
          <p:cNvPicPr>
            <a:picLocks noChangeAspect="1"/>
          </p:cNvPicPr>
          <p:nvPr/>
        </p:nvPicPr>
        <p:blipFill rotWithShape="1">
          <a:blip r:embed="rId7"/>
          <a:srcRect t="2553" b="2553"/>
          <a:stretch/>
        </p:blipFill>
        <p:spPr>
          <a:xfrm>
            <a:off x="10093124" y="111441"/>
            <a:ext cx="1979271" cy="1214122"/>
          </a:xfrm>
          <a:prstGeom prst="rect">
            <a:avLst/>
          </a:prstGeom>
        </p:spPr>
      </p:pic>
    </p:spTree>
    <p:extLst>
      <p:ext uri="{BB962C8B-B14F-4D97-AF65-F5344CB8AC3E}">
        <p14:creationId xmlns:p14="http://schemas.microsoft.com/office/powerpoint/2010/main" val="1595953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A59F4-BF57-44C6-B3D2-FA9630D2BFBF}"/>
              </a:ext>
            </a:extLst>
          </p:cNvPr>
          <p:cNvSpPr>
            <a:spLocks noGrp="1"/>
          </p:cNvSpPr>
          <p:nvPr>
            <p:ph type="title"/>
          </p:nvPr>
        </p:nvSpPr>
        <p:spPr/>
        <p:txBody>
          <a:bodyPr/>
          <a:lstStyle/>
          <a:p>
            <a:r>
              <a:rPr lang="en-GB" dirty="0"/>
              <a:t>¬</a:t>
            </a:r>
            <a:r>
              <a:rPr lang="en-GB" u="sng" dirty="0"/>
              <a:t>REFERENCES</a:t>
            </a:r>
            <a:r>
              <a:rPr lang="en-GB" dirty="0"/>
              <a:t> </a:t>
            </a:r>
          </a:p>
        </p:txBody>
      </p:sp>
      <p:sp>
        <p:nvSpPr>
          <p:cNvPr id="3" name="Content Placeholder 2">
            <a:extLst>
              <a:ext uri="{FF2B5EF4-FFF2-40B4-BE49-F238E27FC236}">
                <a16:creationId xmlns:a16="http://schemas.microsoft.com/office/drawing/2014/main" id="{89F81BB5-8835-4DB1-9623-B432BB4503C4}"/>
              </a:ext>
            </a:extLst>
          </p:cNvPr>
          <p:cNvSpPr>
            <a:spLocks noGrp="1"/>
          </p:cNvSpPr>
          <p:nvPr>
            <p:ph idx="1"/>
          </p:nvPr>
        </p:nvSpPr>
        <p:spPr>
          <a:xfrm>
            <a:off x="370368" y="1862824"/>
            <a:ext cx="10515600" cy="4160520"/>
          </a:xfrm>
        </p:spPr>
        <p:txBody>
          <a:bodyPr/>
          <a:lstStyle/>
          <a:p>
            <a:r>
              <a:rPr lang="en-GB" dirty="0"/>
              <a:t>Marriott International (2020), “</a:t>
            </a:r>
            <a:r>
              <a:rPr lang="en-GB" i="1" dirty="0"/>
              <a:t>Hotels and resorts”, </a:t>
            </a:r>
            <a:r>
              <a:rPr lang="en-GB" dirty="0"/>
              <a:t>[available </a:t>
            </a:r>
            <a:r>
              <a:rPr lang="en-GB" dirty="0" err="1"/>
              <a:t>on:</a:t>
            </a:r>
            <a:r>
              <a:rPr lang="en-GB" dirty="0" err="1">
                <a:hlinkClick r:id="rId2"/>
              </a:rPr>
              <a:t>https</a:t>
            </a:r>
            <a:r>
              <a:rPr lang="en-GB" dirty="0">
                <a:hlinkClick r:id="rId2"/>
              </a:rPr>
              <a:t>://www.marriott.com/default.mi</a:t>
            </a:r>
            <a:r>
              <a:rPr lang="en-GB" dirty="0"/>
              <a:t>, accessed on: 12/03/2020]</a:t>
            </a:r>
          </a:p>
          <a:p>
            <a:r>
              <a:rPr lang="en-GB" dirty="0" err="1"/>
              <a:t>Regaudie</a:t>
            </a:r>
            <a:r>
              <a:rPr lang="en-GB" dirty="0"/>
              <a:t> T. (2016), “</a:t>
            </a:r>
            <a:r>
              <a:rPr lang="en-GB" i="1" dirty="0"/>
              <a:t>Commercial Kitchen Technology”, </a:t>
            </a:r>
            <a:r>
              <a:rPr lang="en-GB" dirty="0"/>
              <a:t>[available on: </a:t>
            </a:r>
            <a:r>
              <a:rPr lang="en-GB" dirty="0">
                <a:hlinkClick r:id="rId3"/>
              </a:rPr>
              <a:t>https://www.touchbistro.com/blog/commercial-kitchen-technology-the-equipment-you-need-for-your-restaurant/</a:t>
            </a:r>
            <a:r>
              <a:rPr lang="en-GB" dirty="0"/>
              <a:t> [accessed on: 18/03/2020]</a:t>
            </a:r>
          </a:p>
        </p:txBody>
      </p:sp>
    </p:spTree>
    <p:extLst>
      <p:ext uri="{BB962C8B-B14F-4D97-AF65-F5344CB8AC3E}">
        <p14:creationId xmlns:p14="http://schemas.microsoft.com/office/powerpoint/2010/main" val="4164515711"/>
      </p:ext>
    </p:extLst>
  </p:cSld>
  <p:clrMapOvr>
    <a:masterClrMapping/>
  </p:clrMapOvr>
</p:sld>
</file>

<file path=ppt/theme/theme1.xml><?xml version="1.0" encoding="utf-8"?>
<a:theme xmlns:a="http://schemas.openxmlformats.org/drawingml/2006/main" name="BrushVTI">
  <a:themeElements>
    <a:clrScheme name="AnalogousFromRegularSeedLeftStep">
      <a:dk1>
        <a:srgbClr val="000000"/>
      </a:dk1>
      <a:lt1>
        <a:srgbClr val="FFFFFF"/>
      </a:lt1>
      <a:dk2>
        <a:srgbClr val="412424"/>
      </a:dk2>
      <a:lt2>
        <a:srgbClr val="E6E2E8"/>
      </a:lt2>
      <a:accent1>
        <a:srgbClr val="52B620"/>
      </a:accent1>
      <a:accent2>
        <a:srgbClr val="88AF13"/>
      </a:accent2>
      <a:accent3>
        <a:srgbClr val="B89F21"/>
      </a:accent3>
      <a:accent4>
        <a:srgbClr val="D56617"/>
      </a:accent4>
      <a:accent5>
        <a:srgbClr val="E72929"/>
      </a:accent5>
      <a:accent6>
        <a:srgbClr val="D51766"/>
      </a:accent6>
      <a:hlink>
        <a:srgbClr val="A055C6"/>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11</TotalTime>
  <Words>456</Words>
  <Application>Microsoft Office PowerPoint</Application>
  <PresentationFormat>Widescreen</PresentationFormat>
  <Paragraphs>22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Elephant</vt:lpstr>
      <vt:lpstr>BrushVTI</vt:lpstr>
      <vt:lpstr>OPERATIONAL ISSUE IN THE FOOD AND BEVERAGE </vt:lpstr>
      <vt:lpstr>¬CHOSEN ISSUE </vt:lpstr>
      <vt:lpstr>¬CAUSES</vt:lpstr>
      <vt:lpstr>¬HOW TO PREVENT  IT </vt:lpstr>
      <vt:lpstr>¬MARRIOTT AND THE TECHNOLOGICAL ISSUES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ISSUE IN THE FOOD AND BEVERAGE </dc:title>
  <dc:creator>Policica Dansatoarea</dc:creator>
  <cp:lastModifiedBy>Policica Dansatoarea</cp:lastModifiedBy>
  <cp:revision>3</cp:revision>
  <dcterms:created xsi:type="dcterms:W3CDTF">2020-03-18T23:47:12Z</dcterms:created>
  <dcterms:modified xsi:type="dcterms:W3CDTF">2020-03-19T00:40:41Z</dcterms:modified>
</cp:coreProperties>
</file>