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docProps/app.xml" ContentType="application/vnd.openxmlformats-officedocument.extended-properties+xml"/>
  <Override PartName="/docProps/core.xml" ContentType="application/vnd.openxmlformats-package.core-properties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Default Extension="png" ContentType="image/png"/>
  <Override PartName="/ppt/slides/slide1.xml" ContentType="application/vnd.openxmlformats-officedocument.presentationml.slide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Relationship Id="rId3" Type="http://schemas.openxmlformats.org/package/2006/relationships/metadata/core-properties" Target="docProps/core.xml"/><Relationship Id="rId4" Type="http://schemas.openxmlformats.org/officeDocument/2006/relationships/custom-properties" Target="docProps/custom.xml"/></Relationships>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6"/>
  </p:sldIdLst>
  <p:sldSz cx="10693400" cy="15125700"/>
  <p:notesSz cx="10693400" cy="15125700"/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536" y="-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theme" Target="theme/theme1.xml"/><Relationship Id="rId3" Type="http://schemas.openxmlformats.org/officeDocument/2006/relationships/viewProps" Target="viewProps.xml"/><Relationship Id="rId4" Type="http://schemas.openxmlformats.org/officeDocument/2006/relationships/presProps" Target="presProps.xml"/><Relationship Id="rId5" Type="http://schemas.openxmlformats.org/officeDocument/2006/relationships/tableStyles" Target="tableStyles.xml"/><Relationship Id="rId6" Type="http://schemas.openxmlformats.org/officeDocument/2006/relationships/slide" Target="slides/slide1.xml"/></Relationships>
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802005" y="4688967"/>
            <a:ext cx="9089390" cy="317639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604010" y="8470392"/>
            <a:ext cx="7485380" cy="37814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idx="2" sz="half"/>
          </p:nvPr>
        </p:nvSpPr>
        <p:spPr>
          <a:xfrm>
            <a:off x="534670" y="3478911"/>
            <a:ext cx="4651629" cy="998296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idx="3" sz="half"/>
          </p:nvPr>
        </p:nvSpPr>
        <p:spPr>
          <a:xfrm>
            <a:off x="5507101" y="3478911"/>
            <a:ext cx="4651629" cy="998296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7" name="Holder 7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5" name="Holder 5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4" name="Holder 4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theme" Target="../theme/theme1.xml"/><Relationship Id="rId7" Type="http://schemas.openxmlformats.org/officeDocument/2006/relationships/image" Target="../media/image1.png"/></Relationships>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0694035" cy="15121255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34670" y="605028"/>
            <a:ext cx="9624060" cy="242011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34670" y="3478911"/>
            <a:ext cx="9624060" cy="998296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>
          <a:xfrm>
            <a:off x="3635756" y="14066901"/>
            <a:ext cx="3421888" cy="75628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>
          <a:xfrm>
            <a:off x="534670" y="14066901"/>
            <a:ext cx="2459482" cy="75628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>
          <a:xfrm>
            <a:off x="7699248" y="14066901"/>
            <a:ext cx="2459482" cy="75628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folHlink="folHlink" hlink="hlink" accent1="accent1" accent2="accent2" accent3="accent3" accent4="accent4" accent5="accent5" accent6="accent6" tx2="dk2" bg2="lt2" tx1="dk1" bg1="lt1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.png"/><Relationship Id="rId3" Type="http://schemas.openxmlformats.org/officeDocument/2006/relationships/image" Target="../media/image3.png"/><Relationship Id="rId4" Type="http://schemas.openxmlformats.org/officeDocument/2006/relationships/image" Target="../media/image4.png"/><Relationship Id="rId5" Type="http://schemas.openxmlformats.org/officeDocument/2006/relationships/image" Target="../media/image5.png"/><Relationship Id="rId6" Type="http://schemas.openxmlformats.org/officeDocument/2006/relationships/image" Target="../media/image6.png"/><Relationship Id="rId7" Type="http://schemas.openxmlformats.org/officeDocument/2006/relationships/image" Target="../media/image7.png"/><Relationship Id="rId8" Type="http://schemas.openxmlformats.org/officeDocument/2006/relationships/image" Target="../media/image8.png"/><Relationship Id="rId9" Type="http://schemas.openxmlformats.org/officeDocument/2006/relationships/image" Target="../media/image9.png"/><Relationship Id="rId10" Type="http://schemas.openxmlformats.org/officeDocument/2006/relationships/image" Target="../media/image10.png"/><Relationship Id="rId11" Type="http://schemas.openxmlformats.org/officeDocument/2006/relationships/image" Target="../media/image11.png"/><Relationship Id="rId12" Type="http://schemas.openxmlformats.org/officeDocument/2006/relationships/image" Target="../media/image12.png"/><Relationship Id="rId13" Type="http://schemas.openxmlformats.org/officeDocument/2006/relationships/image" Target="../media/image13.png"/><Relationship Id="rId14" Type="http://schemas.openxmlformats.org/officeDocument/2006/relationships/image" Target="../media/image14.png"/><Relationship Id="rId15" Type="http://schemas.openxmlformats.org/officeDocument/2006/relationships/image" Target="../media/image15.png"/><Relationship Id="rId16" Type="http://schemas.openxmlformats.org/officeDocument/2006/relationships/image" Target="../media/image16.png"/><Relationship Id="rId17" Type="http://schemas.openxmlformats.org/officeDocument/2006/relationships/image" Target="../media/image17.png"/></Relationships>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44500" y="459740"/>
            <a:ext cx="6584315" cy="208279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200" spc="65">
                <a:latin typeface="Times New Roman"/>
                <a:cs typeface="Times New Roman"/>
              </a:rPr>
              <a:t>1.</a:t>
            </a:r>
            <a:r>
              <a:rPr dirty="0" sz="1200" spc="5">
                <a:latin typeface="Times New Roman"/>
                <a:cs typeface="Times New Roman"/>
              </a:rPr>
              <a:t> </a:t>
            </a:r>
            <a:r>
              <a:rPr dirty="0" sz="1200" spc="35">
                <a:latin typeface="Times New Roman"/>
                <a:cs typeface="Times New Roman"/>
              </a:rPr>
              <a:t>How</a:t>
            </a:r>
            <a:r>
              <a:rPr dirty="0" sz="1200" spc="5">
                <a:latin typeface="Times New Roman"/>
                <a:cs typeface="Times New Roman"/>
              </a:rPr>
              <a:t> </a:t>
            </a:r>
            <a:r>
              <a:rPr dirty="0" sz="1200" spc="240">
                <a:latin typeface="Times New Roman"/>
                <a:cs typeface="Times New Roman"/>
              </a:rPr>
              <a:t>has</a:t>
            </a:r>
            <a:r>
              <a:rPr dirty="0" sz="1200" spc="10">
                <a:latin typeface="Times New Roman"/>
                <a:cs typeface="Times New Roman"/>
              </a:rPr>
              <a:t> </a:t>
            </a:r>
            <a:r>
              <a:rPr dirty="0" sz="1200" spc="240">
                <a:latin typeface="Times New Roman"/>
                <a:cs typeface="Times New Roman"/>
              </a:rPr>
              <a:t>the</a:t>
            </a:r>
            <a:r>
              <a:rPr dirty="0" sz="1200" spc="5">
                <a:latin typeface="Times New Roman"/>
                <a:cs typeface="Times New Roman"/>
              </a:rPr>
              <a:t> </a:t>
            </a:r>
            <a:r>
              <a:rPr dirty="0" sz="1200" spc="305">
                <a:latin typeface="Times New Roman"/>
                <a:cs typeface="Times New Roman"/>
              </a:rPr>
              <a:t>total</a:t>
            </a:r>
            <a:r>
              <a:rPr dirty="0" sz="1200" spc="10">
                <a:latin typeface="Times New Roman"/>
                <a:cs typeface="Times New Roman"/>
              </a:rPr>
              <a:t> </a:t>
            </a:r>
            <a:r>
              <a:rPr dirty="0" sz="1200" spc="155">
                <a:latin typeface="Times New Roman"/>
                <a:cs typeface="Times New Roman"/>
              </a:rPr>
              <a:t>number</a:t>
            </a:r>
            <a:r>
              <a:rPr dirty="0" sz="1200" spc="5">
                <a:latin typeface="Times New Roman"/>
                <a:cs typeface="Times New Roman"/>
              </a:rPr>
              <a:t> </a:t>
            </a:r>
            <a:r>
              <a:rPr dirty="0" sz="1200" spc="200">
                <a:latin typeface="Times New Roman"/>
                <a:cs typeface="Times New Roman"/>
              </a:rPr>
              <a:t>of</a:t>
            </a:r>
            <a:r>
              <a:rPr dirty="0" sz="1200">
                <a:latin typeface="Times New Roman"/>
                <a:cs typeface="Times New Roman"/>
              </a:rPr>
              <a:t> </a:t>
            </a:r>
            <a:r>
              <a:rPr dirty="0" sz="1200" spc="215">
                <a:latin typeface="Times New Roman"/>
                <a:cs typeface="Times New Roman"/>
              </a:rPr>
              <a:t>patients</a:t>
            </a:r>
            <a:r>
              <a:rPr dirty="0" sz="1200" spc="10">
                <a:latin typeface="Times New Roman"/>
                <a:cs typeface="Times New Roman"/>
              </a:rPr>
              <a:t> </a:t>
            </a:r>
            <a:r>
              <a:rPr dirty="0" sz="1200" spc="185">
                <a:latin typeface="Times New Roman"/>
                <a:cs typeface="Times New Roman"/>
              </a:rPr>
              <a:t>seen</a:t>
            </a:r>
            <a:r>
              <a:rPr dirty="0" sz="1200" spc="5">
                <a:latin typeface="Times New Roman"/>
                <a:cs typeface="Times New Roman"/>
              </a:rPr>
              <a:t> </a:t>
            </a:r>
            <a:r>
              <a:rPr dirty="0" sz="1200" spc="75">
                <a:latin typeface="Times New Roman"/>
                <a:cs typeface="Times New Roman"/>
              </a:rPr>
              <a:t>in</a:t>
            </a:r>
            <a:r>
              <a:rPr dirty="0" sz="1200" spc="10">
                <a:latin typeface="Times New Roman"/>
                <a:cs typeface="Times New Roman"/>
              </a:rPr>
              <a:t> </a:t>
            </a:r>
            <a:r>
              <a:rPr dirty="0" sz="1200" spc="225">
                <a:latin typeface="Times New Roman"/>
                <a:cs typeface="Times New Roman"/>
              </a:rPr>
              <a:t>each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 spc="325">
                <a:latin typeface="Times New Roman"/>
                <a:cs typeface="Times New Roman"/>
              </a:rPr>
              <a:t>area</a:t>
            </a:r>
            <a:r>
              <a:rPr dirty="0" sz="1200" spc="5">
                <a:latin typeface="Times New Roman"/>
                <a:cs typeface="Times New Roman"/>
              </a:rPr>
              <a:t> </a:t>
            </a:r>
            <a:r>
              <a:rPr dirty="0" sz="1200" spc="204">
                <a:latin typeface="Times New Roman"/>
                <a:cs typeface="Times New Roman"/>
              </a:rPr>
              <a:t>varied</a:t>
            </a:r>
            <a:r>
              <a:rPr dirty="0" sz="1200">
                <a:latin typeface="Times New Roman"/>
                <a:cs typeface="Times New Roman"/>
              </a:rPr>
              <a:t> </a:t>
            </a:r>
            <a:r>
              <a:rPr dirty="0" sz="1200" spc="215">
                <a:latin typeface="Times New Roman"/>
                <a:cs typeface="Times New Roman"/>
              </a:rPr>
              <a:t>over</a:t>
            </a:r>
            <a:r>
              <a:rPr dirty="0" sz="1200" spc="5">
                <a:latin typeface="Times New Roman"/>
                <a:cs typeface="Times New Roman"/>
              </a:rPr>
              <a:t> </a:t>
            </a:r>
            <a:r>
              <a:rPr dirty="0" sz="1200" spc="240">
                <a:latin typeface="Times New Roman"/>
                <a:cs typeface="Times New Roman"/>
              </a:rPr>
              <a:t>the</a:t>
            </a:r>
            <a:r>
              <a:rPr dirty="0" sz="1200" spc="10">
                <a:latin typeface="Times New Roman"/>
                <a:cs typeface="Times New Roman"/>
              </a:rPr>
              <a:t> </a:t>
            </a:r>
            <a:r>
              <a:rPr dirty="0" sz="1200" spc="160">
                <a:latin typeface="Times New Roman"/>
                <a:cs typeface="Times New Roman"/>
              </a:rPr>
              <a:t>period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7018273" y="526415"/>
            <a:ext cx="60325" cy="9842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grpSp>
        <p:nvGrpSpPr>
          <p:cNvPr id="4" name="object 4"/>
          <p:cNvGrpSpPr/>
          <p:nvPr/>
        </p:nvGrpSpPr>
        <p:grpSpPr>
          <a:xfrm>
            <a:off x="388620" y="687324"/>
            <a:ext cx="9610090" cy="3820160"/>
            <a:chOff x="388620" y="687324"/>
            <a:chExt cx="9610090" cy="3820160"/>
          </a:xfrm>
        </p:grpSpPr>
        <p:sp>
          <p:nvSpPr>
            <p:cNvPr id="5" name="object 5"/>
            <p:cNvSpPr/>
            <p:nvPr/>
          </p:nvSpPr>
          <p:spPr>
            <a:xfrm>
              <a:off x="388620" y="687323"/>
              <a:ext cx="9610090" cy="3820160"/>
            </a:xfrm>
            <a:custGeom>
              <a:avLst/>
              <a:gdLst/>
              <a:ahLst/>
              <a:cxnLst/>
              <a:rect l="l" t="t" r="r" b="b"/>
              <a:pathLst>
                <a:path w="9610090" h="3820160">
                  <a:moveTo>
                    <a:pt x="4862195" y="1932813"/>
                  </a:moveTo>
                  <a:lnTo>
                    <a:pt x="0" y="1932813"/>
                  </a:lnTo>
                  <a:lnTo>
                    <a:pt x="0" y="3819779"/>
                  </a:lnTo>
                  <a:lnTo>
                    <a:pt x="4862195" y="3819779"/>
                  </a:lnTo>
                  <a:lnTo>
                    <a:pt x="4862195" y="1932813"/>
                  </a:lnTo>
                  <a:close/>
                </a:path>
                <a:path w="9610090" h="3820160">
                  <a:moveTo>
                    <a:pt x="9610090" y="0"/>
                  </a:moveTo>
                  <a:lnTo>
                    <a:pt x="4862195" y="0"/>
                  </a:lnTo>
                  <a:lnTo>
                    <a:pt x="0" y="0"/>
                  </a:lnTo>
                  <a:lnTo>
                    <a:pt x="0" y="1905254"/>
                  </a:lnTo>
                  <a:lnTo>
                    <a:pt x="4862195" y="1905254"/>
                  </a:lnTo>
                  <a:lnTo>
                    <a:pt x="9610090" y="1905254"/>
                  </a:lnTo>
                  <a:lnTo>
                    <a:pt x="9610090" y="0"/>
                  </a:lnTo>
                  <a:close/>
                </a:path>
              </a:pathLst>
            </a:custGeom>
            <a:solidFill>
              <a:srgbClr val="4AACC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5250815" y="2620137"/>
              <a:ext cx="4747895" cy="1887220"/>
            </a:xfrm>
            <a:custGeom>
              <a:avLst/>
              <a:gdLst/>
              <a:ahLst/>
              <a:cxnLst/>
              <a:rect l="l" t="t" r="r" b="b"/>
              <a:pathLst>
                <a:path w="4747895" h="1887220">
                  <a:moveTo>
                    <a:pt x="4747895" y="0"/>
                  </a:moveTo>
                  <a:lnTo>
                    <a:pt x="0" y="0"/>
                  </a:lnTo>
                  <a:lnTo>
                    <a:pt x="0" y="1886966"/>
                  </a:lnTo>
                  <a:lnTo>
                    <a:pt x="4747895" y="1886966"/>
                  </a:lnTo>
                  <a:lnTo>
                    <a:pt x="4747895" y="0"/>
                  </a:lnTo>
                  <a:close/>
                </a:path>
              </a:pathLst>
            </a:custGeom>
            <a:solidFill>
              <a:srgbClr val="D7D7D7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444500" y="4520310"/>
            <a:ext cx="9564370" cy="42799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5080">
              <a:lnSpc>
                <a:spcPct val="110000"/>
              </a:lnSpc>
              <a:spcBef>
                <a:spcPts val="100"/>
              </a:spcBef>
            </a:pPr>
            <a:r>
              <a:rPr dirty="0" sz="1200" spc="65">
                <a:latin typeface="Times New Roman"/>
                <a:cs typeface="Times New Roman"/>
              </a:rPr>
              <a:t>2.</a:t>
            </a:r>
            <a:r>
              <a:rPr dirty="0" sz="1200" spc="100">
                <a:latin typeface="Times New Roman"/>
                <a:cs typeface="Times New Roman"/>
              </a:rPr>
              <a:t> </a:t>
            </a:r>
            <a:r>
              <a:rPr dirty="0" sz="1200" spc="35">
                <a:latin typeface="Times New Roman"/>
                <a:cs typeface="Times New Roman"/>
              </a:rPr>
              <a:t>How</a:t>
            </a:r>
            <a:r>
              <a:rPr dirty="0" sz="1200" spc="95">
                <a:latin typeface="Times New Roman"/>
                <a:cs typeface="Times New Roman"/>
              </a:rPr>
              <a:t> </a:t>
            </a:r>
            <a:r>
              <a:rPr dirty="0" sz="1200" spc="220">
                <a:latin typeface="Times New Roman"/>
                <a:cs typeface="Times New Roman"/>
              </a:rPr>
              <a:t>have</a:t>
            </a:r>
            <a:r>
              <a:rPr dirty="0" sz="1200" spc="95">
                <a:latin typeface="Times New Roman"/>
                <a:cs typeface="Times New Roman"/>
              </a:rPr>
              <a:t> </a:t>
            </a:r>
            <a:r>
              <a:rPr dirty="0" sz="1200" spc="240">
                <a:latin typeface="Times New Roman"/>
                <a:cs typeface="Times New Roman"/>
              </a:rPr>
              <a:t>the</a:t>
            </a:r>
            <a:r>
              <a:rPr dirty="0" sz="1200" spc="95">
                <a:latin typeface="Times New Roman"/>
                <a:cs typeface="Times New Roman"/>
              </a:rPr>
              <a:t> </a:t>
            </a:r>
            <a:r>
              <a:rPr dirty="0" sz="1200" spc="190">
                <a:latin typeface="Times New Roman"/>
                <a:cs typeface="Times New Roman"/>
              </a:rPr>
              <a:t>proportions</a:t>
            </a:r>
            <a:r>
              <a:rPr dirty="0" sz="1200" spc="105">
                <a:latin typeface="Times New Roman"/>
                <a:cs typeface="Times New Roman"/>
              </a:rPr>
              <a:t> </a:t>
            </a:r>
            <a:r>
              <a:rPr dirty="0" sz="1200" spc="200">
                <a:latin typeface="Times New Roman"/>
                <a:cs typeface="Times New Roman"/>
              </a:rPr>
              <a:t>of</a:t>
            </a:r>
            <a:r>
              <a:rPr dirty="0" sz="1200" spc="95">
                <a:latin typeface="Times New Roman"/>
                <a:cs typeface="Times New Roman"/>
              </a:rPr>
              <a:t> </a:t>
            </a:r>
            <a:r>
              <a:rPr dirty="0" sz="1200" spc="220">
                <a:latin typeface="Times New Roman"/>
                <a:cs typeface="Times New Roman"/>
              </a:rPr>
              <a:t>patients</a:t>
            </a:r>
            <a:r>
              <a:rPr dirty="0" sz="1200" spc="105">
                <a:latin typeface="Times New Roman"/>
                <a:cs typeface="Times New Roman"/>
              </a:rPr>
              <a:t> </a:t>
            </a:r>
            <a:r>
              <a:rPr dirty="0" sz="1200" spc="285">
                <a:latin typeface="Times New Roman"/>
                <a:cs typeface="Times New Roman"/>
              </a:rPr>
              <a:t>treated</a:t>
            </a:r>
            <a:r>
              <a:rPr dirty="0" sz="1200" spc="95">
                <a:latin typeface="Times New Roman"/>
                <a:cs typeface="Times New Roman"/>
              </a:rPr>
              <a:t> </a:t>
            </a:r>
            <a:r>
              <a:rPr dirty="0" sz="1200" spc="130">
                <a:latin typeface="Times New Roman"/>
                <a:cs typeface="Times New Roman"/>
              </a:rPr>
              <a:t>within</a:t>
            </a:r>
            <a:r>
              <a:rPr dirty="0" sz="1200" spc="90">
                <a:latin typeface="Times New Roman"/>
                <a:cs typeface="Times New Roman"/>
              </a:rPr>
              <a:t> </a:t>
            </a:r>
            <a:r>
              <a:rPr dirty="0" sz="1200" spc="120">
                <a:latin typeface="Times New Roman"/>
                <a:cs typeface="Times New Roman"/>
              </a:rPr>
              <a:t>4</a:t>
            </a:r>
            <a:r>
              <a:rPr dirty="0" sz="1200" spc="95">
                <a:latin typeface="Times New Roman"/>
                <a:cs typeface="Times New Roman"/>
              </a:rPr>
              <a:t> </a:t>
            </a:r>
            <a:r>
              <a:rPr dirty="0" sz="1200" spc="165">
                <a:latin typeface="Times New Roman"/>
                <a:cs typeface="Times New Roman"/>
              </a:rPr>
              <a:t>hours,</a:t>
            </a:r>
            <a:r>
              <a:rPr dirty="0" sz="1200" spc="95">
                <a:latin typeface="Times New Roman"/>
                <a:cs typeface="Times New Roman"/>
              </a:rPr>
              <a:t> </a:t>
            </a:r>
            <a:r>
              <a:rPr dirty="0" sz="1200" spc="120">
                <a:latin typeface="Times New Roman"/>
                <a:cs typeface="Times New Roman"/>
              </a:rPr>
              <a:t>8</a:t>
            </a:r>
            <a:r>
              <a:rPr dirty="0" sz="1200" spc="95">
                <a:latin typeface="Times New Roman"/>
                <a:cs typeface="Times New Roman"/>
              </a:rPr>
              <a:t> </a:t>
            </a:r>
            <a:r>
              <a:rPr dirty="0" sz="1200" spc="165">
                <a:latin typeface="Times New Roman"/>
                <a:cs typeface="Times New Roman"/>
              </a:rPr>
              <a:t>hours,</a:t>
            </a:r>
            <a:r>
              <a:rPr dirty="0" sz="1200" spc="95">
                <a:latin typeface="Times New Roman"/>
                <a:cs typeface="Times New Roman"/>
              </a:rPr>
              <a:t> </a:t>
            </a:r>
            <a:r>
              <a:rPr dirty="0" sz="1200" spc="125">
                <a:latin typeface="Times New Roman"/>
                <a:cs typeface="Times New Roman"/>
              </a:rPr>
              <a:t>12</a:t>
            </a:r>
            <a:r>
              <a:rPr dirty="0" sz="1200" spc="100">
                <a:latin typeface="Times New Roman"/>
                <a:cs typeface="Times New Roman"/>
              </a:rPr>
              <a:t> </a:t>
            </a:r>
            <a:r>
              <a:rPr dirty="0" sz="1200" spc="195">
                <a:latin typeface="Times New Roman"/>
                <a:cs typeface="Times New Roman"/>
              </a:rPr>
              <a:t>hours</a:t>
            </a:r>
            <a:r>
              <a:rPr dirty="0" sz="1200" spc="105">
                <a:latin typeface="Times New Roman"/>
                <a:cs typeface="Times New Roman"/>
              </a:rPr>
              <a:t> </a:t>
            </a:r>
            <a:r>
              <a:rPr dirty="0" sz="1200" spc="204">
                <a:latin typeface="Times New Roman"/>
                <a:cs typeface="Times New Roman"/>
              </a:rPr>
              <a:t>and</a:t>
            </a:r>
            <a:r>
              <a:rPr dirty="0" sz="1200" spc="95">
                <a:latin typeface="Times New Roman"/>
                <a:cs typeface="Times New Roman"/>
              </a:rPr>
              <a:t> </a:t>
            </a:r>
            <a:r>
              <a:rPr dirty="0" sz="1200" spc="215">
                <a:latin typeface="Times New Roman"/>
                <a:cs typeface="Times New Roman"/>
              </a:rPr>
              <a:t>over</a:t>
            </a:r>
            <a:r>
              <a:rPr dirty="0" sz="1200" spc="100">
                <a:latin typeface="Times New Roman"/>
                <a:cs typeface="Times New Roman"/>
              </a:rPr>
              <a:t> </a:t>
            </a:r>
            <a:r>
              <a:rPr dirty="0" sz="1200" spc="125">
                <a:latin typeface="Times New Roman"/>
                <a:cs typeface="Times New Roman"/>
              </a:rPr>
              <a:t>12</a:t>
            </a:r>
            <a:r>
              <a:rPr dirty="0" sz="1200" spc="100">
                <a:latin typeface="Times New Roman"/>
                <a:cs typeface="Times New Roman"/>
              </a:rPr>
              <a:t> </a:t>
            </a:r>
            <a:r>
              <a:rPr dirty="0" sz="1200" spc="195">
                <a:latin typeface="Times New Roman"/>
                <a:cs typeface="Times New Roman"/>
              </a:rPr>
              <a:t>hours</a:t>
            </a:r>
            <a:r>
              <a:rPr dirty="0" sz="1200" spc="105">
                <a:latin typeface="Times New Roman"/>
                <a:cs typeface="Times New Roman"/>
              </a:rPr>
              <a:t> </a:t>
            </a:r>
            <a:r>
              <a:rPr dirty="0" sz="1200" spc="204">
                <a:latin typeface="Times New Roman"/>
                <a:cs typeface="Times New Roman"/>
              </a:rPr>
              <a:t>varied</a:t>
            </a:r>
            <a:r>
              <a:rPr dirty="0" sz="1200" spc="90">
                <a:latin typeface="Times New Roman"/>
                <a:cs typeface="Times New Roman"/>
              </a:rPr>
              <a:t> </a:t>
            </a:r>
            <a:r>
              <a:rPr dirty="0" sz="1200" spc="75">
                <a:latin typeface="Times New Roman"/>
                <a:cs typeface="Times New Roman"/>
              </a:rPr>
              <a:t>in</a:t>
            </a:r>
            <a:r>
              <a:rPr dirty="0" sz="1200" spc="95">
                <a:latin typeface="Times New Roman"/>
                <a:cs typeface="Times New Roman"/>
              </a:rPr>
              <a:t> </a:t>
            </a:r>
            <a:r>
              <a:rPr dirty="0" sz="1200" spc="180">
                <a:latin typeface="Times New Roman"/>
                <a:cs typeface="Times New Roman"/>
              </a:rPr>
              <a:t>Wales  </a:t>
            </a:r>
            <a:r>
              <a:rPr dirty="0" sz="1200" spc="215">
                <a:latin typeface="Times New Roman"/>
                <a:cs typeface="Times New Roman"/>
              </a:rPr>
              <a:t>over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 spc="240">
                <a:latin typeface="Times New Roman"/>
                <a:cs typeface="Times New Roman"/>
              </a:rPr>
              <a:t>the</a:t>
            </a:r>
            <a:r>
              <a:rPr dirty="0" sz="1200">
                <a:latin typeface="Times New Roman"/>
                <a:cs typeface="Times New Roman"/>
              </a:rPr>
              <a:t> </a:t>
            </a:r>
            <a:r>
              <a:rPr dirty="0" sz="1200" spc="160">
                <a:latin typeface="Times New Roman"/>
                <a:cs typeface="Times New Roman"/>
              </a:rPr>
              <a:t>period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382524" y="7601089"/>
            <a:ext cx="9495790" cy="2348865"/>
          </a:xfrm>
          <a:custGeom>
            <a:avLst/>
            <a:gdLst/>
            <a:ahLst/>
            <a:cxnLst/>
            <a:rect l="l" t="t" r="r" b="b"/>
            <a:pathLst>
              <a:path w="9495790" h="2348865">
                <a:moveTo>
                  <a:pt x="4753991" y="0"/>
                </a:moveTo>
                <a:lnTo>
                  <a:pt x="12192" y="0"/>
                </a:lnTo>
                <a:lnTo>
                  <a:pt x="0" y="0"/>
                </a:lnTo>
                <a:lnTo>
                  <a:pt x="0" y="2348471"/>
                </a:lnTo>
                <a:lnTo>
                  <a:pt x="12192" y="2348471"/>
                </a:lnTo>
                <a:lnTo>
                  <a:pt x="4753991" y="2348471"/>
                </a:lnTo>
                <a:lnTo>
                  <a:pt x="4753991" y="2336279"/>
                </a:lnTo>
                <a:lnTo>
                  <a:pt x="93726" y="2336279"/>
                </a:lnTo>
                <a:lnTo>
                  <a:pt x="93726" y="12179"/>
                </a:lnTo>
                <a:lnTo>
                  <a:pt x="4753991" y="12179"/>
                </a:lnTo>
                <a:lnTo>
                  <a:pt x="4753991" y="11290"/>
                </a:lnTo>
                <a:lnTo>
                  <a:pt x="4753991" y="0"/>
                </a:lnTo>
                <a:close/>
              </a:path>
              <a:path w="9495790" h="2348865">
                <a:moveTo>
                  <a:pt x="9495790" y="0"/>
                </a:moveTo>
                <a:lnTo>
                  <a:pt x="4766183" y="0"/>
                </a:lnTo>
                <a:lnTo>
                  <a:pt x="4766183" y="11290"/>
                </a:lnTo>
                <a:lnTo>
                  <a:pt x="4766183" y="12179"/>
                </a:lnTo>
                <a:lnTo>
                  <a:pt x="9412986" y="12179"/>
                </a:lnTo>
                <a:lnTo>
                  <a:pt x="9412986" y="2336279"/>
                </a:lnTo>
                <a:lnTo>
                  <a:pt x="4757039" y="2336279"/>
                </a:lnTo>
                <a:lnTo>
                  <a:pt x="4757039" y="2348471"/>
                </a:lnTo>
                <a:lnTo>
                  <a:pt x="9495777" y="2348471"/>
                </a:lnTo>
                <a:lnTo>
                  <a:pt x="9495777" y="2336279"/>
                </a:lnTo>
                <a:lnTo>
                  <a:pt x="9495777" y="12179"/>
                </a:lnTo>
                <a:lnTo>
                  <a:pt x="9495790" y="11290"/>
                </a:lnTo>
                <a:lnTo>
                  <a:pt x="9495790" y="0"/>
                </a:lnTo>
                <a:close/>
              </a:path>
            </a:pathLst>
          </a:custGeom>
          <a:solidFill>
            <a:srgbClr val="C0504D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9" name="object 9"/>
          <p:cNvGrpSpPr/>
          <p:nvPr/>
        </p:nvGrpSpPr>
        <p:grpSpPr>
          <a:xfrm>
            <a:off x="471487" y="686943"/>
            <a:ext cx="9442450" cy="3819525"/>
            <a:chOff x="471487" y="686943"/>
            <a:chExt cx="9442450" cy="3819525"/>
          </a:xfrm>
        </p:grpSpPr>
        <p:sp>
          <p:nvSpPr>
            <p:cNvPr id="10" name="object 10"/>
            <p:cNvSpPr/>
            <p:nvPr/>
          </p:nvSpPr>
          <p:spPr>
            <a:xfrm>
              <a:off x="472440" y="688848"/>
              <a:ext cx="4717542" cy="1901190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1354836" y="1277099"/>
              <a:ext cx="2638806" cy="976134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1333753" y="1528191"/>
              <a:ext cx="2426335" cy="748665"/>
            </a:xfrm>
            <a:custGeom>
              <a:avLst/>
              <a:gdLst/>
              <a:ahLst/>
              <a:cxnLst/>
              <a:rect l="l" t="t" r="r" b="b"/>
              <a:pathLst>
                <a:path w="2426335" h="748664">
                  <a:moveTo>
                    <a:pt x="40386" y="707770"/>
                  </a:moveTo>
                  <a:lnTo>
                    <a:pt x="0" y="707770"/>
                  </a:lnTo>
                </a:path>
                <a:path w="2426335" h="748664">
                  <a:moveTo>
                    <a:pt x="40386" y="471296"/>
                  </a:moveTo>
                  <a:lnTo>
                    <a:pt x="0" y="471296"/>
                  </a:lnTo>
                </a:path>
                <a:path w="2426335" h="748664">
                  <a:moveTo>
                    <a:pt x="40386" y="236600"/>
                  </a:moveTo>
                  <a:lnTo>
                    <a:pt x="0" y="236600"/>
                  </a:lnTo>
                </a:path>
                <a:path w="2426335" h="748664">
                  <a:moveTo>
                    <a:pt x="40386" y="0"/>
                  </a:moveTo>
                  <a:lnTo>
                    <a:pt x="0" y="0"/>
                  </a:lnTo>
                </a:path>
                <a:path w="2426335" h="748664">
                  <a:moveTo>
                    <a:pt x="40386" y="708151"/>
                  </a:moveTo>
                  <a:lnTo>
                    <a:pt x="40386" y="748410"/>
                  </a:lnTo>
                </a:path>
                <a:path w="2426335" h="748664">
                  <a:moveTo>
                    <a:pt x="380746" y="708151"/>
                  </a:moveTo>
                  <a:lnTo>
                    <a:pt x="380746" y="748410"/>
                  </a:lnTo>
                </a:path>
                <a:path w="2426335" h="748664">
                  <a:moveTo>
                    <a:pt x="722122" y="708151"/>
                  </a:moveTo>
                  <a:lnTo>
                    <a:pt x="722122" y="748410"/>
                  </a:lnTo>
                </a:path>
                <a:path w="2426335" h="748664">
                  <a:moveTo>
                    <a:pt x="1063498" y="708151"/>
                  </a:moveTo>
                  <a:lnTo>
                    <a:pt x="1063498" y="748410"/>
                  </a:lnTo>
                </a:path>
                <a:path w="2426335" h="748664">
                  <a:moveTo>
                    <a:pt x="1403350" y="708151"/>
                  </a:moveTo>
                  <a:lnTo>
                    <a:pt x="1403350" y="748410"/>
                  </a:lnTo>
                </a:path>
                <a:path w="2426335" h="748664">
                  <a:moveTo>
                    <a:pt x="1744726" y="708151"/>
                  </a:moveTo>
                  <a:lnTo>
                    <a:pt x="1744726" y="748410"/>
                  </a:lnTo>
                </a:path>
                <a:path w="2426335" h="748664">
                  <a:moveTo>
                    <a:pt x="2084578" y="708151"/>
                  </a:moveTo>
                  <a:lnTo>
                    <a:pt x="2084578" y="748410"/>
                  </a:lnTo>
                </a:path>
                <a:path w="2426335" h="748664">
                  <a:moveTo>
                    <a:pt x="2425954" y="708151"/>
                  </a:moveTo>
                  <a:lnTo>
                    <a:pt x="2425954" y="748410"/>
                  </a:lnTo>
                </a:path>
              </a:pathLst>
            </a:custGeom>
            <a:ln w="9525">
              <a:solidFill>
                <a:srgbClr val="858585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4523740" y="1590645"/>
              <a:ext cx="69850" cy="69850"/>
            </a:xfrm>
            <a:custGeom>
              <a:avLst/>
              <a:gdLst/>
              <a:ahLst/>
              <a:cxnLst/>
              <a:rect l="l" t="t" r="r" b="b"/>
              <a:pathLst>
                <a:path w="69850" h="69850">
                  <a:moveTo>
                    <a:pt x="69752" y="0"/>
                  </a:moveTo>
                  <a:lnTo>
                    <a:pt x="0" y="0"/>
                  </a:lnTo>
                  <a:lnTo>
                    <a:pt x="0" y="69752"/>
                  </a:lnTo>
                  <a:lnTo>
                    <a:pt x="69752" y="69752"/>
                  </a:lnTo>
                  <a:lnTo>
                    <a:pt x="69752" y="0"/>
                  </a:lnTo>
                  <a:close/>
                </a:path>
              </a:pathLst>
            </a:custGeom>
            <a:solidFill>
              <a:srgbClr val="4F81B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4523740" y="1820262"/>
              <a:ext cx="69850" cy="69850"/>
            </a:xfrm>
            <a:custGeom>
              <a:avLst/>
              <a:gdLst/>
              <a:ahLst/>
              <a:cxnLst/>
              <a:rect l="l" t="t" r="r" b="b"/>
              <a:pathLst>
                <a:path w="69850" h="69850">
                  <a:moveTo>
                    <a:pt x="69752" y="0"/>
                  </a:moveTo>
                  <a:lnTo>
                    <a:pt x="0" y="0"/>
                  </a:lnTo>
                  <a:lnTo>
                    <a:pt x="0" y="69752"/>
                  </a:lnTo>
                  <a:lnTo>
                    <a:pt x="69752" y="69752"/>
                  </a:lnTo>
                  <a:lnTo>
                    <a:pt x="69752" y="0"/>
                  </a:lnTo>
                  <a:close/>
                </a:path>
              </a:pathLst>
            </a:custGeom>
            <a:solidFill>
              <a:srgbClr val="C0504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4523740" y="2049878"/>
              <a:ext cx="69850" cy="69850"/>
            </a:xfrm>
            <a:custGeom>
              <a:avLst/>
              <a:gdLst/>
              <a:ahLst/>
              <a:cxnLst/>
              <a:rect l="l" t="t" r="r" b="b"/>
              <a:pathLst>
                <a:path w="69850" h="69850">
                  <a:moveTo>
                    <a:pt x="69752" y="0"/>
                  </a:moveTo>
                  <a:lnTo>
                    <a:pt x="0" y="0"/>
                  </a:lnTo>
                  <a:lnTo>
                    <a:pt x="0" y="69752"/>
                  </a:lnTo>
                  <a:lnTo>
                    <a:pt x="69752" y="69752"/>
                  </a:lnTo>
                  <a:lnTo>
                    <a:pt x="69752" y="0"/>
                  </a:lnTo>
                  <a:close/>
                </a:path>
              </a:pathLst>
            </a:custGeom>
            <a:solidFill>
              <a:srgbClr val="9BBA5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476250" y="744093"/>
              <a:ext cx="4610100" cy="1828800"/>
            </a:xfrm>
            <a:custGeom>
              <a:avLst/>
              <a:gdLst/>
              <a:ahLst/>
              <a:cxnLst/>
              <a:rect l="l" t="t" r="r" b="b"/>
              <a:pathLst>
                <a:path w="4610100" h="1828800">
                  <a:moveTo>
                    <a:pt x="0" y="1828800"/>
                  </a:moveTo>
                  <a:lnTo>
                    <a:pt x="4610100" y="1828800"/>
                  </a:lnTo>
                  <a:lnTo>
                    <a:pt x="4610100" y="0"/>
                  </a:lnTo>
                  <a:lnTo>
                    <a:pt x="0" y="0"/>
                  </a:lnTo>
                  <a:lnTo>
                    <a:pt x="0" y="1828800"/>
                  </a:lnTo>
                  <a:close/>
                </a:path>
              </a:pathLst>
            </a:custGeom>
            <a:ln w="9525">
              <a:solidFill>
                <a:srgbClr val="858585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5337809" y="686943"/>
              <a:ext cx="4575810" cy="1874519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5891784" y="1220724"/>
              <a:ext cx="2899410" cy="1020318"/>
            </a:xfrm>
            <a:prstGeom prst="rect">
              <a:avLst/>
            </a:prstGeom>
            <a:blipFill>
              <a:blip r:embed="rId6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6042914" y="1361313"/>
              <a:ext cx="2559685" cy="905510"/>
            </a:xfrm>
            <a:custGeom>
              <a:avLst/>
              <a:gdLst/>
              <a:ahLst/>
              <a:cxnLst/>
              <a:rect l="l" t="t" r="r" b="b"/>
              <a:pathLst>
                <a:path w="2559684" h="905510">
                  <a:moveTo>
                    <a:pt x="2450338" y="864743"/>
                  </a:moveTo>
                  <a:lnTo>
                    <a:pt x="2489962" y="864743"/>
                  </a:lnTo>
                </a:path>
                <a:path w="2559684" h="905510">
                  <a:moveTo>
                    <a:pt x="2477769" y="732663"/>
                  </a:moveTo>
                  <a:lnTo>
                    <a:pt x="2517393" y="732663"/>
                  </a:lnTo>
                </a:path>
                <a:path w="2559684" h="905510">
                  <a:moveTo>
                    <a:pt x="2499106" y="621411"/>
                  </a:moveTo>
                  <a:lnTo>
                    <a:pt x="2540254" y="621411"/>
                  </a:lnTo>
                </a:path>
                <a:path w="2559684" h="905510">
                  <a:moveTo>
                    <a:pt x="2518917" y="526415"/>
                  </a:moveTo>
                  <a:lnTo>
                    <a:pt x="2559431" y="526415"/>
                  </a:lnTo>
                </a:path>
                <a:path w="2559684" h="905510">
                  <a:moveTo>
                    <a:pt x="88391" y="567309"/>
                  </a:moveTo>
                  <a:lnTo>
                    <a:pt x="48513" y="567309"/>
                  </a:lnTo>
                </a:path>
                <a:path w="2559684" h="905510">
                  <a:moveTo>
                    <a:pt x="65277" y="289178"/>
                  </a:moveTo>
                  <a:lnTo>
                    <a:pt x="24130" y="289178"/>
                  </a:lnTo>
                </a:path>
                <a:path w="2559684" h="905510">
                  <a:moveTo>
                    <a:pt x="40894" y="0"/>
                  </a:moveTo>
                  <a:lnTo>
                    <a:pt x="0" y="0"/>
                  </a:lnTo>
                </a:path>
                <a:path w="2559684" h="905510">
                  <a:moveTo>
                    <a:pt x="88519" y="567563"/>
                  </a:moveTo>
                  <a:lnTo>
                    <a:pt x="88519" y="607695"/>
                  </a:lnTo>
                </a:path>
                <a:path w="2559684" h="905510">
                  <a:moveTo>
                    <a:pt x="368553" y="603123"/>
                  </a:moveTo>
                  <a:lnTo>
                    <a:pt x="368553" y="642747"/>
                  </a:lnTo>
                </a:path>
                <a:path w="2559684" h="905510">
                  <a:moveTo>
                    <a:pt x="664210" y="639699"/>
                  </a:moveTo>
                  <a:lnTo>
                    <a:pt x="664210" y="680847"/>
                  </a:lnTo>
                </a:path>
                <a:path w="2559684" h="905510">
                  <a:moveTo>
                    <a:pt x="978154" y="679323"/>
                  </a:moveTo>
                  <a:lnTo>
                    <a:pt x="978154" y="720471"/>
                  </a:lnTo>
                </a:path>
                <a:path w="2559684" h="905510">
                  <a:moveTo>
                    <a:pt x="1311910" y="721995"/>
                  </a:moveTo>
                  <a:lnTo>
                    <a:pt x="1311910" y="761619"/>
                  </a:lnTo>
                </a:path>
                <a:path w="2559684" h="905510">
                  <a:moveTo>
                    <a:pt x="1667002" y="766191"/>
                  </a:moveTo>
                  <a:lnTo>
                    <a:pt x="1667002" y="805815"/>
                  </a:lnTo>
                </a:path>
                <a:path w="2559684" h="905510">
                  <a:moveTo>
                    <a:pt x="2046478" y="813435"/>
                  </a:moveTo>
                  <a:lnTo>
                    <a:pt x="2046478" y="854583"/>
                  </a:lnTo>
                </a:path>
                <a:path w="2559684" h="905510">
                  <a:moveTo>
                    <a:pt x="2450338" y="865251"/>
                  </a:moveTo>
                  <a:lnTo>
                    <a:pt x="2450338" y="905001"/>
                  </a:lnTo>
                </a:path>
              </a:pathLst>
            </a:custGeom>
            <a:ln w="9525">
              <a:solidFill>
                <a:srgbClr val="858585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9351009" y="1556356"/>
              <a:ext cx="69850" cy="69850"/>
            </a:xfrm>
            <a:custGeom>
              <a:avLst/>
              <a:gdLst/>
              <a:ahLst/>
              <a:cxnLst/>
              <a:rect l="l" t="t" r="r" b="b"/>
              <a:pathLst>
                <a:path w="69850" h="69850">
                  <a:moveTo>
                    <a:pt x="69752" y="0"/>
                  </a:moveTo>
                  <a:lnTo>
                    <a:pt x="0" y="0"/>
                  </a:lnTo>
                  <a:lnTo>
                    <a:pt x="0" y="69752"/>
                  </a:lnTo>
                  <a:lnTo>
                    <a:pt x="69752" y="69752"/>
                  </a:lnTo>
                  <a:lnTo>
                    <a:pt x="69752" y="0"/>
                  </a:lnTo>
                  <a:close/>
                </a:path>
              </a:pathLst>
            </a:custGeom>
            <a:solidFill>
              <a:srgbClr val="4F81B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9351009" y="1785971"/>
              <a:ext cx="69850" cy="69850"/>
            </a:xfrm>
            <a:custGeom>
              <a:avLst/>
              <a:gdLst/>
              <a:ahLst/>
              <a:cxnLst/>
              <a:rect l="l" t="t" r="r" b="b"/>
              <a:pathLst>
                <a:path w="69850" h="69850">
                  <a:moveTo>
                    <a:pt x="69752" y="0"/>
                  </a:moveTo>
                  <a:lnTo>
                    <a:pt x="0" y="0"/>
                  </a:lnTo>
                  <a:lnTo>
                    <a:pt x="0" y="69752"/>
                  </a:lnTo>
                  <a:lnTo>
                    <a:pt x="69752" y="69752"/>
                  </a:lnTo>
                  <a:lnTo>
                    <a:pt x="69752" y="0"/>
                  </a:lnTo>
                  <a:close/>
                </a:path>
              </a:pathLst>
            </a:custGeom>
            <a:solidFill>
              <a:srgbClr val="C0504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9351009" y="2015587"/>
              <a:ext cx="69850" cy="69850"/>
            </a:xfrm>
            <a:custGeom>
              <a:avLst/>
              <a:gdLst/>
              <a:ahLst/>
              <a:cxnLst/>
              <a:rect l="l" t="t" r="r" b="b"/>
              <a:pathLst>
                <a:path w="69850" h="69850">
                  <a:moveTo>
                    <a:pt x="69752" y="0"/>
                  </a:moveTo>
                  <a:lnTo>
                    <a:pt x="0" y="0"/>
                  </a:lnTo>
                  <a:lnTo>
                    <a:pt x="0" y="69752"/>
                  </a:lnTo>
                  <a:lnTo>
                    <a:pt x="69752" y="69752"/>
                  </a:lnTo>
                  <a:lnTo>
                    <a:pt x="69752" y="0"/>
                  </a:lnTo>
                  <a:close/>
                </a:path>
              </a:pathLst>
            </a:custGeom>
            <a:solidFill>
              <a:srgbClr val="9BBA5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3" name="object 23"/>
            <p:cNvSpPr/>
            <p:nvPr/>
          </p:nvSpPr>
          <p:spPr>
            <a:xfrm>
              <a:off x="476250" y="2620518"/>
              <a:ext cx="4625340" cy="1885950"/>
            </a:xfrm>
            <a:prstGeom prst="rect">
              <a:avLst/>
            </a:prstGeom>
            <a:blipFill>
              <a:blip r:embed="rId7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/>
          </p:txBody>
        </p:sp>
        <p:sp>
          <p:nvSpPr>
            <p:cNvPr id="24" name="object 24"/>
            <p:cNvSpPr/>
            <p:nvPr/>
          </p:nvSpPr>
          <p:spPr>
            <a:xfrm>
              <a:off x="1030223" y="3154680"/>
              <a:ext cx="3304794" cy="1032509"/>
            </a:xfrm>
            <a:prstGeom prst="rect">
              <a:avLst/>
            </a:prstGeom>
            <a:blipFill>
              <a:blip r:embed="rId8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/>
          </p:txBody>
        </p:sp>
        <p:sp>
          <p:nvSpPr>
            <p:cNvPr id="25" name="object 25"/>
            <p:cNvSpPr/>
            <p:nvPr/>
          </p:nvSpPr>
          <p:spPr>
            <a:xfrm>
              <a:off x="1322450" y="3339592"/>
              <a:ext cx="2515870" cy="869950"/>
            </a:xfrm>
            <a:custGeom>
              <a:avLst/>
              <a:gdLst/>
              <a:ahLst/>
              <a:cxnLst/>
              <a:rect l="l" t="t" r="r" b="b"/>
              <a:pathLst>
                <a:path w="2515870" h="869950">
                  <a:moveTo>
                    <a:pt x="40386" y="663701"/>
                  </a:moveTo>
                  <a:lnTo>
                    <a:pt x="0" y="663701"/>
                  </a:lnTo>
                </a:path>
                <a:path w="2515870" h="869950">
                  <a:moveTo>
                    <a:pt x="40386" y="442975"/>
                  </a:moveTo>
                  <a:lnTo>
                    <a:pt x="0" y="442975"/>
                  </a:lnTo>
                </a:path>
                <a:path w="2515870" h="869950">
                  <a:moveTo>
                    <a:pt x="40386" y="220471"/>
                  </a:moveTo>
                  <a:lnTo>
                    <a:pt x="0" y="220471"/>
                  </a:lnTo>
                </a:path>
                <a:path w="2515870" h="869950">
                  <a:moveTo>
                    <a:pt x="40386" y="0"/>
                  </a:moveTo>
                  <a:lnTo>
                    <a:pt x="0" y="0"/>
                  </a:lnTo>
                </a:path>
                <a:path w="2515870" h="869950">
                  <a:moveTo>
                    <a:pt x="40386" y="663955"/>
                  </a:moveTo>
                  <a:lnTo>
                    <a:pt x="40386" y="703579"/>
                  </a:lnTo>
                </a:path>
                <a:path w="2515870" h="869950">
                  <a:moveTo>
                    <a:pt x="288417" y="680719"/>
                  </a:moveTo>
                  <a:lnTo>
                    <a:pt x="288417" y="720343"/>
                  </a:lnTo>
                </a:path>
                <a:path w="2515870" h="869950">
                  <a:moveTo>
                    <a:pt x="561213" y="699007"/>
                  </a:moveTo>
                  <a:lnTo>
                    <a:pt x="561213" y="738631"/>
                  </a:lnTo>
                </a:path>
                <a:path w="2515870" h="869950">
                  <a:moveTo>
                    <a:pt x="866013" y="718819"/>
                  </a:moveTo>
                  <a:lnTo>
                    <a:pt x="866013" y="759967"/>
                  </a:lnTo>
                </a:path>
                <a:path w="2515870" h="869950">
                  <a:moveTo>
                    <a:pt x="1205865" y="741679"/>
                  </a:moveTo>
                  <a:lnTo>
                    <a:pt x="1205865" y="782827"/>
                  </a:lnTo>
                </a:path>
                <a:path w="2515870" h="869950">
                  <a:moveTo>
                    <a:pt x="1588389" y="767587"/>
                  </a:moveTo>
                  <a:lnTo>
                    <a:pt x="1588389" y="807211"/>
                  </a:lnTo>
                </a:path>
                <a:path w="2515870" h="869950">
                  <a:moveTo>
                    <a:pt x="2021204" y="796543"/>
                  </a:moveTo>
                  <a:lnTo>
                    <a:pt x="2021204" y="836167"/>
                  </a:lnTo>
                </a:path>
                <a:path w="2515870" h="869950">
                  <a:moveTo>
                    <a:pt x="2515362" y="830071"/>
                  </a:moveTo>
                  <a:lnTo>
                    <a:pt x="2515362" y="869822"/>
                  </a:lnTo>
                </a:path>
              </a:pathLst>
            </a:custGeom>
            <a:ln w="9525">
              <a:solidFill>
                <a:srgbClr val="858585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6" name="object 26"/>
            <p:cNvSpPr/>
            <p:nvPr/>
          </p:nvSpPr>
          <p:spPr>
            <a:xfrm>
              <a:off x="4538979" y="3495645"/>
              <a:ext cx="69850" cy="69850"/>
            </a:xfrm>
            <a:custGeom>
              <a:avLst/>
              <a:gdLst/>
              <a:ahLst/>
              <a:cxnLst/>
              <a:rect l="l" t="t" r="r" b="b"/>
              <a:pathLst>
                <a:path w="69850" h="69850">
                  <a:moveTo>
                    <a:pt x="69752" y="0"/>
                  </a:moveTo>
                  <a:lnTo>
                    <a:pt x="0" y="0"/>
                  </a:lnTo>
                  <a:lnTo>
                    <a:pt x="0" y="69752"/>
                  </a:lnTo>
                  <a:lnTo>
                    <a:pt x="69752" y="69752"/>
                  </a:lnTo>
                  <a:lnTo>
                    <a:pt x="69752" y="0"/>
                  </a:lnTo>
                  <a:close/>
                </a:path>
              </a:pathLst>
            </a:custGeom>
            <a:solidFill>
              <a:srgbClr val="4F81B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7" name="object 27"/>
            <p:cNvSpPr/>
            <p:nvPr/>
          </p:nvSpPr>
          <p:spPr>
            <a:xfrm>
              <a:off x="4538979" y="3725262"/>
              <a:ext cx="69850" cy="69850"/>
            </a:xfrm>
            <a:custGeom>
              <a:avLst/>
              <a:gdLst/>
              <a:ahLst/>
              <a:cxnLst/>
              <a:rect l="l" t="t" r="r" b="b"/>
              <a:pathLst>
                <a:path w="69850" h="69850">
                  <a:moveTo>
                    <a:pt x="69752" y="0"/>
                  </a:moveTo>
                  <a:lnTo>
                    <a:pt x="0" y="0"/>
                  </a:lnTo>
                  <a:lnTo>
                    <a:pt x="0" y="69752"/>
                  </a:lnTo>
                  <a:lnTo>
                    <a:pt x="69752" y="69752"/>
                  </a:lnTo>
                  <a:lnTo>
                    <a:pt x="69752" y="0"/>
                  </a:lnTo>
                  <a:close/>
                </a:path>
              </a:pathLst>
            </a:custGeom>
            <a:solidFill>
              <a:srgbClr val="C0504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8" name="object 28"/>
            <p:cNvSpPr/>
            <p:nvPr/>
          </p:nvSpPr>
          <p:spPr>
            <a:xfrm>
              <a:off x="4538979" y="3954877"/>
              <a:ext cx="69850" cy="69850"/>
            </a:xfrm>
            <a:custGeom>
              <a:avLst/>
              <a:gdLst/>
              <a:ahLst/>
              <a:cxnLst/>
              <a:rect l="l" t="t" r="r" b="b"/>
              <a:pathLst>
                <a:path w="69850" h="69850">
                  <a:moveTo>
                    <a:pt x="69752" y="0"/>
                  </a:moveTo>
                  <a:lnTo>
                    <a:pt x="0" y="0"/>
                  </a:lnTo>
                  <a:lnTo>
                    <a:pt x="0" y="69752"/>
                  </a:lnTo>
                  <a:lnTo>
                    <a:pt x="69752" y="69752"/>
                  </a:lnTo>
                  <a:lnTo>
                    <a:pt x="69752" y="0"/>
                  </a:lnTo>
                  <a:close/>
                </a:path>
              </a:pathLst>
            </a:custGeom>
            <a:solidFill>
              <a:srgbClr val="9BBA5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9" name="object 29"/>
            <p:cNvSpPr/>
            <p:nvPr/>
          </p:nvSpPr>
          <p:spPr>
            <a:xfrm>
              <a:off x="5337809" y="2620518"/>
              <a:ext cx="4575810" cy="1851659"/>
            </a:xfrm>
            <a:prstGeom prst="rect">
              <a:avLst/>
            </a:prstGeom>
            <a:blipFill>
              <a:blip r:embed="rId9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/>
          </p:txBody>
        </p:sp>
        <p:sp>
          <p:nvSpPr>
            <p:cNvPr id="30" name="object 30"/>
            <p:cNvSpPr/>
            <p:nvPr/>
          </p:nvSpPr>
          <p:spPr>
            <a:xfrm>
              <a:off x="5891784" y="3154680"/>
              <a:ext cx="3525773" cy="692657"/>
            </a:xfrm>
            <a:prstGeom prst="rect">
              <a:avLst/>
            </a:prstGeom>
            <a:blipFill>
              <a:blip r:embed="rId10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/>
          </p:txBody>
        </p:sp>
        <p:sp>
          <p:nvSpPr>
            <p:cNvPr id="31" name="object 31"/>
            <p:cNvSpPr/>
            <p:nvPr/>
          </p:nvSpPr>
          <p:spPr>
            <a:xfrm>
              <a:off x="8656955" y="3531108"/>
              <a:ext cx="44450" cy="304165"/>
            </a:xfrm>
            <a:custGeom>
              <a:avLst/>
              <a:gdLst/>
              <a:ahLst/>
              <a:cxnLst/>
              <a:rect l="l" t="t" r="r" b="b"/>
              <a:pathLst>
                <a:path w="44450" h="304164">
                  <a:moveTo>
                    <a:pt x="3937" y="303784"/>
                  </a:moveTo>
                  <a:lnTo>
                    <a:pt x="44069" y="303784"/>
                  </a:lnTo>
                </a:path>
                <a:path w="44450" h="304164">
                  <a:moveTo>
                    <a:pt x="2413" y="178308"/>
                  </a:moveTo>
                  <a:lnTo>
                    <a:pt x="42037" y="178308"/>
                  </a:lnTo>
                </a:path>
                <a:path w="44450" h="304164">
                  <a:moveTo>
                    <a:pt x="889" y="79248"/>
                  </a:moveTo>
                  <a:lnTo>
                    <a:pt x="42037" y="79248"/>
                  </a:lnTo>
                </a:path>
                <a:path w="44450" h="304164">
                  <a:moveTo>
                    <a:pt x="0" y="0"/>
                  </a:moveTo>
                  <a:lnTo>
                    <a:pt x="40513" y="0"/>
                  </a:lnTo>
                </a:path>
              </a:pathLst>
            </a:custGeom>
            <a:ln w="9525">
              <a:solidFill>
                <a:srgbClr val="858585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2" name="object 32"/>
            <p:cNvSpPr/>
            <p:nvPr/>
          </p:nvSpPr>
          <p:spPr>
            <a:xfrm>
              <a:off x="6997827" y="4246215"/>
              <a:ext cx="69850" cy="69850"/>
            </a:xfrm>
            <a:custGeom>
              <a:avLst/>
              <a:gdLst/>
              <a:ahLst/>
              <a:cxnLst/>
              <a:rect l="l" t="t" r="r" b="b"/>
              <a:pathLst>
                <a:path w="69850" h="69850">
                  <a:moveTo>
                    <a:pt x="69752" y="0"/>
                  </a:moveTo>
                  <a:lnTo>
                    <a:pt x="0" y="0"/>
                  </a:lnTo>
                  <a:lnTo>
                    <a:pt x="0" y="69752"/>
                  </a:lnTo>
                  <a:lnTo>
                    <a:pt x="69752" y="69752"/>
                  </a:lnTo>
                  <a:lnTo>
                    <a:pt x="69752" y="0"/>
                  </a:lnTo>
                  <a:close/>
                </a:path>
              </a:pathLst>
            </a:custGeom>
            <a:solidFill>
              <a:srgbClr val="4F81B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3" name="object 33"/>
            <p:cNvSpPr/>
            <p:nvPr/>
          </p:nvSpPr>
          <p:spPr>
            <a:xfrm>
              <a:off x="7532623" y="4246215"/>
              <a:ext cx="69850" cy="69850"/>
            </a:xfrm>
            <a:custGeom>
              <a:avLst/>
              <a:gdLst/>
              <a:ahLst/>
              <a:cxnLst/>
              <a:rect l="l" t="t" r="r" b="b"/>
              <a:pathLst>
                <a:path w="69850" h="69850">
                  <a:moveTo>
                    <a:pt x="69752" y="0"/>
                  </a:moveTo>
                  <a:lnTo>
                    <a:pt x="0" y="0"/>
                  </a:lnTo>
                  <a:lnTo>
                    <a:pt x="0" y="69752"/>
                  </a:lnTo>
                  <a:lnTo>
                    <a:pt x="69752" y="69752"/>
                  </a:lnTo>
                  <a:lnTo>
                    <a:pt x="69752" y="0"/>
                  </a:lnTo>
                  <a:close/>
                </a:path>
              </a:pathLst>
            </a:custGeom>
            <a:solidFill>
              <a:srgbClr val="C0504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4" name="object 34"/>
            <p:cNvSpPr/>
            <p:nvPr/>
          </p:nvSpPr>
          <p:spPr>
            <a:xfrm>
              <a:off x="7975981" y="4246215"/>
              <a:ext cx="69850" cy="69850"/>
            </a:xfrm>
            <a:custGeom>
              <a:avLst/>
              <a:gdLst/>
              <a:ahLst/>
              <a:cxnLst/>
              <a:rect l="l" t="t" r="r" b="b"/>
              <a:pathLst>
                <a:path w="69850" h="69850">
                  <a:moveTo>
                    <a:pt x="69752" y="0"/>
                  </a:moveTo>
                  <a:lnTo>
                    <a:pt x="0" y="0"/>
                  </a:lnTo>
                  <a:lnTo>
                    <a:pt x="0" y="69752"/>
                  </a:lnTo>
                  <a:lnTo>
                    <a:pt x="69752" y="69752"/>
                  </a:lnTo>
                  <a:lnTo>
                    <a:pt x="69752" y="0"/>
                  </a:lnTo>
                  <a:close/>
                </a:path>
              </a:pathLst>
            </a:custGeom>
            <a:solidFill>
              <a:srgbClr val="9BBA58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35" name="object 35"/>
          <p:cNvGrpSpPr/>
          <p:nvPr/>
        </p:nvGrpSpPr>
        <p:grpSpPr>
          <a:xfrm>
            <a:off x="419100" y="4806442"/>
            <a:ext cx="9486900" cy="2761615"/>
            <a:chOff x="419100" y="4806442"/>
            <a:chExt cx="9486900" cy="2761615"/>
          </a:xfrm>
        </p:grpSpPr>
        <p:sp>
          <p:nvSpPr>
            <p:cNvPr id="36" name="object 36"/>
            <p:cNvSpPr/>
            <p:nvPr/>
          </p:nvSpPr>
          <p:spPr>
            <a:xfrm>
              <a:off x="1711271" y="4806442"/>
              <a:ext cx="60325" cy="98425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/>
          </p:txBody>
        </p:sp>
        <p:sp>
          <p:nvSpPr>
            <p:cNvPr id="37" name="object 37"/>
            <p:cNvSpPr/>
            <p:nvPr/>
          </p:nvSpPr>
          <p:spPr>
            <a:xfrm>
              <a:off x="5164899" y="7469124"/>
              <a:ext cx="60325" cy="98425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/>
          </p:txBody>
        </p:sp>
        <p:sp>
          <p:nvSpPr>
            <p:cNvPr id="38" name="object 38"/>
            <p:cNvSpPr/>
            <p:nvPr/>
          </p:nvSpPr>
          <p:spPr>
            <a:xfrm>
              <a:off x="419100" y="4937252"/>
              <a:ext cx="9486900" cy="2461260"/>
            </a:xfrm>
            <a:custGeom>
              <a:avLst/>
              <a:gdLst/>
              <a:ahLst/>
              <a:cxnLst/>
              <a:rect l="l" t="t" r="r" b="b"/>
              <a:pathLst>
                <a:path w="9486900" h="2461259">
                  <a:moveTo>
                    <a:pt x="9486900" y="0"/>
                  </a:moveTo>
                  <a:lnTo>
                    <a:pt x="0" y="0"/>
                  </a:lnTo>
                  <a:lnTo>
                    <a:pt x="0" y="2461260"/>
                  </a:lnTo>
                  <a:lnTo>
                    <a:pt x="9486900" y="2461260"/>
                  </a:lnTo>
                  <a:lnTo>
                    <a:pt x="9486900" y="0"/>
                  </a:lnTo>
                  <a:close/>
                </a:path>
              </a:pathLst>
            </a:custGeom>
            <a:solidFill>
              <a:srgbClr val="94A863">
                <a:alpha val="70195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9" name="object 39"/>
            <p:cNvSpPr/>
            <p:nvPr/>
          </p:nvSpPr>
          <p:spPr>
            <a:xfrm>
              <a:off x="1063751" y="5471160"/>
              <a:ext cx="7719822" cy="1607057"/>
            </a:xfrm>
            <a:prstGeom prst="rect">
              <a:avLst/>
            </a:prstGeom>
            <a:blipFill>
              <a:blip r:embed="rId11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/>
          </p:txBody>
        </p:sp>
        <p:sp>
          <p:nvSpPr>
            <p:cNvPr id="40" name="object 40"/>
            <p:cNvSpPr/>
            <p:nvPr/>
          </p:nvSpPr>
          <p:spPr>
            <a:xfrm>
              <a:off x="6846315" y="6158992"/>
              <a:ext cx="180975" cy="890905"/>
            </a:xfrm>
            <a:custGeom>
              <a:avLst/>
              <a:gdLst/>
              <a:ahLst/>
              <a:cxnLst/>
              <a:rect l="l" t="t" r="r" b="b"/>
              <a:pathLst>
                <a:path w="180975" h="890904">
                  <a:moveTo>
                    <a:pt x="0" y="890396"/>
                  </a:moveTo>
                  <a:lnTo>
                    <a:pt x="40639" y="890396"/>
                  </a:lnTo>
                </a:path>
                <a:path w="180975" h="890904">
                  <a:moveTo>
                    <a:pt x="61975" y="496315"/>
                  </a:moveTo>
                  <a:lnTo>
                    <a:pt x="103124" y="496315"/>
                  </a:lnTo>
                </a:path>
                <a:path w="180975" h="890904">
                  <a:moveTo>
                    <a:pt x="107695" y="212851"/>
                  </a:moveTo>
                  <a:lnTo>
                    <a:pt x="147319" y="212851"/>
                  </a:lnTo>
                </a:path>
                <a:path w="180975" h="890904">
                  <a:moveTo>
                    <a:pt x="141224" y="0"/>
                  </a:moveTo>
                  <a:lnTo>
                    <a:pt x="180975" y="0"/>
                  </a:lnTo>
                </a:path>
              </a:pathLst>
            </a:custGeom>
            <a:ln w="9525">
              <a:solidFill>
                <a:srgbClr val="858585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41" name="object 41"/>
          <p:cNvGrpSpPr/>
          <p:nvPr/>
        </p:nvGrpSpPr>
        <p:grpSpPr>
          <a:xfrm>
            <a:off x="394715" y="10138536"/>
            <a:ext cx="9483725" cy="4246880"/>
            <a:chOff x="394715" y="10138536"/>
            <a:chExt cx="9483725" cy="4246880"/>
          </a:xfrm>
        </p:grpSpPr>
        <p:sp>
          <p:nvSpPr>
            <p:cNvPr id="42" name="object 42"/>
            <p:cNvSpPr/>
            <p:nvPr/>
          </p:nvSpPr>
          <p:spPr>
            <a:xfrm>
              <a:off x="394716" y="10138536"/>
              <a:ext cx="9483725" cy="4246880"/>
            </a:xfrm>
            <a:custGeom>
              <a:avLst/>
              <a:gdLst/>
              <a:ahLst/>
              <a:cxnLst/>
              <a:rect l="l" t="t" r="r" b="b"/>
              <a:pathLst>
                <a:path w="9483725" h="4246880">
                  <a:moveTo>
                    <a:pt x="9483585" y="0"/>
                  </a:moveTo>
                  <a:lnTo>
                    <a:pt x="4741799" y="0"/>
                  </a:lnTo>
                  <a:lnTo>
                    <a:pt x="0" y="0"/>
                  </a:lnTo>
                  <a:lnTo>
                    <a:pt x="0" y="4246499"/>
                  </a:lnTo>
                  <a:lnTo>
                    <a:pt x="4741799" y="4246499"/>
                  </a:lnTo>
                  <a:lnTo>
                    <a:pt x="9483585" y="4246499"/>
                  </a:lnTo>
                  <a:lnTo>
                    <a:pt x="9483585" y="0"/>
                  </a:lnTo>
                  <a:close/>
                </a:path>
              </a:pathLst>
            </a:custGeom>
            <a:solidFill>
              <a:srgbClr val="8063A1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3" name="object 43"/>
            <p:cNvSpPr/>
            <p:nvPr/>
          </p:nvSpPr>
          <p:spPr>
            <a:xfrm>
              <a:off x="476250" y="10707306"/>
              <a:ext cx="4572000" cy="3672839"/>
            </a:xfrm>
            <a:prstGeom prst="rect">
              <a:avLst/>
            </a:prstGeom>
            <a:blipFill>
              <a:blip r:embed="rId1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/>
          </p:txBody>
        </p:sp>
        <p:sp>
          <p:nvSpPr>
            <p:cNvPr id="44" name="object 44"/>
            <p:cNvSpPr/>
            <p:nvPr/>
          </p:nvSpPr>
          <p:spPr>
            <a:xfrm>
              <a:off x="740663" y="11241023"/>
              <a:ext cx="3185922" cy="2820162"/>
            </a:xfrm>
            <a:prstGeom prst="rect">
              <a:avLst/>
            </a:prstGeom>
            <a:blipFill>
              <a:blip r:embed="rId1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/>
          </p:txBody>
        </p:sp>
        <p:sp>
          <p:nvSpPr>
            <p:cNvPr id="45" name="object 45"/>
            <p:cNvSpPr/>
            <p:nvPr/>
          </p:nvSpPr>
          <p:spPr>
            <a:xfrm>
              <a:off x="745743" y="11691619"/>
              <a:ext cx="3114675" cy="2099310"/>
            </a:xfrm>
            <a:custGeom>
              <a:avLst/>
              <a:gdLst/>
              <a:ahLst/>
              <a:cxnLst/>
              <a:rect l="l" t="t" r="r" b="b"/>
              <a:pathLst>
                <a:path w="3114675" h="2099309">
                  <a:moveTo>
                    <a:pt x="2795270" y="2058923"/>
                  </a:moveTo>
                  <a:lnTo>
                    <a:pt x="2835656" y="2058923"/>
                  </a:lnTo>
                </a:path>
                <a:path w="3114675" h="2099309">
                  <a:moveTo>
                    <a:pt x="2895092" y="1919223"/>
                  </a:moveTo>
                  <a:lnTo>
                    <a:pt x="2934716" y="1919223"/>
                  </a:lnTo>
                </a:path>
                <a:path w="3114675" h="2099309">
                  <a:moveTo>
                    <a:pt x="2988056" y="1789683"/>
                  </a:moveTo>
                  <a:lnTo>
                    <a:pt x="3027680" y="1789683"/>
                  </a:lnTo>
                </a:path>
                <a:path w="3114675" h="2099309">
                  <a:moveTo>
                    <a:pt x="3073400" y="1668017"/>
                  </a:moveTo>
                  <a:lnTo>
                    <a:pt x="3114294" y="1668017"/>
                  </a:lnTo>
                </a:path>
                <a:path w="3114675" h="2099309">
                  <a:moveTo>
                    <a:pt x="105422" y="1721484"/>
                  </a:moveTo>
                  <a:lnTo>
                    <a:pt x="65024" y="1721484"/>
                  </a:lnTo>
                </a:path>
                <a:path w="3114675" h="2099309">
                  <a:moveTo>
                    <a:pt x="97028" y="1484883"/>
                  </a:moveTo>
                  <a:lnTo>
                    <a:pt x="55879" y="1484883"/>
                  </a:lnTo>
                </a:path>
                <a:path w="3114675" h="2099309">
                  <a:moveTo>
                    <a:pt x="87884" y="1244091"/>
                  </a:moveTo>
                  <a:lnTo>
                    <a:pt x="46736" y="1244091"/>
                  </a:lnTo>
                </a:path>
                <a:path w="3114675" h="2099309">
                  <a:moveTo>
                    <a:pt x="78740" y="1001775"/>
                  </a:moveTo>
                  <a:lnTo>
                    <a:pt x="37592" y="1001775"/>
                  </a:lnTo>
                </a:path>
                <a:path w="3114675" h="2099309">
                  <a:moveTo>
                    <a:pt x="69596" y="756411"/>
                  </a:moveTo>
                  <a:lnTo>
                    <a:pt x="28448" y="756411"/>
                  </a:lnTo>
                </a:path>
                <a:path w="3114675" h="2099309">
                  <a:moveTo>
                    <a:pt x="58928" y="506475"/>
                  </a:moveTo>
                  <a:lnTo>
                    <a:pt x="19304" y="506475"/>
                  </a:lnTo>
                </a:path>
                <a:path w="3114675" h="2099309">
                  <a:moveTo>
                    <a:pt x="49784" y="255015"/>
                  </a:moveTo>
                  <a:lnTo>
                    <a:pt x="10160" y="255015"/>
                  </a:lnTo>
                </a:path>
                <a:path w="3114675" h="2099309">
                  <a:moveTo>
                    <a:pt x="40640" y="0"/>
                  </a:moveTo>
                  <a:lnTo>
                    <a:pt x="0" y="0"/>
                  </a:lnTo>
                </a:path>
                <a:path w="3114675" h="2099309">
                  <a:moveTo>
                    <a:pt x="105435" y="1721865"/>
                  </a:moveTo>
                  <a:lnTo>
                    <a:pt x="105435" y="1762251"/>
                  </a:lnTo>
                </a:path>
                <a:path w="3114675" h="2099309">
                  <a:moveTo>
                    <a:pt x="461264" y="1766823"/>
                  </a:moveTo>
                  <a:lnTo>
                    <a:pt x="461264" y="1806447"/>
                  </a:lnTo>
                </a:path>
                <a:path w="3114675" h="2099309">
                  <a:moveTo>
                    <a:pt x="825500" y="1812543"/>
                  </a:moveTo>
                  <a:lnTo>
                    <a:pt x="825500" y="1852167"/>
                  </a:lnTo>
                </a:path>
                <a:path w="3114675" h="2099309">
                  <a:moveTo>
                    <a:pt x="1200404" y="1859787"/>
                  </a:moveTo>
                  <a:lnTo>
                    <a:pt x="1200404" y="1899411"/>
                  </a:lnTo>
                </a:path>
                <a:path w="3114675" h="2099309">
                  <a:moveTo>
                    <a:pt x="1582928" y="1907031"/>
                  </a:moveTo>
                  <a:lnTo>
                    <a:pt x="1582928" y="1948179"/>
                  </a:lnTo>
                </a:path>
                <a:path w="3114675" h="2099309">
                  <a:moveTo>
                    <a:pt x="1977644" y="1955799"/>
                  </a:moveTo>
                  <a:lnTo>
                    <a:pt x="1977644" y="1996947"/>
                  </a:lnTo>
                </a:path>
                <a:path w="3114675" h="2099309">
                  <a:moveTo>
                    <a:pt x="2381504" y="2007615"/>
                  </a:moveTo>
                  <a:lnTo>
                    <a:pt x="2381504" y="2047239"/>
                  </a:lnTo>
                </a:path>
                <a:path w="3114675" h="2099309">
                  <a:moveTo>
                    <a:pt x="2795270" y="2059431"/>
                  </a:moveTo>
                  <a:lnTo>
                    <a:pt x="2795270" y="2099182"/>
                  </a:lnTo>
                </a:path>
              </a:pathLst>
            </a:custGeom>
            <a:ln w="9525">
              <a:solidFill>
                <a:srgbClr val="858585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6" name="object 46"/>
            <p:cNvSpPr/>
            <p:nvPr/>
          </p:nvSpPr>
          <p:spPr>
            <a:xfrm>
              <a:off x="4485639" y="12475942"/>
              <a:ext cx="69850" cy="69850"/>
            </a:xfrm>
            <a:custGeom>
              <a:avLst/>
              <a:gdLst/>
              <a:ahLst/>
              <a:cxnLst/>
              <a:rect l="l" t="t" r="r" b="b"/>
              <a:pathLst>
                <a:path w="69850" h="69850">
                  <a:moveTo>
                    <a:pt x="69752" y="0"/>
                  </a:moveTo>
                  <a:lnTo>
                    <a:pt x="0" y="0"/>
                  </a:lnTo>
                  <a:lnTo>
                    <a:pt x="0" y="69752"/>
                  </a:lnTo>
                  <a:lnTo>
                    <a:pt x="69752" y="69752"/>
                  </a:lnTo>
                  <a:lnTo>
                    <a:pt x="69752" y="0"/>
                  </a:lnTo>
                  <a:close/>
                </a:path>
              </a:pathLst>
            </a:custGeom>
            <a:solidFill>
              <a:srgbClr val="4F81B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7" name="object 47"/>
            <p:cNvSpPr/>
            <p:nvPr/>
          </p:nvSpPr>
          <p:spPr>
            <a:xfrm>
              <a:off x="4485639" y="12705558"/>
              <a:ext cx="69850" cy="69850"/>
            </a:xfrm>
            <a:custGeom>
              <a:avLst/>
              <a:gdLst/>
              <a:ahLst/>
              <a:cxnLst/>
              <a:rect l="l" t="t" r="r" b="b"/>
              <a:pathLst>
                <a:path w="69850" h="69850">
                  <a:moveTo>
                    <a:pt x="69752" y="0"/>
                  </a:moveTo>
                  <a:lnTo>
                    <a:pt x="0" y="0"/>
                  </a:lnTo>
                  <a:lnTo>
                    <a:pt x="0" y="69752"/>
                  </a:lnTo>
                  <a:lnTo>
                    <a:pt x="69752" y="69752"/>
                  </a:lnTo>
                  <a:lnTo>
                    <a:pt x="69752" y="0"/>
                  </a:lnTo>
                  <a:close/>
                </a:path>
              </a:pathLst>
            </a:custGeom>
            <a:solidFill>
              <a:srgbClr val="C0504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8" name="object 48"/>
            <p:cNvSpPr/>
            <p:nvPr/>
          </p:nvSpPr>
          <p:spPr>
            <a:xfrm>
              <a:off x="4485639" y="12935174"/>
              <a:ext cx="69850" cy="69850"/>
            </a:xfrm>
            <a:custGeom>
              <a:avLst/>
              <a:gdLst/>
              <a:ahLst/>
              <a:cxnLst/>
              <a:rect l="l" t="t" r="r" b="b"/>
              <a:pathLst>
                <a:path w="69850" h="69850">
                  <a:moveTo>
                    <a:pt x="69752" y="0"/>
                  </a:moveTo>
                  <a:lnTo>
                    <a:pt x="0" y="0"/>
                  </a:lnTo>
                  <a:lnTo>
                    <a:pt x="0" y="69752"/>
                  </a:lnTo>
                  <a:lnTo>
                    <a:pt x="69752" y="69752"/>
                  </a:lnTo>
                  <a:lnTo>
                    <a:pt x="69752" y="0"/>
                  </a:lnTo>
                  <a:close/>
                </a:path>
              </a:pathLst>
            </a:custGeom>
            <a:solidFill>
              <a:srgbClr val="9BBA5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9" name="object 49"/>
            <p:cNvSpPr/>
            <p:nvPr/>
          </p:nvSpPr>
          <p:spPr>
            <a:xfrm>
              <a:off x="5223510" y="10707306"/>
              <a:ext cx="4571999" cy="3676650"/>
            </a:xfrm>
            <a:prstGeom prst="rect">
              <a:avLst/>
            </a:prstGeom>
            <a:blipFill>
              <a:blip r:embed="rId1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/>
          </p:txBody>
        </p:sp>
        <p:sp>
          <p:nvSpPr>
            <p:cNvPr id="50" name="object 50"/>
            <p:cNvSpPr/>
            <p:nvPr/>
          </p:nvSpPr>
          <p:spPr>
            <a:xfrm>
              <a:off x="5615939" y="11241023"/>
              <a:ext cx="3057906" cy="2823210"/>
            </a:xfrm>
            <a:prstGeom prst="rect">
              <a:avLst/>
            </a:prstGeom>
            <a:blipFill>
              <a:blip r:embed="rId1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/>
          </p:txBody>
        </p:sp>
        <p:sp>
          <p:nvSpPr>
            <p:cNvPr id="51" name="object 51"/>
            <p:cNvSpPr/>
            <p:nvPr/>
          </p:nvSpPr>
          <p:spPr>
            <a:xfrm>
              <a:off x="5620004" y="11697334"/>
              <a:ext cx="2992120" cy="2086610"/>
            </a:xfrm>
            <a:custGeom>
              <a:avLst/>
              <a:gdLst/>
              <a:ahLst/>
              <a:cxnLst/>
              <a:rect l="l" t="t" r="r" b="b"/>
              <a:pathLst>
                <a:path w="2992120" h="2086609">
                  <a:moveTo>
                    <a:pt x="2678429" y="2045842"/>
                  </a:moveTo>
                  <a:lnTo>
                    <a:pt x="2719324" y="2045842"/>
                  </a:lnTo>
                </a:path>
                <a:path w="2992120" h="2086609">
                  <a:moveTo>
                    <a:pt x="2775712" y="1911984"/>
                  </a:moveTo>
                  <a:lnTo>
                    <a:pt x="2815336" y="1911984"/>
                  </a:lnTo>
                </a:path>
                <a:path w="2992120" h="2086609">
                  <a:moveTo>
                    <a:pt x="2865628" y="1788540"/>
                  </a:moveTo>
                  <a:lnTo>
                    <a:pt x="2906776" y="1788540"/>
                  </a:lnTo>
                </a:path>
                <a:path w="2992120" h="2086609">
                  <a:moveTo>
                    <a:pt x="2950972" y="1671573"/>
                  </a:moveTo>
                  <a:lnTo>
                    <a:pt x="2991612" y="1671573"/>
                  </a:lnTo>
                </a:path>
                <a:path w="2992120" h="2086609">
                  <a:moveTo>
                    <a:pt x="102743" y="1723008"/>
                  </a:moveTo>
                  <a:lnTo>
                    <a:pt x="62992" y="1723008"/>
                  </a:lnTo>
                </a:path>
                <a:path w="2992120" h="2086609">
                  <a:moveTo>
                    <a:pt x="90424" y="1390776"/>
                  </a:moveTo>
                  <a:lnTo>
                    <a:pt x="50800" y="1390776"/>
                  </a:lnTo>
                </a:path>
                <a:path w="2992120" h="2086609">
                  <a:moveTo>
                    <a:pt x="78232" y="1050924"/>
                  </a:moveTo>
                  <a:lnTo>
                    <a:pt x="38608" y="1050924"/>
                  </a:lnTo>
                </a:path>
                <a:path w="2992120" h="2086609">
                  <a:moveTo>
                    <a:pt x="66040" y="706500"/>
                  </a:moveTo>
                  <a:lnTo>
                    <a:pt x="24892" y="706500"/>
                  </a:lnTo>
                </a:path>
                <a:path w="2992120" h="2086609">
                  <a:moveTo>
                    <a:pt x="53848" y="355980"/>
                  </a:moveTo>
                  <a:lnTo>
                    <a:pt x="12700" y="355980"/>
                  </a:lnTo>
                </a:path>
                <a:path w="2992120" h="2086609">
                  <a:moveTo>
                    <a:pt x="40132" y="0"/>
                  </a:moveTo>
                  <a:lnTo>
                    <a:pt x="0" y="0"/>
                  </a:lnTo>
                </a:path>
                <a:path w="2992120" h="2086609">
                  <a:moveTo>
                    <a:pt x="102743" y="1723389"/>
                  </a:moveTo>
                  <a:lnTo>
                    <a:pt x="102743" y="1764156"/>
                  </a:lnTo>
                </a:path>
                <a:path w="2992120" h="2086609">
                  <a:moveTo>
                    <a:pt x="443992" y="1765680"/>
                  </a:moveTo>
                  <a:lnTo>
                    <a:pt x="443992" y="1806828"/>
                  </a:lnTo>
                </a:path>
                <a:path w="2992120" h="2086609">
                  <a:moveTo>
                    <a:pt x="794512" y="1809876"/>
                  </a:moveTo>
                  <a:lnTo>
                    <a:pt x="794512" y="1851024"/>
                  </a:lnTo>
                </a:path>
                <a:path w="2992120" h="2086609">
                  <a:moveTo>
                    <a:pt x="1154176" y="1855596"/>
                  </a:moveTo>
                  <a:lnTo>
                    <a:pt x="1154176" y="1895220"/>
                  </a:lnTo>
                </a:path>
                <a:path w="2992120" h="2086609">
                  <a:moveTo>
                    <a:pt x="1521460" y="1901316"/>
                  </a:moveTo>
                  <a:lnTo>
                    <a:pt x="1521460" y="1940940"/>
                  </a:lnTo>
                </a:path>
                <a:path w="2992120" h="2086609">
                  <a:moveTo>
                    <a:pt x="1897888" y="1948560"/>
                  </a:moveTo>
                  <a:lnTo>
                    <a:pt x="1897888" y="1988184"/>
                  </a:lnTo>
                </a:path>
                <a:path w="2992120" h="2086609">
                  <a:moveTo>
                    <a:pt x="2283460" y="1995804"/>
                  </a:moveTo>
                  <a:lnTo>
                    <a:pt x="2283460" y="2036952"/>
                  </a:lnTo>
                </a:path>
                <a:path w="2992120" h="2086609">
                  <a:moveTo>
                    <a:pt x="2678429" y="2046096"/>
                  </a:moveTo>
                  <a:lnTo>
                    <a:pt x="2678429" y="2086101"/>
                  </a:lnTo>
                </a:path>
              </a:pathLst>
            </a:custGeom>
            <a:ln w="9525">
              <a:solidFill>
                <a:srgbClr val="858585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2" name="object 52"/>
            <p:cNvSpPr/>
            <p:nvPr/>
          </p:nvSpPr>
          <p:spPr>
            <a:xfrm>
              <a:off x="9232899" y="12477847"/>
              <a:ext cx="69850" cy="69850"/>
            </a:xfrm>
            <a:custGeom>
              <a:avLst/>
              <a:gdLst/>
              <a:ahLst/>
              <a:cxnLst/>
              <a:rect l="l" t="t" r="r" b="b"/>
              <a:pathLst>
                <a:path w="69850" h="69850">
                  <a:moveTo>
                    <a:pt x="69752" y="0"/>
                  </a:moveTo>
                  <a:lnTo>
                    <a:pt x="0" y="0"/>
                  </a:lnTo>
                  <a:lnTo>
                    <a:pt x="0" y="69752"/>
                  </a:lnTo>
                  <a:lnTo>
                    <a:pt x="69752" y="69752"/>
                  </a:lnTo>
                  <a:lnTo>
                    <a:pt x="69752" y="0"/>
                  </a:lnTo>
                  <a:close/>
                </a:path>
              </a:pathLst>
            </a:custGeom>
            <a:solidFill>
              <a:srgbClr val="4F81B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3" name="object 53"/>
            <p:cNvSpPr/>
            <p:nvPr/>
          </p:nvSpPr>
          <p:spPr>
            <a:xfrm>
              <a:off x="9232899" y="12707463"/>
              <a:ext cx="69850" cy="69850"/>
            </a:xfrm>
            <a:custGeom>
              <a:avLst/>
              <a:gdLst/>
              <a:ahLst/>
              <a:cxnLst/>
              <a:rect l="l" t="t" r="r" b="b"/>
              <a:pathLst>
                <a:path w="69850" h="69850">
                  <a:moveTo>
                    <a:pt x="69752" y="0"/>
                  </a:moveTo>
                  <a:lnTo>
                    <a:pt x="0" y="0"/>
                  </a:lnTo>
                  <a:lnTo>
                    <a:pt x="0" y="69752"/>
                  </a:lnTo>
                  <a:lnTo>
                    <a:pt x="69752" y="69752"/>
                  </a:lnTo>
                  <a:lnTo>
                    <a:pt x="69752" y="0"/>
                  </a:lnTo>
                  <a:close/>
                </a:path>
              </a:pathLst>
            </a:custGeom>
            <a:solidFill>
              <a:srgbClr val="C0504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4" name="object 54"/>
            <p:cNvSpPr/>
            <p:nvPr/>
          </p:nvSpPr>
          <p:spPr>
            <a:xfrm>
              <a:off x="9232899" y="12937079"/>
              <a:ext cx="69850" cy="69850"/>
            </a:xfrm>
            <a:custGeom>
              <a:avLst/>
              <a:gdLst/>
              <a:ahLst/>
              <a:cxnLst/>
              <a:rect l="l" t="t" r="r" b="b"/>
              <a:pathLst>
                <a:path w="69850" h="69850">
                  <a:moveTo>
                    <a:pt x="69752" y="0"/>
                  </a:moveTo>
                  <a:lnTo>
                    <a:pt x="0" y="0"/>
                  </a:lnTo>
                  <a:lnTo>
                    <a:pt x="0" y="69752"/>
                  </a:lnTo>
                  <a:lnTo>
                    <a:pt x="69752" y="69752"/>
                  </a:lnTo>
                  <a:lnTo>
                    <a:pt x="69752" y="0"/>
                  </a:lnTo>
                  <a:close/>
                </a:path>
              </a:pathLst>
            </a:custGeom>
            <a:solidFill>
              <a:srgbClr val="9BBA58"/>
            </a:solidFill>
          </p:spPr>
          <p:txBody>
            <a:bodyPr wrap="square" lIns="0" tIns="0" rIns="0" bIns="0" rtlCol="0"/>
            <a:lstStyle/>
            <a:p/>
          </p:txBody>
        </p:sp>
      </p:grpSp>
      <p:graphicFrame>
        <p:nvGraphicFramePr>
          <p:cNvPr id="55" name="object 55"/>
          <p:cNvGraphicFramePr>
            <a:graphicFrameLocks noGrp="1"/>
          </p:cNvGraphicFramePr>
          <p:nvPr/>
        </p:nvGraphicFramePr>
        <p:xfrm>
          <a:off x="388620" y="658368"/>
          <a:ext cx="9610090" cy="387794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7630"/>
                <a:gridCol w="4625340"/>
                <a:gridCol w="149225"/>
                <a:gridCol w="86995"/>
                <a:gridCol w="4575810"/>
                <a:gridCol w="85090"/>
              </a:tblGrid>
              <a:tr h="1934210">
                <a:tc gridSpan="4">
                  <a:txBody>
                    <a:bodyPr/>
                    <a:lstStyle/>
                    <a:p>
                      <a:pPr algn="ctr" marR="156210">
                        <a:lnSpc>
                          <a:spcPct val="100000"/>
                        </a:lnSpc>
                        <a:spcBef>
                          <a:spcPts val="1230"/>
                        </a:spcBef>
                      </a:pPr>
                      <a:r>
                        <a:rPr dirty="0" sz="1800" b="1">
                          <a:latin typeface="Carlito"/>
                          <a:cs typeface="Carlito"/>
                        </a:rPr>
                        <a:t>4</a:t>
                      </a:r>
                      <a:r>
                        <a:rPr dirty="0" sz="1800" spc="-5" b="1">
                          <a:latin typeface="Carlito"/>
                          <a:cs typeface="Carlito"/>
                        </a:rPr>
                        <a:t> hours</a:t>
                      </a:r>
                      <a:endParaRPr sz="1800">
                        <a:latin typeface="Carlito"/>
                        <a:cs typeface="Carlito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  <a:p>
                      <a:pPr marL="513715">
                        <a:lnSpc>
                          <a:spcPts val="955"/>
                        </a:lnSpc>
                      </a:pPr>
                      <a:r>
                        <a:rPr dirty="0" sz="1000" spc="-5">
                          <a:latin typeface="Carlito"/>
                          <a:cs typeface="Carlito"/>
                        </a:rPr>
                        <a:t>30,000</a:t>
                      </a:r>
                      <a:endParaRPr sz="1000">
                        <a:latin typeface="Carlito"/>
                        <a:cs typeface="Carlito"/>
                      </a:endParaRPr>
                    </a:p>
                    <a:p>
                      <a:pPr marL="4235450">
                        <a:lnSpc>
                          <a:spcPts val="930"/>
                        </a:lnSpc>
                      </a:pPr>
                      <a:r>
                        <a:rPr dirty="0" sz="1000" spc="-5">
                          <a:latin typeface="Carlito"/>
                          <a:cs typeface="Carlito"/>
                        </a:rPr>
                        <a:t>March</a:t>
                      </a:r>
                      <a:endParaRPr sz="1000">
                        <a:latin typeface="Carlito"/>
                        <a:cs typeface="Carlito"/>
                      </a:endParaRPr>
                    </a:p>
                    <a:p>
                      <a:pPr marL="513715">
                        <a:lnSpc>
                          <a:spcPts val="1175"/>
                        </a:lnSpc>
                        <a:tabLst>
                          <a:tab pos="4234815" algn="l"/>
                        </a:tabLst>
                      </a:pPr>
                      <a:r>
                        <a:rPr dirty="0" sz="1000" spc="-5">
                          <a:latin typeface="Carlito"/>
                          <a:cs typeface="Carlito"/>
                        </a:rPr>
                        <a:t>20,000	</a:t>
                      </a:r>
                      <a:r>
                        <a:rPr dirty="0" baseline="-36111" sz="1500" spc="-7">
                          <a:latin typeface="Carlito"/>
                          <a:cs typeface="Carlito"/>
                        </a:rPr>
                        <a:t>April</a:t>
                      </a:r>
                      <a:endParaRPr baseline="-36111" sz="1500">
                        <a:latin typeface="Carlito"/>
                        <a:cs typeface="Carlito"/>
                      </a:endParaRPr>
                    </a:p>
                    <a:p>
                      <a:pPr marL="513715">
                        <a:lnSpc>
                          <a:spcPct val="100000"/>
                        </a:lnSpc>
                        <a:spcBef>
                          <a:spcPts val="655"/>
                        </a:spcBef>
                        <a:tabLst>
                          <a:tab pos="4234815" algn="l"/>
                        </a:tabLst>
                      </a:pPr>
                      <a:r>
                        <a:rPr dirty="0" sz="1000" spc="-5">
                          <a:latin typeface="Carlito"/>
                          <a:cs typeface="Carlito"/>
                        </a:rPr>
                        <a:t>10,000	</a:t>
                      </a:r>
                      <a:r>
                        <a:rPr dirty="0" baseline="-33333" sz="1500" spc="-7">
                          <a:latin typeface="Carlito"/>
                          <a:cs typeface="Carlito"/>
                        </a:rPr>
                        <a:t>May</a:t>
                      </a:r>
                      <a:endParaRPr baseline="-33333" sz="1500">
                        <a:latin typeface="Carlito"/>
                        <a:cs typeface="Carlito"/>
                      </a:endParaRPr>
                    </a:p>
                    <a:p>
                      <a:pPr marL="802640">
                        <a:lnSpc>
                          <a:spcPct val="100000"/>
                        </a:lnSpc>
                        <a:spcBef>
                          <a:spcPts val="660"/>
                        </a:spcBef>
                      </a:pPr>
                      <a:r>
                        <a:rPr dirty="0" sz="1000">
                          <a:latin typeface="Carlito"/>
                          <a:cs typeface="Carlito"/>
                        </a:rPr>
                        <a:t>0</a:t>
                      </a:r>
                      <a:endParaRPr sz="1000">
                        <a:latin typeface="Carlito"/>
                        <a:cs typeface="Carlito"/>
                      </a:endParaRPr>
                    </a:p>
                    <a:p>
                      <a:pPr marL="1123315">
                        <a:lnSpc>
                          <a:spcPct val="100000"/>
                        </a:lnSpc>
                        <a:spcBef>
                          <a:spcPts val="45"/>
                        </a:spcBef>
                        <a:tabLst>
                          <a:tab pos="1464310" algn="l"/>
                          <a:tab pos="1805305" algn="l"/>
                          <a:tab pos="2146300" algn="l"/>
                          <a:tab pos="2486660" algn="l"/>
                          <a:tab pos="2827655" algn="l"/>
                          <a:tab pos="3168650" algn="l"/>
                        </a:tabLst>
                      </a:pPr>
                      <a:r>
                        <a:rPr dirty="0" sz="1000" spc="-5">
                          <a:latin typeface="Carlito"/>
                          <a:cs typeface="Carlito"/>
                        </a:rPr>
                        <a:t>1	2	3	4	5	6	7</a:t>
                      </a:r>
                      <a:endParaRPr sz="1000">
                        <a:latin typeface="Carlito"/>
                        <a:cs typeface="Carlito"/>
                      </a:endParaRPr>
                    </a:p>
                  </a:txBody>
                  <a:tcPr marL="0" marR="0" marB="0" marT="156210">
                    <a:lnR w="9525">
                      <a:solidFill>
                        <a:srgbClr val="858585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pPr/>
                    </a:p>
                  </a:txBody>
                  <a:tcPr marL="0" marR="0" marB="0" marT="0"/>
                </a:tc>
                <a:tc hMerge="1">
                  <a:txBody>
                    <a:bodyPr/>
                    <a:lstStyle/>
                    <a:p>
                      <a:pPr/>
                    </a:p>
                  </a:txBody>
                  <a:tcPr marL="0" marR="0" marB="0" marT="0"/>
                </a:tc>
                <a:tc hMerge="1">
                  <a:txBody>
                    <a:bodyPr/>
                    <a:lstStyle/>
                    <a:p>
                      <a:pPr/>
                    </a:p>
                  </a:txBody>
                  <a:tcPr marL="0" marR="0" marB="0" marT="0"/>
                </a:tc>
                <a:tc>
                  <a:txBody>
                    <a:bodyPr/>
                    <a:lstStyle/>
                    <a:p>
                      <a:pPr algn="ctr" marL="1270">
                        <a:lnSpc>
                          <a:spcPct val="100000"/>
                        </a:lnSpc>
                        <a:spcBef>
                          <a:spcPts val="785"/>
                        </a:spcBef>
                      </a:pPr>
                      <a:r>
                        <a:rPr dirty="0" sz="1800" b="1">
                          <a:latin typeface="Carlito"/>
                          <a:cs typeface="Carlito"/>
                        </a:rPr>
                        <a:t>8</a:t>
                      </a:r>
                      <a:r>
                        <a:rPr dirty="0" sz="1800" spc="-5" b="1">
                          <a:latin typeface="Carlito"/>
                          <a:cs typeface="Carlito"/>
                        </a:rPr>
                        <a:t> hours</a:t>
                      </a:r>
                      <a:endParaRPr sz="1800">
                        <a:latin typeface="Carlito"/>
                        <a:cs typeface="Carlito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274320">
                        <a:lnSpc>
                          <a:spcPct val="100000"/>
                        </a:lnSpc>
                      </a:pPr>
                      <a:r>
                        <a:rPr dirty="0" sz="1000" spc="-5">
                          <a:latin typeface="Carlito"/>
                          <a:cs typeface="Carlito"/>
                        </a:rPr>
                        <a:t>40,000</a:t>
                      </a:r>
                      <a:endParaRPr sz="1000">
                        <a:latin typeface="Carlito"/>
                        <a:cs typeface="Carlito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 marL="299085">
                        <a:lnSpc>
                          <a:spcPct val="100000"/>
                        </a:lnSpc>
                        <a:spcBef>
                          <a:spcPts val="5"/>
                        </a:spcBef>
                        <a:tabLst>
                          <a:tab pos="4114165" algn="l"/>
                        </a:tabLst>
                      </a:pPr>
                      <a:r>
                        <a:rPr dirty="0" sz="1000" spc="-5">
                          <a:latin typeface="Carlito"/>
                          <a:cs typeface="Carlito"/>
                        </a:rPr>
                        <a:t>20,000	</a:t>
                      </a:r>
                      <a:r>
                        <a:rPr dirty="0" baseline="27777" sz="1500" spc="-7">
                          <a:latin typeface="Carlito"/>
                          <a:cs typeface="Carlito"/>
                        </a:rPr>
                        <a:t>March</a:t>
                      </a:r>
                      <a:endParaRPr baseline="27777" sz="1500">
                        <a:latin typeface="Carlito"/>
                        <a:cs typeface="Carlito"/>
                      </a:endParaRPr>
                    </a:p>
                    <a:p>
                      <a:pPr marL="4114165">
                        <a:lnSpc>
                          <a:spcPts val="1070"/>
                        </a:lnSpc>
                        <a:spcBef>
                          <a:spcPts val="85"/>
                        </a:spcBef>
                      </a:pPr>
                      <a:r>
                        <a:rPr dirty="0" sz="1000" spc="-5">
                          <a:latin typeface="Carlito"/>
                          <a:cs typeface="Carlito"/>
                        </a:rPr>
                        <a:t>April</a:t>
                      </a:r>
                      <a:endParaRPr sz="1000">
                        <a:latin typeface="Carlito"/>
                        <a:cs typeface="Carlito"/>
                      </a:endParaRPr>
                    </a:p>
                    <a:p>
                      <a:pPr marL="611505">
                        <a:lnSpc>
                          <a:spcPts val="1070"/>
                        </a:lnSpc>
                        <a:tabLst>
                          <a:tab pos="3301365" algn="l"/>
                        </a:tabLst>
                      </a:pPr>
                      <a:r>
                        <a:rPr dirty="0" baseline="2777" sz="1500" spc="-7">
                          <a:latin typeface="Carlito"/>
                          <a:cs typeface="Carlito"/>
                        </a:rPr>
                        <a:t>0	</a:t>
                      </a:r>
                      <a:r>
                        <a:rPr dirty="0" sz="1000" spc="-5">
                          <a:latin typeface="Carlito"/>
                          <a:cs typeface="Carlito"/>
                        </a:rPr>
                        <a:t>May</a:t>
                      </a:r>
                      <a:endParaRPr sz="1000">
                        <a:latin typeface="Carlito"/>
                        <a:cs typeface="Carlito"/>
                      </a:endParaRPr>
                    </a:p>
                    <a:p>
                      <a:pPr marL="899794">
                        <a:lnSpc>
                          <a:spcPts val="700"/>
                        </a:lnSpc>
                        <a:spcBef>
                          <a:spcPts val="560"/>
                        </a:spcBef>
                        <a:tabLst>
                          <a:tab pos="1187450" algn="l"/>
                          <a:tab pos="3261995" algn="l"/>
                          <a:tab pos="4114165" algn="l"/>
                        </a:tabLst>
                      </a:pPr>
                      <a:r>
                        <a:rPr dirty="0" baseline="22222" sz="1500" spc="-7">
                          <a:latin typeface="Carlito"/>
                          <a:cs typeface="Carlito"/>
                        </a:rPr>
                        <a:t>1	</a:t>
                      </a:r>
                      <a:r>
                        <a:rPr dirty="0" baseline="5555" sz="1500" spc="-7">
                          <a:latin typeface="Carlito"/>
                          <a:cs typeface="Carlito"/>
                        </a:rPr>
                        <a:t>2	</a:t>
                      </a:r>
                      <a:r>
                        <a:rPr dirty="0" sz="1000" spc="-5">
                          <a:latin typeface="Carlito"/>
                          <a:cs typeface="Carlito"/>
                        </a:rPr>
                        <a:t>March	</a:t>
                      </a:r>
                      <a:r>
                        <a:rPr dirty="0" baseline="50000" sz="1500" spc="-7">
                          <a:latin typeface="Carlito"/>
                          <a:cs typeface="Carlito"/>
                        </a:rPr>
                        <a:t>May</a:t>
                      </a:r>
                      <a:endParaRPr baseline="50000" sz="1500">
                        <a:latin typeface="Carlito"/>
                        <a:cs typeface="Carlito"/>
                      </a:endParaRPr>
                    </a:p>
                    <a:p>
                      <a:pPr marL="1492885">
                        <a:lnSpc>
                          <a:spcPts val="615"/>
                        </a:lnSpc>
                        <a:tabLst>
                          <a:tab pos="1816100" algn="l"/>
                          <a:tab pos="2160270" algn="l"/>
                        </a:tabLst>
                      </a:pPr>
                      <a:r>
                        <a:rPr dirty="0" sz="1000" spc="-5">
                          <a:latin typeface="Carlito"/>
                          <a:cs typeface="Carlito"/>
                        </a:rPr>
                        <a:t>3	</a:t>
                      </a:r>
                      <a:r>
                        <a:rPr dirty="0" baseline="-16666" sz="1500" spc="-7">
                          <a:latin typeface="Carlito"/>
                          <a:cs typeface="Carlito"/>
                        </a:rPr>
                        <a:t>4	</a:t>
                      </a:r>
                      <a:r>
                        <a:rPr dirty="0" baseline="-36111" sz="1500" spc="-7">
                          <a:latin typeface="Carlito"/>
                          <a:cs typeface="Carlito"/>
                        </a:rPr>
                        <a:t>5</a:t>
                      </a:r>
                      <a:endParaRPr baseline="-36111" sz="1500">
                        <a:latin typeface="Carlito"/>
                        <a:cs typeface="Carlito"/>
                      </a:endParaRPr>
                    </a:p>
                    <a:p>
                      <a:pPr marL="2526665">
                        <a:lnSpc>
                          <a:spcPts val="1115"/>
                        </a:lnSpc>
                        <a:tabLst>
                          <a:tab pos="2918460" algn="l"/>
                        </a:tabLst>
                      </a:pPr>
                      <a:r>
                        <a:rPr dirty="0" sz="1000" spc="-5">
                          <a:latin typeface="Carlito"/>
                          <a:cs typeface="Carlito"/>
                        </a:rPr>
                        <a:t>6	</a:t>
                      </a:r>
                      <a:r>
                        <a:rPr dirty="0" baseline="-22222" sz="1500" spc="-7">
                          <a:latin typeface="Carlito"/>
                          <a:cs typeface="Carlito"/>
                        </a:rPr>
                        <a:t>7</a:t>
                      </a:r>
                      <a:endParaRPr baseline="-22222" sz="1500">
                        <a:latin typeface="Carlito"/>
                        <a:cs typeface="Carlito"/>
                      </a:endParaRPr>
                    </a:p>
                  </a:txBody>
                  <a:tcPr marL="0" marR="0" marB="0" marT="99695">
                    <a:lnL w="9525">
                      <a:solidFill>
                        <a:srgbClr val="858585"/>
                      </a:solidFill>
                      <a:prstDash val="solid"/>
                    </a:lnL>
                    <a:lnR w="9525">
                      <a:solidFill>
                        <a:srgbClr val="858585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B="0" marT="0">
                    <a:lnL w="9525">
                      <a:solidFill>
                        <a:srgbClr val="858585"/>
                      </a:solidFill>
                      <a:prstDash val="solid"/>
                    </a:lnL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4AACC5"/>
                    </a:solidFill>
                  </a:tcPr>
                </a:tc>
              </a:tr>
              <a:tr h="191258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B="0" marT="0">
                    <a:lnR w="9525">
                      <a:solidFill>
                        <a:srgbClr val="858585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4AACC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780"/>
                        </a:spcBef>
                      </a:pPr>
                      <a:r>
                        <a:rPr dirty="0" sz="1800" b="1">
                          <a:latin typeface="Carlito"/>
                          <a:cs typeface="Carlito"/>
                        </a:rPr>
                        <a:t>12</a:t>
                      </a:r>
                      <a:r>
                        <a:rPr dirty="0" sz="1800" spc="-5" b="1">
                          <a:latin typeface="Carlito"/>
                          <a:cs typeface="Carlito"/>
                        </a:rPr>
                        <a:t> hours</a:t>
                      </a:r>
                      <a:endParaRPr sz="1800">
                        <a:latin typeface="Carlito"/>
                        <a:cs typeface="Carlito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850">
                        <a:latin typeface="Times New Roman"/>
                        <a:cs typeface="Times New Roman"/>
                      </a:endParaRPr>
                    </a:p>
                    <a:p>
                      <a:pPr marL="414655">
                        <a:lnSpc>
                          <a:spcPct val="100000"/>
                        </a:lnSpc>
                      </a:pPr>
                      <a:r>
                        <a:rPr dirty="0" sz="1000" spc="-5">
                          <a:latin typeface="Carlito"/>
                          <a:cs typeface="Carlito"/>
                        </a:rPr>
                        <a:t>30,000</a:t>
                      </a:r>
                      <a:endParaRPr sz="1000">
                        <a:latin typeface="Carlito"/>
                        <a:cs typeface="Carlito"/>
                      </a:endParaRPr>
                    </a:p>
                    <a:p>
                      <a:pPr marL="414655">
                        <a:lnSpc>
                          <a:spcPct val="100000"/>
                        </a:lnSpc>
                        <a:spcBef>
                          <a:spcPts val="540"/>
                        </a:spcBef>
                        <a:tabLst>
                          <a:tab pos="4162425" algn="l"/>
                        </a:tabLst>
                      </a:pPr>
                      <a:r>
                        <a:rPr dirty="0" sz="1000" spc="-5">
                          <a:latin typeface="Carlito"/>
                          <a:cs typeface="Carlito"/>
                        </a:rPr>
                        <a:t>20,000	</a:t>
                      </a:r>
                      <a:r>
                        <a:rPr dirty="0" baseline="16666" sz="1500" spc="-7">
                          <a:latin typeface="Carlito"/>
                          <a:cs typeface="Carlito"/>
                        </a:rPr>
                        <a:t>March</a:t>
                      </a:r>
                      <a:endParaRPr baseline="16666" sz="1500">
                        <a:latin typeface="Carlito"/>
                        <a:cs typeface="Carlito"/>
                      </a:endParaRPr>
                    </a:p>
                    <a:p>
                      <a:pPr marL="414655">
                        <a:lnSpc>
                          <a:spcPct val="100000"/>
                        </a:lnSpc>
                        <a:spcBef>
                          <a:spcPts val="545"/>
                        </a:spcBef>
                        <a:tabLst>
                          <a:tab pos="4162425" algn="l"/>
                        </a:tabLst>
                      </a:pPr>
                      <a:r>
                        <a:rPr dirty="0" sz="1000" spc="-5">
                          <a:latin typeface="Carlito"/>
                          <a:cs typeface="Carlito"/>
                        </a:rPr>
                        <a:t>10,000	</a:t>
                      </a:r>
                      <a:r>
                        <a:rPr dirty="0" baseline="13888" sz="1500" spc="-7">
                          <a:latin typeface="Carlito"/>
                          <a:cs typeface="Carlito"/>
                        </a:rPr>
                        <a:t>April</a:t>
                      </a:r>
                      <a:endParaRPr baseline="13888" sz="1500">
                        <a:latin typeface="Carlito"/>
                        <a:cs typeface="Carlito"/>
                      </a:endParaRPr>
                    </a:p>
                    <a:p>
                      <a:pPr marL="704215">
                        <a:lnSpc>
                          <a:spcPct val="100000"/>
                        </a:lnSpc>
                        <a:spcBef>
                          <a:spcPts val="380"/>
                        </a:spcBef>
                        <a:tabLst>
                          <a:tab pos="4162425" algn="l"/>
                        </a:tabLst>
                      </a:pPr>
                      <a:r>
                        <a:rPr dirty="0" baseline="-8333" sz="1500" spc="-7">
                          <a:latin typeface="Carlito"/>
                          <a:cs typeface="Carlito"/>
                        </a:rPr>
                        <a:t>0	</a:t>
                      </a:r>
                      <a:r>
                        <a:rPr dirty="0" sz="1000" spc="-5">
                          <a:latin typeface="Carlito"/>
                          <a:cs typeface="Carlito"/>
                        </a:rPr>
                        <a:t>May</a:t>
                      </a:r>
                      <a:endParaRPr sz="1000">
                        <a:latin typeface="Carlito"/>
                        <a:cs typeface="Carlito"/>
                      </a:endParaRPr>
                    </a:p>
                    <a:p>
                      <a:pPr marL="975360">
                        <a:lnSpc>
                          <a:spcPts val="1150"/>
                        </a:lnSpc>
                        <a:spcBef>
                          <a:spcPts val="290"/>
                        </a:spcBef>
                        <a:tabLst>
                          <a:tab pos="1235710" algn="l"/>
                          <a:tab pos="1524000" algn="l"/>
                          <a:tab pos="1844675" algn="l"/>
                          <a:tab pos="2204720" algn="l"/>
                          <a:tab pos="2611120" algn="l"/>
                        </a:tabLst>
                      </a:pPr>
                      <a:r>
                        <a:rPr dirty="0" sz="1000" spc="-5">
                          <a:latin typeface="Carlito"/>
                          <a:cs typeface="Carlito"/>
                        </a:rPr>
                        <a:t>1	</a:t>
                      </a:r>
                      <a:r>
                        <a:rPr dirty="0" baseline="-8333" sz="1500" spc="-7">
                          <a:latin typeface="Carlito"/>
                          <a:cs typeface="Carlito"/>
                        </a:rPr>
                        <a:t>2	</a:t>
                      </a:r>
                      <a:r>
                        <a:rPr dirty="0" baseline="-16666" sz="1500" spc="-7">
                          <a:latin typeface="Carlito"/>
                          <a:cs typeface="Carlito"/>
                        </a:rPr>
                        <a:t>3	</a:t>
                      </a:r>
                      <a:r>
                        <a:rPr dirty="0" baseline="-25000" sz="1500" spc="-7">
                          <a:latin typeface="Carlito"/>
                          <a:cs typeface="Carlito"/>
                        </a:rPr>
                        <a:t>4	</a:t>
                      </a:r>
                      <a:r>
                        <a:rPr dirty="0" baseline="-36111" sz="1500" spc="-7">
                          <a:latin typeface="Carlito"/>
                          <a:cs typeface="Carlito"/>
                        </a:rPr>
                        <a:t>5	</a:t>
                      </a:r>
                      <a:r>
                        <a:rPr dirty="0" baseline="-47222" sz="1500" spc="-7">
                          <a:latin typeface="Carlito"/>
                          <a:cs typeface="Carlito"/>
                        </a:rPr>
                        <a:t>6</a:t>
                      </a:r>
                      <a:endParaRPr baseline="-47222" sz="1500">
                        <a:latin typeface="Carlito"/>
                        <a:cs typeface="Carlito"/>
                      </a:endParaRPr>
                    </a:p>
                    <a:p>
                      <a:pPr marL="3074035">
                        <a:lnSpc>
                          <a:spcPts val="1150"/>
                        </a:lnSpc>
                      </a:pPr>
                      <a:r>
                        <a:rPr dirty="0" sz="1000">
                          <a:latin typeface="Carlito"/>
                          <a:cs typeface="Carlito"/>
                        </a:rPr>
                        <a:t>7</a:t>
                      </a:r>
                      <a:endParaRPr sz="1000">
                        <a:latin typeface="Carlito"/>
                        <a:cs typeface="Carlito"/>
                      </a:endParaRPr>
                    </a:p>
                  </a:txBody>
                  <a:tcPr marL="0" marR="0" marB="0" marT="99060">
                    <a:lnL w="9525">
                      <a:solidFill>
                        <a:srgbClr val="858585"/>
                      </a:solidFill>
                      <a:prstDash val="solid"/>
                    </a:lnL>
                    <a:lnR w="9525">
                      <a:solidFill>
                        <a:srgbClr val="858585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B="0" marT="0">
                    <a:lnL w="9525">
                      <a:solidFill>
                        <a:srgbClr val="858585"/>
                      </a:solidFill>
                      <a:prstDash val="solid"/>
                    </a:lnL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4AACC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B="0" marT="0">
                    <a:lnR w="9525">
                      <a:solidFill>
                        <a:srgbClr val="858585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D7D7D7"/>
                    </a:solidFill>
                  </a:tcPr>
                </a:tc>
                <a:tc>
                  <a:txBody>
                    <a:bodyPr/>
                    <a:lstStyle/>
                    <a:p>
                      <a:pPr algn="ctr" marL="635">
                        <a:lnSpc>
                          <a:spcPct val="100000"/>
                        </a:lnSpc>
                        <a:spcBef>
                          <a:spcPts val="780"/>
                        </a:spcBef>
                      </a:pPr>
                      <a:r>
                        <a:rPr dirty="0" sz="1800" spc="-10" b="1">
                          <a:latin typeface="Carlito"/>
                          <a:cs typeface="Carlito"/>
                        </a:rPr>
                        <a:t>Over </a:t>
                      </a:r>
                      <a:r>
                        <a:rPr dirty="0" sz="1800" b="1">
                          <a:latin typeface="Carlito"/>
                          <a:cs typeface="Carlito"/>
                        </a:rPr>
                        <a:t>12</a:t>
                      </a:r>
                      <a:r>
                        <a:rPr dirty="0" sz="1800" spc="-5" b="1">
                          <a:latin typeface="Carlito"/>
                          <a:cs typeface="Carlito"/>
                        </a:rPr>
                        <a:t> hours</a:t>
                      </a:r>
                      <a:endParaRPr sz="1800">
                        <a:latin typeface="Carlito"/>
                        <a:cs typeface="Carlito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1450">
                        <a:latin typeface="Times New Roman"/>
                        <a:cs typeface="Times New Roman"/>
                      </a:endParaRPr>
                    </a:p>
                    <a:p>
                      <a:pPr marL="608965">
                        <a:lnSpc>
                          <a:spcPct val="100000"/>
                        </a:lnSpc>
                      </a:pPr>
                      <a:r>
                        <a:rPr dirty="0" sz="1000" spc="-5">
                          <a:latin typeface="Carlito"/>
                          <a:cs typeface="Carlito"/>
                        </a:rPr>
                        <a:t>50,000</a:t>
                      </a:r>
                      <a:endParaRPr sz="1000">
                        <a:latin typeface="Carlito"/>
                        <a:cs typeface="Carlito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 marL="934085">
                        <a:lnSpc>
                          <a:spcPct val="100000"/>
                        </a:lnSpc>
                        <a:tabLst>
                          <a:tab pos="3399154" algn="l"/>
                        </a:tabLst>
                      </a:pPr>
                      <a:r>
                        <a:rPr dirty="0" baseline="2777" sz="1500" spc="-7">
                          <a:latin typeface="Carlito"/>
                          <a:cs typeface="Carlito"/>
                        </a:rPr>
                        <a:t>0	</a:t>
                      </a:r>
                      <a:r>
                        <a:rPr dirty="0" sz="1000" spc="-5">
                          <a:latin typeface="Carlito"/>
                          <a:cs typeface="Carlito"/>
                        </a:rPr>
                        <a:t>May</a:t>
                      </a:r>
                      <a:endParaRPr sz="1000">
                        <a:latin typeface="Carlito"/>
                        <a:cs typeface="Carlito"/>
                      </a:endParaRPr>
                    </a:p>
                    <a:p>
                      <a:pPr marL="1203325">
                        <a:lnSpc>
                          <a:spcPts val="1030"/>
                        </a:lnSpc>
                        <a:spcBef>
                          <a:spcPts val="405"/>
                        </a:spcBef>
                        <a:tabLst>
                          <a:tab pos="1454785" algn="l"/>
                          <a:tab pos="1727200" algn="l"/>
                          <a:tab pos="2023110" algn="l"/>
                          <a:tab pos="3401060" algn="l"/>
                        </a:tabLst>
                      </a:pPr>
                      <a:r>
                        <a:rPr dirty="0" baseline="13888" sz="1500" spc="-7">
                          <a:latin typeface="Carlito"/>
                          <a:cs typeface="Carlito"/>
                        </a:rPr>
                        <a:t>1	</a:t>
                      </a:r>
                      <a:r>
                        <a:rPr dirty="0" sz="1000" spc="-5">
                          <a:latin typeface="Carlito"/>
                          <a:cs typeface="Carlito"/>
                        </a:rPr>
                        <a:t>2	</a:t>
                      </a:r>
                      <a:r>
                        <a:rPr dirty="0" baseline="-13888" sz="1500" spc="-7">
                          <a:latin typeface="Carlito"/>
                          <a:cs typeface="Carlito"/>
                        </a:rPr>
                        <a:t>3	</a:t>
                      </a:r>
                      <a:r>
                        <a:rPr dirty="0" baseline="-30555" sz="1500" spc="-7">
                          <a:latin typeface="Carlito"/>
                          <a:cs typeface="Carlito"/>
                        </a:rPr>
                        <a:t>4	</a:t>
                      </a:r>
                      <a:r>
                        <a:rPr dirty="0" baseline="2777" sz="1500" spc="-7">
                          <a:latin typeface="Carlito"/>
                          <a:cs typeface="Carlito"/>
                        </a:rPr>
                        <a:t>March</a:t>
                      </a:r>
                      <a:endParaRPr baseline="2777" sz="1500">
                        <a:latin typeface="Carlito"/>
                        <a:cs typeface="Carlito"/>
                      </a:endParaRPr>
                    </a:p>
                    <a:p>
                      <a:pPr marL="2345055">
                        <a:lnSpc>
                          <a:spcPts val="1030"/>
                        </a:lnSpc>
                        <a:tabLst>
                          <a:tab pos="2697480" algn="l"/>
                          <a:tab pos="3083560" algn="l"/>
                        </a:tabLst>
                      </a:pPr>
                      <a:r>
                        <a:rPr dirty="0" sz="1000" spc="-5">
                          <a:latin typeface="Carlito"/>
                          <a:cs typeface="Carlito"/>
                        </a:rPr>
                        <a:t>5	</a:t>
                      </a:r>
                      <a:r>
                        <a:rPr dirty="0" baseline="-19444" sz="1500" spc="-7">
                          <a:latin typeface="Carlito"/>
                          <a:cs typeface="Carlito"/>
                        </a:rPr>
                        <a:t>6	</a:t>
                      </a:r>
                      <a:r>
                        <a:rPr dirty="0" baseline="-38888" sz="1500" spc="-7">
                          <a:latin typeface="Carlito"/>
                          <a:cs typeface="Carlito"/>
                        </a:rPr>
                        <a:t>7</a:t>
                      </a:r>
                      <a:endParaRPr baseline="-38888" sz="1500">
                        <a:latin typeface="Carlito"/>
                        <a:cs typeface="Carlito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algn="ctr" marL="150495">
                        <a:lnSpc>
                          <a:spcPct val="100000"/>
                        </a:lnSpc>
                        <a:tabLst>
                          <a:tab pos="685165" algn="l"/>
                          <a:tab pos="1128395" algn="l"/>
                        </a:tabLst>
                      </a:pPr>
                      <a:r>
                        <a:rPr dirty="0" sz="1000" spc="-5">
                          <a:latin typeface="Carlito"/>
                          <a:cs typeface="Carlito"/>
                        </a:rPr>
                        <a:t>March	April	May</a:t>
                      </a:r>
                      <a:endParaRPr sz="1000">
                        <a:latin typeface="Carlito"/>
                        <a:cs typeface="Carlito"/>
                      </a:endParaRPr>
                    </a:p>
                  </a:txBody>
                  <a:tcPr marL="0" marR="0" marB="0" marT="99060">
                    <a:lnL w="9525">
                      <a:solidFill>
                        <a:srgbClr val="858585"/>
                      </a:solidFill>
                      <a:prstDash val="solid"/>
                    </a:lnL>
                    <a:lnR w="9525">
                      <a:solidFill>
                        <a:srgbClr val="858585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B="0" marT="0">
                    <a:lnL w="9525">
                      <a:solidFill>
                        <a:srgbClr val="858585"/>
                      </a:solidFill>
                      <a:prstDash val="solid"/>
                    </a:lnL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D7D7D7"/>
                    </a:solidFill>
                  </a:tcPr>
                </a:tc>
              </a:tr>
            </a:tbl>
          </a:graphicData>
        </a:graphic>
      </p:graphicFrame>
      <p:sp>
        <p:nvSpPr>
          <p:cNvPr id="56" name="object 56"/>
          <p:cNvSpPr txBox="1"/>
          <p:nvPr/>
        </p:nvSpPr>
        <p:spPr>
          <a:xfrm>
            <a:off x="6969886" y="6739508"/>
            <a:ext cx="346075" cy="17780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>
              <a:lnSpc>
                <a:spcPct val="100000"/>
              </a:lnSpc>
              <a:spcBef>
                <a:spcPts val="95"/>
              </a:spcBef>
            </a:pPr>
            <a:r>
              <a:rPr dirty="0" sz="1000" spc="-5">
                <a:latin typeface="Carlito"/>
                <a:cs typeface="Carlito"/>
              </a:rPr>
              <a:t>March</a:t>
            </a:r>
            <a:endParaRPr sz="1000">
              <a:latin typeface="Carlito"/>
              <a:cs typeface="Carlito"/>
            </a:endParaRPr>
          </a:p>
        </p:txBody>
      </p:sp>
      <p:sp>
        <p:nvSpPr>
          <p:cNvPr id="57" name="object 57"/>
          <p:cNvSpPr txBox="1"/>
          <p:nvPr/>
        </p:nvSpPr>
        <p:spPr>
          <a:xfrm>
            <a:off x="7022338" y="6407353"/>
            <a:ext cx="255904" cy="17780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>
              <a:lnSpc>
                <a:spcPct val="100000"/>
              </a:lnSpc>
              <a:spcBef>
                <a:spcPts val="95"/>
              </a:spcBef>
            </a:pPr>
            <a:r>
              <a:rPr dirty="0" sz="1000" spc="-5">
                <a:latin typeface="Carlito"/>
                <a:cs typeface="Carlito"/>
              </a:rPr>
              <a:t>April</a:t>
            </a:r>
            <a:endParaRPr sz="1000">
              <a:latin typeface="Carlito"/>
              <a:cs typeface="Carlito"/>
            </a:endParaRPr>
          </a:p>
        </p:txBody>
      </p:sp>
      <p:sp>
        <p:nvSpPr>
          <p:cNvPr id="58" name="object 58"/>
          <p:cNvSpPr txBox="1"/>
          <p:nvPr/>
        </p:nvSpPr>
        <p:spPr>
          <a:xfrm>
            <a:off x="7060945" y="6163183"/>
            <a:ext cx="239395" cy="17780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>
              <a:lnSpc>
                <a:spcPct val="100000"/>
              </a:lnSpc>
              <a:spcBef>
                <a:spcPts val="95"/>
              </a:spcBef>
            </a:pPr>
            <a:r>
              <a:rPr dirty="0" sz="1000" spc="-5">
                <a:latin typeface="Carlito"/>
                <a:cs typeface="Carlito"/>
              </a:rPr>
              <a:t>May</a:t>
            </a:r>
            <a:endParaRPr sz="1000">
              <a:latin typeface="Carlito"/>
              <a:cs typeface="Carlito"/>
            </a:endParaRPr>
          </a:p>
        </p:txBody>
      </p:sp>
      <p:sp>
        <p:nvSpPr>
          <p:cNvPr id="59" name="object 59"/>
          <p:cNvSpPr/>
          <p:nvPr/>
        </p:nvSpPr>
        <p:spPr>
          <a:xfrm>
            <a:off x="2469133" y="5886958"/>
            <a:ext cx="106045" cy="628650"/>
          </a:xfrm>
          <a:custGeom>
            <a:avLst/>
            <a:gdLst/>
            <a:ahLst/>
            <a:cxnLst/>
            <a:rect l="l" t="t" r="r" b="b"/>
            <a:pathLst>
              <a:path w="106044" h="628650">
                <a:moveTo>
                  <a:pt x="105664" y="628396"/>
                </a:moveTo>
                <a:lnTo>
                  <a:pt x="65278" y="628396"/>
                </a:lnTo>
              </a:path>
              <a:path w="106044" h="628650">
                <a:moveTo>
                  <a:pt x="72898" y="318770"/>
                </a:moveTo>
                <a:lnTo>
                  <a:pt x="33274" y="318770"/>
                </a:lnTo>
              </a:path>
              <a:path w="106044" h="628650">
                <a:moveTo>
                  <a:pt x="40893" y="0"/>
                </a:moveTo>
                <a:lnTo>
                  <a:pt x="0" y="0"/>
                </a:lnTo>
              </a:path>
            </a:pathLst>
          </a:custGeom>
          <a:ln w="9525">
            <a:solidFill>
              <a:srgbClr val="858585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0" name="object 60"/>
          <p:cNvSpPr txBox="1"/>
          <p:nvPr/>
        </p:nvSpPr>
        <p:spPr>
          <a:xfrm>
            <a:off x="2140966" y="6419163"/>
            <a:ext cx="329565" cy="17780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>
              <a:lnSpc>
                <a:spcPct val="100000"/>
              </a:lnSpc>
              <a:spcBef>
                <a:spcPts val="95"/>
              </a:spcBef>
            </a:pPr>
            <a:r>
              <a:rPr dirty="0" sz="1000" spc="-5">
                <a:latin typeface="Carlito"/>
                <a:cs typeface="Carlito"/>
              </a:rPr>
              <a:t>0.</a:t>
            </a:r>
            <a:r>
              <a:rPr dirty="0" sz="1000">
                <a:latin typeface="Carlito"/>
                <a:cs typeface="Carlito"/>
              </a:rPr>
              <a:t>0</a:t>
            </a:r>
            <a:r>
              <a:rPr dirty="0" sz="1000" spc="-5">
                <a:latin typeface="Carlito"/>
                <a:cs typeface="Carlito"/>
              </a:rPr>
              <a:t>0%</a:t>
            </a:r>
            <a:endParaRPr sz="1000">
              <a:latin typeface="Carlito"/>
              <a:cs typeface="Carlito"/>
            </a:endParaRPr>
          </a:p>
        </p:txBody>
      </p:sp>
      <p:sp>
        <p:nvSpPr>
          <p:cNvPr id="61" name="object 61"/>
          <p:cNvSpPr txBox="1"/>
          <p:nvPr/>
        </p:nvSpPr>
        <p:spPr>
          <a:xfrm>
            <a:off x="1946401" y="5791327"/>
            <a:ext cx="490855" cy="495934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algn="r" marR="38100">
              <a:lnSpc>
                <a:spcPct val="100000"/>
              </a:lnSpc>
              <a:spcBef>
                <a:spcPts val="95"/>
              </a:spcBef>
            </a:pPr>
            <a:r>
              <a:rPr dirty="0" sz="1000" spc="-5">
                <a:latin typeface="Carlito"/>
                <a:cs typeface="Carlito"/>
              </a:rPr>
              <a:t>1</a:t>
            </a:r>
            <a:r>
              <a:rPr dirty="0" sz="1000">
                <a:latin typeface="Carlito"/>
                <a:cs typeface="Carlito"/>
              </a:rPr>
              <a:t>0</a:t>
            </a:r>
            <a:r>
              <a:rPr dirty="0" sz="1000" spc="-5">
                <a:latin typeface="Carlito"/>
                <a:cs typeface="Carlito"/>
              </a:rPr>
              <a:t>0.00%</a:t>
            </a:r>
            <a:endParaRPr sz="1000">
              <a:latin typeface="Carlito"/>
              <a:cs typeface="Carlito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050">
              <a:latin typeface="Carlito"/>
              <a:cs typeface="Carlito"/>
            </a:endParaRPr>
          </a:p>
          <a:p>
            <a:pPr algn="r" marR="5080">
              <a:lnSpc>
                <a:spcPct val="100000"/>
              </a:lnSpc>
            </a:pPr>
            <a:r>
              <a:rPr dirty="0" sz="1000" spc="-5">
                <a:latin typeface="Carlito"/>
                <a:cs typeface="Carlito"/>
              </a:rPr>
              <a:t>5</a:t>
            </a:r>
            <a:r>
              <a:rPr dirty="0" sz="1000">
                <a:latin typeface="Carlito"/>
                <a:cs typeface="Carlito"/>
              </a:rPr>
              <a:t>0</a:t>
            </a:r>
            <a:r>
              <a:rPr dirty="0" sz="1000" spc="-10">
                <a:latin typeface="Carlito"/>
                <a:cs typeface="Carlito"/>
              </a:rPr>
              <a:t>.00%</a:t>
            </a:r>
            <a:endParaRPr sz="1000">
              <a:latin typeface="Carlito"/>
              <a:cs typeface="Carlito"/>
            </a:endParaRPr>
          </a:p>
        </p:txBody>
      </p:sp>
      <p:sp>
        <p:nvSpPr>
          <p:cNvPr id="62" name="object 62"/>
          <p:cNvSpPr/>
          <p:nvPr/>
        </p:nvSpPr>
        <p:spPr>
          <a:xfrm>
            <a:off x="2574925" y="6515861"/>
            <a:ext cx="4271645" cy="574040"/>
          </a:xfrm>
          <a:custGeom>
            <a:avLst/>
            <a:gdLst/>
            <a:ahLst/>
            <a:cxnLst/>
            <a:rect l="l" t="t" r="r" b="b"/>
            <a:pathLst>
              <a:path w="4271645" h="574040">
                <a:moveTo>
                  <a:pt x="0" y="0"/>
                </a:moveTo>
                <a:lnTo>
                  <a:pt x="0" y="40386"/>
                </a:lnTo>
              </a:path>
              <a:path w="4271645" h="574040">
                <a:moveTo>
                  <a:pt x="879983" y="110490"/>
                </a:moveTo>
                <a:lnTo>
                  <a:pt x="879983" y="150114"/>
                </a:lnTo>
              </a:path>
              <a:path w="4271645" h="574040">
                <a:moveTo>
                  <a:pt x="1870583" y="233934"/>
                </a:moveTo>
                <a:lnTo>
                  <a:pt x="1870583" y="273558"/>
                </a:lnTo>
              </a:path>
              <a:path w="4271645" h="574040">
                <a:moveTo>
                  <a:pt x="2990723" y="374142"/>
                </a:moveTo>
                <a:lnTo>
                  <a:pt x="2990723" y="413766"/>
                </a:lnTo>
              </a:path>
              <a:path w="4271645" h="574040">
                <a:moveTo>
                  <a:pt x="4271391" y="534162"/>
                </a:moveTo>
                <a:lnTo>
                  <a:pt x="4271391" y="573786"/>
                </a:lnTo>
              </a:path>
            </a:pathLst>
          </a:custGeom>
          <a:ln w="9525">
            <a:solidFill>
              <a:srgbClr val="858585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3" name="object 63"/>
          <p:cNvSpPr txBox="1"/>
          <p:nvPr/>
        </p:nvSpPr>
        <p:spPr>
          <a:xfrm>
            <a:off x="2808985" y="6656069"/>
            <a:ext cx="400685" cy="17780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>
              <a:lnSpc>
                <a:spcPct val="100000"/>
              </a:lnSpc>
              <a:spcBef>
                <a:spcPts val="95"/>
              </a:spcBef>
            </a:pPr>
            <a:r>
              <a:rPr dirty="0" sz="1000" spc="-5">
                <a:latin typeface="Carlito"/>
                <a:cs typeface="Carlito"/>
              </a:rPr>
              <a:t>4</a:t>
            </a:r>
            <a:r>
              <a:rPr dirty="0" sz="1000" spc="-60">
                <a:latin typeface="Carlito"/>
                <a:cs typeface="Carlito"/>
              </a:rPr>
              <a:t> </a:t>
            </a:r>
            <a:r>
              <a:rPr dirty="0" sz="1000" spc="-5">
                <a:latin typeface="Carlito"/>
                <a:cs typeface="Carlito"/>
              </a:rPr>
              <a:t>hours</a:t>
            </a:r>
            <a:endParaRPr sz="1000">
              <a:latin typeface="Carlito"/>
              <a:cs typeface="Carlito"/>
            </a:endParaRPr>
          </a:p>
        </p:txBody>
      </p:sp>
      <p:sp>
        <p:nvSpPr>
          <p:cNvPr id="64" name="object 64"/>
          <p:cNvSpPr txBox="1"/>
          <p:nvPr/>
        </p:nvSpPr>
        <p:spPr>
          <a:xfrm>
            <a:off x="3741673" y="6772402"/>
            <a:ext cx="400685" cy="17780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>
              <a:lnSpc>
                <a:spcPct val="100000"/>
              </a:lnSpc>
              <a:spcBef>
                <a:spcPts val="95"/>
              </a:spcBef>
            </a:pPr>
            <a:r>
              <a:rPr dirty="0" sz="1000" spc="-5">
                <a:latin typeface="Carlito"/>
                <a:cs typeface="Carlito"/>
              </a:rPr>
              <a:t>8</a:t>
            </a:r>
            <a:r>
              <a:rPr dirty="0" sz="1000" spc="-60">
                <a:latin typeface="Carlito"/>
                <a:cs typeface="Carlito"/>
              </a:rPr>
              <a:t> </a:t>
            </a:r>
            <a:r>
              <a:rPr dirty="0" sz="1000" spc="-5">
                <a:latin typeface="Carlito"/>
                <a:cs typeface="Carlito"/>
              </a:rPr>
              <a:t>hours</a:t>
            </a:r>
            <a:endParaRPr sz="1000">
              <a:latin typeface="Carlito"/>
              <a:cs typeface="Carlito"/>
            </a:endParaRPr>
          </a:p>
        </p:txBody>
      </p:sp>
      <p:sp>
        <p:nvSpPr>
          <p:cNvPr id="65" name="object 65"/>
          <p:cNvSpPr txBox="1"/>
          <p:nvPr/>
        </p:nvSpPr>
        <p:spPr>
          <a:xfrm>
            <a:off x="444500" y="6892288"/>
            <a:ext cx="6116955" cy="718820"/>
          </a:xfrm>
          <a:prstGeom prst="rect">
            <a:avLst/>
          </a:prstGeom>
        </p:spPr>
        <p:txBody>
          <a:bodyPr wrap="square" lIns="0" tIns="27305" rIns="0" bIns="0" rtlCol="0" vert="horz">
            <a:spAutoFit/>
          </a:bodyPr>
          <a:lstStyle/>
          <a:p>
            <a:pPr marL="4317365">
              <a:lnSpc>
                <a:spcPct val="100000"/>
              </a:lnSpc>
              <a:spcBef>
                <a:spcPts val="215"/>
              </a:spcBef>
            </a:pPr>
            <a:r>
              <a:rPr dirty="0" sz="1000" spc="-5">
                <a:latin typeface="Carlito"/>
                <a:cs typeface="Carlito"/>
              </a:rPr>
              <a:t>12</a:t>
            </a:r>
            <a:r>
              <a:rPr dirty="0" sz="1000" spc="-10">
                <a:latin typeface="Carlito"/>
                <a:cs typeface="Carlito"/>
              </a:rPr>
              <a:t> </a:t>
            </a:r>
            <a:r>
              <a:rPr dirty="0" sz="1000" spc="-5">
                <a:latin typeface="Carlito"/>
                <a:cs typeface="Carlito"/>
              </a:rPr>
              <a:t>hours</a:t>
            </a:r>
            <a:endParaRPr sz="1000">
              <a:latin typeface="Carlito"/>
              <a:cs typeface="Carlito"/>
            </a:endParaRPr>
          </a:p>
          <a:p>
            <a:pPr marL="5375275">
              <a:lnSpc>
                <a:spcPct val="100000"/>
              </a:lnSpc>
              <a:spcBef>
                <a:spcPts val="114"/>
              </a:spcBef>
            </a:pPr>
            <a:r>
              <a:rPr dirty="0" sz="1000" spc="-5">
                <a:latin typeface="Carlito"/>
                <a:cs typeface="Carlito"/>
              </a:rPr>
              <a:t>Over 12</a:t>
            </a:r>
            <a:r>
              <a:rPr dirty="0" sz="1000" spc="-60">
                <a:latin typeface="Carlito"/>
                <a:cs typeface="Carlito"/>
              </a:rPr>
              <a:t> </a:t>
            </a:r>
            <a:r>
              <a:rPr dirty="0" sz="1000" spc="-5">
                <a:latin typeface="Carlito"/>
                <a:cs typeface="Carlito"/>
              </a:rPr>
              <a:t>hours</a:t>
            </a:r>
            <a:endParaRPr sz="1000">
              <a:latin typeface="Carlito"/>
              <a:cs typeface="Carlito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1100">
              <a:latin typeface="Carlito"/>
              <a:cs typeface="Carlito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dirty="0" sz="1200" spc="65">
                <a:latin typeface="Times New Roman"/>
                <a:cs typeface="Times New Roman"/>
              </a:rPr>
              <a:t>3.</a:t>
            </a:r>
            <a:r>
              <a:rPr dirty="0" sz="1200">
                <a:latin typeface="Times New Roman"/>
                <a:cs typeface="Times New Roman"/>
              </a:rPr>
              <a:t> Do</a:t>
            </a:r>
            <a:r>
              <a:rPr dirty="0" sz="1200" spc="-5">
                <a:latin typeface="Times New Roman"/>
                <a:cs typeface="Times New Roman"/>
              </a:rPr>
              <a:t> </a:t>
            </a:r>
            <a:r>
              <a:rPr dirty="0" sz="1200" spc="245">
                <a:latin typeface="Times New Roman"/>
                <a:cs typeface="Times New Roman"/>
              </a:rPr>
              <a:t>smaller</a:t>
            </a:r>
            <a:r>
              <a:rPr dirty="0" sz="1200">
                <a:latin typeface="Times New Roman"/>
                <a:cs typeface="Times New Roman"/>
              </a:rPr>
              <a:t> </a:t>
            </a:r>
            <a:r>
              <a:rPr dirty="0" sz="1200" spc="260">
                <a:latin typeface="Times New Roman"/>
                <a:cs typeface="Times New Roman"/>
              </a:rPr>
              <a:t>health</a:t>
            </a:r>
            <a:r>
              <a:rPr dirty="0" sz="1200" spc="10">
                <a:latin typeface="Times New Roman"/>
                <a:cs typeface="Times New Roman"/>
              </a:rPr>
              <a:t> </a:t>
            </a:r>
            <a:r>
              <a:rPr dirty="0" sz="1200" spc="229">
                <a:latin typeface="Times New Roman"/>
                <a:cs typeface="Times New Roman"/>
              </a:rPr>
              <a:t>boards</a:t>
            </a:r>
            <a:r>
              <a:rPr dirty="0" sz="1200" spc="5">
                <a:latin typeface="Times New Roman"/>
                <a:cs typeface="Times New Roman"/>
              </a:rPr>
              <a:t> </a:t>
            </a:r>
            <a:r>
              <a:rPr dirty="0" sz="1200" spc="215">
                <a:latin typeface="Times New Roman"/>
                <a:cs typeface="Times New Roman"/>
              </a:rPr>
              <a:t>have</a:t>
            </a:r>
            <a:r>
              <a:rPr dirty="0" sz="1200">
                <a:latin typeface="Times New Roman"/>
                <a:cs typeface="Times New Roman"/>
              </a:rPr>
              <a:t> </a:t>
            </a:r>
            <a:r>
              <a:rPr dirty="0" sz="1200" spc="275">
                <a:latin typeface="Times New Roman"/>
                <a:cs typeface="Times New Roman"/>
              </a:rPr>
              <a:t>better</a:t>
            </a:r>
            <a:r>
              <a:rPr dirty="0" sz="1200" spc="5">
                <a:latin typeface="Times New Roman"/>
                <a:cs typeface="Times New Roman"/>
              </a:rPr>
              <a:t> </a:t>
            </a:r>
            <a:r>
              <a:rPr dirty="0" sz="1200" spc="254">
                <a:latin typeface="Times New Roman"/>
                <a:cs typeface="Times New Roman"/>
              </a:rPr>
              <a:t>treatment</a:t>
            </a:r>
            <a:r>
              <a:rPr dirty="0" sz="1200">
                <a:latin typeface="Times New Roman"/>
                <a:cs typeface="Times New Roman"/>
              </a:rPr>
              <a:t> </a:t>
            </a:r>
            <a:r>
              <a:rPr dirty="0" sz="1200" spc="140">
                <a:latin typeface="Times New Roman"/>
                <a:cs typeface="Times New Roman"/>
              </a:rPr>
              <a:t>times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66" name="object 66"/>
          <p:cNvSpPr txBox="1"/>
          <p:nvPr/>
        </p:nvSpPr>
        <p:spPr>
          <a:xfrm>
            <a:off x="3814317" y="5009769"/>
            <a:ext cx="2708910" cy="29972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dirty="0" sz="1800" spc="-10">
                <a:latin typeface="Carlito"/>
                <a:cs typeface="Carlito"/>
              </a:rPr>
              <a:t>Proportion </a:t>
            </a:r>
            <a:r>
              <a:rPr dirty="0" sz="1800" spc="-5">
                <a:latin typeface="Carlito"/>
                <a:cs typeface="Carlito"/>
              </a:rPr>
              <a:t>of patient</a:t>
            </a:r>
            <a:r>
              <a:rPr dirty="0" sz="1800" spc="-35">
                <a:latin typeface="Carlito"/>
                <a:cs typeface="Carlito"/>
              </a:rPr>
              <a:t> </a:t>
            </a:r>
            <a:r>
              <a:rPr dirty="0" sz="1800" spc="-15">
                <a:latin typeface="Carlito"/>
                <a:cs typeface="Carlito"/>
              </a:rPr>
              <a:t>treated</a:t>
            </a:r>
            <a:endParaRPr sz="1800">
              <a:latin typeface="Carlito"/>
              <a:cs typeface="Carlito"/>
            </a:endParaRPr>
          </a:p>
        </p:txBody>
      </p:sp>
      <p:grpSp>
        <p:nvGrpSpPr>
          <p:cNvPr id="67" name="object 67"/>
          <p:cNvGrpSpPr/>
          <p:nvPr/>
        </p:nvGrpSpPr>
        <p:grpSpPr>
          <a:xfrm>
            <a:off x="9343390" y="6100035"/>
            <a:ext cx="69850" cy="529590"/>
            <a:chOff x="9343390" y="6100035"/>
            <a:chExt cx="69850" cy="529590"/>
          </a:xfrm>
        </p:grpSpPr>
        <p:sp>
          <p:nvSpPr>
            <p:cNvPr id="68" name="object 68"/>
            <p:cNvSpPr/>
            <p:nvPr/>
          </p:nvSpPr>
          <p:spPr>
            <a:xfrm>
              <a:off x="9343390" y="6100035"/>
              <a:ext cx="69850" cy="69850"/>
            </a:xfrm>
            <a:custGeom>
              <a:avLst/>
              <a:gdLst/>
              <a:ahLst/>
              <a:cxnLst/>
              <a:rect l="l" t="t" r="r" b="b"/>
              <a:pathLst>
                <a:path w="69850" h="69850">
                  <a:moveTo>
                    <a:pt x="69752" y="0"/>
                  </a:moveTo>
                  <a:lnTo>
                    <a:pt x="0" y="0"/>
                  </a:lnTo>
                  <a:lnTo>
                    <a:pt x="0" y="69752"/>
                  </a:lnTo>
                  <a:lnTo>
                    <a:pt x="69752" y="69752"/>
                  </a:lnTo>
                  <a:lnTo>
                    <a:pt x="69752" y="0"/>
                  </a:lnTo>
                  <a:close/>
                </a:path>
              </a:pathLst>
            </a:custGeom>
            <a:solidFill>
              <a:srgbClr val="4F81B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9" name="object 69"/>
            <p:cNvSpPr/>
            <p:nvPr/>
          </p:nvSpPr>
          <p:spPr>
            <a:xfrm>
              <a:off x="9343390" y="6329778"/>
              <a:ext cx="69850" cy="69850"/>
            </a:xfrm>
            <a:custGeom>
              <a:avLst/>
              <a:gdLst/>
              <a:ahLst/>
              <a:cxnLst/>
              <a:rect l="l" t="t" r="r" b="b"/>
              <a:pathLst>
                <a:path w="69850" h="69850">
                  <a:moveTo>
                    <a:pt x="69752" y="0"/>
                  </a:moveTo>
                  <a:lnTo>
                    <a:pt x="0" y="0"/>
                  </a:lnTo>
                  <a:lnTo>
                    <a:pt x="0" y="69752"/>
                  </a:lnTo>
                  <a:lnTo>
                    <a:pt x="69752" y="69752"/>
                  </a:lnTo>
                  <a:lnTo>
                    <a:pt x="69752" y="0"/>
                  </a:lnTo>
                  <a:close/>
                </a:path>
              </a:pathLst>
            </a:custGeom>
            <a:solidFill>
              <a:srgbClr val="C0504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0" name="object 70"/>
            <p:cNvSpPr/>
            <p:nvPr/>
          </p:nvSpPr>
          <p:spPr>
            <a:xfrm>
              <a:off x="9343390" y="6559394"/>
              <a:ext cx="69850" cy="69850"/>
            </a:xfrm>
            <a:custGeom>
              <a:avLst/>
              <a:gdLst/>
              <a:ahLst/>
              <a:cxnLst/>
              <a:rect l="l" t="t" r="r" b="b"/>
              <a:pathLst>
                <a:path w="69850" h="69850">
                  <a:moveTo>
                    <a:pt x="69752" y="0"/>
                  </a:moveTo>
                  <a:lnTo>
                    <a:pt x="0" y="0"/>
                  </a:lnTo>
                  <a:lnTo>
                    <a:pt x="0" y="69752"/>
                  </a:lnTo>
                  <a:lnTo>
                    <a:pt x="69752" y="69752"/>
                  </a:lnTo>
                  <a:lnTo>
                    <a:pt x="69752" y="0"/>
                  </a:lnTo>
                  <a:close/>
                </a:path>
              </a:pathLst>
            </a:custGeom>
            <a:solidFill>
              <a:srgbClr val="9BBA58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1" name="object 71"/>
          <p:cNvSpPr txBox="1"/>
          <p:nvPr/>
        </p:nvSpPr>
        <p:spPr>
          <a:xfrm>
            <a:off x="9444481" y="5954674"/>
            <a:ext cx="346075" cy="71437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R="5080">
              <a:lnSpc>
                <a:spcPct val="150700"/>
              </a:lnSpc>
              <a:spcBef>
                <a:spcPts val="100"/>
              </a:spcBef>
            </a:pPr>
            <a:r>
              <a:rPr dirty="0" sz="1000" spc="-5">
                <a:latin typeface="Carlito"/>
                <a:cs typeface="Carlito"/>
              </a:rPr>
              <a:t>March  </a:t>
            </a:r>
            <a:r>
              <a:rPr dirty="0" sz="1000" spc="-5">
                <a:latin typeface="Carlito"/>
                <a:cs typeface="Carlito"/>
              </a:rPr>
              <a:t>April  May</a:t>
            </a:r>
            <a:endParaRPr sz="1000">
              <a:latin typeface="Carlito"/>
              <a:cs typeface="Carlito"/>
            </a:endParaRPr>
          </a:p>
        </p:txBody>
      </p:sp>
      <p:sp>
        <p:nvSpPr>
          <p:cNvPr id="72" name="object 72"/>
          <p:cNvSpPr/>
          <p:nvPr/>
        </p:nvSpPr>
        <p:spPr>
          <a:xfrm>
            <a:off x="419100" y="4937252"/>
            <a:ext cx="9486900" cy="2461260"/>
          </a:xfrm>
          <a:custGeom>
            <a:avLst/>
            <a:gdLst/>
            <a:ahLst/>
            <a:cxnLst/>
            <a:rect l="l" t="t" r="r" b="b"/>
            <a:pathLst>
              <a:path w="9486900" h="2461259">
                <a:moveTo>
                  <a:pt x="0" y="2461260"/>
                </a:moveTo>
                <a:lnTo>
                  <a:pt x="9486900" y="2461260"/>
                </a:lnTo>
                <a:lnTo>
                  <a:pt x="9486900" y="0"/>
                </a:lnTo>
                <a:lnTo>
                  <a:pt x="0" y="0"/>
                </a:lnTo>
                <a:lnTo>
                  <a:pt x="0" y="2461260"/>
                </a:lnTo>
                <a:close/>
              </a:path>
            </a:pathLst>
          </a:custGeom>
          <a:ln w="9524">
            <a:solidFill>
              <a:srgbClr val="858585"/>
            </a:solidFill>
          </a:ln>
        </p:spPr>
        <p:txBody>
          <a:bodyPr wrap="square" lIns="0" tIns="0" rIns="0" bIns="0" rtlCol="0"/>
          <a:lstStyle/>
          <a:p/>
        </p:txBody>
      </p:sp>
      <p:grpSp>
        <p:nvGrpSpPr>
          <p:cNvPr id="73" name="object 73"/>
          <p:cNvGrpSpPr/>
          <p:nvPr/>
        </p:nvGrpSpPr>
        <p:grpSpPr>
          <a:xfrm>
            <a:off x="476250" y="7612380"/>
            <a:ext cx="9319260" cy="2316480"/>
            <a:chOff x="476250" y="7612380"/>
            <a:chExt cx="9319260" cy="2316480"/>
          </a:xfrm>
        </p:grpSpPr>
        <p:sp>
          <p:nvSpPr>
            <p:cNvPr id="74" name="object 74"/>
            <p:cNvSpPr/>
            <p:nvPr/>
          </p:nvSpPr>
          <p:spPr>
            <a:xfrm>
              <a:off x="476250" y="7612380"/>
              <a:ext cx="4572000" cy="2316480"/>
            </a:xfrm>
            <a:custGeom>
              <a:avLst/>
              <a:gdLst/>
              <a:ahLst/>
              <a:cxnLst/>
              <a:rect l="l" t="t" r="r" b="b"/>
              <a:pathLst>
                <a:path w="4572000" h="2316479">
                  <a:moveTo>
                    <a:pt x="4572000" y="0"/>
                  </a:moveTo>
                  <a:lnTo>
                    <a:pt x="0" y="0"/>
                  </a:lnTo>
                  <a:lnTo>
                    <a:pt x="0" y="2316480"/>
                  </a:lnTo>
                  <a:lnTo>
                    <a:pt x="4572000" y="2316480"/>
                  </a:lnTo>
                  <a:lnTo>
                    <a:pt x="4572000" y="0"/>
                  </a:lnTo>
                  <a:close/>
                </a:path>
              </a:pathLst>
            </a:custGeom>
            <a:solidFill>
              <a:srgbClr val="F9C090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5" name="object 75"/>
            <p:cNvSpPr/>
            <p:nvPr/>
          </p:nvSpPr>
          <p:spPr>
            <a:xfrm>
              <a:off x="998219" y="8145780"/>
              <a:ext cx="2590037" cy="1463802"/>
            </a:xfrm>
            <a:prstGeom prst="rect">
              <a:avLst/>
            </a:prstGeom>
            <a:blipFill>
              <a:blip r:embed="rId16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/>
          </p:txBody>
        </p:sp>
        <p:sp>
          <p:nvSpPr>
            <p:cNvPr id="76" name="object 76"/>
            <p:cNvSpPr/>
            <p:nvPr/>
          </p:nvSpPr>
          <p:spPr>
            <a:xfrm>
              <a:off x="3297301" y="9126982"/>
              <a:ext cx="250190" cy="412750"/>
            </a:xfrm>
            <a:custGeom>
              <a:avLst/>
              <a:gdLst/>
              <a:ahLst/>
              <a:cxnLst/>
              <a:rect l="l" t="t" r="r" b="b"/>
              <a:pathLst>
                <a:path w="250189" h="412750">
                  <a:moveTo>
                    <a:pt x="0" y="412496"/>
                  </a:moveTo>
                  <a:lnTo>
                    <a:pt x="40259" y="412496"/>
                  </a:lnTo>
                </a:path>
                <a:path w="250189" h="412750">
                  <a:moveTo>
                    <a:pt x="61595" y="291338"/>
                  </a:moveTo>
                  <a:lnTo>
                    <a:pt x="101219" y="291338"/>
                  </a:lnTo>
                </a:path>
                <a:path w="250189" h="412750">
                  <a:moveTo>
                    <a:pt x="116459" y="184658"/>
                  </a:moveTo>
                  <a:lnTo>
                    <a:pt x="156083" y="184658"/>
                  </a:lnTo>
                </a:path>
                <a:path w="250189" h="412750">
                  <a:moveTo>
                    <a:pt x="165226" y="87122"/>
                  </a:moveTo>
                  <a:lnTo>
                    <a:pt x="204850" y="87122"/>
                  </a:lnTo>
                </a:path>
                <a:path w="250189" h="412750">
                  <a:moveTo>
                    <a:pt x="209423" y="0"/>
                  </a:moveTo>
                  <a:lnTo>
                    <a:pt x="249809" y="0"/>
                  </a:lnTo>
                </a:path>
              </a:pathLst>
            </a:custGeom>
            <a:ln w="9525">
              <a:solidFill>
                <a:srgbClr val="858585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7" name="object 77"/>
            <p:cNvSpPr/>
            <p:nvPr/>
          </p:nvSpPr>
          <p:spPr>
            <a:xfrm>
              <a:off x="4485640" y="8702773"/>
              <a:ext cx="69850" cy="69850"/>
            </a:xfrm>
            <a:custGeom>
              <a:avLst/>
              <a:gdLst/>
              <a:ahLst/>
              <a:cxnLst/>
              <a:rect l="l" t="t" r="r" b="b"/>
              <a:pathLst>
                <a:path w="69850" h="69850">
                  <a:moveTo>
                    <a:pt x="69752" y="0"/>
                  </a:moveTo>
                  <a:lnTo>
                    <a:pt x="0" y="0"/>
                  </a:lnTo>
                  <a:lnTo>
                    <a:pt x="0" y="69752"/>
                  </a:lnTo>
                  <a:lnTo>
                    <a:pt x="69752" y="69752"/>
                  </a:lnTo>
                  <a:lnTo>
                    <a:pt x="69752" y="0"/>
                  </a:lnTo>
                  <a:close/>
                </a:path>
              </a:pathLst>
            </a:custGeom>
            <a:solidFill>
              <a:srgbClr val="C0504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8" name="object 78"/>
            <p:cNvSpPr/>
            <p:nvPr/>
          </p:nvSpPr>
          <p:spPr>
            <a:xfrm>
              <a:off x="4485640" y="8932516"/>
              <a:ext cx="69850" cy="69850"/>
            </a:xfrm>
            <a:custGeom>
              <a:avLst/>
              <a:gdLst/>
              <a:ahLst/>
              <a:cxnLst/>
              <a:rect l="l" t="t" r="r" b="b"/>
              <a:pathLst>
                <a:path w="69850" h="69850">
                  <a:moveTo>
                    <a:pt x="69752" y="0"/>
                  </a:moveTo>
                  <a:lnTo>
                    <a:pt x="0" y="0"/>
                  </a:lnTo>
                  <a:lnTo>
                    <a:pt x="0" y="69752"/>
                  </a:lnTo>
                  <a:lnTo>
                    <a:pt x="69752" y="69752"/>
                  </a:lnTo>
                  <a:lnTo>
                    <a:pt x="69752" y="0"/>
                  </a:lnTo>
                  <a:close/>
                </a:path>
              </a:pathLst>
            </a:custGeom>
            <a:solidFill>
              <a:srgbClr val="9BBA5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9" name="object 79"/>
            <p:cNvSpPr/>
            <p:nvPr/>
          </p:nvSpPr>
          <p:spPr>
            <a:xfrm>
              <a:off x="4485640" y="9162132"/>
              <a:ext cx="69850" cy="69850"/>
            </a:xfrm>
            <a:custGeom>
              <a:avLst/>
              <a:gdLst/>
              <a:ahLst/>
              <a:cxnLst/>
              <a:rect l="l" t="t" r="r" b="b"/>
              <a:pathLst>
                <a:path w="69850" h="69850">
                  <a:moveTo>
                    <a:pt x="69752" y="0"/>
                  </a:moveTo>
                  <a:lnTo>
                    <a:pt x="0" y="0"/>
                  </a:lnTo>
                  <a:lnTo>
                    <a:pt x="0" y="69752"/>
                  </a:lnTo>
                  <a:lnTo>
                    <a:pt x="69752" y="69752"/>
                  </a:lnTo>
                  <a:lnTo>
                    <a:pt x="69752" y="0"/>
                  </a:lnTo>
                  <a:close/>
                </a:path>
              </a:pathLst>
            </a:custGeom>
            <a:solidFill>
              <a:srgbClr val="8063A1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0" name="object 80"/>
            <p:cNvSpPr/>
            <p:nvPr/>
          </p:nvSpPr>
          <p:spPr>
            <a:xfrm>
              <a:off x="5223509" y="7612380"/>
              <a:ext cx="4572000" cy="2316480"/>
            </a:xfrm>
            <a:custGeom>
              <a:avLst/>
              <a:gdLst/>
              <a:ahLst/>
              <a:cxnLst/>
              <a:rect l="l" t="t" r="r" b="b"/>
              <a:pathLst>
                <a:path w="4572000" h="2316479">
                  <a:moveTo>
                    <a:pt x="4571999" y="0"/>
                  </a:moveTo>
                  <a:lnTo>
                    <a:pt x="0" y="0"/>
                  </a:lnTo>
                  <a:lnTo>
                    <a:pt x="0" y="2316480"/>
                  </a:lnTo>
                  <a:lnTo>
                    <a:pt x="4571999" y="2316480"/>
                  </a:lnTo>
                  <a:lnTo>
                    <a:pt x="4571999" y="0"/>
                  </a:lnTo>
                  <a:close/>
                </a:path>
              </a:pathLst>
            </a:custGeom>
            <a:solidFill>
              <a:srgbClr val="F9C090">
                <a:alpha val="7490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1" name="object 81"/>
            <p:cNvSpPr/>
            <p:nvPr/>
          </p:nvSpPr>
          <p:spPr>
            <a:xfrm>
              <a:off x="5615940" y="8145780"/>
              <a:ext cx="3057906" cy="1463802"/>
            </a:xfrm>
            <a:prstGeom prst="rect">
              <a:avLst/>
            </a:prstGeom>
            <a:blipFill>
              <a:blip r:embed="rId17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/>
          </p:txBody>
        </p:sp>
        <p:sp>
          <p:nvSpPr>
            <p:cNvPr id="82" name="object 82"/>
            <p:cNvSpPr/>
            <p:nvPr/>
          </p:nvSpPr>
          <p:spPr>
            <a:xfrm>
              <a:off x="5620258" y="8326628"/>
              <a:ext cx="2992120" cy="1287780"/>
            </a:xfrm>
            <a:custGeom>
              <a:avLst/>
              <a:gdLst/>
              <a:ahLst/>
              <a:cxnLst/>
              <a:rect l="l" t="t" r="r" b="b"/>
              <a:pathLst>
                <a:path w="2992120" h="1287779">
                  <a:moveTo>
                    <a:pt x="2803906" y="1247139"/>
                  </a:moveTo>
                  <a:lnTo>
                    <a:pt x="2844038" y="1247139"/>
                  </a:lnTo>
                </a:path>
                <a:path w="2992120" h="1287779">
                  <a:moveTo>
                    <a:pt x="2859277" y="1097788"/>
                  </a:moveTo>
                  <a:lnTo>
                    <a:pt x="2900425" y="1097788"/>
                  </a:lnTo>
                </a:path>
                <a:path w="2992120" h="1287779">
                  <a:moveTo>
                    <a:pt x="2909569" y="966724"/>
                  </a:moveTo>
                  <a:lnTo>
                    <a:pt x="2949193" y="966724"/>
                  </a:lnTo>
                </a:path>
                <a:path w="2992120" h="1287779">
                  <a:moveTo>
                    <a:pt x="2952241" y="851788"/>
                  </a:moveTo>
                  <a:lnTo>
                    <a:pt x="2992119" y="851788"/>
                  </a:lnTo>
                </a:path>
                <a:path w="2992120" h="1287779">
                  <a:moveTo>
                    <a:pt x="103124" y="901573"/>
                  </a:moveTo>
                  <a:lnTo>
                    <a:pt x="62737" y="901573"/>
                  </a:lnTo>
                </a:path>
                <a:path w="2992120" h="1287779">
                  <a:moveTo>
                    <a:pt x="71881" y="460755"/>
                  </a:moveTo>
                  <a:lnTo>
                    <a:pt x="32257" y="460755"/>
                  </a:lnTo>
                </a:path>
                <a:path w="2992120" h="1287779">
                  <a:moveTo>
                    <a:pt x="39877" y="0"/>
                  </a:moveTo>
                  <a:lnTo>
                    <a:pt x="0" y="0"/>
                  </a:lnTo>
                </a:path>
                <a:path w="2992120" h="1287779">
                  <a:moveTo>
                    <a:pt x="103124" y="901953"/>
                  </a:moveTo>
                  <a:lnTo>
                    <a:pt x="103124" y="942339"/>
                  </a:lnTo>
                </a:path>
                <a:path w="2992120" h="1287779">
                  <a:moveTo>
                    <a:pt x="436117" y="943863"/>
                  </a:moveTo>
                  <a:lnTo>
                    <a:pt x="436117" y="985012"/>
                  </a:lnTo>
                </a:path>
                <a:path w="2992120" h="1287779">
                  <a:moveTo>
                    <a:pt x="783589" y="989584"/>
                  </a:moveTo>
                  <a:lnTo>
                    <a:pt x="783589" y="1029208"/>
                  </a:lnTo>
                </a:path>
                <a:path w="2992120" h="1287779">
                  <a:moveTo>
                    <a:pt x="1147825" y="1035303"/>
                  </a:moveTo>
                  <a:lnTo>
                    <a:pt x="1147825" y="1076452"/>
                  </a:lnTo>
                </a:path>
                <a:path w="2992120" h="1287779">
                  <a:moveTo>
                    <a:pt x="1531873" y="1084072"/>
                  </a:moveTo>
                  <a:lnTo>
                    <a:pt x="1531873" y="1125220"/>
                  </a:lnTo>
                </a:path>
                <a:path w="2992120" h="1287779">
                  <a:moveTo>
                    <a:pt x="1934210" y="1135888"/>
                  </a:moveTo>
                  <a:lnTo>
                    <a:pt x="1934210" y="1175512"/>
                  </a:lnTo>
                </a:path>
                <a:path w="2992120" h="1287779">
                  <a:moveTo>
                    <a:pt x="2357882" y="1190752"/>
                  </a:moveTo>
                  <a:lnTo>
                    <a:pt x="2357882" y="1230376"/>
                  </a:lnTo>
                </a:path>
                <a:path w="2992120" h="1287779">
                  <a:moveTo>
                    <a:pt x="2803906" y="1247139"/>
                  </a:moveTo>
                  <a:lnTo>
                    <a:pt x="2803906" y="1287399"/>
                  </a:lnTo>
                </a:path>
              </a:pathLst>
            </a:custGeom>
            <a:ln w="9525">
              <a:solidFill>
                <a:srgbClr val="858585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3" name="object 83"/>
            <p:cNvSpPr/>
            <p:nvPr/>
          </p:nvSpPr>
          <p:spPr>
            <a:xfrm>
              <a:off x="9232900" y="8702773"/>
              <a:ext cx="69850" cy="69850"/>
            </a:xfrm>
            <a:custGeom>
              <a:avLst/>
              <a:gdLst/>
              <a:ahLst/>
              <a:cxnLst/>
              <a:rect l="l" t="t" r="r" b="b"/>
              <a:pathLst>
                <a:path w="69850" h="69850">
                  <a:moveTo>
                    <a:pt x="69752" y="0"/>
                  </a:moveTo>
                  <a:lnTo>
                    <a:pt x="0" y="0"/>
                  </a:lnTo>
                  <a:lnTo>
                    <a:pt x="0" y="69752"/>
                  </a:lnTo>
                  <a:lnTo>
                    <a:pt x="69752" y="69752"/>
                  </a:lnTo>
                  <a:lnTo>
                    <a:pt x="69752" y="0"/>
                  </a:lnTo>
                  <a:close/>
                </a:path>
              </a:pathLst>
            </a:custGeom>
            <a:solidFill>
              <a:srgbClr val="4F81B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4" name="object 84"/>
            <p:cNvSpPr/>
            <p:nvPr/>
          </p:nvSpPr>
          <p:spPr>
            <a:xfrm>
              <a:off x="9232900" y="8932516"/>
              <a:ext cx="69850" cy="69850"/>
            </a:xfrm>
            <a:custGeom>
              <a:avLst/>
              <a:gdLst/>
              <a:ahLst/>
              <a:cxnLst/>
              <a:rect l="l" t="t" r="r" b="b"/>
              <a:pathLst>
                <a:path w="69850" h="69850">
                  <a:moveTo>
                    <a:pt x="69752" y="0"/>
                  </a:moveTo>
                  <a:lnTo>
                    <a:pt x="0" y="0"/>
                  </a:lnTo>
                  <a:lnTo>
                    <a:pt x="0" y="69752"/>
                  </a:lnTo>
                  <a:lnTo>
                    <a:pt x="69752" y="69752"/>
                  </a:lnTo>
                  <a:lnTo>
                    <a:pt x="69752" y="0"/>
                  </a:lnTo>
                  <a:close/>
                </a:path>
              </a:pathLst>
            </a:custGeom>
            <a:solidFill>
              <a:srgbClr val="C0504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5" name="object 85"/>
            <p:cNvSpPr/>
            <p:nvPr/>
          </p:nvSpPr>
          <p:spPr>
            <a:xfrm>
              <a:off x="9232900" y="9162132"/>
              <a:ext cx="69850" cy="69850"/>
            </a:xfrm>
            <a:custGeom>
              <a:avLst/>
              <a:gdLst/>
              <a:ahLst/>
              <a:cxnLst/>
              <a:rect l="l" t="t" r="r" b="b"/>
              <a:pathLst>
                <a:path w="69850" h="69850">
                  <a:moveTo>
                    <a:pt x="69752" y="0"/>
                  </a:moveTo>
                  <a:lnTo>
                    <a:pt x="0" y="0"/>
                  </a:lnTo>
                  <a:lnTo>
                    <a:pt x="0" y="69752"/>
                  </a:lnTo>
                  <a:lnTo>
                    <a:pt x="69752" y="69752"/>
                  </a:lnTo>
                  <a:lnTo>
                    <a:pt x="69752" y="0"/>
                  </a:lnTo>
                  <a:close/>
                </a:path>
              </a:pathLst>
            </a:custGeom>
            <a:solidFill>
              <a:srgbClr val="9BBA58"/>
            </a:solidFill>
          </p:spPr>
          <p:txBody>
            <a:bodyPr wrap="square" lIns="0" tIns="0" rIns="0" bIns="0" rtlCol="0"/>
            <a:lstStyle/>
            <a:p/>
          </p:txBody>
        </p:sp>
      </p:grpSp>
      <p:graphicFrame>
        <p:nvGraphicFramePr>
          <p:cNvPr id="86" name="object 86"/>
          <p:cNvGraphicFramePr>
            <a:graphicFrameLocks noGrp="1"/>
          </p:cNvGraphicFramePr>
          <p:nvPr/>
        </p:nvGraphicFramePr>
        <p:xfrm>
          <a:off x="366649" y="7609109"/>
          <a:ext cx="9530080" cy="232791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9855"/>
                <a:gridCol w="4572000"/>
                <a:gridCol w="175260"/>
                <a:gridCol w="4660900"/>
              </a:tblGrid>
              <a:tr h="232771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B="0" marT="0">
                    <a:lnR w="9525">
                      <a:solidFill>
                        <a:srgbClr val="858585"/>
                      </a:solidFill>
                      <a:prstDash val="solid"/>
                    </a:lnR>
                    <a:solidFill>
                      <a:srgbClr val="C0504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95"/>
                        </a:spcBef>
                      </a:pPr>
                      <a:r>
                        <a:rPr dirty="0" sz="1800" spc="-10" b="1">
                          <a:latin typeface="Carlito"/>
                          <a:cs typeface="Carlito"/>
                        </a:rPr>
                        <a:t>Size </a:t>
                      </a:r>
                      <a:r>
                        <a:rPr dirty="0" sz="1800" b="1">
                          <a:latin typeface="Carlito"/>
                          <a:cs typeface="Carlito"/>
                        </a:rPr>
                        <a:t>of</a:t>
                      </a:r>
                      <a:r>
                        <a:rPr dirty="0" sz="1800" spc="-5" b="1">
                          <a:latin typeface="Carlito"/>
                          <a:cs typeface="Carlito"/>
                        </a:rPr>
                        <a:t> Board</a:t>
                      </a:r>
                      <a:endParaRPr sz="1800">
                        <a:latin typeface="Carlito"/>
                        <a:cs typeface="Carlito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2150">
                        <a:latin typeface="Times New Roman"/>
                        <a:cs typeface="Times New Roman"/>
                      </a:endParaRPr>
                    </a:p>
                    <a:p>
                      <a:pPr marL="119380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dirty="0" sz="1000" spc="-5">
                          <a:latin typeface="Carlito"/>
                          <a:cs typeface="Carlito"/>
                        </a:rPr>
                        <a:t>30000</a:t>
                      </a:r>
                      <a:endParaRPr sz="1000">
                        <a:latin typeface="Carlito"/>
                        <a:cs typeface="Carlito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 marL="137795">
                        <a:lnSpc>
                          <a:spcPct val="100000"/>
                        </a:lnSpc>
                        <a:spcBef>
                          <a:spcPts val="5"/>
                        </a:spcBef>
                        <a:tabLst>
                          <a:tab pos="4109085" algn="l"/>
                        </a:tabLst>
                      </a:pPr>
                      <a:r>
                        <a:rPr dirty="0" sz="1000" spc="-5">
                          <a:latin typeface="Carlito"/>
                          <a:cs typeface="Carlito"/>
                        </a:rPr>
                        <a:t>20000	</a:t>
                      </a:r>
                      <a:r>
                        <a:rPr dirty="0" baseline="-25000" sz="1500" spc="-7">
                          <a:latin typeface="Carlito"/>
                          <a:cs typeface="Carlito"/>
                        </a:rPr>
                        <a:t>March</a:t>
                      </a:r>
                      <a:endParaRPr baseline="-25000" sz="1500">
                        <a:latin typeface="Carlito"/>
                        <a:cs typeface="Carlito"/>
                      </a:endParaRPr>
                    </a:p>
                    <a:p>
                      <a:pPr marL="154940">
                        <a:lnSpc>
                          <a:spcPct val="100000"/>
                        </a:lnSpc>
                        <a:spcBef>
                          <a:spcPts val="1115"/>
                        </a:spcBef>
                        <a:tabLst>
                          <a:tab pos="4109085" algn="l"/>
                        </a:tabLst>
                      </a:pPr>
                      <a:r>
                        <a:rPr dirty="0" sz="1000" spc="-5">
                          <a:latin typeface="Carlito"/>
                          <a:cs typeface="Carlito"/>
                        </a:rPr>
                        <a:t>10000	</a:t>
                      </a:r>
                      <a:r>
                        <a:rPr dirty="0" baseline="5555" sz="1500" spc="-7">
                          <a:latin typeface="Carlito"/>
                          <a:cs typeface="Carlito"/>
                        </a:rPr>
                        <a:t>April</a:t>
                      </a:r>
                      <a:endParaRPr baseline="5555" sz="1500">
                        <a:latin typeface="Carlito"/>
                        <a:cs typeface="Carlito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 marL="429895">
                        <a:lnSpc>
                          <a:spcPct val="100000"/>
                        </a:lnSpc>
                        <a:tabLst>
                          <a:tab pos="3070860" algn="l"/>
                          <a:tab pos="4109085" algn="l"/>
                        </a:tabLst>
                      </a:pPr>
                      <a:r>
                        <a:rPr dirty="0" baseline="2777" sz="1500" spc="-7">
                          <a:latin typeface="Carlito"/>
                          <a:cs typeface="Carlito"/>
                        </a:rPr>
                        <a:t>0	</a:t>
                      </a:r>
                      <a:r>
                        <a:rPr dirty="0" sz="1000" spc="-5">
                          <a:latin typeface="Carlito"/>
                          <a:cs typeface="Carlito"/>
                        </a:rPr>
                        <a:t>April	</a:t>
                      </a:r>
                      <a:r>
                        <a:rPr dirty="0" baseline="30555" sz="1500" spc="-7">
                          <a:latin typeface="Carlito"/>
                          <a:cs typeface="Carlito"/>
                        </a:rPr>
                        <a:t>May</a:t>
                      </a:r>
                      <a:endParaRPr baseline="30555" sz="1500">
                        <a:latin typeface="Carlito"/>
                        <a:cs typeface="Carlito"/>
                      </a:endParaRPr>
                    </a:p>
                    <a:p>
                      <a:pPr marL="1927225" marR="932180" indent="-1209675">
                        <a:lnSpc>
                          <a:spcPct val="74800"/>
                        </a:lnSpc>
                        <a:spcBef>
                          <a:spcPts val="800"/>
                        </a:spcBef>
                        <a:tabLst>
                          <a:tab pos="1002665" algn="l"/>
                          <a:tab pos="1298575" algn="l"/>
                          <a:tab pos="1606550" algn="l"/>
                          <a:tab pos="2261235" algn="l"/>
                          <a:tab pos="2609215" algn="l"/>
                          <a:tab pos="2961005" algn="l"/>
                        </a:tabLst>
                      </a:pPr>
                      <a:r>
                        <a:rPr dirty="0" baseline="16666" sz="1500" spc="-7">
                          <a:latin typeface="Carlito"/>
                          <a:cs typeface="Carlito"/>
                        </a:rPr>
                        <a:t>1	</a:t>
                      </a:r>
                      <a:r>
                        <a:rPr dirty="0" baseline="2777" sz="1500" spc="-7">
                          <a:latin typeface="Carlito"/>
                          <a:cs typeface="Carlito"/>
                        </a:rPr>
                        <a:t>2	</a:t>
                      </a:r>
                      <a:r>
                        <a:rPr dirty="0" baseline="-13888" sz="1500" spc="-7">
                          <a:latin typeface="Carlito"/>
                          <a:cs typeface="Carlito"/>
                        </a:rPr>
                        <a:t>3	</a:t>
                      </a:r>
                      <a:r>
                        <a:rPr dirty="0" baseline="-33333" sz="1500" spc="-7">
                          <a:latin typeface="Carlito"/>
                          <a:cs typeface="Carlito"/>
                        </a:rPr>
                        <a:t>4				</a:t>
                      </a:r>
                      <a:r>
                        <a:rPr dirty="0" sz="1000" spc="-10">
                          <a:latin typeface="Carlito"/>
                          <a:cs typeface="Carlito"/>
                        </a:rPr>
                        <a:t>Size </a:t>
                      </a:r>
                      <a:r>
                        <a:rPr dirty="0" sz="1000" spc="-5">
                          <a:latin typeface="Carlito"/>
                          <a:cs typeface="Carlito"/>
                        </a:rPr>
                        <a:t>of</a:t>
                      </a:r>
                      <a:r>
                        <a:rPr dirty="0" sz="1000" spc="-50">
                          <a:latin typeface="Carlito"/>
                          <a:cs typeface="Carlito"/>
                        </a:rPr>
                        <a:t> </a:t>
                      </a:r>
                      <a:r>
                        <a:rPr dirty="0" sz="1000" spc="-5">
                          <a:latin typeface="Carlito"/>
                          <a:cs typeface="Carlito"/>
                        </a:rPr>
                        <a:t>Board  5	</a:t>
                      </a:r>
                      <a:r>
                        <a:rPr dirty="0" baseline="-19444" sz="1500" spc="-7">
                          <a:latin typeface="Carlito"/>
                          <a:cs typeface="Carlito"/>
                        </a:rPr>
                        <a:t>6	</a:t>
                      </a:r>
                      <a:r>
                        <a:rPr dirty="0" baseline="-38888" sz="1500" spc="-7">
                          <a:latin typeface="Carlito"/>
                          <a:cs typeface="Carlito"/>
                        </a:rPr>
                        <a:t>7</a:t>
                      </a:r>
                      <a:endParaRPr baseline="-38888" sz="1500">
                        <a:latin typeface="Carlito"/>
                        <a:cs typeface="Carlito"/>
                      </a:endParaRPr>
                    </a:p>
                  </a:txBody>
                  <a:tcPr marL="0" marR="0" marB="0" marT="88265">
                    <a:lnL w="9525">
                      <a:solidFill>
                        <a:srgbClr val="858585"/>
                      </a:solidFill>
                      <a:prstDash val="solid"/>
                    </a:lnL>
                    <a:lnR w="9525">
                      <a:solidFill>
                        <a:srgbClr val="858585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B="0" marT="0">
                    <a:lnL w="9525">
                      <a:solidFill>
                        <a:srgbClr val="858585"/>
                      </a:solidFill>
                      <a:prstDash val="solid"/>
                    </a:lnL>
                    <a:solidFill>
                      <a:srgbClr val="C0504D"/>
                    </a:solidFill>
                  </a:tcPr>
                </a:tc>
                <a:tc>
                  <a:txBody>
                    <a:bodyPr/>
                    <a:lstStyle/>
                    <a:p>
                      <a:pPr algn="ctr" marR="81915">
                        <a:lnSpc>
                          <a:spcPct val="100000"/>
                        </a:lnSpc>
                        <a:spcBef>
                          <a:spcPts val="695"/>
                        </a:spcBef>
                      </a:pPr>
                      <a:r>
                        <a:rPr dirty="0" sz="1800" spc="-15" b="1">
                          <a:latin typeface="Carlito"/>
                          <a:cs typeface="Carlito"/>
                        </a:rPr>
                        <a:t>Percentage </a:t>
                      </a:r>
                      <a:r>
                        <a:rPr dirty="0" sz="1800" b="1">
                          <a:latin typeface="Carlito"/>
                          <a:cs typeface="Carlito"/>
                        </a:rPr>
                        <a:t>of </a:t>
                      </a:r>
                      <a:r>
                        <a:rPr dirty="0" sz="1800" spc="-10" b="1">
                          <a:latin typeface="Carlito"/>
                          <a:cs typeface="Carlito"/>
                        </a:rPr>
                        <a:t>Patient</a:t>
                      </a:r>
                      <a:r>
                        <a:rPr dirty="0" sz="1800" spc="-50" b="1">
                          <a:latin typeface="Carlito"/>
                          <a:cs typeface="Carlito"/>
                        </a:rPr>
                        <a:t> </a:t>
                      </a:r>
                      <a:r>
                        <a:rPr dirty="0" sz="1800" spc="-10" b="1">
                          <a:latin typeface="Carlito"/>
                          <a:cs typeface="Carlito"/>
                        </a:rPr>
                        <a:t>treated</a:t>
                      </a:r>
                      <a:endParaRPr sz="1800">
                        <a:latin typeface="Carlito"/>
                        <a:cs typeface="Carlito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1850">
                        <a:latin typeface="Times New Roman"/>
                        <a:cs typeface="Times New Roman"/>
                      </a:endParaRPr>
                    </a:p>
                    <a:p>
                      <a:pPr marL="125730">
                        <a:lnSpc>
                          <a:spcPct val="100000"/>
                        </a:lnSpc>
                      </a:pPr>
                      <a:r>
                        <a:rPr dirty="0" sz="1000" spc="-5">
                          <a:latin typeface="Carlito"/>
                          <a:cs typeface="Carlito"/>
                        </a:rPr>
                        <a:t>100</a:t>
                      </a:r>
                      <a:endParaRPr sz="1000">
                        <a:latin typeface="Carlito"/>
                        <a:cs typeface="Carlito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 marL="222885">
                        <a:lnSpc>
                          <a:spcPct val="100000"/>
                        </a:lnSpc>
                        <a:spcBef>
                          <a:spcPts val="835"/>
                        </a:spcBef>
                        <a:tabLst>
                          <a:tab pos="4110354" algn="l"/>
                        </a:tabLst>
                      </a:pPr>
                      <a:r>
                        <a:rPr dirty="0" baseline="-25000" sz="1500" spc="-7">
                          <a:latin typeface="Carlito"/>
                          <a:cs typeface="Carlito"/>
                        </a:rPr>
                        <a:t>95	</a:t>
                      </a:r>
                      <a:r>
                        <a:rPr dirty="0" sz="1000" spc="-5">
                          <a:latin typeface="Carlito"/>
                          <a:cs typeface="Carlito"/>
                        </a:rPr>
                        <a:t>March</a:t>
                      </a:r>
                      <a:endParaRPr sz="1000">
                        <a:latin typeface="Carlito"/>
                        <a:cs typeface="Carlito"/>
                      </a:endParaRPr>
                    </a:p>
                    <a:p>
                      <a:pPr algn="r" marR="299720">
                        <a:lnSpc>
                          <a:spcPct val="100000"/>
                        </a:lnSpc>
                        <a:spcBef>
                          <a:spcPts val="605"/>
                        </a:spcBef>
                      </a:pPr>
                      <a:r>
                        <a:rPr dirty="0" sz="1000">
                          <a:latin typeface="Carlito"/>
                          <a:cs typeface="Carlito"/>
                        </a:rPr>
                        <a:t>April</a:t>
                      </a:r>
                      <a:endParaRPr sz="1000">
                        <a:latin typeface="Carlito"/>
                        <a:cs typeface="Carlito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L="253365">
                        <a:lnSpc>
                          <a:spcPct val="100000"/>
                        </a:lnSpc>
                        <a:tabLst>
                          <a:tab pos="3422015" algn="l"/>
                          <a:tab pos="4110354" algn="l"/>
                        </a:tabLst>
                      </a:pPr>
                      <a:r>
                        <a:rPr dirty="0" baseline="2777" sz="1500" spc="-7">
                          <a:latin typeface="Carlito"/>
                          <a:cs typeface="Carlito"/>
                        </a:rPr>
                        <a:t>90	</a:t>
                      </a:r>
                      <a:r>
                        <a:rPr dirty="0" sz="1000" spc="-5">
                          <a:latin typeface="Carlito"/>
                          <a:cs typeface="Carlito"/>
                        </a:rPr>
                        <a:t>May	</a:t>
                      </a:r>
                      <a:r>
                        <a:rPr dirty="0" baseline="19444" sz="1500" spc="-7">
                          <a:latin typeface="Carlito"/>
                          <a:cs typeface="Carlito"/>
                        </a:rPr>
                        <a:t>May</a:t>
                      </a:r>
                      <a:endParaRPr baseline="19444" sz="1500">
                        <a:latin typeface="Carlito"/>
                        <a:cs typeface="Carlito"/>
                      </a:endParaRPr>
                    </a:p>
                    <a:p>
                      <a:pPr marL="632460">
                        <a:lnSpc>
                          <a:spcPts val="790"/>
                        </a:lnSpc>
                        <a:spcBef>
                          <a:spcPts val="900"/>
                        </a:spcBef>
                        <a:tabLst>
                          <a:tab pos="972819" algn="l"/>
                          <a:tab pos="1329055" algn="l"/>
                          <a:tab pos="3331845" algn="l"/>
                        </a:tabLst>
                      </a:pPr>
                      <a:r>
                        <a:rPr dirty="0" baseline="38888" sz="1500" spc="-7">
                          <a:latin typeface="Carlito"/>
                          <a:cs typeface="Carlito"/>
                        </a:rPr>
                        <a:t>1	</a:t>
                      </a:r>
                      <a:r>
                        <a:rPr dirty="0" baseline="19444" sz="1500" spc="-7">
                          <a:latin typeface="Carlito"/>
                          <a:cs typeface="Carlito"/>
                        </a:rPr>
                        <a:t>2	</a:t>
                      </a:r>
                      <a:r>
                        <a:rPr dirty="0" sz="1000" spc="-5">
                          <a:latin typeface="Carlito"/>
                          <a:cs typeface="Carlito"/>
                        </a:rPr>
                        <a:t>3	</a:t>
                      </a:r>
                      <a:r>
                        <a:rPr dirty="0" baseline="2777" sz="1500" spc="-7">
                          <a:latin typeface="Carlito"/>
                          <a:cs typeface="Carlito"/>
                        </a:rPr>
                        <a:t>March</a:t>
                      </a:r>
                      <a:endParaRPr baseline="2777" sz="1500">
                        <a:latin typeface="Carlito"/>
                        <a:cs typeface="Carlito"/>
                      </a:endParaRPr>
                    </a:p>
                    <a:p>
                      <a:pPr marL="1702435">
                        <a:lnSpc>
                          <a:spcPts val="790"/>
                        </a:lnSpc>
                        <a:tabLst>
                          <a:tab pos="2095500" algn="l"/>
                          <a:tab pos="2508250" algn="l"/>
                        </a:tabLst>
                      </a:pPr>
                      <a:r>
                        <a:rPr dirty="0" sz="1000" spc="-5">
                          <a:latin typeface="Carlito"/>
                          <a:cs typeface="Carlito"/>
                        </a:rPr>
                        <a:t>4	</a:t>
                      </a:r>
                      <a:r>
                        <a:rPr dirty="0" baseline="-22222" sz="1500" spc="-7">
                          <a:latin typeface="Carlito"/>
                          <a:cs typeface="Carlito"/>
                        </a:rPr>
                        <a:t>5	</a:t>
                      </a:r>
                      <a:r>
                        <a:rPr dirty="0" baseline="-44444" sz="1500" spc="-7">
                          <a:latin typeface="Carlito"/>
                          <a:cs typeface="Carlito"/>
                        </a:rPr>
                        <a:t>6</a:t>
                      </a:r>
                      <a:endParaRPr baseline="-44444" sz="1500">
                        <a:latin typeface="Carlito"/>
                        <a:cs typeface="Carlito"/>
                      </a:endParaRPr>
                    </a:p>
                    <a:p>
                      <a:pPr algn="ctr" marL="1290320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dirty="0" sz="1000">
                          <a:latin typeface="Carlito"/>
                          <a:cs typeface="Carlito"/>
                        </a:rPr>
                        <a:t>7</a:t>
                      </a:r>
                      <a:endParaRPr sz="1000">
                        <a:latin typeface="Carlito"/>
                        <a:cs typeface="Carlito"/>
                      </a:endParaRPr>
                    </a:p>
                  </a:txBody>
                  <a:tcPr marL="0" marR="0" marB="0" marT="88265">
                    <a:lnR w="12700">
                      <a:solidFill>
                        <a:srgbClr val="C0504D"/>
                      </a:solidFill>
                      <a:prstDash val="solid"/>
                    </a:lnR>
                  </a:tcPr>
                </a:tc>
              </a:tr>
            </a:tbl>
          </a:graphicData>
        </a:graphic>
      </p:graphicFrame>
      <p:sp>
        <p:nvSpPr>
          <p:cNvPr id="87" name="object 87"/>
          <p:cNvSpPr/>
          <p:nvPr/>
        </p:nvSpPr>
        <p:spPr>
          <a:xfrm>
            <a:off x="5223509" y="7612380"/>
            <a:ext cx="4572000" cy="2316480"/>
          </a:xfrm>
          <a:custGeom>
            <a:avLst/>
            <a:gdLst/>
            <a:ahLst/>
            <a:cxnLst/>
            <a:rect l="l" t="t" r="r" b="b"/>
            <a:pathLst>
              <a:path w="4572000" h="2316479">
                <a:moveTo>
                  <a:pt x="0" y="2316480"/>
                </a:moveTo>
                <a:lnTo>
                  <a:pt x="4571999" y="2316480"/>
                </a:lnTo>
                <a:lnTo>
                  <a:pt x="4571999" y="0"/>
                </a:lnTo>
                <a:lnTo>
                  <a:pt x="0" y="0"/>
                </a:lnTo>
                <a:lnTo>
                  <a:pt x="0" y="2316480"/>
                </a:lnTo>
                <a:close/>
              </a:path>
            </a:pathLst>
          </a:custGeom>
          <a:ln w="9525">
            <a:solidFill>
              <a:srgbClr val="858585"/>
            </a:solidFill>
          </a:ln>
        </p:spPr>
        <p:txBody>
          <a:bodyPr wrap="square" lIns="0" tIns="0" rIns="0" bIns="0" rtlCol="0"/>
          <a:lstStyle/>
          <a:p/>
        </p:txBody>
      </p:sp>
      <p:graphicFrame>
        <p:nvGraphicFramePr>
          <p:cNvPr id="88" name="object 88"/>
          <p:cNvGraphicFramePr>
            <a:graphicFrameLocks noGrp="1"/>
          </p:cNvGraphicFramePr>
          <p:nvPr/>
        </p:nvGraphicFramePr>
        <p:xfrm>
          <a:off x="382524" y="10124820"/>
          <a:ext cx="9508490" cy="426021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3980"/>
                <a:gridCol w="4572000"/>
                <a:gridCol w="175260"/>
                <a:gridCol w="4572000"/>
                <a:gridCol w="95250"/>
              </a:tblGrid>
              <a:tr h="582485">
                <a:tc gridSpan="5">
                  <a:txBody>
                    <a:bodyPr/>
                    <a:lstStyle/>
                    <a:p>
                      <a:pPr marL="74295">
                        <a:lnSpc>
                          <a:spcPts val="1355"/>
                        </a:lnSpc>
                        <a:tabLst>
                          <a:tab pos="4822190" algn="l"/>
                        </a:tabLst>
                      </a:pPr>
                      <a:r>
                        <a:rPr dirty="0" sz="1200" spc="75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4. </a:t>
                      </a:r>
                      <a:r>
                        <a:rPr dirty="0" sz="1200" spc="40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Assuming  </a:t>
                      </a:r>
                      <a:r>
                        <a:rPr dirty="0" sz="1200" spc="-10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that  </a:t>
                      </a:r>
                      <a:r>
                        <a:rPr dirty="0" sz="1200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they  </a:t>
                      </a:r>
                      <a:r>
                        <a:rPr dirty="0" sz="1200" spc="-50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have  </a:t>
                      </a:r>
                      <a:r>
                        <a:rPr dirty="0" sz="1200" spc="35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an  </a:t>
                      </a:r>
                      <a:r>
                        <a:rPr dirty="0" sz="1200" spc="15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injury  </a:t>
                      </a:r>
                      <a:r>
                        <a:rPr dirty="0" sz="1200" spc="-10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that  </a:t>
                      </a:r>
                      <a:r>
                        <a:rPr dirty="0" sz="1200" spc="-30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could  </a:t>
                      </a:r>
                      <a:r>
                        <a:rPr dirty="0" sz="1200" spc="-105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be   </a:t>
                      </a:r>
                      <a:r>
                        <a:rPr dirty="0" sz="1200" spc="-45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treated</a:t>
                      </a:r>
                      <a:r>
                        <a:rPr dirty="0" sz="1200" spc="-80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dirty="0" sz="1200" spc="5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at</a:t>
                      </a:r>
                      <a:r>
                        <a:rPr dirty="0" sz="1200" spc="229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dirty="0" sz="1200" spc="70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any	</a:t>
                      </a:r>
                      <a:r>
                        <a:rPr dirty="0" sz="1200" spc="40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5. Assuming </a:t>
                      </a:r>
                      <a:r>
                        <a:rPr dirty="0" sz="1200" spc="-15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that </a:t>
                      </a:r>
                      <a:r>
                        <a:rPr dirty="0" sz="1200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they </a:t>
                      </a:r>
                      <a:r>
                        <a:rPr dirty="0" sz="1200" spc="-55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have </a:t>
                      </a:r>
                      <a:r>
                        <a:rPr dirty="0" sz="1200" spc="35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an </a:t>
                      </a:r>
                      <a:r>
                        <a:rPr dirty="0" sz="1200" spc="15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injury </a:t>
                      </a:r>
                      <a:r>
                        <a:rPr dirty="0" sz="1200" spc="-10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that </a:t>
                      </a:r>
                      <a:r>
                        <a:rPr dirty="0" sz="1200" spc="-30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could </a:t>
                      </a:r>
                      <a:r>
                        <a:rPr dirty="0" sz="1200" spc="-105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be </a:t>
                      </a:r>
                      <a:r>
                        <a:rPr dirty="0" sz="1200" spc="-45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treated </a:t>
                      </a:r>
                      <a:r>
                        <a:rPr dirty="0" sz="1200" spc="5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at</a:t>
                      </a:r>
                      <a:r>
                        <a:rPr dirty="0" sz="1200" spc="60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dirty="0" sz="1200" spc="75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any</a:t>
                      </a: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 marL="74295" marR="71755">
                        <a:lnSpc>
                          <a:spcPts val="1500"/>
                        </a:lnSpc>
                        <a:spcBef>
                          <a:spcPts val="60"/>
                        </a:spcBef>
                        <a:tabLst>
                          <a:tab pos="4822190" algn="l"/>
                        </a:tabLst>
                      </a:pPr>
                      <a:r>
                        <a:rPr dirty="0" sz="1200" spc="-25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hospital, </a:t>
                      </a:r>
                      <a:r>
                        <a:rPr dirty="0" sz="1200" spc="50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in </a:t>
                      </a:r>
                      <a:r>
                        <a:rPr dirty="0" sz="1200" spc="-45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which  </a:t>
                      </a:r>
                      <a:r>
                        <a:rPr dirty="0" sz="1200" spc="-30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health </a:t>
                      </a:r>
                      <a:r>
                        <a:rPr dirty="0" sz="1200" spc="-70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board  </a:t>
                      </a:r>
                      <a:r>
                        <a:rPr dirty="0" sz="1200" spc="-55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area  </a:t>
                      </a:r>
                      <a:r>
                        <a:rPr dirty="0" sz="1200" spc="-70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are  </a:t>
                      </a:r>
                      <a:r>
                        <a:rPr dirty="0" sz="1200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they </a:t>
                      </a:r>
                      <a:r>
                        <a:rPr dirty="0" sz="1200" spc="-5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most </a:t>
                      </a:r>
                      <a:r>
                        <a:rPr dirty="0" sz="1200" spc="30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likely </a:t>
                      </a:r>
                      <a:r>
                        <a:rPr dirty="0" sz="1200" spc="-50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to  </a:t>
                      </a:r>
                      <a:r>
                        <a:rPr dirty="0" sz="1200" spc="-55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have</a:t>
                      </a:r>
                      <a:r>
                        <a:rPr dirty="0" sz="1200" spc="85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dirty="0" sz="1200" spc="-50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to</a:t>
                      </a:r>
                      <a:r>
                        <a:rPr dirty="0" sz="1200" spc="85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dirty="0" sz="1200" spc="-15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wait	</a:t>
                      </a:r>
                      <a:r>
                        <a:rPr dirty="0" sz="1200" spc="-25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hospital, </a:t>
                      </a:r>
                      <a:r>
                        <a:rPr dirty="0" sz="1200" spc="50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in </a:t>
                      </a:r>
                      <a:r>
                        <a:rPr dirty="0" sz="1200" spc="-45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which </a:t>
                      </a:r>
                      <a:r>
                        <a:rPr dirty="0" sz="1200" spc="-30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health </a:t>
                      </a:r>
                      <a:r>
                        <a:rPr dirty="0" sz="1200" spc="-70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board </a:t>
                      </a:r>
                      <a:r>
                        <a:rPr dirty="0" sz="1200" spc="-55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area </a:t>
                      </a:r>
                      <a:r>
                        <a:rPr dirty="0" sz="1200" spc="-70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are </a:t>
                      </a:r>
                      <a:r>
                        <a:rPr dirty="0" sz="1200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they </a:t>
                      </a:r>
                      <a:r>
                        <a:rPr dirty="0" sz="1200" spc="-5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most </a:t>
                      </a:r>
                      <a:r>
                        <a:rPr dirty="0" sz="1200" spc="30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likely </a:t>
                      </a:r>
                      <a:r>
                        <a:rPr dirty="0" sz="1200" spc="-50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to </a:t>
                      </a:r>
                      <a:r>
                        <a:rPr dirty="0" sz="1200" spc="-55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have </a:t>
                      </a:r>
                      <a:r>
                        <a:rPr dirty="0" sz="1200" spc="-50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to </a:t>
                      </a:r>
                      <a:r>
                        <a:rPr dirty="0" sz="1200" spc="-15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wait  </a:t>
                      </a:r>
                      <a:r>
                        <a:rPr dirty="0" sz="1200" spc="-85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over</a:t>
                      </a:r>
                      <a:r>
                        <a:rPr dirty="0" sz="1200" spc="10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dirty="0" sz="1200" spc="30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12</a:t>
                      </a:r>
                      <a:r>
                        <a:rPr dirty="0" sz="1200" spc="20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dirty="0" sz="1200" spc="-60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hours?	</a:t>
                      </a:r>
                      <a:r>
                        <a:rPr dirty="0" sz="1200" spc="10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less </a:t>
                      </a:r>
                      <a:r>
                        <a:rPr dirty="0" sz="1200" spc="5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than </a:t>
                      </a:r>
                      <a:r>
                        <a:rPr dirty="0" sz="1200" spc="155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4</a:t>
                      </a:r>
                      <a:r>
                        <a:rPr dirty="0" sz="1200" spc="-5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dirty="0" sz="1200" spc="-60" b="1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hours?</a:t>
                      </a: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B="0" marT="0">
                    <a:lnB w="12700">
                      <a:solidFill>
                        <a:srgbClr val="858585"/>
                      </a:solidFill>
                      <a:prstDash val="solid"/>
                    </a:lnB>
                    <a:solidFill>
                      <a:srgbClr val="8063A1"/>
                    </a:solidFill>
                  </a:tcPr>
                </a:tc>
                <a:tc hMerge="1">
                  <a:txBody>
                    <a:bodyPr/>
                    <a:lstStyle/>
                    <a:p>
                      <a:pPr/>
                    </a:p>
                  </a:txBody>
                  <a:tcPr marL="0" marR="0" marB="0" marT="0"/>
                </a:tc>
                <a:tc hMerge="1">
                  <a:txBody>
                    <a:bodyPr/>
                    <a:lstStyle/>
                    <a:p>
                      <a:pPr/>
                    </a:p>
                  </a:txBody>
                  <a:tcPr marL="0" marR="0" marB="0" marT="0"/>
                </a:tc>
                <a:tc hMerge="1">
                  <a:txBody>
                    <a:bodyPr/>
                    <a:lstStyle/>
                    <a:p>
                      <a:pPr/>
                    </a:p>
                  </a:txBody>
                  <a:tcPr marL="0" marR="0" marB="0" marT="0"/>
                </a:tc>
                <a:tc hMerge="1">
                  <a:txBody>
                    <a:bodyPr/>
                    <a:lstStyle/>
                    <a:p>
                      <a:pPr/>
                    </a:p>
                  </a:txBody>
                  <a:tcPr marL="0" marR="0" marB="0" marT="0"/>
                </a:tc>
              </a:tr>
              <a:tr h="367283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B="0" marT="0">
                    <a:lnR w="9525">
                      <a:solidFill>
                        <a:srgbClr val="858585"/>
                      </a:solidFill>
                      <a:prstDash val="solid"/>
                    </a:lnR>
                    <a:solidFill>
                      <a:srgbClr val="8063A1"/>
                    </a:solidFill>
                  </a:tcPr>
                </a:tc>
                <a:tc>
                  <a:txBody>
                    <a:bodyPr/>
                    <a:lstStyle/>
                    <a:p>
                      <a:pPr marL="1116965">
                        <a:lnSpc>
                          <a:spcPct val="100000"/>
                        </a:lnSpc>
                        <a:spcBef>
                          <a:spcPts val="675"/>
                        </a:spcBef>
                      </a:pPr>
                      <a:r>
                        <a:rPr dirty="0" sz="1800" spc="-20" b="1">
                          <a:latin typeface="Carlito"/>
                          <a:cs typeface="Carlito"/>
                        </a:rPr>
                        <a:t>Treatment </a:t>
                      </a:r>
                      <a:r>
                        <a:rPr dirty="0" sz="1800" spc="-5" b="1">
                          <a:latin typeface="Carlito"/>
                          <a:cs typeface="Carlito"/>
                        </a:rPr>
                        <a:t>over </a:t>
                      </a:r>
                      <a:r>
                        <a:rPr dirty="0" sz="1800" b="1">
                          <a:latin typeface="Carlito"/>
                          <a:cs typeface="Carlito"/>
                        </a:rPr>
                        <a:t>12</a:t>
                      </a:r>
                      <a:r>
                        <a:rPr dirty="0" sz="1800" spc="-25" b="1">
                          <a:latin typeface="Carlito"/>
                          <a:cs typeface="Carlito"/>
                        </a:rPr>
                        <a:t> </a:t>
                      </a:r>
                      <a:r>
                        <a:rPr dirty="0" sz="1800" spc="-5" b="1">
                          <a:latin typeface="Carlito"/>
                          <a:cs typeface="Carlito"/>
                        </a:rPr>
                        <a:t>hours</a:t>
                      </a:r>
                      <a:endParaRPr sz="1800">
                        <a:latin typeface="Carlito"/>
                        <a:cs typeface="Carlito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8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  <a:p>
                      <a:pPr marL="127000">
                        <a:lnSpc>
                          <a:spcPct val="100000"/>
                        </a:lnSpc>
                      </a:pPr>
                      <a:r>
                        <a:rPr dirty="0" sz="1000">
                          <a:latin typeface="Carlito"/>
                          <a:cs typeface="Carlito"/>
                        </a:rPr>
                        <a:t>7</a:t>
                      </a:r>
                      <a:endParaRPr sz="1000">
                        <a:latin typeface="Carlito"/>
                        <a:cs typeface="Carlito"/>
                      </a:endParaRPr>
                    </a:p>
                    <a:p>
                      <a:pPr marL="136525">
                        <a:lnSpc>
                          <a:spcPct val="100000"/>
                        </a:lnSpc>
                        <a:spcBef>
                          <a:spcPts val="810"/>
                        </a:spcBef>
                      </a:pPr>
                      <a:r>
                        <a:rPr dirty="0" sz="1000">
                          <a:latin typeface="Carlito"/>
                          <a:cs typeface="Carlito"/>
                        </a:rPr>
                        <a:t>6</a:t>
                      </a:r>
                      <a:endParaRPr sz="1000">
                        <a:latin typeface="Carlito"/>
                        <a:cs typeface="Carlito"/>
                      </a:endParaRPr>
                    </a:p>
                    <a:p>
                      <a:pPr marL="146050">
                        <a:lnSpc>
                          <a:spcPct val="100000"/>
                        </a:lnSpc>
                        <a:spcBef>
                          <a:spcPts val="785"/>
                        </a:spcBef>
                      </a:pPr>
                      <a:r>
                        <a:rPr dirty="0" sz="1000">
                          <a:latin typeface="Carlito"/>
                          <a:cs typeface="Carlito"/>
                        </a:rPr>
                        <a:t>5</a:t>
                      </a:r>
                      <a:endParaRPr sz="1000">
                        <a:latin typeface="Carlito"/>
                        <a:cs typeface="Carlito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 marL="155575">
                        <a:lnSpc>
                          <a:spcPct val="100000"/>
                        </a:lnSpc>
                        <a:tabLst>
                          <a:tab pos="4109085" algn="l"/>
                        </a:tabLst>
                      </a:pPr>
                      <a:r>
                        <a:rPr dirty="0" baseline="25000" sz="1500" spc="-7">
                          <a:latin typeface="Carlito"/>
                          <a:cs typeface="Carlito"/>
                        </a:rPr>
                        <a:t>4	</a:t>
                      </a:r>
                      <a:r>
                        <a:rPr dirty="0" sz="1000" spc="-5">
                          <a:latin typeface="Carlito"/>
                          <a:cs typeface="Carlito"/>
                        </a:rPr>
                        <a:t>March</a:t>
                      </a:r>
                      <a:endParaRPr sz="1000">
                        <a:latin typeface="Carlito"/>
                        <a:cs typeface="Carlito"/>
                      </a:endParaRPr>
                    </a:p>
                    <a:p>
                      <a:pPr marL="165100">
                        <a:lnSpc>
                          <a:spcPct val="100000"/>
                        </a:lnSpc>
                        <a:spcBef>
                          <a:spcPts val="610"/>
                        </a:spcBef>
                        <a:tabLst>
                          <a:tab pos="4109085" algn="l"/>
                        </a:tabLst>
                      </a:pPr>
                      <a:r>
                        <a:rPr dirty="0" baseline="16666" sz="1500" spc="-7">
                          <a:latin typeface="Carlito"/>
                          <a:cs typeface="Carlito"/>
                        </a:rPr>
                        <a:t>3	</a:t>
                      </a:r>
                      <a:r>
                        <a:rPr dirty="0" sz="1000" spc="-5">
                          <a:latin typeface="Carlito"/>
                          <a:cs typeface="Carlito"/>
                        </a:rPr>
                        <a:t>April</a:t>
                      </a:r>
                      <a:endParaRPr sz="1000">
                        <a:latin typeface="Carlito"/>
                        <a:cs typeface="Carlito"/>
                      </a:endParaRPr>
                    </a:p>
                    <a:p>
                      <a:pPr marL="173990">
                        <a:lnSpc>
                          <a:spcPct val="100000"/>
                        </a:lnSpc>
                        <a:spcBef>
                          <a:spcPts val="610"/>
                        </a:spcBef>
                        <a:tabLst>
                          <a:tab pos="4109085" algn="l"/>
                        </a:tabLst>
                      </a:pPr>
                      <a:r>
                        <a:rPr dirty="0" baseline="11111" sz="1500" spc="-7">
                          <a:latin typeface="Carlito"/>
                          <a:cs typeface="Carlito"/>
                        </a:rPr>
                        <a:t>2	</a:t>
                      </a:r>
                      <a:r>
                        <a:rPr dirty="0" sz="1000" spc="-5">
                          <a:latin typeface="Carlito"/>
                          <a:cs typeface="Carlito"/>
                        </a:rPr>
                        <a:t>May</a:t>
                      </a:r>
                      <a:endParaRPr sz="1000">
                        <a:latin typeface="Carlito"/>
                        <a:cs typeface="Carlito"/>
                      </a:endParaRPr>
                    </a:p>
                    <a:p>
                      <a:pPr marL="183515">
                        <a:lnSpc>
                          <a:spcPct val="100000"/>
                        </a:lnSpc>
                        <a:spcBef>
                          <a:spcPts val="475"/>
                        </a:spcBef>
                      </a:pPr>
                      <a:r>
                        <a:rPr dirty="0" sz="1000">
                          <a:latin typeface="Carlito"/>
                          <a:cs typeface="Carlito"/>
                        </a:rPr>
                        <a:t>1</a:t>
                      </a:r>
                      <a:endParaRPr sz="1000">
                        <a:latin typeface="Carlito"/>
                        <a:cs typeface="Carlito"/>
                      </a:endParaRPr>
                    </a:p>
                    <a:p>
                      <a:pPr marL="192405">
                        <a:lnSpc>
                          <a:spcPct val="100000"/>
                        </a:lnSpc>
                        <a:spcBef>
                          <a:spcPts val="715"/>
                        </a:spcBef>
                        <a:tabLst>
                          <a:tab pos="3406775" algn="l"/>
                        </a:tabLst>
                      </a:pPr>
                      <a:r>
                        <a:rPr dirty="0" baseline="2777" sz="1500" spc="-7">
                          <a:latin typeface="Carlito"/>
                          <a:cs typeface="Carlito"/>
                        </a:rPr>
                        <a:t>0	</a:t>
                      </a:r>
                      <a:r>
                        <a:rPr dirty="0" sz="1000" spc="-5">
                          <a:latin typeface="Carlito"/>
                          <a:cs typeface="Carlito"/>
                        </a:rPr>
                        <a:t>May</a:t>
                      </a:r>
                      <a:endParaRPr sz="1000">
                        <a:latin typeface="Carlito"/>
                        <a:cs typeface="Carlito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L="519430">
                        <a:lnSpc>
                          <a:spcPts val="785"/>
                        </a:lnSpc>
                        <a:tabLst>
                          <a:tab pos="879475" algn="l"/>
                          <a:tab pos="1249045" algn="l"/>
                          <a:tab pos="3233420" algn="l"/>
                        </a:tabLst>
                      </a:pPr>
                      <a:r>
                        <a:rPr dirty="0" baseline="38888" sz="1500" spc="-7">
                          <a:latin typeface="Carlito"/>
                          <a:cs typeface="Carlito"/>
                        </a:rPr>
                        <a:t>1	</a:t>
                      </a:r>
                      <a:r>
                        <a:rPr dirty="0" baseline="19444" sz="1500" spc="-7">
                          <a:latin typeface="Carlito"/>
                          <a:cs typeface="Carlito"/>
                        </a:rPr>
                        <a:t>2	</a:t>
                      </a:r>
                      <a:r>
                        <a:rPr dirty="0" sz="1000" spc="-5">
                          <a:latin typeface="Carlito"/>
                          <a:cs typeface="Carlito"/>
                        </a:rPr>
                        <a:t>3	</a:t>
                      </a:r>
                      <a:r>
                        <a:rPr dirty="0" baseline="5555" sz="1500" spc="-7">
                          <a:latin typeface="Carlito"/>
                          <a:cs typeface="Carlito"/>
                        </a:rPr>
                        <a:t>March</a:t>
                      </a:r>
                      <a:endParaRPr baseline="5555" sz="1500">
                        <a:latin typeface="Carlito"/>
                        <a:cs typeface="Carlito"/>
                      </a:endParaRPr>
                    </a:p>
                    <a:p>
                      <a:pPr marL="1628139">
                        <a:lnSpc>
                          <a:spcPts val="775"/>
                        </a:lnSpc>
                        <a:tabLst>
                          <a:tab pos="2016125" algn="l"/>
                          <a:tab pos="2414905" algn="l"/>
                        </a:tabLst>
                      </a:pPr>
                      <a:r>
                        <a:rPr dirty="0" sz="1000" spc="-5">
                          <a:latin typeface="Carlito"/>
                          <a:cs typeface="Carlito"/>
                        </a:rPr>
                        <a:t>4	</a:t>
                      </a:r>
                      <a:r>
                        <a:rPr dirty="0" baseline="-22222" sz="1500" spc="-7">
                          <a:latin typeface="Carlito"/>
                          <a:cs typeface="Carlito"/>
                        </a:rPr>
                        <a:t>5	</a:t>
                      </a:r>
                      <a:r>
                        <a:rPr dirty="0" baseline="-44444" sz="1500" spc="-7">
                          <a:latin typeface="Carlito"/>
                          <a:cs typeface="Carlito"/>
                        </a:rPr>
                        <a:t>6</a:t>
                      </a:r>
                      <a:endParaRPr baseline="-44444" sz="1500">
                        <a:latin typeface="Carlito"/>
                        <a:cs typeface="Carlito"/>
                      </a:endParaRPr>
                    </a:p>
                    <a:p>
                      <a:pPr algn="ctr" marL="1140460">
                        <a:lnSpc>
                          <a:spcPts val="1190"/>
                        </a:lnSpc>
                      </a:pPr>
                      <a:r>
                        <a:rPr dirty="0" sz="1000">
                          <a:latin typeface="Carlito"/>
                          <a:cs typeface="Carlito"/>
                        </a:rPr>
                        <a:t>7</a:t>
                      </a:r>
                      <a:endParaRPr sz="1000">
                        <a:latin typeface="Carlito"/>
                        <a:cs typeface="Carlito"/>
                      </a:endParaRPr>
                    </a:p>
                  </a:txBody>
                  <a:tcPr marL="0" marR="0" marB="0" marT="85725">
                    <a:lnL w="9525">
                      <a:solidFill>
                        <a:srgbClr val="858585"/>
                      </a:solidFill>
                      <a:prstDash val="solid"/>
                    </a:lnL>
                    <a:lnR w="9525">
                      <a:solidFill>
                        <a:srgbClr val="858585"/>
                      </a:solidFill>
                      <a:prstDash val="solid"/>
                    </a:lnR>
                    <a:lnT w="9525">
                      <a:solidFill>
                        <a:srgbClr val="858585"/>
                      </a:solidFill>
                      <a:prstDash val="solid"/>
                    </a:lnT>
                    <a:lnB w="9525">
                      <a:solidFill>
                        <a:srgbClr val="858585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B="0" marT="0">
                    <a:lnL w="9525">
                      <a:solidFill>
                        <a:srgbClr val="858585"/>
                      </a:solidFill>
                      <a:prstDash val="solid"/>
                    </a:lnL>
                    <a:lnR w="9525">
                      <a:solidFill>
                        <a:srgbClr val="858585"/>
                      </a:solidFill>
                      <a:prstDash val="solid"/>
                    </a:lnR>
                    <a:solidFill>
                      <a:srgbClr val="8063A1"/>
                    </a:solidFill>
                  </a:tcPr>
                </a:tc>
                <a:tc>
                  <a:txBody>
                    <a:bodyPr/>
                    <a:lstStyle/>
                    <a:p>
                      <a:pPr algn="ctr" marL="635">
                        <a:lnSpc>
                          <a:spcPct val="100000"/>
                        </a:lnSpc>
                        <a:spcBef>
                          <a:spcPts val="675"/>
                        </a:spcBef>
                      </a:pPr>
                      <a:r>
                        <a:rPr dirty="0" sz="1800" spc="-20" b="1">
                          <a:latin typeface="Carlito"/>
                          <a:cs typeface="Carlito"/>
                        </a:rPr>
                        <a:t>Treatment </a:t>
                      </a:r>
                      <a:r>
                        <a:rPr dirty="0" sz="1800" b="1">
                          <a:latin typeface="Carlito"/>
                          <a:cs typeface="Carlito"/>
                        </a:rPr>
                        <a:t>less than 4</a:t>
                      </a:r>
                      <a:r>
                        <a:rPr dirty="0" sz="1800" spc="-20" b="1">
                          <a:latin typeface="Carlito"/>
                          <a:cs typeface="Carlito"/>
                        </a:rPr>
                        <a:t> </a:t>
                      </a:r>
                      <a:r>
                        <a:rPr dirty="0" sz="1800" spc="-5" b="1">
                          <a:latin typeface="Carlito"/>
                          <a:cs typeface="Carlito"/>
                        </a:rPr>
                        <a:t>hours</a:t>
                      </a:r>
                      <a:endParaRPr sz="1800">
                        <a:latin typeface="Carlito"/>
                        <a:cs typeface="Carlito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8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  <a:p>
                      <a:pPr algn="r" marR="4244340">
                        <a:lnSpc>
                          <a:spcPct val="100000"/>
                        </a:lnSpc>
                      </a:pPr>
                      <a:r>
                        <a:rPr dirty="0" sz="1000">
                          <a:latin typeface="Carlito"/>
                          <a:cs typeface="Carlito"/>
                        </a:rPr>
                        <a:t>1</a:t>
                      </a:r>
                      <a:r>
                        <a:rPr dirty="0" sz="1000" spc="5">
                          <a:latin typeface="Carlito"/>
                          <a:cs typeface="Carlito"/>
                        </a:rPr>
                        <a:t>0</a:t>
                      </a:r>
                      <a:r>
                        <a:rPr dirty="0" sz="1000">
                          <a:latin typeface="Carlito"/>
                          <a:cs typeface="Carlito"/>
                        </a:rPr>
                        <a:t>0</a:t>
                      </a:r>
                      <a:endParaRPr sz="1000">
                        <a:latin typeface="Carlito"/>
                        <a:cs typeface="Carlito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  <a:p>
                      <a:pPr algn="r" marR="4233545">
                        <a:lnSpc>
                          <a:spcPct val="100000"/>
                        </a:lnSpc>
                      </a:pPr>
                      <a:r>
                        <a:rPr dirty="0" sz="1000" spc="-5">
                          <a:latin typeface="Carlito"/>
                          <a:cs typeface="Carlito"/>
                        </a:rPr>
                        <a:t>80</a:t>
                      </a:r>
                      <a:endParaRPr sz="1000">
                        <a:latin typeface="Carlito"/>
                        <a:cs typeface="Carlito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1350">
                        <a:latin typeface="Times New Roman"/>
                        <a:cs typeface="Times New Roman"/>
                      </a:endParaRPr>
                    </a:p>
                    <a:p>
                      <a:pPr marL="215900">
                        <a:lnSpc>
                          <a:spcPts val="1000"/>
                        </a:lnSpc>
                        <a:spcBef>
                          <a:spcPts val="5"/>
                        </a:spcBef>
                      </a:pPr>
                      <a:r>
                        <a:rPr dirty="0" sz="1000" spc="-10">
                          <a:latin typeface="Carlito"/>
                          <a:cs typeface="Carlito"/>
                        </a:rPr>
                        <a:t>60</a:t>
                      </a:r>
                      <a:endParaRPr sz="1000">
                        <a:latin typeface="Carlito"/>
                        <a:cs typeface="Carlito"/>
                      </a:endParaRPr>
                    </a:p>
                    <a:p>
                      <a:pPr marL="4110354">
                        <a:lnSpc>
                          <a:spcPts val="1000"/>
                        </a:lnSpc>
                      </a:pPr>
                      <a:r>
                        <a:rPr dirty="0" sz="1000" spc="-5">
                          <a:latin typeface="Carlito"/>
                          <a:cs typeface="Carlito"/>
                        </a:rPr>
                        <a:t>March</a:t>
                      </a:r>
                      <a:endParaRPr sz="1000">
                        <a:latin typeface="Carlito"/>
                        <a:cs typeface="Carlito"/>
                      </a:endParaRPr>
                    </a:p>
                    <a:p>
                      <a:pPr marL="228600">
                        <a:lnSpc>
                          <a:spcPct val="100000"/>
                        </a:lnSpc>
                        <a:spcBef>
                          <a:spcPts val="605"/>
                        </a:spcBef>
                        <a:tabLst>
                          <a:tab pos="4110354" algn="l"/>
                        </a:tabLst>
                      </a:pPr>
                      <a:r>
                        <a:rPr dirty="0" baseline="-5555" sz="1500" spc="-7">
                          <a:latin typeface="Carlito"/>
                          <a:cs typeface="Carlito"/>
                        </a:rPr>
                        <a:t>40	</a:t>
                      </a:r>
                      <a:r>
                        <a:rPr dirty="0" sz="1000" spc="-5">
                          <a:latin typeface="Carlito"/>
                          <a:cs typeface="Carlito"/>
                        </a:rPr>
                        <a:t>April</a:t>
                      </a:r>
                      <a:endParaRPr sz="1000">
                        <a:latin typeface="Carlito"/>
                        <a:cs typeface="Carlito"/>
                      </a:endParaRPr>
                    </a:p>
                    <a:p>
                      <a:pPr marL="4110354">
                        <a:lnSpc>
                          <a:spcPts val="1085"/>
                        </a:lnSpc>
                        <a:spcBef>
                          <a:spcPts val="610"/>
                        </a:spcBef>
                      </a:pPr>
                      <a:r>
                        <a:rPr dirty="0" sz="1000" spc="-5">
                          <a:latin typeface="Carlito"/>
                          <a:cs typeface="Carlito"/>
                        </a:rPr>
                        <a:t>May</a:t>
                      </a:r>
                      <a:endParaRPr sz="1000">
                        <a:latin typeface="Carlito"/>
                        <a:cs typeface="Carlito"/>
                      </a:endParaRPr>
                    </a:p>
                    <a:p>
                      <a:pPr marL="240665">
                        <a:lnSpc>
                          <a:spcPts val="1085"/>
                        </a:lnSpc>
                      </a:pPr>
                      <a:r>
                        <a:rPr dirty="0" sz="1000" spc="-10">
                          <a:latin typeface="Carlito"/>
                          <a:cs typeface="Carlito"/>
                        </a:rPr>
                        <a:t>20</a:t>
                      </a:r>
                      <a:endParaRPr sz="1000">
                        <a:latin typeface="Carlito"/>
                        <a:cs typeface="Carlito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250">
                        <a:latin typeface="Times New Roman"/>
                        <a:cs typeface="Times New Roman"/>
                      </a:endParaRPr>
                    </a:p>
                    <a:p>
                      <a:pPr marL="317500">
                        <a:lnSpc>
                          <a:spcPct val="100000"/>
                        </a:lnSpc>
                        <a:tabLst>
                          <a:tab pos="3411220" algn="l"/>
                        </a:tabLst>
                      </a:pPr>
                      <a:r>
                        <a:rPr dirty="0" baseline="2777" sz="1500" spc="-7">
                          <a:latin typeface="Carlito"/>
                          <a:cs typeface="Carlito"/>
                        </a:rPr>
                        <a:t>0	</a:t>
                      </a:r>
                      <a:r>
                        <a:rPr dirty="0" sz="1000" spc="-5">
                          <a:latin typeface="Carlito"/>
                          <a:cs typeface="Carlito"/>
                        </a:rPr>
                        <a:t>May</a:t>
                      </a:r>
                      <a:endParaRPr sz="1000">
                        <a:latin typeface="Carlito"/>
                        <a:cs typeface="Carlito"/>
                      </a:endParaRPr>
                    </a:p>
                    <a:p>
                      <a:pPr marL="637540">
                        <a:lnSpc>
                          <a:spcPts val="844"/>
                        </a:lnSpc>
                        <a:spcBef>
                          <a:spcPts val="760"/>
                        </a:spcBef>
                        <a:tabLst>
                          <a:tab pos="983615" algn="l"/>
                          <a:tab pos="1337945" algn="l"/>
                          <a:tab pos="3244215" algn="l"/>
                        </a:tabLst>
                      </a:pPr>
                      <a:r>
                        <a:rPr dirty="0" baseline="30555" sz="1500" spc="-7">
                          <a:latin typeface="Carlito"/>
                          <a:cs typeface="Carlito"/>
                        </a:rPr>
                        <a:t>1	</a:t>
                      </a:r>
                      <a:r>
                        <a:rPr dirty="0" baseline="11111" sz="1500" spc="-7">
                          <a:latin typeface="Carlito"/>
                          <a:cs typeface="Carlito"/>
                        </a:rPr>
                        <a:t>2	</a:t>
                      </a:r>
                      <a:r>
                        <a:rPr dirty="0" baseline="-8333" sz="1500" spc="-7">
                          <a:latin typeface="Carlito"/>
                          <a:cs typeface="Carlito"/>
                        </a:rPr>
                        <a:t>3	</a:t>
                      </a:r>
                      <a:r>
                        <a:rPr dirty="0" sz="1000" spc="-5">
                          <a:latin typeface="Carlito"/>
                          <a:cs typeface="Carlito"/>
                        </a:rPr>
                        <a:t>March</a:t>
                      </a:r>
                      <a:endParaRPr sz="1000">
                        <a:latin typeface="Carlito"/>
                        <a:cs typeface="Carlito"/>
                      </a:endParaRPr>
                    </a:p>
                    <a:p>
                      <a:pPr marL="1701164">
                        <a:lnSpc>
                          <a:spcPts val="810"/>
                        </a:lnSpc>
                        <a:tabLst>
                          <a:tab pos="2072639" algn="l"/>
                          <a:tab pos="2453640" algn="l"/>
                        </a:tabLst>
                      </a:pPr>
                      <a:r>
                        <a:rPr dirty="0" sz="1000" spc="-5">
                          <a:latin typeface="Carlito"/>
                          <a:cs typeface="Carlito"/>
                        </a:rPr>
                        <a:t>4	</a:t>
                      </a:r>
                      <a:r>
                        <a:rPr dirty="0" baseline="-19444" sz="1500" spc="-7">
                          <a:latin typeface="Carlito"/>
                          <a:cs typeface="Carlito"/>
                        </a:rPr>
                        <a:t>5	</a:t>
                      </a:r>
                      <a:r>
                        <a:rPr dirty="0" baseline="-41666" sz="1500" spc="-7">
                          <a:latin typeface="Carlito"/>
                          <a:cs typeface="Carlito"/>
                        </a:rPr>
                        <a:t>6</a:t>
                      </a:r>
                      <a:endParaRPr baseline="-41666" sz="1500">
                        <a:latin typeface="Carlito"/>
                        <a:cs typeface="Carlito"/>
                      </a:endParaRPr>
                    </a:p>
                    <a:p>
                      <a:pPr algn="ctr" marL="1181100">
                        <a:lnSpc>
                          <a:spcPts val="1165"/>
                        </a:lnSpc>
                      </a:pPr>
                      <a:r>
                        <a:rPr dirty="0" sz="1000">
                          <a:latin typeface="Carlito"/>
                          <a:cs typeface="Carlito"/>
                        </a:rPr>
                        <a:t>7</a:t>
                      </a:r>
                      <a:endParaRPr sz="1000">
                        <a:latin typeface="Carlito"/>
                        <a:cs typeface="Carlito"/>
                      </a:endParaRPr>
                    </a:p>
                  </a:txBody>
                  <a:tcPr marL="0" marR="0" marB="0" marT="85725">
                    <a:lnL w="9525">
                      <a:solidFill>
                        <a:srgbClr val="858585"/>
                      </a:solidFill>
                      <a:prstDash val="solid"/>
                    </a:lnL>
                    <a:lnR w="9525">
                      <a:solidFill>
                        <a:srgbClr val="858585"/>
                      </a:solidFill>
                      <a:prstDash val="solid"/>
                    </a:lnR>
                    <a:lnT w="9525">
                      <a:solidFill>
                        <a:srgbClr val="858585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B="0" marT="0">
                    <a:lnL w="9525">
                      <a:solidFill>
                        <a:srgbClr val="858585"/>
                      </a:solidFill>
                      <a:prstDash val="solid"/>
                    </a:lnL>
                    <a:solidFill>
                      <a:srgbClr val="8063A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Application>Microsoft Office PowerPoint</Application>
  <PresentationFormat>On-screen Show (4:3)</PresentationFormat>
  <ScaleCrop>false</ScaleCrop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2020-12-29T15:01:41Z</dcterms:created>
  <dcterms:modified xsi:type="dcterms:W3CDTF">2020-12-29T15:01:41Z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2020-11-17T00:00:00Z</vt:filetime>
  </property>
  <property fmtid="{D5CDD505-2E9C-101B-9397-08002B2CF9AE}" pid="3" name="Creator">
    <vt:lpwstr>Microsoft® Word for Microsoft 365</vt:lpwstr>
  </property>
  <property fmtid="{D5CDD505-2E9C-101B-9397-08002B2CF9AE}" pid="4" name="LastSaved">
    <vt:filetime>2020-12-29T00:00:00Z</vt:filetime>
  </property>
</Properties>
</file>