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6" r:id="rId1"/>
  </p:sldMasterIdLst>
  <p:notesMasterIdLst>
    <p:notesMasterId r:id="rId13"/>
  </p:notesMasterIdLst>
  <p:sldIdLst>
    <p:sldId id="26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9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F47F1-DB30-43CA-AFAE-F0212C704902}" v="1050" dt="2026-03-07T12:30:33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56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 eidukiene" userId="49e2c159b5a4d3e2" providerId="LiveId" clId="{1B042110-EEE8-4055-84B1-41B772C9BD5D}"/>
    <pc:docChg chg="undo custSel addSld delSld modSld sldOrd modMainMaster">
      <pc:chgData name="agne eidukiene" userId="49e2c159b5a4d3e2" providerId="LiveId" clId="{1B042110-EEE8-4055-84B1-41B772C9BD5D}" dt="2026-03-07T12:47:23.728" v="8628" actId="14100"/>
      <pc:docMkLst>
        <pc:docMk/>
      </pc:docMkLst>
      <pc:sldChg chg="addSp delSp modSp del mod modTransition setBg addAnim delAnim modAnim setClrOvrMap delDesignElem">
        <pc:chgData name="agne eidukiene" userId="49e2c159b5a4d3e2" providerId="LiveId" clId="{1B042110-EEE8-4055-84B1-41B772C9BD5D}" dt="2026-03-07T09:52:17.599" v="6699" actId="2696"/>
        <pc:sldMkLst>
          <pc:docMk/>
          <pc:sldMk cId="1736549134" sldId="258"/>
        </pc:sldMkLst>
        <pc:spChg chg="mod">
          <ac:chgData name="agne eidukiene" userId="49e2c159b5a4d3e2" providerId="LiveId" clId="{1B042110-EEE8-4055-84B1-41B772C9BD5D}" dt="2026-03-07T09:49:52.839" v="6690" actId="14100"/>
          <ac:spMkLst>
            <pc:docMk/>
            <pc:sldMk cId="1736549134" sldId="258"/>
            <ac:spMk id="2" creationId="{0B6314AA-55B6-7A7F-D43E-4416DF556DAB}"/>
          </ac:spMkLst>
        </pc:spChg>
        <pc:picChg chg="add mod">
          <ac:chgData name="agne eidukiene" userId="49e2c159b5a4d3e2" providerId="LiveId" clId="{1B042110-EEE8-4055-84B1-41B772C9BD5D}" dt="2026-03-07T09:51:56.170" v="6698" actId="1076"/>
          <ac:picMkLst>
            <pc:docMk/>
            <pc:sldMk cId="1736549134" sldId="258"/>
            <ac:picMk id="48" creationId="{1E4B026A-1AAC-D23D-4965-17E47C4D4119}"/>
          </ac:picMkLst>
        </pc:picChg>
        <pc:picChg chg="add mod">
          <ac:chgData name="agne eidukiene" userId="49e2c159b5a4d3e2" providerId="LiveId" clId="{1B042110-EEE8-4055-84B1-41B772C9BD5D}" dt="2026-03-07T09:51:56.170" v="6698" actId="1076"/>
          <ac:picMkLst>
            <pc:docMk/>
            <pc:sldMk cId="1736549134" sldId="258"/>
            <ac:picMk id="1026" creationId="{3782E4F5-7006-2ECA-C170-FE3A375A008F}"/>
          </ac:picMkLst>
        </pc:picChg>
      </pc:sldChg>
      <pc:sldChg chg="addSp delSp modSp new mod modTransition setBg setClrOvrMap delDesignElem">
        <pc:chgData name="agne eidukiene" userId="49e2c159b5a4d3e2" providerId="LiveId" clId="{1B042110-EEE8-4055-84B1-41B772C9BD5D}" dt="2026-03-07T11:42:13.306" v="6787" actId="20577"/>
        <pc:sldMkLst>
          <pc:docMk/>
          <pc:sldMk cId="1064730608" sldId="259"/>
        </pc:sldMkLst>
        <pc:spChg chg="mod">
          <ac:chgData name="agne eidukiene" userId="49e2c159b5a4d3e2" providerId="LiveId" clId="{1B042110-EEE8-4055-84B1-41B772C9BD5D}" dt="2026-03-07T11:42:13.306" v="6787" actId="20577"/>
          <ac:spMkLst>
            <pc:docMk/>
            <pc:sldMk cId="1064730608" sldId="259"/>
            <ac:spMk id="2" creationId="{4119DFA2-9723-EBF6-5AEB-C4A0767C28AC}"/>
          </ac:spMkLst>
        </pc:spChg>
        <pc:spChg chg="mod">
          <ac:chgData name="agne eidukiene" userId="49e2c159b5a4d3e2" providerId="LiveId" clId="{1B042110-EEE8-4055-84B1-41B772C9BD5D}" dt="2026-03-07T11:35:22.208" v="6747" actId="255"/>
          <ac:spMkLst>
            <pc:docMk/>
            <pc:sldMk cId="1064730608" sldId="259"/>
            <ac:spMk id="3" creationId="{6FB45B8A-1823-4899-5FB8-1D7E58E73B62}"/>
          </ac:spMkLst>
        </pc:spChg>
      </pc:sldChg>
      <pc:sldChg chg="addSp delSp modSp new mod modTransition setBg delDesignElem">
        <pc:chgData name="agne eidukiene" userId="49e2c159b5a4d3e2" providerId="LiveId" clId="{1B042110-EEE8-4055-84B1-41B772C9BD5D}" dt="2026-03-07T12:15:46.493" v="7729"/>
        <pc:sldMkLst>
          <pc:docMk/>
          <pc:sldMk cId="3673086445" sldId="260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3673086445" sldId="260"/>
            <ac:spMk id="2" creationId="{E0345D83-E92A-D55E-79D0-CAA1334CA2BD}"/>
          </ac:spMkLst>
        </pc:spChg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3673086445" sldId="260"/>
            <ac:spMk id="3" creationId="{33377367-7D98-8CAE-8497-4921D9C75450}"/>
          </ac:spMkLst>
        </pc:spChg>
        <pc:picChg chg="add mod ord">
          <ac:chgData name="agne eidukiene" userId="49e2c159b5a4d3e2" providerId="LiveId" clId="{1B042110-EEE8-4055-84B1-41B772C9BD5D}" dt="2026-02-27T15:52:35.152" v="5617" actId="26606"/>
          <ac:picMkLst>
            <pc:docMk/>
            <pc:sldMk cId="3673086445" sldId="260"/>
            <ac:picMk id="5" creationId="{932725C3-4C41-97E7-2478-2A643D8EF6AD}"/>
          </ac:picMkLst>
        </pc:picChg>
      </pc:sldChg>
      <pc:sldChg chg="addSp delSp modSp new mod modTransition setBg delDesignElem">
        <pc:chgData name="agne eidukiene" userId="49e2c159b5a4d3e2" providerId="LiveId" clId="{1B042110-EEE8-4055-84B1-41B772C9BD5D}" dt="2026-03-07T12:15:46.493" v="7729"/>
        <pc:sldMkLst>
          <pc:docMk/>
          <pc:sldMk cId="4168993216" sldId="261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4168993216" sldId="261"/>
            <ac:spMk id="2" creationId="{3C242995-C7F1-7AAB-BD34-BAE21F42EE38}"/>
          </ac:spMkLst>
        </pc:spChg>
        <pc:spChg chg="add del mod">
          <ac:chgData name="agne eidukiene" userId="49e2c159b5a4d3e2" providerId="LiveId" clId="{1B042110-EEE8-4055-84B1-41B772C9BD5D}" dt="2026-03-07T11:33:08.108" v="6746" actId="255"/>
          <ac:spMkLst>
            <pc:docMk/>
            <pc:sldMk cId="4168993216" sldId="261"/>
            <ac:spMk id="3" creationId="{BC923D1E-2907-B4F6-9411-9C03626647A8}"/>
          </ac:spMkLst>
        </pc:spChg>
        <pc:picChg chg="add mod ord">
          <ac:chgData name="agne eidukiene" userId="49e2c159b5a4d3e2" providerId="LiveId" clId="{1B042110-EEE8-4055-84B1-41B772C9BD5D}" dt="2026-02-27T16:01:28.979" v="5642" actId="14100"/>
          <ac:picMkLst>
            <pc:docMk/>
            <pc:sldMk cId="4168993216" sldId="261"/>
            <ac:picMk id="7" creationId="{A2D803F0-DAC6-A11A-ED7B-C832D2DFBA4E}"/>
          </ac:picMkLst>
        </pc:picChg>
      </pc:sldChg>
      <pc:sldChg chg="addSp delSp modSp new mod modTransition setBg setClrOvrMap delDesignElem">
        <pc:chgData name="agne eidukiene" userId="49e2c159b5a4d3e2" providerId="LiveId" clId="{1B042110-EEE8-4055-84B1-41B772C9BD5D}" dt="2026-03-07T12:15:46.493" v="7729"/>
        <pc:sldMkLst>
          <pc:docMk/>
          <pc:sldMk cId="315767966" sldId="262"/>
        </pc:sldMkLst>
        <pc:spChg chg="mod">
          <ac:chgData name="agne eidukiene" userId="49e2c159b5a4d3e2" providerId="LiveId" clId="{1B042110-EEE8-4055-84B1-41B772C9BD5D}" dt="2026-03-01T11:07:18.250" v="6682" actId="207"/>
          <ac:spMkLst>
            <pc:docMk/>
            <pc:sldMk cId="315767966" sldId="262"/>
            <ac:spMk id="2" creationId="{BC793899-786B-1D3D-863A-36E4260A6DA6}"/>
          </ac:spMkLst>
        </pc:spChg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315767966" sldId="262"/>
            <ac:spMk id="3" creationId="{74B46D22-8784-88C1-6448-B349DD04A14E}"/>
          </ac:spMkLst>
        </pc:spChg>
      </pc:sldChg>
      <pc:sldChg chg="addSp delSp modSp new mod modTransition setBg delDesignElem">
        <pc:chgData name="agne eidukiene" userId="49e2c159b5a4d3e2" providerId="LiveId" clId="{1B042110-EEE8-4055-84B1-41B772C9BD5D}" dt="2026-03-07T11:37:12.119" v="6754" actId="14100"/>
        <pc:sldMkLst>
          <pc:docMk/>
          <pc:sldMk cId="167158943" sldId="263"/>
        </pc:sldMkLst>
        <pc:spChg chg="mod">
          <ac:chgData name="agne eidukiene" userId="49e2c159b5a4d3e2" providerId="LiveId" clId="{1B042110-EEE8-4055-84B1-41B772C9BD5D}" dt="2026-03-07T11:37:03.243" v="6752" actId="14100"/>
          <ac:spMkLst>
            <pc:docMk/>
            <pc:sldMk cId="167158943" sldId="263"/>
            <ac:spMk id="2" creationId="{A18B8064-F5BC-2621-5B28-963609FAC1F7}"/>
          </ac:spMkLst>
        </pc:spChg>
        <pc:spChg chg="mod">
          <ac:chgData name="agne eidukiene" userId="49e2c159b5a4d3e2" providerId="LiveId" clId="{1B042110-EEE8-4055-84B1-41B772C9BD5D}" dt="2026-03-07T11:37:12.119" v="6754" actId="14100"/>
          <ac:spMkLst>
            <pc:docMk/>
            <pc:sldMk cId="167158943" sldId="263"/>
            <ac:spMk id="3" creationId="{86707F36-BECC-1415-7C30-CC72D946A37B}"/>
          </ac:spMkLst>
        </pc:spChg>
        <pc:picChg chg="add mod ord">
          <ac:chgData name="agne eidukiene" userId="49e2c159b5a4d3e2" providerId="LiveId" clId="{1B042110-EEE8-4055-84B1-41B772C9BD5D}" dt="2026-02-27T15:57:50.791" v="5627" actId="14100"/>
          <ac:picMkLst>
            <pc:docMk/>
            <pc:sldMk cId="167158943" sldId="263"/>
            <ac:picMk id="5" creationId="{2563EB1C-4512-8EF1-BC13-D1841CBC9CD8}"/>
          </ac:picMkLst>
        </pc:picChg>
      </pc:sldChg>
      <pc:sldChg chg="addSp delSp modSp new mod modTransition setBg setClrOvrMap delDesignElem">
        <pc:chgData name="agne eidukiene" userId="49e2c159b5a4d3e2" providerId="LiveId" clId="{1B042110-EEE8-4055-84B1-41B772C9BD5D}" dt="2026-03-07T12:15:46.493" v="7729"/>
        <pc:sldMkLst>
          <pc:docMk/>
          <pc:sldMk cId="2522467629" sldId="264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522467629" sldId="264"/>
            <ac:spMk id="2" creationId="{315175BE-5055-4964-ECBC-3829A0569DC9}"/>
          </ac:spMkLst>
        </pc:spChg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522467629" sldId="264"/>
            <ac:spMk id="3" creationId="{D2160F29-6CED-23DC-1661-366D208CC2F9}"/>
          </ac:spMkLst>
        </pc:spChg>
        <pc:spChg chg="add del">
          <ac:chgData name="agne eidukiene" userId="49e2c159b5a4d3e2" providerId="LiveId" clId="{1B042110-EEE8-4055-84B1-41B772C9BD5D}" dt="2026-03-07T11:30:00.211" v="6733"/>
          <ac:spMkLst>
            <pc:docMk/>
            <pc:sldMk cId="2522467629" sldId="264"/>
            <ac:spMk id="8" creationId="{3A9C15D4-2EE7-4D05-B87C-91D1F3B9604B}"/>
          </ac:spMkLst>
        </pc:spChg>
        <pc:spChg chg="add del">
          <ac:chgData name="agne eidukiene" userId="49e2c159b5a4d3e2" providerId="LiveId" clId="{1B042110-EEE8-4055-84B1-41B772C9BD5D}" dt="2026-03-07T11:30:00.211" v="6733"/>
          <ac:spMkLst>
            <pc:docMk/>
            <pc:sldMk cId="2522467629" sldId="264"/>
            <ac:spMk id="10" creationId="{4ED7B0FB-9654-4441-9545-02D458B68620}"/>
          </ac:spMkLst>
        </pc:spChg>
        <pc:picChg chg="add del mod ord">
          <ac:chgData name="agne eidukiene" userId="49e2c159b5a4d3e2" providerId="LiveId" clId="{1B042110-EEE8-4055-84B1-41B772C9BD5D}" dt="2026-03-07T10:30:58.718" v="6726" actId="21"/>
          <ac:picMkLst>
            <pc:docMk/>
            <pc:sldMk cId="2522467629" sldId="264"/>
            <ac:picMk id="7" creationId="{9E81DA80-70C7-19AA-936F-F6841785D153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522467629" sldId="264"/>
            <ac:picMk id="12" creationId="{7BB94C57-FDF3-45A3-9D1F-904523D795D4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522467629" sldId="264"/>
            <ac:picMk id="14" creationId="{6AEBDF1A-221A-4497-BBA9-57A70D161510}"/>
          </ac:picMkLst>
        </pc:picChg>
      </pc:sldChg>
      <pc:sldChg chg="addSp delSp modSp new mod modTransition setBg delDesignElem">
        <pc:chgData name="agne eidukiene" userId="49e2c159b5a4d3e2" providerId="LiveId" clId="{1B042110-EEE8-4055-84B1-41B772C9BD5D}" dt="2026-03-07T11:40:00.902" v="6778" actId="255"/>
        <pc:sldMkLst>
          <pc:docMk/>
          <pc:sldMk cId="3781619318" sldId="265"/>
        </pc:sldMkLst>
        <pc:spChg chg="mod ord">
          <ac:chgData name="agne eidukiene" userId="49e2c159b5a4d3e2" providerId="LiveId" clId="{1B042110-EEE8-4055-84B1-41B772C9BD5D}" dt="2026-03-07T11:39:41.575" v="6777" actId="14100"/>
          <ac:spMkLst>
            <pc:docMk/>
            <pc:sldMk cId="3781619318" sldId="265"/>
            <ac:spMk id="2" creationId="{7E7B3826-A402-EB3F-1C4D-C391DB4D300B}"/>
          </ac:spMkLst>
        </pc:spChg>
        <pc:spChg chg="mod ord">
          <ac:chgData name="agne eidukiene" userId="49e2c159b5a4d3e2" providerId="LiveId" clId="{1B042110-EEE8-4055-84B1-41B772C9BD5D}" dt="2026-03-07T11:40:00.902" v="6778" actId="255"/>
          <ac:spMkLst>
            <pc:docMk/>
            <pc:sldMk cId="3781619318" sldId="265"/>
            <ac:spMk id="3" creationId="{FB44812F-8B05-443B-15DE-C9EF7126B79B}"/>
          </ac:spMkLst>
        </pc:spChg>
        <pc:picChg chg="add mod">
          <ac:chgData name="agne eidukiene" userId="49e2c159b5a4d3e2" providerId="LiveId" clId="{1B042110-EEE8-4055-84B1-41B772C9BD5D}" dt="2026-03-07T11:39:29.933" v="6775" actId="14100"/>
          <ac:picMkLst>
            <pc:docMk/>
            <pc:sldMk cId="3781619318" sldId="265"/>
            <ac:picMk id="5" creationId="{FE409C25-02DC-8C14-22EB-1ADC088803AA}"/>
          </ac:picMkLst>
        </pc:picChg>
      </pc:sldChg>
      <pc:sldChg chg="addSp delSp modSp new mod modTransition setBg delDesignElem">
        <pc:chgData name="agne eidukiene" userId="49e2c159b5a4d3e2" providerId="LiveId" clId="{1B042110-EEE8-4055-84B1-41B772C9BD5D}" dt="2026-03-07T12:15:46.493" v="7729"/>
        <pc:sldMkLst>
          <pc:docMk/>
          <pc:sldMk cId="3879273792" sldId="266"/>
        </pc:sldMkLst>
        <pc:spChg chg="mod">
          <ac:chgData name="agne eidukiene" userId="49e2c159b5a4d3e2" providerId="LiveId" clId="{1B042110-EEE8-4055-84B1-41B772C9BD5D}" dt="2026-03-07T11:40:24.005" v="6779" actId="255"/>
          <ac:spMkLst>
            <pc:docMk/>
            <pc:sldMk cId="3879273792" sldId="266"/>
            <ac:spMk id="2" creationId="{42ACF3B1-0CAF-5BA2-4FA1-557F6EF0D8E1}"/>
          </ac:spMkLst>
        </pc:spChg>
        <pc:spChg chg="add del mod">
          <ac:chgData name="agne eidukiene" userId="49e2c159b5a4d3e2" providerId="LiveId" clId="{1B042110-EEE8-4055-84B1-41B772C9BD5D}" dt="2026-03-07T12:15:46.493" v="7729"/>
          <ac:spMkLst>
            <pc:docMk/>
            <pc:sldMk cId="3879273792" sldId="266"/>
            <ac:spMk id="3" creationId="{828D4DDD-DC5D-E1AB-4A74-A214E3AC87DE}"/>
          </ac:spMkLst>
        </pc:spChg>
        <pc:picChg chg="add mod ord">
          <ac:chgData name="agne eidukiene" userId="49e2c159b5a4d3e2" providerId="LiveId" clId="{1B042110-EEE8-4055-84B1-41B772C9BD5D}" dt="2026-02-27T16:13:29.358" v="5672" actId="1076"/>
          <ac:picMkLst>
            <pc:docMk/>
            <pc:sldMk cId="3879273792" sldId="266"/>
            <ac:picMk id="6" creationId="{E45480A1-695E-490B-53EE-A2BF4B4011F3}"/>
          </ac:picMkLst>
        </pc:picChg>
      </pc:sldChg>
      <pc:sldChg chg="addSp delSp modSp new add del mod modTransition setBg delDesignElem">
        <pc:chgData name="agne eidukiene" userId="49e2c159b5a4d3e2" providerId="LiveId" clId="{1B042110-EEE8-4055-84B1-41B772C9BD5D}" dt="2026-03-07T12:47:23.728" v="8628" actId="14100"/>
        <pc:sldMkLst>
          <pc:docMk/>
          <pc:sldMk cId="3850089766" sldId="267"/>
        </pc:sldMkLst>
        <pc:spChg chg="mod">
          <ac:chgData name="agne eidukiene" userId="49e2c159b5a4d3e2" providerId="LiveId" clId="{1B042110-EEE8-4055-84B1-41B772C9BD5D}" dt="2026-03-07T12:39:34.698" v="8621" actId="14100"/>
          <ac:spMkLst>
            <pc:docMk/>
            <pc:sldMk cId="3850089766" sldId="267"/>
            <ac:spMk id="2" creationId="{E6D93EAC-73D0-B0D0-4F20-0684971E859F}"/>
          </ac:spMkLst>
        </pc:spChg>
        <pc:spChg chg="mod">
          <ac:chgData name="agne eidukiene" userId="49e2c159b5a4d3e2" providerId="LiveId" clId="{1B042110-EEE8-4055-84B1-41B772C9BD5D}" dt="2026-03-07T12:47:23.728" v="8628" actId="14100"/>
          <ac:spMkLst>
            <pc:docMk/>
            <pc:sldMk cId="3850089766" sldId="267"/>
            <ac:spMk id="3" creationId="{5C9AACD9-834A-9893-AE2E-A1240DF830B9}"/>
          </ac:spMkLst>
        </pc:spChg>
      </pc:sldChg>
      <pc:sldChg chg="new del ord">
        <pc:chgData name="agne eidukiene" userId="49e2c159b5a4d3e2" providerId="LiveId" clId="{1B042110-EEE8-4055-84B1-41B772C9BD5D}" dt="2026-03-07T09:52:38.112" v="6705" actId="2696"/>
        <pc:sldMkLst>
          <pc:docMk/>
          <pc:sldMk cId="253296209" sldId="268"/>
        </pc:sldMkLst>
      </pc:sldChg>
      <pc:sldChg chg="addSp delSp modSp new mod ord setBg delDesignElem">
        <pc:chgData name="agne eidukiene" userId="49e2c159b5a4d3e2" providerId="LiveId" clId="{1B042110-EEE8-4055-84B1-41B772C9BD5D}" dt="2026-03-07T12:47:14.679" v="8626" actId="26606"/>
        <pc:sldMkLst>
          <pc:docMk/>
          <pc:sldMk cId="2763393499" sldId="268"/>
        </pc:sldMkLst>
        <pc:spChg chg="add mod ord">
          <ac:chgData name="agne eidukiene" userId="49e2c159b5a4d3e2" providerId="LiveId" clId="{1B042110-EEE8-4055-84B1-41B772C9BD5D}" dt="2026-03-07T12:47:14.679" v="8626" actId="26606"/>
          <ac:spMkLst>
            <pc:docMk/>
            <pc:sldMk cId="2763393499" sldId="268"/>
            <ac:spMk id="3" creationId="{711CC34C-A7FB-E740-6F4E-C9A6CDB81372}"/>
          </ac:spMkLst>
        </pc:spChg>
        <pc:spChg chg="add del">
          <ac:chgData name="agne eidukiene" userId="49e2c159b5a4d3e2" providerId="LiveId" clId="{1B042110-EEE8-4055-84B1-41B772C9BD5D}" dt="2026-03-07T12:47:12.073" v="8624" actId="26606"/>
          <ac:spMkLst>
            <pc:docMk/>
            <pc:sldMk cId="2763393499" sldId="268"/>
            <ac:spMk id="2052" creationId="{2EB492CD-616E-47F8-933B-5E2D952A0593}"/>
          </ac:spMkLst>
        </pc:spChg>
        <pc:spChg chg="add del">
          <ac:chgData name="agne eidukiene" userId="49e2c159b5a4d3e2" providerId="LiveId" clId="{1B042110-EEE8-4055-84B1-41B772C9BD5D}" dt="2026-03-07T12:47:12.073" v="8624" actId="26606"/>
          <ac:spMkLst>
            <pc:docMk/>
            <pc:sldMk cId="2763393499" sldId="268"/>
            <ac:spMk id="2053" creationId="{59383CF9-23B5-4335-9B21-1791C4CF1C75}"/>
          </ac:spMkLst>
        </pc:spChg>
        <pc:spChg chg="add del">
          <ac:chgData name="agne eidukiene" userId="49e2c159b5a4d3e2" providerId="LiveId" clId="{1B042110-EEE8-4055-84B1-41B772C9BD5D}" dt="2026-03-07T12:47:12.073" v="8624" actId="26606"/>
          <ac:spMkLst>
            <pc:docMk/>
            <pc:sldMk cId="2763393499" sldId="268"/>
            <ac:spMk id="2054" creationId="{0007FE00-9498-4706-B255-6437B0252C02}"/>
          </ac:spMkLst>
        </pc:spChg>
        <pc:spChg chg="add del">
          <ac:chgData name="agne eidukiene" userId="49e2c159b5a4d3e2" providerId="LiveId" clId="{1B042110-EEE8-4055-84B1-41B772C9BD5D}" dt="2026-03-07T12:47:14.679" v="8626" actId="26606"/>
          <ac:spMkLst>
            <pc:docMk/>
            <pc:sldMk cId="2763393499" sldId="268"/>
            <ac:spMk id="2056" creationId="{B6FACB3C-9069-4791-BC5C-0DB7CD19B853}"/>
          </ac:spMkLst>
        </pc:spChg>
        <pc:spChg chg="add del">
          <ac:chgData name="agne eidukiene" userId="49e2c159b5a4d3e2" providerId="LiveId" clId="{1B042110-EEE8-4055-84B1-41B772C9BD5D}" dt="2026-03-07T12:47:14.679" v="8626" actId="26606"/>
          <ac:spMkLst>
            <pc:docMk/>
            <pc:sldMk cId="2763393499" sldId="268"/>
            <ac:spMk id="2058" creationId="{71F2038E-D777-4B76-81DD-DD13EE91B9DD}"/>
          </ac:spMkLst>
        </pc:spChg>
        <pc:spChg chg="add del">
          <ac:chgData name="agne eidukiene" userId="49e2c159b5a4d3e2" providerId="LiveId" clId="{1B042110-EEE8-4055-84B1-41B772C9BD5D}" dt="2026-03-07T11:30:00.211" v="6733"/>
          <ac:spMkLst>
            <pc:docMk/>
            <pc:sldMk cId="2763393499" sldId="268"/>
            <ac:spMk id="2059" creationId="{2120660E-F826-4655-BB97-984B17FE52E9}"/>
          </ac:spMkLst>
        </pc:spChg>
        <pc:spChg chg="add del">
          <ac:chgData name="agne eidukiene" userId="49e2c159b5a4d3e2" providerId="LiveId" clId="{1B042110-EEE8-4055-84B1-41B772C9BD5D}" dt="2026-03-07T09:54:54.695" v="6720" actId="26606"/>
          <ac:spMkLst>
            <pc:docMk/>
            <pc:sldMk cId="2763393499" sldId="268"/>
            <ac:spMk id="2072" creationId="{A06B5813-8E93-4EEC-B5DD-E9F57F603A5F}"/>
          </ac:spMkLst>
        </pc:spChg>
        <pc:grpChg chg="add del">
          <ac:chgData name="agne eidukiene" userId="49e2c159b5a4d3e2" providerId="LiveId" clId="{1B042110-EEE8-4055-84B1-41B772C9BD5D}" dt="2026-03-07T12:47:14.679" v="8626" actId="26606"/>
          <ac:grpSpMkLst>
            <pc:docMk/>
            <pc:sldMk cId="2763393499" sldId="268"/>
            <ac:grpSpMk id="2064" creationId="{DD354807-230F-4402-B1B9-F733A8F1F190}"/>
          </ac:grpSpMkLst>
        </pc:grpChg>
        <pc:picChg chg="add mod">
          <ac:chgData name="agne eidukiene" userId="49e2c159b5a4d3e2" providerId="LiveId" clId="{1B042110-EEE8-4055-84B1-41B772C9BD5D}" dt="2026-03-07T12:47:14.679" v="8626" actId="26606"/>
          <ac:picMkLst>
            <pc:docMk/>
            <pc:sldMk cId="2763393499" sldId="268"/>
            <ac:picMk id="2050" creationId="{53023EBF-409E-CA23-4FA3-9907C3F8A593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763393499" sldId="268"/>
            <ac:picMk id="2055" creationId="{E43006C0-9CF0-4AD0-9C72-B3F9942A80C0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763393499" sldId="268"/>
            <ac:picMk id="2057" creationId="{4307D36E-6608-46E6-857A-E172960BB66B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763393499" sldId="268"/>
            <ac:picMk id="2061" creationId="{B36D89EE-FA2B-4C32-8C00-B2C6ED2123E2}"/>
          </ac:picMkLst>
        </pc:picChg>
        <pc:picChg chg="add del">
          <ac:chgData name="agne eidukiene" userId="49e2c159b5a4d3e2" providerId="LiveId" clId="{1B042110-EEE8-4055-84B1-41B772C9BD5D}" dt="2026-03-07T11:30:00.211" v="6733"/>
          <ac:picMkLst>
            <pc:docMk/>
            <pc:sldMk cId="2763393499" sldId="268"/>
            <ac:picMk id="2063" creationId="{318307F8-152F-4244-A9FE-8D30EFFB79F0}"/>
          </ac:picMkLst>
        </pc:picChg>
        <pc:picChg chg="add del">
          <ac:chgData name="agne eidukiene" userId="49e2c159b5a4d3e2" providerId="LiveId" clId="{1B042110-EEE8-4055-84B1-41B772C9BD5D}" dt="2026-03-07T09:54:54.695" v="6720" actId="26606"/>
          <ac:picMkLst>
            <pc:docMk/>
            <pc:sldMk cId="2763393499" sldId="268"/>
            <ac:picMk id="2068" creationId="{80DF651B-0216-4CE1-9993-9C81C4629822}"/>
          </ac:picMkLst>
        </pc:picChg>
        <pc:picChg chg="add">
          <ac:chgData name="agne eidukiene" userId="49e2c159b5a4d3e2" providerId="LiveId" clId="{1B042110-EEE8-4055-84B1-41B772C9BD5D}" dt="2026-03-07T09:54:42.869" v="6719" actId="26606"/>
          <ac:picMkLst>
            <pc:docMk/>
            <pc:sldMk cId="2763393499" sldId="268"/>
            <ac:picMk id="2070" creationId="{A49D7307-36F7-47F8-9931-AB5BAC7C43E9}"/>
          </ac:picMkLst>
        </pc:picChg>
        <pc:picChg chg="del">
          <ac:chgData name="agne eidukiene" userId="49e2c159b5a4d3e2" providerId="LiveId" clId="{1B042110-EEE8-4055-84B1-41B772C9BD5D}" dt="2026-03-07T09:54:54.695" v="6720" actId="26606"/>
          <ac:picMkLst>
            <pc:docMk/>
            <pc:sldMk cId="2763393499" sldId="268"/>
            <ac:picMk id="2074" creationId="{BDB9B4CD-9C12-49E2-BF8A-6063967BDD20}"/>
          </ac:picMkLst>
        </pc:picChg>
      </pc:sldChg>
      <pc:sldChg chg="addSp delSp modSp new mod setBg delDesignElem">
        <pc:chgData name="agne eidukiene" userId="49e2c159b5a4d3e2" providerId="LiveId" clId="{1B042110-EEE8-4055-84B1-41B772C9BD5D}" dt="2026-03-07T12:15:46.493" v="7729"/>
        <pc:sldMkLst>
          <pc:docMk/>
          <pc:sldMk cId="266241787" sldId="269"/>
        </pc:sldMkLst>
        <pc:spChg chg="mod">
          <ac:chgData name="agne eidukiene" userId="49e2c159b5a4d3e2" providerId="LiveId" clId="{1B042110-EEE8-4055-84B1-41B772C9BD5D}" dt="2026-03-07T12:13:40.951" v="7668" actId="26606"/>
          <ac:spMkLst>
            <pc:docMk/>
            <pc:sldMk cId="266241787" sldId="269"/>
            <ac:spMk id="2" creationId="{A300FDF2-1B42-0D62-30C8-CC213D6D1ED6}"/>
          </ac:spMkLst>
        </pc:spChg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66241787" sldId="269"/>
            <ac:spMk id="3" creationId="{BDB62A51-F8E0-4634-6BF4-DA442248CFB8}"/>
          </ac:spMkLst>
        </pc:spChg>
        <pc:spChg chg="add del">
          <ac:chgData name="agne eidukiene" userId="49e2c159b5a4d3e2" providerId="LiveId" clId="{1B042110-EEE8-4055-84B1-41B772C9BD5D}" dt="2026-03-07T12:06:08.900" v="7615"/>
          <ac:spMkLst>
            <pc:docMk/>
            <pc:sldMk cId="266241787" sldId="269"/>
            <ac:spMk id="5" creationId="{5C8908E2-EE49-44D2-9428-A28D2312A8D5}"/>
          </ac:spMkLst>
        </pc:spChg>
        <pc:spChg chg="add del">
          <ac:chgData name="agne eidukiene" userId="49e2c159b5a4d3e2" providerId="LiveId" clId="{1B042110-EEE8-4055-84B1-41B772C9BD5D}" dt="2026-03-07T12:06:08.900" v="7615"/>
          <ac:spMkLst>
            <pc:docMk/>
            <pc:sldMk cId="266241787" sldId="269"/>
            <ac:spMk id="7" creationId="{BD92035A-AA2F-4CD8-A556-1CE8BDEC75BD}"/>
          </ac:spMkLst>
        </pc:spChg>
        <pc:spChg chg="add del">
          <ac:chgData name="agne eidukiene" userId="49e2c159b5a4d3e2" providerId="LiveId" clId="{1B042110-EEE8-4055-84B1-41B772C9BD5D}" dt="2026-03-07T12:02:25.794" v="7598" actId="26606"/>
          <ac:spMkLst>
            <pc:docMk/>
            <pc:sldMk cId="266241787" sldId="269"/>
            <ac:spMk id="8" creationId="{5C8908E2-EE49-44D2-9428-A28D2312A8D5}"/>
          </ac:spMkLst>
        </pc:spChg>
        <pc:spChg chg="add del">
          <ac:chgData name="agne eidukiene" userId="49e2c159b5a4d3e2" providerId="LiveId" clId="{1B042110-EEE8-4055-84B1-41B772C9BD5D}" dt="2026-03-07T12:06:08.900" v="7615"/>
          <ac:spMkLst>
            <pc:docMk/>
            <pc:sldMk cId="266241787" sldId="269"/>
            <ac:spMk id="9" creationId="{ED888B23-07FA-482A-96DF-47E31AF1A603}"/>
          </ac:spMkLst>
        </pc:spChg>
        <pc:spChg chg="add del">
          <ac:chgData name="agne eidukiene" userId="49e2c159b5a4d3e2" providerId="LiveId" clId="{1B042110-EEE8-4055-84B1-41B772C9BD5D}" dt="2026-03-07T12:13:40.951" v="7668" actId="26606"/>
          <ac:spMkLst>
            <pc:docMk/>
            <pc:sldMk cId="266241787" sldId="269"/>
            <ac:spMk id="11" creationId="{4BC99CB9-DDAD-44A2-8A1C-E3AF4E72DF5C}"/>
          </ac:spMkLst>
        </pc:spChg>
        <pc:spChg chg="add del">
          <ac:chgData name="agne eidukiene" userId="49e2c159b5a4d3e2" providerId="LiveId" clId="{1B042110-EEE8-4055-84B1-41B772C9BD5D}" dt="2026-03-07T12:02:25.794" v="7598" actId="26606"/>
          <ac:spMkLst>
            <pc:docMk/>
            <pc:sldMk cId="266241787" sldId="269"/>
            <ac:spMk id="14" creationId="{BD92035A-AA2F-4CD8-A556-1CE8BDEC75BD}"/>
          </ac:spMkLst>
        </pc:spChg>
        <pc:spChg chg="add del">
          <ac:chgData name="agne eidukiene" userId="49e2c159b5a4d3e2" providerId="LiveId" clId="{1B042110-EEE8-4055-84B1-41B772C9BD5D}" dt="2026-03-07T12:02:25.794" v="7598" actId="26606"/>
          <ac:spMkLst>
            <pc:docMk/>
            <pc:sldMk cId="266241787" sldId="269"/>
            <ac:spMk id="16" creationId="{ED888B23-07FA-482A-96DF-47E31AF1A603}"/>
          </ac:spMkLst>
        </pc:spChg>
        <pc:spChg chg="add del">
          <ac:chgData name="agne eidukiene" userId="49e2c159b5a4d3e2" providerId="LiveId" clId="{1B042110-EEE8-4055-84B1-41B772C9BD5D}" dt="2026-03-07T12:15:46.493" v="7729"/>
          <ac:spMkLst>
            <pc:docMk/>
            <pc:sldMk cId="266241787" sldId="269"/>
            <ac:spMk id="17" creationId="{4BC99CB9-DDAD-44A2-8A1C-E3AF4E72DF5C}"/>
          </ac:spMkLst>
        </pc:spChg>
        <pc:spChg chg="add del">
          <ac:chgData name="agne eidukiene" userId="49e2c159b5a4d3e2" providerId="LiveId" clId="{1B042110-EEE8-4055-84B1-41B772C9BD5D}" dt="2026-03-07T12:15:46.493" v="7729"/>
          <ac:spMkLst>
            <pc:docMk/>
            <pc:sldMk cId="266241787" sldId="269"/>
            <ac:spMk id="23" creationId="{64053CBF-3932-45FF-8285-EE5146085F3A}"/>
          </ac:spMkLst>
        </pc:spChg>
        <pc:spChg chg="add del">
          <ac:chgData name="agne eidukiene" userId="49e2c159b5a4d3e2" providerId="LiveId" clId="{1B042110-EEE8-4055-84B1-41B772C9BD5D}" dt="2026-03-07T12:13:40.951" v="7668" actId="26606"/>
          <ac:spMkLst>
            <pc:docMk/>
            <pc:sldMk cId="266241787" sldId="269"/>
            <ac:spMk id="27" creationId="{64053CBF-3932-45FF-8285-EE5146085F3A}"/>
          </ac:spMkLst>
        </pc:spChg>
        <pc:grpChg chg="add del">
          <ac:chgData name="agne eidukiene" userId="49e2c159b5a4d3e2" providerId="LiveId" clId="{1B042110-EEE8-4055-84B1-41B772C9BD5D}" dt="2026-03-07T12:06:08.900" v="7615"/>
          <ac:grpSpMkLst>
            <pc:docMk/>
            <pc:sldMk cId="266241787" sldId="269"/>
            <ac:grpSpMk id="6" creationId="{5D1A9D8B-3117-4D9D-BDA4-DD81895098B0}"/>
          </ac:grpSpMkLst>
        </pc:grpChg>
        <pc:grpChg chg="add del">
          <ac:chgData name="agne eidukiene" userId="49e2c159b5a4d3e2" providerId="LiveId" clId="{1B042110-EEE8-4055-84B1-41B772C9BD5D}" dt="2026-03-07T12:02:25.794" v="7598" actId="26606"/>
          <ac:grpSpMkLst>
            <pc:docMk/>
            <pc:sldMk cId="266241787" sldId="269"/>
            <ac:grpSpMk id="10" creationId="{5D1A9D8B-3117-4D9D-BDA4-DD81895098B0}"/>
          </ac:grpSpMkLst>
        </pc:grpChg>
        <pc:grpChg chg="add del">
          <ac:chgData name="agne eidukiene" userId="49e2c159b5a4d3e2" providerId="LiveId" clId="{1B042110-EEE8-4055-84B1-41B772C9BD5D}" dt="2026-03-07T12:13:40.951" v="7668" actId="26606"/>
          <ac:grpSpMkLst>
            <pc:docMk/>
            <pc:sldMk cId="266241787" sldId="269"/>
            <ac:grpSpMk id="12" creationId="{2E751C04-BEA6-446B-A678-9C74819EBD4C}"/>
          </ac:grpSpMkLst>
        </pc:grpChg>
        <pc:grpChg chg="add del">
          <ac:chgData name="agne eidukiene" userId="49e2c159b5a4d3e2" providerId="LiveId" clId="{1B042110-EEE8-4055-84B1-41B772C9BD5D}" dt="2026-03-07T12:15:46.493" v="7729"/>
          <ac:grpSpMkLst>
            <pc:docMk/>
            <pc:sldMk cId="266241787" sldId="269"/>
            <ac:grpSpMk id="18" creationId="{B63ACBA3-DEFD-4C6D-BBA0-64468FA99C2D}"/>
          </ac:grpSpMkLst>
        </pc:grpChg>
        <pc:grpChg chg="add del">
          <ac:chgData name="agne eidukiene" userId="49e2c159b5a4d3e2" providerId="LiveId" clId="{1B042110-EEE8-4055-84B1-41B772C9BD5D}" dt="2026-03-07T12:15:46.493" v="7729"/>
          <ac:grpSpMkLst>
            <pc:docMk/>
            <pc:sldMk cId="266241787" sldId="269"/>
            <ac:grpSpMk id="24" creationId="{2E751C04-BEA6-446B-A678-9C74819EBD4C}"/>
          </ac:grpSpMkLst>
        </pc:grpChg>
        <pc:grpChg chg="add del">
          <ac:chgData name="agne eidukiene" userId="49e2c159b5a4d3e2" providerId="LiveId" clId="{1B042110-EEE8-4055-84B1-41B772C9BD5D}" dt="2026-03-07T12:13:40.951" v="7668" actId="26606"/>
          <ac:grpSpMkLst>
            <pc:docMk/>
            <pc:sldMk cId="266241787" sldId="269"/>
            <ac:grpSpMk id="32" creationId="{B63ACBA3-DEFD-4C6D-BBA0-64468FA99C2D}"/>
          </ac:grpSpMkLst>
        </pc:grpChg>
      </pc:sldChg>
      <pc:sldChg chg="modSp new del mod">
        <pc:chgData name="agne eidukiene" userId="49e2c159b5a4d3e2" providerId="LiveId" clId="{1B042110-EEE8-4055-84B1-41B772C9BD5D}" dt="2026-03-07T12:13:54.396" v="7681" actId="680"/>
        <pc:sldMkLst>
          <pc:docMk/>
          <pc:sldMk cId="1246289310" sldId="270"/>
        </pc:sldMkLst>
        <pc:spChg chg="mod">
          <ac:chgData name="agne eidukiene" userId="49e2c159b5a4d3e2" providerId="LiveId" clId="{1B042110-EEE8-4055-84B1-41B772C9BD5D}" dt="2026-03-07T12:13:53.060" v="7680" actId="14100"/>
          <ac:spMkLst>
            <pc:docMk/>
            <pc:sldMk cId="1246289310" sldId="270"/>
            <ac:spMk id="2" creationId="{D6C88A6B-293D-F364-A7BF-E447DF74FC35}"/>
          </ac:spMkLst>
        </pc:spChg>
        <pc:spChg chg="mod">
          <ac:chgData name="agne eidukiene" userId="49e2c159b5a4d3e2" providerId="LiveId" clId="{1B042110-EEE8-4055-84B1-41B772C9BD5D}" dt="2026-03-07T12:13:46.490" v="7673" actId="14100"/>
          <ac:spMkLst>
            <pc:docMk/>
            <pc:sldMk cId="1246289310" sldId="270"/>
            <ac:spMk id="3" creationId="{C5439405-3996-FE0B-1A8D-BD675F4646EC}"/>
          </ac:spMkLst>
        </pc:spChg>
      </pc:sldChg>
      <pc:sldChg chg="modSp new del">
        <pc:chgData name="agne eidukiene" userId="49e2c159b5a4d3e2" providerId="LiveId" clId="{1B042110-EEE8-4055-84B1-41B772C9BD5D}" dt="2026-03-07T12:06:35.425" v="7619" actId="2696"/>
        <pc:sldMkLst>
          <pc:docMk/>
          <pc:sldMk cId="1716079845" sldId="270"/>
        </pc:sldMkLst>
        <pc:spChg chg="mod">
          <ac:chgData name="agne eidukiene" userId="49e2c159b5a4d3e2" providerId="LiveId" clId="{1B042110-EEE8-4055-84B1-41B772C9BD5D}" dt="2026-03-07T12:06:16.114" v="7618"/>
          <ac:spMkLst>
            <pc:docMk/>
            <pc:sldMk cId="1716079845" sldId="270"/>
            <ac:spMk id="2" creationId="{56CE2711-0059-9669-4384-6F95F9DD77BE}"/>
          </ac:spMkLst>
        </pc:spChg>
        <pc:spChg chg="mod">
          <ac:chgData name="agne eidukiene" userId="49e2c159b5a4d3e2" providerId="LiveId" clId="{1B042110-EEE8-4055-84B1-41B772C9BD5D}" dt="2026-03-07T12:06:16.114" v="7618"/>
          <ac:spMkLst>
            <pc:docMk/>
            <pc:sldMk cId="1716079845" sldId="270"/>
            <ac:spMk id="3" creationId="{A41E3558-6401-9785-BDA6-EA9FB1390DF6}"/>
          </ac:spMkLst>
        </pc:spChg>
      </pc:sldChg>
      <pc:sldChg chg="modSp new del mod">
        <pc:chgData name="agne eidukiene" userId="49e2c159b5a4d3e2" providerId="LiveId" clId="{1B042110-EEE8-4055-84B1-41B772C9BD5D}" dt="2026-03-07T12:15:47.656" v="7730" actId="680"/>
        <pc:sldMkLst>
          <pc:docMk/>
          <pc:sldMk cId="2382127938" sldId="270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382127938" sldId="270"/>
            <ac:spMk id="2" creationId="{6878A020-8815-72D8-1EC2-5B0716C64A51}"/>
          </ac:spMkLst>
        </pc:spChg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382127938" sldId="270"/>
            <ac:spMk id="3" creationId="{D0EDADF9-9428-9603-0151-A706B08ADC6E}"/>
          </ac:spMkLst>
        </pc:spChg>
      </pc:sldChg>
      <pc:sldChg chg="new add del">
        <pc:chgData name="agne eidukiene" userId="49e2c159b5a4d3e2" providerId="LiveId" clId="{1B042110-EEE8-4055-84B1-41B772C9BD5D}" dt="2026-03-07T12:15:52.459" v="7732" actId="680"/>
        <pc:sldMkLst>
          <pc:docMk/>
          <pc:sldMk cId="2935181311" sldId="270"/>
        </pc:sldMkLst>
      </pc:sldChg>
      <pc:sldMasterChg chg="modTransition modSldLayout">
        <pc:chgData name="agne eidukiene" userId="49e2c159b5a4d3e2" providerId="LiveId" clId="{1B042110-EEE8-4055-84B1-41B772C9BD5D}" dt="2026-03-07T11:30:00.211" v="6733"/>
        <pc:sldMasterMkLst>
          <pc:docMk/>
          <pc:sldMasterMk cId="4060062652" sldId="2147483893"/>
        </pc:sldMasterMkLst>
        <pc:sldLayoutChg chg="modTransition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1889702671" sldId="2147483894"/>
          </pc:sldLayoutMkLst>
        </pc:sldLayoutChg>
        <pc:sldLayoutChg chg="modTransition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2165794337" sldId="2147483896"/>
          </pc:sldLayoutMkLst>
        </pc:sldLayoutChg>
        <pc:sldLayoutChg chg="modTransition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499534394" sldId="2147483899"/>
          </pc:sldLayoutMkLst>
        </pc:sldLayoutChg>
        <pc:sldLayoutChg chg="modTransition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1849558175" sldId="2147483900"/>
          </pc:sldLayoutMkLst>
        </pc:sldLayoutChg>
        <pc:sldLayoutChg chg="modTransition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4208374861" sldId="2147483902"/>
          </pc:sldLayoutMkLst>
        </pc:sldLayoutChg>
        <pc:sldLayoutChg chg="delSp">
          <pc:chgData name="agne eidukiene" userId="49e2c159b5a4d3e2" providerId="LiveId" clId="{1B042110-EEE8-4055-84B1-41B772C9BD5D}" dt="2026-03-07T11:30:00.211" v="6733"/>
          <pc:sldLayoutMkLst>
            <pc:docMk/>
            <pc:sldMasterMk cId="4060062652" sldId="2147483893"/>
            <pc:sldLayoutMk cId="3626292832" sldId="2147483905"/>
          </pc:sldLayoutMkLst>
          <pc:picChg chg="del">
            <ac:chgData name="agne eidukiene" userId="49e2c159b5a4d3e2" providerId="LiveId" clId="{1B042110-EEE8-4055-84B1-41B772C9BD5D}" dt="2026-03-07T11:30:00.211" v="6733"/>
            <ac:picMkLst>
              <pc:docMk/>
              <pc:sldMasterMk cId="4060062652" sldId="2147483893"/>
              <pc:sldLayoutMk cId="3626292832" sldId="2147483905"/>
              <ac:picMk id="3" creationId="{00000000-0000-0000-0000-000000000000}"/>
            </ac:picMkLst>
          </pc:picChg>
        </pc:sldLayoutChg>
      </pc:sldMasterChg>
      <pc:sldMasterChg chg="modTransition modSldLayout">
        <pc:chgData name="agne eidukiene" userId="49e2c159b5a4d3e2" providerId="LiveId" clId="{1B042110-EEE8-4055-84B1-41B772C9BD5D}" dt="2026-03-07T11:31:00.971" v="6742"/>
        <pc:sldMasterMkLst>
          <pc:docMk/>
          <pc:sldMasterMk cId="4187847893" sldId="2147483906"/>
        </pc:sldMasterMkLst>
        <pc:sldLayoutChg chg="modTransition">
          <pc:chgData name="agne eidukiene" userId="49e2c159b5a4d3e2" providerId="LiveId" clId="{1B042110-EEE8-4055-84B1-41B772C9BD5D}" dt="2026-03-07T11:31:00.971" v="6742"/>
          <pc:sldLayoutMkLst>
            <pc:docMk/>
            <pc:sldMasterMk cId="4187847893" sldId="2147483906"/>
            <pc:sldLayoutMk cId="677744809" sldId="2147483907"/>
          </pc:sldLayoutMkLst>
        </pc:sldLayoutChg>
        <pc:sldLayoutChg chg="modTransition">
          <pc:chgData name="agne eidukiene" userId="49e2c159b5a4d3e2" providerId="LiveId" clId="{1B042110-EEE8-4055-84B1-41B772C9BD5D}" dt="2026-03-07T11:31:00.971" v="6742"/>
          <pc:sldLayoutMkLst>
            <pc:docMk/>
            <pc:sldMasterMk cId="4187847893" sldId="2147483906"/>
            <pc:sldLayoutMk cId="1423415016" sldId="2147483909"/>
          </pc:sldLayoutMkLst>
        </pc:sldLayoutChg>
        <pc:sldLayoutChg chg="modTransition">
          <pc:chgData name="agne eidukiene" userId="49e2c159b5a4d3e2" providerId="LiveId" clId="{1B042110-EEE8-4055-84B1-41B772C9BD5D}" dt="2026-03-07T11:31:00.971" v="6742"/>
          <pc:sldLayoutMkLst>
            <pc:docMk/>
            <pc:sldMasterMk cId="4187847893" sldId="2147483906"/>
            <pc:sldLayoutMk cId="2028499725" sldId="2147483912"/>
          </pc:sldLayoutMkLst>
        </pc:sldLayoutChg>
        <pc:sldLayoutChg chg="modTransition">
          <pc:chgData name="agne eidukiene" userId="49e2c159b5a4d3e2" providerId="LiveId" clId="{1B042110-EEE8-4055-84B1-41B772C9BD5D}" dt="2026-03-07T11:31:00.971" v="6742"/>
          <pc:sldLayoutMkLst>
            <pc:docMk/>
            <pc:sldMasterMk cId="4187847893" sldId="2147483906"/>
            <pc:sldLayoutMk cId="2978876060" sldId="2147483913"/>
          </pc:sldLayoutMkLst>
        </pc:sldLayoutChg>
        <pc:sldLayoutChg chg="modTransition">
          <pc:chgData name="agne eidukiene" userId="49e2c159b5a4d3e2" providerId="LiveId" clId="{1B042110-EEE8-4055-84B1-41B772C9BD5D}" dt="2026-03-07T11:31:00.971" v="6742"/>
          <pc:sldLayoutMkLst>
            <pc:docMk/>
            <pc:sldMasterMk cId="4187847893" sldId="2147483906"/>
            <pc:sldLayoutMk cId="364960187" sldId="2147483915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1:43:32.853" v="6827"/>
        <pc:sldMasterMkLst>
          <pc:docMk/>
          <pc:sldMasterMk cId="3994088440" sldId="2147483919"/>
        </pc:sldMasterMkLst>
        <pc:sldLayoutChg chg="modTransition">
          <pc:chgData name="agne eidukiene" userId="49e2c159b5a4d3e2" providerId="LiveId" clId="{1B042110-EEE8-4055-84B1-41B772C9BD5D}" dt="2026-03-07T11:43:32.853" v="6827"/>
          <pc:sldLayoutMkLst>
            <pc:docMk/>
            <pc:sldMasterMk cId="3994088440" sldId="2147483919"/>
            <pc:sldLayoutMk cId="3935314395" sldId="2147483920"/>
          </pc:sldLayoutMkLst>
        </pc:sldLayoutChg>
        <pc:sldLayoutChg chg="modTransition">
          <pc:chgData name="agne eidukiene" userId="49e2c159b5a4d3e2" providerId="LiveId" clId="{1B042110-EEE8-4055-84B1-41B772C9BD5D}" dt="2026-03-07T11:43:32.853" v="6827"/>
          <pc:sldLayoutMkLst>
            <pc:docMk/>
            <pc:sldMasterMk cId="3994088440" sldId="2147483919"/>
            <pc:sldLayoutMk cId="2107561521" sldId="2147483922"/>
          </pc:sldLayoutMkLst>
        </pc:sldLayoutChg>
        <pc:sldLayoutChg chg="modTransition">
          <pc:chgData name="agne eidukiene" userId="49e2c159b5a4d3e2" providerId="LiveId" clId="{1B042110-EEE8-4055-84B1-41B772C9BD5D}" dt="2026-03-07T11:43:32.853" v="6827"/>
          <pc:sldLayoutMkLst>
            <pc:docMk/>
            <pc:sldMasterMk cId="3994088440" sldId="2147483919"/>
            <pc:sldLayoutMk cId="1068012062" sldId="2147483925"/>
          </pc:sldLayoutMkLst>
        </pc:sldLayoutChg>
        <pc:sldLayoutChg chg="modTransition">
          <pc:chgData name="agne eidukiene" userId="49e2c159b5a4d3e2" providerId="LiveId" clId="{1B042110-EEE8-4055-84B1-41B772C9BD5D}" dt="2026-03-07T11:43:32.853" v="6827"/>
          <pc:sldLayoutMkLst>
            <pc:docMk/>
            <pc:sldMasterMk cId="3994088440" sldId="2147483919"/>
            <pc:sldLayoutMk cId="257379029" sldId="2147483926"/>
          </pc:sldLayoutMkLst>
        </pc:sldLayoutChg>
        <pc:sldLayoutChg chg="modTransition">
          <pc:chgData name="agne eidukiene" userId="49e2c159b5a4d3e2" providerId="LiveId" clId="{1B042110-EEE8-4055-84B1-41B772C9BD5D}" dt="2026-03-07T11:43:32.853" v="6827"/>
          <pc:sldLayoutMkLst>
            <pc:docMk/>
            <pc:sldMasterMk cId="3994088440" sldId="2147483919"/>
            <pc:sldLayoutMk cId="3745694684" sldId="2147483928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1:43:34.604" v="6828"/>
        <pc:sldMasterMkLst>
          <pc:docMk/>
          <pc:sldMasterMk cId="4034114191" sldId="2147483932"/>
        </pc:sldMasterMkLst>
        <pc:sldLayoutChg chg="modTransition">
          <pc:chgData name="agne eidukiene" userId="49e2c159b5a4d3e2" providerId="LiveId" clId="{1B042110-EEE8-4055-84B1-41B772C9BD5D}" dt="2026-03-07T11:43:34.604" v="6828"/>
          <pc:sldLayoutMkLst>
            <pc:docMk/>
            <pc:sldMasterMk cId="4034114191" sldId="2147483932"/>
            <pc:sldLayoutMk cId="2479267154" sldId="2147483933"/>
          </pc:sldLayoutMkLst>
        </pc:sldLayoutChg>
        <pc:sldLayoutChg chg="modTransition">
          <pc:chgData name="agne eidukiene" userId="49e2c159b5a4d3e2" providerId="LiveId" clId="{1B042110-EEE8-4055-84B1-41B772C9BD5D}" dt="2026-03-07T11:43:34.604" v="6828"/>
          <pc:sldLayoutMkLst>
            <pc:docMk/>
            <pc:sldMasterMk cId="4034114191" sldId="2147483932"/>
            <pc:sldLayoutMk cId="3013706227" sldId="2147483935"/>
          </pc:sldLayoutMkLst>
        </pc:sldLayoutChg>
        <pc:sldLayoutChg chg="modTransition">
          <pc:chgData name="agne eidukiene" userId="49e2c159b5a4d3e2" providerId="LiveId" clId="{1B042110-EEE8-4055-84B1-41B772C9BD5D}" dt="2026-03-07T11:43:34.604" v="6828"/>
          <pc:sldLayoutMkLst>
            <pc:docMk/>
            <pc:sldMasterMk cId="4034114191" sldId="2147483932"/>
            <pc:sldLayoutMk cId="2018203467" sldId="2147483938"/>
          </pc:sldLayoutMkLst>
        </pc:sldLayoutChg>
        <pc:sldLayoutChg chg="modTransition">
          <pc:chgData name="agne eidukiene" userId="49e2c159b5a4d3e2" providerId="LiveId" clId="{1B042110-EEE8-4055-84B1-41B772C9BD5D}" dt="2026-03-07T11:43:34.604" v="6828"/>
          <pc:sldLayoutMkLst>
            <pc:docMk/>
            <pc:sldMasterMk cId="4034114191" sldId="2147483932"/>
            <pc:sldLayoutMk cId="3449040433" sldId="2147483939"/>
          </pc:sldLayoutMkLst>
        </pc:sldLayoutChg>
        <pc:sldLayoutChg chg="modTransition">
          <pc:chgData name="agne eidukiene" userId="49e2c159b5a4d3e2" providerId="LiveId" clId="{1B042110-EEE8-4055-84B1-41B772C9BD5D}" dt="2026-03-07T11:43:34.604" v="6828"/>
          <pc:sldLayoutMkLst>
            <pc:docMk/>
            <pc:sldMasterMk cId="4034114191" sldId="2147483932"/>
            <pc:sldLayoutMk cId="2058139046" sldId="2147483941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1:43:47.788" v="6829"/>
        <pc:sldMasterMkLst>
          <pc:docMk/>
          <pc:sldMasterMk cId="1731396864" sldId="2147483945"/>
        </pc:sldMasterMkLst>
        <pc:sldLayoutChg chg="modTransition">
          <pc:chgData name="agne eidukiene" userId="49e2c159b5a4d3e2" providerId="LiveId" clId="{1B042110-EEE8-4055-84B1-41B772C9BD5D}" dt="2026-03-07T11:43:47.788" v="6829"/>
          <pc:sldLayoutMkLst>
            <pc:docMk/>
            <pc:sldMasterMk cId="1731396864" sldId="2147483945"/>
            <pc:sldLayoutMk cId="391849872" sldId="2147483946"/>
          </pc:sldLayoutMkLst>
        </pc:sldLayoutChg>
        <pc:sldLayoutChg chg="modTransition">
          <pc:chgData name="agne eidukiene" userId="49e2c159b5a4d3e2" providerId="LiveId" clId="{1B042110-EEE8-4055-84B1-41B772C9BD5D}" dt="2026-03-07T11:43:47.788" v="6829"/>
          <pc:sldLayoutMkLst>
            <pc:docMk/>
            <pc:sldMasterMk cId="1731396864" sldId="2147483945"/>
            <pc:sldLayoutMk cId="3146770301" sldId="2147483948"/>
          </pc:sldLayoutMkLst>
        </pc:sldLayoutChg>
        <pc:sldLayoutChg chg="modTransition">
          <pc:chgData name="agne eidukiene" userId="49e2c159b5a4d3e2" providerId="LiveId" clId="{1B042110-EEE8-4055-84B1-41B772C9BD5D}" dt="2026-03-07T11:43:47.788" v="6829"/>
          <pc:sldLayoutMkLst>
            <pc:docMk/>
            <pc:sldMasterMk cId="1731396864" sldId="2147483945"/>
            <pc:sldLayoutMk cId="2838740395" sldId="2147483951"/>
          </pc:sldLayoutMkLst>
        </pc:sldLayoutChg>
        <pc:sldLayoutChg chg="modTransition">
          <pc:chgData name="agne eidukiene" userId="49e2c159b5a4d3e2" providerId="LiveId" clId="{1B042110-EEE8-4055-84B1-41B772C9BD5D}" dt="2026-03-07T11:43:47.788" v="6829"/>
          <pc:sldLayoutMkLst>
            <pc:docMk/>
            <pc:sldMasterMk cId="1731396864" sldId="2147483945"/>
            <pc:sldLayoutMk cId="545944360" sldId="2147483952"/>
          </pc:sldLayoutMkLst>
        </pc:sldLayoutChg>
        <pc:sldLayoutChg chg="modTransition">
          <pc:chgData name="agne eidukiene" userId="49e2c159b5a4d3e2" providerId="LiveId" clId="{1B042110-EEE8-4055-84B1-41B772C9BD5D}" dt="2026-03-07T11:43:47.788" v="6829"/>
          <pc:sldLayoutMkLst>
            <pc:docMk/>
            <pc:sldMasterMk cId="1731396864" sldId="2147483945"/>
            <pc:sldLayoutMk cId="1373656128" sldId="2147483954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0:35.818" v="7594"/>
        <pc:sldMasterMkLst>
          <pc:docMk/>
          <pc:sldMasterMk cId="3451575711" sldId="2147483958"/>
        </pc:sldMasterMkLst>
        <pc:sldLayoutChg chg="modTransition">
          <pc:chgData name="agne eidukiene" userId="49e2c159b5a4d3e2" providerId="LiveId" clId="{1B042110-EEE8-4055-84B1-41B772C9BD5D}" dt="2026-03-07T12:00:35.818" v="7594"/>
          <pc:sldLayoutMkLst>
            <pc:docMk/>
            <pc:sldMasterMk cId="3451575711" sldId="2147483958"/>
            <pc:sldLayoutMk cId="285202314" sldId="2147483959"/>
          </pc:sldLayoutMkLst>
        </pc:sldLayoutChg>
        <pc:sldLayoutChg chg="modTransition">
          <pc:chgData name="agne eidukiene" userId="49e2c159b5a4d3e2" providerId="LiveId" clId="{1B042110-EEE8-4055-84B1-41B772C9BD5D}" dt="2026-03-07T12:00:35.818" v="7594"/>
          <pc:sldLayoutMkLst>
            <pc:docMk/>
            <pc:sldMasterMk cId="3451575711" sldId="2147483958"/>
            <pc:sldLayoutMk cId="1929388517" sldId="2147483961"/>
          </pc:sldLayoutMkLst>
        </pc:sldLayoutChg>
        <pc:sldLayoutChg chg="modTransition">
          <pc:chgData name="agne eidukiene" userId="49e2c159b5a4d3e2" providerId="LiveId" clId="{1B042110-EEE8-4055-84B1-41B772C9BD5D}" dt="2026-03-07T12:00:35.818" v="7594"/>
          <pc:sldLayoutMkLst>
            <pc:docMk/>
            <pc:sldMasterMk cId="3451575711" sldId="2147483958"/>
            <pc:sldLayoutMk cId="2186630314" sldId="2147483964"/>
          </pc:sldLayoutMkLst>
        </pc:sldLayoutChg>
        <pc:sldLayoutChg chg="modTransition">
          <pc:chgData name="agne eidukiene" userId="49e2c159b5a4d3e2" providerId="LiveId" clId="{1B042110-EEE8-4055-84B1-41B772C9BD5D}" dt="2026-03-07T12:00:35.818" v="7594"/>
          <pc:sldLayoutMkLst>
            <pc:docMk/>
            <pc:sldMasterMk cId="3451575711" sldId="2147483958"/>
            <pc:sldLayoutMk cId="3036536749" sldId="2147483965"/>
          </pc:sldLayoutMkLst>
        </pc:sldLayoutChg>
        <pc:sldLayoutChg chg="modTransition">
          <pc:chgData name="agne eidukiene" userId="49e2c159b5a4d3e2" providerId="LiveId" clId="{1B042110-EEE8-4055-84B1-41B772C9BD5D}" dt="2026-03-07T12:00:35.818" v="7594"/>
          <pc:sldLayoutMkLst>
            <pc:docMk/>
            <pc:sldMasterMk cId="3451575711" sldId="2147483958"/>
            <pc:sldLayoutMk cId="3415759422" sldId="2147483967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1:14.346" v="7595"/>
        <pc:sldMasterMkLst>
          <pc:docMk/>
          <pc:sldMasterMk cId="2201224344" sldId="2147483971"/>
        </pc:sldMasterMkLst>
        <pc:sldLayoutChg chg="modTransition">
          <pc:chgData name="agne eidukiene" userId="49e2c159b5a4d3e2" providerId="LiveId" clId="{1B042110-EEE8-4055-84B1-41B772C9BD5D}" dt="2026-03-07T12:01:14.346" v="7595"/>
          <pc:sldLayoutMkLst>
            <pc:docMk/>
            <pc:sldMasterMk cId="2201224344" sldId="2147483971"/>
            <pc:sldLayoutMk cId="947689168" sldId="2147483972"/>
          </pc:sldLayoutMkLst>
        </pc:sldLayoutChg>
        <pc:sldLayoutChg chg="modTransition">
          <pc:chgData name="agne eidukiene" userId="49e2c159b5a4d3e2" providerId="LiveId" clId="{1B042110-EEE8-4055-84B1-41B772C9BD5D}" dt="2026-03-07T12:01:14.346" v="7595"/>
          <pc:sldLayoutMkLst>
            <pc:docMk/>
            <pc:sldMasterMk cId="2201224344" sldId="2147483971"/>
            <pc:sldLayoutMk cId="1017831026" sldId="2147483974"/>
          </pc:sldLayoutMkLst>
        </pc:sldLayoutChg>
        <pc:sldLayoutChg chg="modTransition">
          <pc:chgData name="agne eidukiene" userId="49e2c159b5a4d3e2" providerId="LiveId" clId="{1B042110-EEE8-4055-84B1-41B772C9BD5D}" dt="2026-03-07T12:01:14.346" v="7595"/>
          <pc:sldLayoutMkLst>
            <pc:docMk/>
            <pc:sldMasterMk cId="2201224344" sldId="2147483971"/>
            <pc:sldLayoutMk cId="2576338528" sldId="2147483977"/>
          </pc:sldLayoutMkLst>
        </pc:sldLayoutChg>
        <pc:sldLayoutChg chg="modTransition">
          <pc:chgData name="agne eidukiene" userId="49e2c159b5a4d3e2" providerId="LiveId" clId="{1B042110-EEE8-4055-84B1-41B772C9BD5D}" dt="2026-03-07T12:01:14.346" v="7595"/>
          <pc:sldLayoutMkLst>
            <pc:docMk/>
            <pc:sldMasterMk cId="2201224344" sldId="2147483971"/>
            <pc:sldLayoutMk cId="3269322604" sldId="2147483978"/>
          </pc:sldLayoutMkLst>
        </pc:sldLayoutChg>
        <pc:sldLayoutChg chg="modTransition">
          <pc:chgData name="agne eidukiene" userId="49e2c159b5a4d3e2" providerId="LiveId" clId="{1B042110-EEE8-4055-84B1-41B772C9BD5D}" dt="2026-03-07T12:01:14.346" v="7595"/>
          <pc:sldLayoutMkLst>
            <pc:docMk/>
            <pc:sldMasterMk cId="2201224344" sldId="2147483971"/>
            <pc:sldLayoutMk cId="1174406935" sldId="2147483980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1:53.595" v="7596"/>
        <pc:sldMasterMkLst>
          <pc:docMk/>
          <pc:sldMasterMk cId="3246536316" sldId="2147483984"/>
        </pc:sldMasterMkLst>
        <pc:sldLayoutChg chg="modTransition">
          <pc:chgData name="agne eidukiene" userId="49e2c159b5a4d3e2" providerId="LiveId" clId="{1B042110-EEE8-4055-84B1-41B772C9BD5D}" dt="2026-03-07T12:01:53.595" v="7596"/>
          <pc:sldLayoutMkLst>
            <pc:docMk/>
            <pc:sldMasterMk cId="3246536316" sldId="2147483984"/>
            <pc:sldLayoutMk cId="2773992875" sldId="2147483985"/>
          </pc:sldLayoutMkLst>
        </pc:sldLayoutChg>
        <pc:sldLayoutChg chg="modTransition">
          <pc:chgData name="agne eidukiene" userId="49e2c159b5a4d3e2" providerId="LiveId" clId="{1B042110-EEE8-4055-84B1-41B772C9BD5D}" dt="2026-03-07T12:01:53.595" v="7596"/>
          <pc:sldLayoutMkLst>
            <pc:docMk/>
            <pc:sldMasterMk cId="3246536316" sldId="2147483984"/>
            <pc:sldLayoutMk cId="3753775722" sldId="2147483987"/>
          </pc:sldLayoutMkLst>
        </pc:sldLayoutChg>
        <pc:sldLayoutChg chg="modTransition">
          <pc:chgData name="agne eidukiene" userId="49e2c159b5a4d3e2" providerId="LiveId" clId="{1B042110-EEE8-4055-84B1-41B772C9BD5D}" dt="2026-03-07T12:01:53.595" v="7596"/>
          <pc:sldLayoutMkLst>
            <pc:docMk/>
            <pc:sldMasterMk cId="3246536316" sldId="2147483984"/>
            <pc:sldLayoutMk cId="3010609834" sldId="2147483990"/>
          </pc:sldLayoutMkLst>
        </pc:sldLayoutChg>
        <pc:sldLayoutChg chg="modTransition">
          <pc:chgData name="agne eidukiene" userId="49e2c159b5a4d3e2" providerId="LiveId" clId="{1B042110-EEE8-4055-84B1-41B772C9BD5D}" dt="2026-03-07T12:01:53.595" v="7596"/>
          <pc:sldLayoutMkLst>
            <pc:docMk/>
            <pc:sldMasterMk cId="3246536316" sldId="2147483984"/>
            <pc:sldLayoutMk cId="798361565" sldId="2147483991"/>
          </pc:sldLayoutMkLst>
        </pc:sldLayoutChg>
        <pc:sldLayoutChg chg="modTransition">
          <pc:chgData name="agne eidukiene" userId="49e2c159b5a4d3e2" providerId="LiveId" clId="{1B042110-EEE8-4055-84B1-41B772C9BD5D}" dt="2026-03-07T12:01:53.595" v="7596"/>
          <pc:sldLayoutMkLst>
            <pc:docMk/>
            <pc:sldMasterMk cId="3246536316" sldId="2147483984"/>
            <pc:sldLayoutMk cId="2460009131" sldId="2147483993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3:07.525" v="7599"/>
        <pc:sldMasterMkLst>
          <pc:docMk/>
          <pc:sldMasterMk cId="1142976714" sldId="2147483997"/>
        </pc:sldMasterMkLst>
        <pc:sldLayoutChg chg="modTransition">
          <pc:chgData name="agne eidukiene" userId="49e2c159b5a4d3e2" providerId="LiveId" clId="{1B042110-EEE8-4055-84B1-41B772C9BD5D}" dt="2026-03-07T12:03:07.525" v="7599"/>
          <pc:sldLayoutMkLst>
            <pc:docMk/>
            <pc:sldMasterMk cId="1142976714" sldId="2147483997"/>
            <pc:sldLayoutMk cId="2603755572" sldId="2147483998"/>
          </pc:sldLayoutMkLst>
        </pc:sldLayoutChg>
        <pc:sldLayoutChg chg="modTransition">
          <pc:chgData name="agne eidukiene" userId="49e2c159b5a4d3e2" providerId="LiveId" clId="{1B042110-EEE8-4055-84B1-41B772C9BD5D}" dt="2026-03-07T12:03:07.525" v="7599"/>
          <pc:sldLayoutMkLst>
            <pc:docMk/>
            <pc:sldMasterMk cId="1142976714" sldId="2147483997"/>
            <pc:sldLayoutMk cId="2226523565" sldId="2147484000"/>
          </pc:sldLayoutMkLst>
        </pc:sldLayoutChg>
        <pc:sldLayoutChg chg="modTransition">
          <pc:chgData name="agne eidukiene" userId="49e2c159b5a4d3e2" providerId="LiveId" clId="{1B042110-EEE8-4055-84B1-41B772C9BD5D}" dt="2026-03-07T12:03:07.525" v="7599"/>
          <pc:sldLayoutMkLst>
            <pc:docMk/>
            <pc:sldMasterMk cId="1142976714" sldId="2147483997"/>
            <pc:sldLayoutMk cId="1546985517" sldId="2147484003"/>
          </pc:sldLayoutMkLst>
        </pc:sldLayoutChg>
        <pc:sldLayoutChg chg="modTransition">
          <pc:chgData name="agne eidukiene" userId="49e2c159b5a4d3e2" providerId="LiveId" clId="{1B042110-EEE8-4055-84B1-41B772C9BD5D}" dt="2026-03-07T12:03:07.525" v="7599"/>
          <pc:sldLayoutMkLst>
            <pc:docMk/>
            <pc:sldMasterMk cId="1142976714" sldId="2147483997"/>
            <pc:sldLayoutMk cId="2955093159" sldId="2147484004"/>
          </pc:sldLayoutMkLst>
        </pc:sldLayoutChg>
        <pc:sldLayoutChg chg="modTransition">
          <pc:chgData name="agne eidukiene" userId="49e2c159b5a4d3e2" providerId="LiveId" clId="{1B042110-EEE8-4055-84B1-41B772C9BD5D}" dt="2026-03-07T12:03:07.525" v="7599"/>
          <pc:sldLayoutMkLst>
            <pc:docMk/>
            <pc:sldMasterMk cId="1142976714" sldId="2147483997"/>
            <pc:sldLayoutMk cId="4166266352" sldId="2147484006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6:08.900" v="7615"/>
        <pc:sldMasterMkLst>
          <pc:docMk/>
          <pc:sldMasterMk cId="1695102874" sldId="2147484010"/>
        </pc:sldMasterMkLst>
        <pc:sldLayoutChg chg="modTransition">
          <pc:chgData name="agne eidukiene" userId="49e2c159b5a4d3e2" providerId="LiveId" clId="{1B042110-EEE8-4055-84B1-41B772C9BD5D}" dt="2026-03-07T12:06:08.900" v="7615"/>
          <pc:sldLayoutMkLst>
            <pc:docMk/>
            <pc:sldMasterMk cId="1695102874" sldId="2147484010"/>
            <pc:sldLayoutMk cId="956735405" sldId="2147484011"/>
          </pc:sldLayoutMkLst>
        </pc:sldLayoutChg>
        <pc:sldLayoutChg chg="modTransition">
          <pc:chgData name="agne eidukiene" userId="49e2c159b5a4d3e2" providerId="LiveId" clId="{1B042110-EEE8-4055-84B1-41B772C9BD5D}" dt="2026-03-07T12:06:08.900" v="7615"/>
          <pc:sldLayoutMkLst>
            <pc:docMk/>
            <pc:sldMasterMk cId="1695102874" sldId="2147484010"/>
            <pc:sldLayoutMk cId="2113848715" sldId="2147484013"/>
          </pc:sldLayoutMkLst>
        </pc:sldLayoutChg>
        <pc:sldLayoutChg chg="modTransition">
          <pc:chgData name="agne eidukiene" userId="49e2c159b5a4d3e2" providerId="LiveId" clId="{1B042110-EEE8-4055-84B1-41B772C9BD5D}" dt="2026-03-07T12:06:08.900" v="7615"/>
          <pc:sldLayoutMkLst>
            <pc:docMk/>
            <pc:sldMasterMk cId="1695102874" sldId="2147484010"/>
            <pc:sldLayoutMk cId="27397449" sldId="2147484016"/>
          </pc:sldLayoutMkLst>
        </pc:sldLayoutChg>
        <pc:sldLayoutChg chg="modTransition">
          <pc:chgData name="agne eidukiene" userId="49e2c159b5a4d3e2" providerId="LiveId" clId="{1B042110-EEE8-4055-84B1-41B772C9BD5D}" dt="2026-03-07T12:06:08.900" v="7615"/>
          <pc:sldLayoutMkLst>
            <pc:docMk/>
            <pc:sldMasterMk cId="1695102874" sldId="2147484010"/>
            <pc:sldLayoutMk cId="1550924801" sldId="2147484017"/>
          </pc:sldLayoutMkLst>
        </pc:sldLayoutChg>
        <pc:sldLayoutChg chg="modTransition">
          <pc:chgData name="agne eidukiene" userId="49e2c159b5a4d3e2" providerId="LiveId" clId="{1B042110-EEE8-4055-84B1-41B772C9BD5D}" dt="2026-03-07T12:06:08.900" v="7615"/>
          <pc:sldLayoutMkLst>
            <pc:docMk/>
            <pc:sldMasterMk cId="1695102874" sldId="2147484010"/>
            <pc:sldLayoutMk cId="1403543557" sldId="2147484019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6:10.302" v="7616"/>
        <pc:sldMasterMkLst>
          <pc:docMk/>
          <pc:sldMasterMk cId="3372311746" sldId="2147484023"/>
        </pc:sldMasterMkLst>
        <pc:sldLayoutChg chg="modTransition">
          <pc:chgData name="agne eidukiene" userId="49e2c159b5a4d3e2" providerId="LiveId" clId="{1B042110-EEE8-4055-84B1-41B772C9BD5D}" dt="2026-03-07T12:06:10.302" v="7616"/>
          <pc:sldLayoutMkLst>
            <pc:docMk/>
            <pc:sldMasterMk cId="3372311746" sldId="2147484023"/>
            <pc:sldLayoutMk cId="3072282838" sldId="2147484024"/>
          </pc:sldLayoutMkLst>
        </pc:sldLayoutChg>
        <pc:sldLayoutChg chg="modTransition">
          <pc:chgData name="agne eidukiene" userId="49e2c159b5a4d3e2" providerId="LiveId" clId="{1B042110-EEE8-4055-84B1-41B772C9BD5D}" dt="2026-03-07T12:06:10.302" v="7616"/>
          <pc:sldLayoutMkLst>
            <pc:docMk/>
            <pc:sldMasterMk cId="3372311746" sldId="2147484023"/>
            <pc:sldLayoutMk cId="3908587405" sldId="2147484026"/>
          </pc:sldLayoutMkLst>
        </pc:sldLayoutChg>
        <pc:sldLayoutChg chg="modTransition">
          <pc:chgData name="agne eidukiene" userId="49e2c159b5a4d3e2" providerId="LiveId" clId="{1B042110-EEE8-4055-84B1-41B772C9BD5D}" dt="2026-03-07T12:06:10.302" v="7616"/>
          <pc:sldLayoutMkLst>
            <pc:docMk/>
            <pc:sldMasterMk cId="3372311746" sldId="2147484023"/>
            <pc:sldLayoutMk cId="2969742678" sldId="2147484029"/>
          </pc:sldLayoutMkLst>
        </pc:sldLayoutChg>
        <pc:sldLayoutChg chg="modTransition">
          <pc:chgData name="agne eidukiene" userId="49e2c159b5a4d3e2" providerId="LiveId" clId="{1B042110-EEE8-4055-84B1-41B772C9BD5D}" dt="2026-03-07T12:06:10.302" v="7616"/>
          <pc:sldLayoutMkLst>
            <pc:docMk/>
            <pc:sldMasterMk cId="3372311746" sldId="2147484023"/>
            <pc:sldLayoutMk cId="3229031436" sldId="2147484030"/>
          </pc:sldLayoutMkLst>
        </pc:sldLayoutChg>
        <pc:sldLayoutChg chg="modTransition">
          <pc:chgData name="agne eidukiene" userId="49e2c159b5a4d3e2" providerId="LiveId" clId="{1B042110-EEE8-4055-84B1-41B772C9BD5D}" dt="2026-03-07T12:06:10.302" v="7616"/>
          <pc:sldLayoutMkLst>
            <pc:docMk/>
            <pc:sldMasterMk cId="3372311746" sldId="2147484023"/>
            <pc:sldLayoutMk cId="2807034157" sldId="2147484032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06:16.114" v="7618"/>
        <pc:sldMasterMkLst>
          <pc:docMk/>
          <pc:sldMasterMk cId="1044310919" sldId="2147484036"/>
        </pc:sldMasterMkLst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320071544" sldId="2147484037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2927893211" sldId="2147484039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535348542" sldId="2147484042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1470159415" sldId="2147484043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623956864" sldId="2147484045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13:42.331" v="7669"/>
        <pc:sldMasterMkLst>
          <pc:docMk/>
          <pc:sldMasterMk cId="2998866666" sldId="2147484049"/>
        </pc:sldMasterMkLst>
        <pc:sldLayoutChg chg="modTransition">
          <pc:chgData name="agne eidukiene" userId="49e2c159b5a4d3e2" providerId="LiveId" clId="{1B042110-EEE8-4055-84B1-41B772C9BD5D}" dt="2026-03-07T12:13:42.331" v="7669"/>
          <pc:sldLayoutMkLst>
            <pc:docMk/>
            <pc:sldMasterMk cId="2998866666" sldId="2147484049"/>
            <pc:sldLayoutMk cId="4112456568" sldId="2147484050"/>
          </pc:sldLayoutMkLst>
        </pc:sldLayoutChg>
        <pc:sldLayoutChg chg="modTransition">
          <pc:chgData name="agne eidukiene" userId="49e2c159b5a4d3e2" providerId="LiveId" clId="{1B042110-EEE8-4055-84B1-41B772C9BD5D}" dt="2026-03-07T12:13:42.331" v="7669"/>
          <pc:sldLayoutMkLst>
            <pc:docMk/>
            <pc:sldMasterMk cId="2998866666" sldId="2147484049"/>
            <pc:sldLayoutMk cId="3123090872" sldId="2147484052"/>
          </pc:sldLayoutMkLst>
        </pc:sldLayoutChg>
        <pc:sldLayoutChg chg="modTransition">
          <pc:chgData name="agne eidukiene" userId="49e2c159b5a4d3e2" providerId="LiveId" clId="{1B042110-EEE8-4055-84B1-41B772C9BD5D}" dt="2026-03-07T12:13:42.331" v="7669"/>
          <pc:sldLayoutMkLst>
            <pc:docMk/>
            <pc:sldMasterMk cId="2998866666" sldId="2147484049"/>
            <pc:sldLayoutMk cId="2991986914" sldId="2147484055"/>
          </pc:sldLayoutMkLst>
        </pc:sldLayoutChg>
        <pc:sldLayoutChg chg="modTransition">
          <pc:chgData name="agne eidukiene" userId="49e2c159b5a4d3e2" providerId="LiveId" clId="{1B042110-EEE8-4055-84B1-41B772C9BD5D}" dt="2026-03-07T12:13:42.331" v="7669"/>
          <pc:sldLayoutMkLst>
            <pc:docMk/>
            <pc:sldMasterMk cId="2998866666" sldId="2147484049"/>
            <pc:sldLayoutMk cId="2805811139" sldId="2147484056"/>
          </pc:sldLayoutMkLst>
        </pc:sldLayoutChg>
        <pc:sldLayoutChg chg="modTransition">
          <pc:chgData name="agne eidukiene" userId="49e2c159b5a4d3e2" providerId="LiveId" clId="{1B042110-EEE8-4055-84B1-41B772C9BD5D}" dt="2026-03-07T12:13:42.331" v="7669"/>
          <pc:sldLayoutMkLst>
            <pc:docMk/>
            <pc:sldMasterMk cId="2998866666" sldId="2147484049"/>
            <pc:sldLayoutMk cId="3345326550" sldId="2147484058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15:46.493" v="7729"/>
        <pc:sldMasterMkLst>
          <pc:docMk/>
          <pc:sldMasterMk cId="4006686237" sldId="2147484049"/>
        </pc:sldMasterMkLst>
        <pc:sldLayoutChg chg="modTransition">
          <pc:chgData name="agne eidukiene" userId="49e2c159b5a4d3e2" providerId="LiveId" clId="{1B042110-EEE8-4055-84B1-41B772C9BD5D}" dt="2026-03-07T12:15:46.493" v="7729"/>
          <pc:sldLayoutMkLst>
            <pc:docMk/>
            <pc:sldMasterMk cId="4006686237" sldId="2147484049"/>
            <pc:sldLayoutMk cId="2211491977" sldId="2147484050"/>
          </pc:sldLayoutMkLst>
        </pc:sldLayoutChg>
        <pc:sldLayoutChg chg="modTransition">
          <pc:chgData name="agne eidukiene" userId="49e2c159b5a4d3e2" providerId="LiveId" clId="{1B042110-EEE8-4055-84B1-41B772C9BD5D}" dt="2026-03-07T12:15:46.493" v="7729"/>
          <pc:sldLayoutMkLst>
            <pc:docMk/>
            <pc:sldMasterMk cId="4006686237" sldId="2147484049"/>
            <pc:sldLayoutMk cId="598585067" sldId="2147484052"/>
          </pc:sldLayoutMkLst>
        </pc:sldLayoutChg>
        <pc:sldLayoutChg chg="modTransition">
          <pc:chgData name="agne eidukiene" userId="49e2c159b5a4d3e2" providerId="LiveId" clId="{1B042110-EEE8-4055-84B1-41B772C9BD5D}" dt="2026-03-07T12:15:46.493" v="7729"/>
          <pc:sldLayoutMkLst>
            <pc:docMk/>
            <pc:sldMasterMk cId="4006686237" sldId="2147484049"/>
            <pc:sldLayoutMk cId="1049464388" sldId="2147484055"/>
          </pc:sldLayoutMkLst>
        </pc:sldLayoutChg>
        <pc:sldLayoutChg chg="modTransition">
          <pc:chgData name="agne eidukiene" userId="49e2c159b5a4d3e2" providerId="LiveId" clId="{1B042110-EEE8-4055-84B1-41B772C9BD5D}" dt="2026-03-07T12:15:46.493" v="7729"/>
          <pc:sldLayoutMkLst>
            <pc:docMk/>
            <pc:sldMasterMk cId="4006686237" sldId="2147484049"/>
            <pc:sldLayoutMk cId="2137971183" sldId="2147484056"/>
          </pc:sldLayoutMkLst>
        </pc:sldLayoutChg>
        <pc:sldLayoutChg chg="modTransition">
          <pc:chgData name="agne eidukiene" userId="49e2c159b5a4d3e2" providerId="LiveId" clId="{1B042110-EEE8-4055-84B1-41B772C9BD5D}" dt="2026-03-07T12:15:46.493" v="7729"/>
          <pc:sldLayoutMkLst>
            <pc:docMk/>
            <pc:sldMasterMk cId="4006686237" sldId="2147484049"/>
            <pc:sldLayoutMk cId="719606704" sldId="2147484058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15:42.157" v="7724"/>
        <pc:sldMasterMkLst>
          <pc:docMk/>
          <pc:sldMasterMk cId="690720567" sldId="2147484062"/>
        </pc:sldMasterMkLst>
        <pc:sldLayoutChg chg="modTransition">
          <pc:chgData name="agne eidukiene" userId="49e2c159b5a4d3e2" providerId="LiveId" clId="{1B042110-EEE8-4055-84B1-41B772C9BD5D}" dt="2026-03-07T12:15:42.157" v="7724"/>
          <pc:sldLayoutMkLst>
            <pc:docMk/>
            <pc:sldMasterMk cId="690720567" sldId="2147484062"/>
            <pc:sldLayoutMk cId="3970880122" sldId="2147484063"/>
          </pc:sldLayoutMkLst>
        </pc:sldLayoutChg>
        <pc:sldLayoutChg chg="modTransition">
          <pc:chgData name="agne eidukiene" userId="49e2c159b5a4d3e2" providerId="LiveId" clId="{1B042110-EEE8-4055-84B1-41B772C9BD5D}" dt="2026-03-07T12:15:42.157" v="7724"/>
          <pc:sldLayoutMkLst>
            <pc:docMk/>
            <pc:sldMasterMk cId="690720567" sldId="2147484062"/>
            <pc:sldLayoutMk cId="1734242107" sldId="2147484065"/>
          </pc:sldLayoutMkLst>
        </pc:sldLayoutChg>
        <pc:sldLayoutChg chg="modTransition">
          <pc:chgData name="agne eidukiene" userId="49e2c159b5a4d3e2" providerId="LiveId" clId="{1B042110-EEE8-4055-84B1-41B772C9BD5D}" dt="2026-03-07T12:15:42.157" v="7724"/>
          <pc:sldLayoutMkLst>
            <pc:docMk/>
            <pc:sldMasterMk cId="690720567" sldId="2147484062"/>
            <pc:sldLayoutMk cId="977609657" sldId="2147484068"/>
          </pc:sldLayoutMkLst>
        </pc:sldLayoutChg>
        <pc:sldLayoutChg chg="modTransition">
          <pc:chgData name="agne eidukiene" userId="49e2c159b5a4d3e2" providerId="LiveId" clId="{1B042110-EEE8-4055-84B1-41B772C9BD5D}" dt="2026-03-07T12:15:42.157" v="7724"/>
          <pc:sldLayoutMkLst>
            <pc:docMk/>
            <pc:sldMasterMk cId="690720567" sldId="2147484062"/>
            <pc:sldLayoutMk cId="492578352" sldId="2147484069"/>
          </pc:sldLayoutMkLst>
        </pc:sldLayoutChg>
        <pc:sldLayoutChg chg="modTransition">
          <pc:chgData name="agne eidukiene" userId="49e2c159b5a4d3e2" providerId="LiveId" clId="{1B042110-EEE8-4055-84B1-41B772C9BD5D}" dt="2026-03-07T12:15:42.157" v="7724"/>
          <pc:sldLayoutMkLst>
            <pc:docMk/>
            <pc:sldMasterMk cId="690720567" sldId="2147484062"/>
            <pc:sldLayoutMk cId="2692472102" sldId="2147484071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13:39.735" v="7667"/>
        <pc:sldMasterMkLst>
          <pc:docMk/>
          <pc:sldMasterMk cId="3916572949" sldId="2147484062"/>
        </pc:sldMasterMkLst>
        <pc:sldLayoutChg chg="modTransition">
          <pc:chgData name="agne eidukiene" userId="49e2c159b5a4d3e2" providerId="LiveId" clId="{1B042110-EEE8-4055-84B1-41B772C9BD5D}" dt="2026-03-07T12:13:39.735" v="7667"/>
          <pc:sldLayoutMkLst>
            <pc:docMk/>
            <pc:sldMasterMk cId="3916572949" sldId="2147484062"/>
            <pc:sldLayoutMk cId="1130616918" sldId="2147484063"/>
          </pc:sldLayoutMkLst>
        </pc:sldLayoutChg>
        <pc:sldLayoutChg chg="modTransition">
          <pc:chgData name="agne eidukiene" userId="49e2c159b5a4d3e2" providerId="LiveId" clId="{1B042110-EEE8-4055-84B1-41B772C9BD5D}" dt="2026-03-07T12:13:39.735" v="7667"/>
          <pc:sldLayoutMkLst>
            <pc:docMk/>
            <pc:sldMasterMk cId="3916572949" sldId="2147484062"/>
            <pc:sldLayoutMk cId="2115274517" sldId="2147484065"/>
          </pc:sldLayoutMkLst>
        </pc:sldLayoutChg>
        <pc:sldLayoutChg chg="modTransition">
          <pc:chgData name="agne eidukiene" userId="49e2c159b5a4d3e2" providerId="LiveId" clId="{1B042110-EEE8-4055-84B1-41B772C9BD5D}" dt="2026-03-07T12:13:39.735" v="7667"/>
          <pc:sldLayoutMkLst>
            <pc:docMk/>
            <pc:sldMasterMk cId="3916572949" sldId="2147484062"/>
            <pc:sldLayoutMk cId="1878119651" sldId="2147484068"/>
          </pc:sldLayoutMkLst>
        </pc:sldLayoutChg>
        <pc:sldLayoutChg chg="modTransition">
          <pc:chgData name="agne eidukiene" userId="49e2c159b5a4d3e2" providerId="LiveId" clId="{1B042110-EEE8-4055-84B1-41B772C9BD5D}" dt="2026-03-07T12:13:39.735" v="7667"/>
          <pc:sldLayoutMkLst>
            <pc:docMk/>
            <pc:sldMasterMk cId="3916572949" sldId="2147484062"/>
            <pc:sldLayoutMk cId="549342244" sldId="2147484069"/>
          </pc:sldLayoutMkLst>
        </pc:sldLayoutChg>
        <pc:sldLayoutChg chg="modTransition">
          <pc:chgData name="agne eidukiene" userId="49e2c159b5a4d3e2" providerId="LiveId" clId="{1B042110-EEE8-4055-84B1-41B772C9BD5D}" dt="2026-03-07T12:13:39.735" v="7667"/>
          <pc:sldLayoutMkLst>
            <pc:docMk/>
            <pc:sldMasterMk cId="3916572949" sldId="2147484062"/>
            <pc:sldLayoutMk cId="852650996" sldId="2147484071"/>
          </pc:sldLayoutMkLst>
        </pc:sldLayoutChg>
      </pc:sldMasterChg>
      <pc:sldMasterChg chg="modTransition modSldLayout">
        <pc:chgData name="agne eidukiene" userId="49e2c159b5a4d3e2" providerId="LiveId" clId="{1B042110-EEE8-4055-84B1-41B772C9BD5D}" dt="2026-03-07T12:15:38.468" v="7720"/>
        <pc:sldMasterMkLst>
          <pc:docMk/>
          <pc:sldMasterMk cId="277654490" sldId="2147484075"/>
        </pc:sldMasterMkLst>
        <pc:sldLayoutChg chg="modTransition">
          <pc:chgData name="agne eidukiene" userId="49e2c159b5a4d3e2" providerId="LiveId" clId="{1B042110-EEE8-4055-84B1-41B772C9BD5D}" dt="2026-03-07T12:15:38.468" v="7720"/>
          <pc:sldLayoutMkLst>
            <pc:docMk/>
            <pc:sldMasterMk cId="277654490" sldId="2147484075"/>
            <pc:sldLayoutMk cId="2092159449" sldId="2147484076"/>
          </pc:sldLayoutMkLst>
        </pc:sldLayoutChg>
        <pc:sldLayoutChg chg="modTransition">
          <pc:chgData name="agne eidukiene" userId="49e2c159b5a4d3e2" providerId="LiveId" clId="{1B042110-EEE8-4055-84B1-41B772C9BD5D}" dt="2026-03-07T12:15:38.468" v="7720"/>
          <pc:sldLayoutMkLst>
            <pc:docMk/>
            <pc:sldMasterMk cId="277654490" sldId="2147484075"/>
            <pc:sldLayoutMk cId="3460899565" sldId="2147484078"/>
          </pc:sldLayoutMkLst>
        </pc:sldLayoutChg>
        <pc:sldLayoutChg chg="modTransition">
          <pc:chgData name="agne eidukiene" userId="49e2c159b5a4d3e2" providerId="LiveId" clId="{1B042110-EEE8-4055-84B1-41B772C9BD5D}" dt="2026-03-07T12:15:38.468" v="7720"/>
          <pc:sldLayoutMkLst>
            <pc:docMk/>
            <pc:sldMasterMk cId="277654490" sldId="2147484075"/>
            <pc:sldLayoutMk cId="3833403242" sldId="2147484081"/>
          </pc:sldLayoutMkLst>
        </pc:sldLayoutChg>
        <pc:sldLayoutChg chg="modTransition">
          <pc:chgData name="agne eidukiene" userId="49e2c159b5a4d3e2" providerId="LiveId" clId="{1B042110-EEE8-4055-84B1-41B772C9BD5D}" dt="2026-03-07T12:15:38.468" v="7720"/>
          <pc:sldLayoutMkLst>
            <pc:docMk/>
            <pc:sldMasterMk cId="277654490" sldId="2147484075"/>
            <pc:sldLayoutMk cId="827692807" sldId="2147484082"/>
          </pc:sldLayoutMkLst>
        </pc:sldLayoutChg>
        <pc:sldLayoutChg chg="modTransition">
          <pc:chgData name="agne eidukiene" userId="49e2c159b5a4d3e2" providerId="LiveId" clId="{1B042110-EEE8-4055-84B1-41B772C9BD5D}" dt="2026-03-07T12:15:38.468" v="7720"/>
          <pc:sldLayoutMkLst>
            <pc:docMk/>
            <pc:sldMasterMk cId="277654490" sldId="2147484075"/>
            <pc:sldLayoutMk cId="1504794157" sldId="214748408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A1D79A-5158-40E6-BA0F-E670064C0AC9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52800-3172-49C9-8FC9-D50FC988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021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827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38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87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70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47C01-32DD-A2DE-6D30-FF216DCE2F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E3917-BD95-05C0-DADB-AAF56CA850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EB256-592C-5120-6CF5-C33BA7B1B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D8F32-8DB5-D15F-FCB9-4F5702FA5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9B410-CC91-2145-4A23-5C71B59FA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7154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43810-ABFF-6AC2-7FB3-C834D7EEE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0FEDD-65A9-5B80-6BF3-F53DEF525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5FD2-9E67-95FC-CFD8-6F9DD0D50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367D5-7C27-5E67-FCB7-9F235FA01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13B97-CB70-29CB-7C44-718B94D6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86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7281-D59C-22AC-82FF-88F1B7B74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7F2C9-7CBE-979F-D650-5807AC943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E66B1-73D4-8C86-5587-F020A27F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52AC0-8ECA-D7E8-53CA-0C9DD54AE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55EAD-D021-54C0-C130-4C9F0E801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9321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A9447-F887-C4B7-8A9A-DFC797C10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B2782-2339-0630-BE2D-CB01CCEEC2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806DC-96BA-FC1F-0752-CC803BF2D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429577-2C55-D60E-9DD6-AB1DD27D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82BAA-F684-D6E5-BB49-E056A145C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904A83-621A-6D15-3F02-93E7E01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183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5E0FA-4A19-05B1-327D-E65CCCBFC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46B55-03BC-0CE5-9FFA-E2D7FC42EB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6E22E-7205-9DE6-C5C0-301C478D9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22E6D2-72B6-3814-D6AA-8015FEF6AB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14C3A-047E-F20C-D3C3-8C94EE13E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807F5-F89F-EB6E-99E4-A009CBB1F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49293-7EB3-E839-87A3-DDFA406D6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1536CA-C979-8BA4-5219-BB0ED6F3E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73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03E31-8B00-A66C-D8A2-9DA5604F5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54DBCE-DD33-14C8-67E9-7DB97DADD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29293-558B-E1E6-2602-D3BBE6CE5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9E7F5-1BFE-EF24-B48D-0ED444972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4854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044DFD-297C-63B1-1603-8506EE638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465CEF-9C35-A71C-5FDE-A679898AA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01E740-5A08-6EB0-0E82-C9807C850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59415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AF9ED-F2EA-7077-2332-405B79D0D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91C0D-B2FD-8A56-57A7-790DCB688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5D3D69-1945-CC3C-9B4B-22D782383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B1CAD-C907-023C-022F-6B20E990D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DFD6C-853D-9F71-8728-2624765FB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F80C96-7272-4A8F-2234-C97607611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05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8F75-5C23-1806-DE82-9D5167A3B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877A87-E86E-590D-BB98-FC8B5B151F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A5F01C-2969-9FFB-A0A9-23FB8C6D70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922274-56C9-2A64-AB51-C96798A71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52410-CABF-8C42-D291-444D0EDD0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3D576-6C49-0838-C61C-F785FBD9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95686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4D36C-94BF-2A66-26D0-94C662048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EEBDF4-908B-7115-FB15-57F0AA69F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62E4D-2C61-0BC6-679A-18B9C6E53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5AEFD-62C9-3404-AF63-A44FECA03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19164-68A0-0BE5-76B9-509C6B4E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861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F9CE66-BF6C-9335-05E9-933582194D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91FD6-183F-1E6D-842B-68F6028783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A4168-63B2-1EE4-94EB-A9748B423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DB269-6F53-2835-2B01-97F54FF7F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F4A7A-A839-B25F-16B3-39BEE0ABE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72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45149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0634B4-9E32-DCEA-AFAF-9C5E0B6D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757DF-5C4C-48AC-C761-306F27BC5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E587E-E462-2B8D-2CC1-8DEE0FBE1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A427C5-0AF5-4AE3-AA61-4B11A848D571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0D3BD-0486-2661-C361-5D0BE16C0E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A781B-15C3-94C6-09F1-2BF35C9D6D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310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  <p:sldLayoutId id="2147484048" r:id="rId12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1CC34C-A7FB-E740-6F4E-C9A6CDB81372}"/>
              </a:ext>
            </a:extLst>
          </p:cNvPr>
          <p:cNvSpPr txBox="1"/>
          <p:nvPr/>
        </p:nvSpPr>
        <p:spPr>
          <a:xfrm>
            <a:off x="913773" y="500744"/>
            <a:ext cx="5922456" cy="5290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000" cap="all"/>
              <a:t>Student name: agne eidukiene </a:t>
            </a:r>
            <a:br>
              <a:rPr lang="en-US" sz="2000" cap="all"/>
            </a:br>
            <a:r>
              <a:rPr lang="en-US" sz="2000" cap="all"/>
              <a:t>id: 2435270</a:t>
            </a:r>
            <a:br>
              <a:rPr lang="en-US" sz="2000" cap="all"/>
            </a:br>
            <a:r>
              <a:rPr lang="en-US" sz="2000" cap="all"/>
              <a:t>lecture’s name: peace ukachukwu </a:t>
            </a:r>
            <a:br>
              <a:rPr lang="en-US" sz="2000" cap="all"/>
            </a:br>
            <a:r>
              <a:rPr lang="en-US" sz="2000" cap="all"/>
              <a:t>module title: lchs4010: psychology in health and social care</a:t>
            </a:r>
            <a:br>
              <a:rPr lang="en-US" sz="2000" cap="all"/>
            </a:br>
            <a:br>
              <a:rPr lang="en-US" sz="2000" cap="all"/>
            </a:br>
            <a:br>
              <a:rPr lang="en-US" sz="2000" cap="all"/>
            </a:br>
            <a:br>
              <a:rPr lang="en-US" sz="2000" cap="all"/>
            </a:br>
            <a:r>
              <a:rPr lang="en-US" sz="2000" cap="all"/>
              <a:t>declaration of use of ai: </a:t>
            </a:r>
            <a:br>
              <a:rPr lang="en-US" sz="2000" cap="all"/>
            </a:br>
            <a:r>
              <a:rPr lang="en-US" sz="2000" cap="all"/>
              <a:t>I declare that  I have used Gemini and copilot to help me structure this presentation, simplify the language, and organize my references. I have reviewed all the content to ensure it is my own work and meets the module requirements. </a:t>
            </a:r>
            <a:br>
              <a:rPr lang="en-US" sz="2000" cap="all"/>
            </a:br>
            <a:endParaRPr lang="en-US" sz="2000" cap="all" dirty="0"/>
          </a:p>
        </p:txBody>
      </p:sp>
      <p:pic>
        <p:nvPicPr>
          <p:cNvPr id="2050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53023EBF-409E-CA23-4FA3-9907C3F8A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0401" y="1736272"/>
            <a:ext cx="4855653" cy="2819399"/>
          </a:xfrm>
          <a:prstGeom prst="roundRect">
            <a:avLst>
              <a:gd name="adj" fmla="val 2392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393499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9DFA2-9723-EBF6-5AEB-C4A0767C28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/>
              <a:t>Jenny’s story (The scenario)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B45B8A-1823-4899-5FB8-1D7E58E73B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ptos Narrow" panose="020F0502020204030204" pitchFamily="34" charset="0"/>
                <a:cs typeface="Aldhabi" panose="020F0502020204030204" pitchFamily="2" charset="-78"/>
              </a:rPr>
              <a:t>T</a:t>
            </a: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he long-term role: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Jenny is 16 an has been a “young carer” for 5 years, starting at just 11 years old.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The loss: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Following her father's death, she became the primary support of her mother.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Complex needs: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Her mother faces physical mobility issues, memory loss, and low mood, requiring Jenny to be “on call” 24/7.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What research says: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according to </a:t>
            </a: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the children’s society (2024),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kids like jenny often miss out on “normative” childhood experiences, which can change how their brains develop. </a:t>
            </a:r>
            <a:endParaRPr lang="en-US" b="1" dirty="0">
              <a:solidFill>
                <a:schemeClr val="tx1"/>
              </a:solidFill>
              <a:latin typeface="Aptos Narrow" panose="020F0502020204030204" pitchFamily="34" charset="0"/>
              <a:cs typeface="Aldhabi" panose="020F05020202040302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64730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with text and brain&#10;&#10;AI-generated content may be incorrect.">
            <a:extLst>
              <a:ext uri="{FF2B5EF4-FFF2-40B4-BE49-F238E27FC236}">
                <a16:creationId xmlns:a16="http://schemas.microsoft.com/office/drawing/2014/main" id="{932725C3-4C41-97E7-2478-2A643D8EF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830383"/>
            <a:ext cx="3995592" cy="517228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345D83-E92A-D55E-79D0-CAA1334CA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753083"/>
          </a:xfrm>
        </p:spPr>
        <p:txBody>
          <a:bodyPr>
            <a:normAutofit fontScale="90000"/>
          </a:bodyPr>
          <a:lstStyle/>
          <a:p>
            <a:r>
              <a:rPr lang="en-GB" dirty="0"/>
              <a:t>My theory: Piaget’s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77367-7D98-8CAE-8497-4921D9C7545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1524000"/>
            <a:ext cx="6659109" cy="469053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The stage: formal operational (age 11 to adulthood).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What happens now: </a:t>
            </a:r>
            <a:r>
              <a:rPr lang="en-GB" dirty="0"/>
              <a:t>this is the peak of cognitive growth. Teens move from “concrete” thinking (chores/facts) to “abstract” thinking (logic/philosophy).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The goal: </a:t>
            </a:r>
            <a:r>
              <a:rPr lang="en-GB" dirty="0"/>
              <a:t>jenny should be learning tot think about “what if” and planning her own career.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Modern view: Behan (2024) </a:t>
            </a:r>
            <a:r>
              <a:rPr lang="en-GB" dirty="0"/>
              <a:t>argues that this stage is when the brain builds “executive function”, which helps with complex decision-making and forming a self-identity. </a:t>
            </a:r>
          </a:p>
        </p:txBody>
      </p:sp>
    </p:spTree>
    <p:extLst>
      <p:ext uri="{BB962C8B-B14F-4D97-AF65-F5344CB8AC3E}">
        <p14:creationId xmlns:p14="http://schemas.microsoft.com/office/powerpoint/2010/main" val="367308644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sitting on a bed with her hand on her head&#10;&#10;AI-generated content may be incorrect.">
            <a:extLst>
              <a:ext uri="{FF2B5EF4-FFF2-40B4-BE49-F238E27FC236}">
                <a16:creationId xmlns:a16="http://schemas.microsoft.com/office/drawing/2014/main" id="{A2D803F0-DAC6-A11A-ED7B-C832D2DFBA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71" y="1235130"/>
            <a:ext cx="4180115" cy="437101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242995-C7F1-7AAB-BD34-BAE21F42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229" y="370115"/>
            <a:ext cx="5584998" cy="865016"/>
          </a:xfrm>
        </p:spPr>
        <p:txBody>
          <a:bodyPr>
            <a:normAutofit/>
          </a:bodyPr>
          <a:lstStyle/>
          <a:p>
            <a:r>
              <a:rPr lang="en-GB" sz="4000" dirty="0"/>
              <a:t>Key ideas made simple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23D1E-2907-B4F6-9411-9C03626647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7287" y="1153886"/>
            <a:ext cx="6368142" cy="7075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Schemas: </a:t>
            </a:r>
            <a:r>
              <a:rPr lang="en-GB" sz="2400" dirty="0"/>
              <a:t>these are “mental folders”. Jenny has huge folder for “caregiving” but a tiny one for “self-care” (Blake Taylor, 2022).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Assimilation: </a:t>
            </a:r>
            <a:r>
              <a:rPr lang="en-GB" sz="2400" dirty="0"/>
              <a:t>this is jenny adding new info to what she knows (e.g., learning a new way to help her mom move).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accommodation: </a:t>
            </a:r>
            <a:r>
              <a:rPr lang="en-GB" sz="2400" dirty="0"/>
              <a:t>this is when jenny must change her whole mindset (e.g., realizing she is now more of “parent” As a “child”.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Disequilibrium: </a:t>
            </a:r>
            <a:r>
              <a:rPr lang="en-GB" sz="2400" dirty="0"/>
              <a:t>jenny is “out of balance”. Her mental energy is being used up by adult stress, leaving little room for her own growth.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6899321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93899-786B-1D3D-863A-36E4260A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How it affects jenny's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6D22-8784-88C1-6448-B349DD04A1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79078" y="960814"/>
            <a:ext cx="6247722" cy="4830385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Growing up too fast: </a:t>
            </a:r>
            <a:r>
              <a:rPr lang="en-GB" sz="2400" dirty="0"/>
              <a:t>jenny is “expert” at adult's tasks. While this seems good, Piaget might say she is “stuck” in concrete tasks and missing out on “playful” abstract thinking. </a:t>
            </a:r>
          </a:p>
          <a:p>
            <a:r>
              <a:rPr lang="en-GB" sz="2400" b="1" dirty="0"/>
              <a:t>Cognitive fatigue: smith and jones (2021) </a:t>
            </a:r>
            <a:r>
              <a:rPr lang="en-GB" sz="2400" dirty="0"/>
              <a:t>found that stress of caring can “crowd out” the mental space needed for school. This makes it hard for jenny to focus on subjects at school. </a:t>
            </a:r>
          </a:p>
          <a:p>
            <a:r>
              <a:rPr lang="en-GB" sz="2400" b="1" dirty="0"/>
              <a:t>Social identity: </a:t>
            </a:r>
            <a:r>
              <a:rPr lang="en-GB" sz="2400" dirty="0"/>
              <a:t>if jenny only sees herself as a “carer”, she may struggle to figure out who she is an individual person.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57679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brain with glowing dots&#10;&#10;AI-generated content may be incorrect.">
            <a:extLst>
              <a:ext uri="{FF2B5EF4-FFF2-40B4-BE49-F238E27FC236}">
                <a16:creationId xmlns:a16="http://schemas.microsoft.com/office/drawing/2014/main" id="{2563EB1C-4512-8EF1-BC13-D1841CBC9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07" y="1497995"/>
            <a:ext cx="3547536" cy="3336319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8B8064-F5BC-2621-5B28-963609FAC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359230"/>
            <a:ext cx="5855416" cy="914400"/>
          </a:xfrm>
        </p:spPr>
        <p:txBody>
          <a:bodyPr>
            <a:normAutofit fontScale="90000"/>
          </a:bodyPr>
          <a:lstStyle/>
          <a:p>
            <a:r>
              <a:rPr lang="en-GB" dirty="0"/>
              <a:t>Support plan – part 1(helping the brain)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7F36-BECC-1415-7C30-CC72D946A3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04658" y="1497995"/>
            <a:ext cx="7128936" cy="460889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The goal: </a:t>
            </a:r>
            <a:r>
              <a:rPr lang="en-GB" sz="2400" dirty="0"/>
              <a:t>use “scaffolding” to give jenny's brain a break.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Technology: </a:t>
            </a:r>
            <a:r>
              <a:rPr lang="en-GB" sz="2400" dirty="0"/>
              <a:t>setting up automated bill payment and digital pill dispensers for her mother. This removes the “mental load” from jenny's memory.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Professional help: </a:t>
            </a:r>
            <a:r>
              <a:rPr lang="en-GB" sz="2400" dirty="0"/>
              <a:t>getting a home-care worker for even 5 hours a week allows jenny to enter a “safe space” where she doesn’t have to be the adult.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Result:</a:t>
            </a:r>
            <a:r>
              <a:rPr lang="en-GB" sz="2400" dirty="0"/>
              <a:t> this “frees up” her formal operational thinking so she can focus on her own future.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715894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175BE-5055-4964-ECBC-3829A0569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3160643"/>
            <a:ext cx="3573117" cy="2277458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Support plan – part 2 (social growth)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60F29-6CED-23DC-1661-366D208CC2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The goal: </a:t>
            </a:r>
            <a:r>
              <a:rPr lang="en-GB" sz="2400" dirty="0"/>
              <a:t>use social interaction to help jenny's identity grow.  </a:t>
            </a:r>
          </a:p>
          <a:p>
            <a:r>
              <a:rPr lang="en-GB" sz="2400" b="1" dirty="0"/>
              <a:t>Peer power: </a:t>
            </a:r>
            <a:r>
              <a:rPr lang="en-GB" sz="2400" dirty="0"/>
              <a:t>Piaget believed we learn best by talking and debating with people our own age. </a:t>
            </a:r>
          </a:p>
          <a:p>
            <a:r>
              <a:rPr lang="en-GB" sz="2400" b="1" dirty="0"/>
              <a:t>Young carers groups: Aldridge (2023) </a:t>
            </a:r>
            <a:r>
              <a:rPr lang="en-GB" sz="2400" dirty="0"/>
              <a:t>says these groups are vital. They help jenny realize her situation isn’t “her fault”, which helps her reach “equilibrium” (mental balance). </a:t>
            </a:r>
          </a:p>
          <a:p>
            <a:r>
              <a:rPr lang="en-GB" sz="2400" b="1" dirty="0"/>
              <a:t>Flexible schooling: </a:t>
            </a:r>
            <a:r>
              <a:rPr lang="en-GB" sz="2400" dirty="0"/>
              <a:t>teachers should provide “mentoring” to help jenny practice the abstract problem-solving skills she might be missing at home.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22467629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and person holding a baby&#10;&#10;AI-generated content may be incorrect.">
            <a:extLst>
              <a:ext uri="{FF2B5EF4-FFF2-40B4-BE49-F238E27FC236}">
                <a16:creationId xmlns:a16="http://schemas.microsoft.com/office/drawing/2014/main" id="{FE409C25-02DC-8C14-22EB-1ADC08880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95130"/>
            <a:ext cx="5917096" cy="52279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7B3826-A402-EB3F-1C4D-C391DB4D3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37930"/>
            <a:ext cx="3740515" cy="70567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Nature vs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4812F-8B05-443B-15DE-C9EF7126B7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78903" y="1152940"/>
            <a:ext cx="5705061" cy="466145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Nature (biology): </a:t>
            </a:r>
            <a:r>
              <a:rPr lang="en-GB" sz="2400" dirty="0"/>
              <a:t>at 16, jenny's brain is biologically programmed to want independence and to pull away from the family to find her own path.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Nurture (environment): </a:t>
            </a:r>
            <a:r>
              <a:rPr lang="en-GB" sz="2400" dirty="0"/>
              <a:t>her home environment (her mother’s illness) “forces” her to stay close and stay responsible.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The stress: Larkin and miller (2025) </a:t>
            </a:r>
            <a:r>
              <a:rPr lang="en-GB" sz="2400" dirty="0"/>
              <a:t>explain that this “tug-of-war” between her biological nature and her caring environment is what causes her high levels of anxiety.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781619318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city lights with icons&#10;&#10;AI-generated content may be incorrect.">
            <a:extLst>
              <a:ext uri="{FF2B5EF4-FFF2-40B4-BE49-F238E27FC236}">
                <a16:creationId xmlns:a16="http://schemas.microsoft.com/office/drawing/2014/main" id="{E45480A1-695E-490B-53EE-A2BF4B4011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894" y="1997934"/>
            <a:ext cx="4770219" cy="2862131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ACF3B1-0CAF-5BA2-4FA1-557F6EF0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85058"/>
            <a:ext cx="10364451" cy="1115234"/>
          </a:xfrm>
        </p:spPr>
        <p:txBody>
          <a:bodyPr>
            <a:normAutofit/>
          </a:bodyPr>
          <a:lstStyle/>
          <a:p>
            <a:r>
              <a:rPr lang="en-GB" sz="4000" dirty="0"/>
              <a:t>Evaluation (the good and the bad)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D4DDD-DC5D-E1AB-4A74-A214E3AC87D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300292"/>
            <a:ext cx="5824483" cy="449090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Strengths of Piaget: </a:t>
            </a:r>
            <a:r>
              <a:rPr lang="en-GB" dirty="0"/>
              <a:t>it gives us a clear “checklist” of what jenny should be able to do (abstracting thinking) and shows us where she needs help.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Weaknesses: </a:t>
            </a:r>
            <a:r>
              <a:rPr lang="en-GB" dirty="0"/>
              <a:t>it can be too rigid. It doesn’t always account for the amazing “resilience” or strength that young carers develop.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summary: </a:t>
            </a:r>
            <a:r>
              <a:rPr lang="en-GB" dirty="0"/>
              <a:t>while jenny's development is under pressure , the right support can help her use her “forced maturity” as a strength rather than a burden. </a:t>
            </a:r>
          </a:p>
        </p:txBody>
      </p:sp>
    </p:spTree>
    <p:extLst>
      <p:ext uri="{BB962C8B-B14F-4D97-AF65-F5344CB8AC3E}">
        <p14:creationId xmlns:p14="http://schemas.microsoft.com/office/powerpoint/2010/main" val="3879273792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0FDF2-1B42-0D62-30C8-CC213D6D1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238539"/>
            <a:ext cx="5754696" cy="74543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62A51-F8E0-4634-6BF4-DA442248CF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40565" y="1222512"/>
            <a:ext cx="9004851" cy="4880114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tx2"/>
                </a:solidFill>
              </a:rPr>
              <a:t>In summary, Jenny’s life as a young carer has had a major impact on her growth. By using </a:t>
            </a:r>
            <a:r>
              <a:rPr lang="en-GB" sz="2400" b="1">
                <a:solidFill>
                  <a:schemeClr val="tx2"/>
                </a:solidFill>
              </a:rPr>
              <a:t>Piaget’s theory</a:t>
            </a:r>
            <a:r>
              <a:rPr lang="en-GB" sz="2400">
                <a:solidFill>
                  <a:schemeClr val="tx2"/>
                </a:solidFill>
              </a:rPr>
              <a:t>, we can see that while she is very good at “adult” chores, her brain needs more space for “big thinking” and planning her own future. </a:t>
            </a:r>
          </a:p>
          <a:p>
            <a:pPr marL="0" indent="0">
              <a:buNone/>
            </a:pPr>
            <a:r>
              <a:rPr lang="en-GB" sz="2400">
                <a:solidFill>
                  <a:schemeClr val="tx2"/>
                </a:solidFill>
              </a:rPr>
              <a:t>Our support plan aims to help Jenny by: </a:t>
            </a:r>
          </a:p>
          <a:p>
            <a:r>
              <a:rPr lang="en-GB" sz="2400" b="1">
                <a:solidFill>
                  <a:schemeClr val="tx2"/>
                </a:solidFill>
              </a:rPr>
              <a:t>Using technology and extra help </a:t>
            </a:r>
            <a:r>
              <a:rPr lang="en-GB" sz="2400">
                <a:solidFill>
                  <a:schemeClr val="tx2"/>
                </a:solidFill>
              </a:rPr>
              <a:t>to take the “mental load” off her shoulders. </a:t>
            </a:r>
          </a:p>
          <a:p>
            <a:r>
              <a:rPr lang="en-GB" sz="2400" b="1">
                <a:solidFill>
                  <a:schemeClr val="tx2"/>
                </a:solidFill>
              </a:rPr>
              <a:t>Giving her time with friends </a:t>
            </a:r>
            <a:r>
              <a:rPr lang="en-GB" sz="2400">
                <a:solidFill>
                  <a:schemeClr val="tx2"/>
                </a:solidFill>
              </a:rPr>
              <a:t>so she can build her own identity outside of being a carer. </a:t>
            </a:r>
          </a:p>
          <a:p>
            <a:r>
              <a:rPr lang="en-GB" sz="2400" b="1">
                <a:solidFill>
                  <a:schemeClr val="tx2"/>
                </a:solidFill>
              </a:rPr>
              <a:t>Helping her at school </a:t>
            </a:r>
            <a:r>
              <a:rPr lang="en-GB" sz="2400">
                <a:solidFill>
                  <a:schemeClr val="tx2"/>
                </a:solidFill>
              </a:rPr>
              <a:t>so she can reach her full potential.  </a:t>
            </a:r>
          </a:p>
          <a:p>
            <a:pPr marL="0" indent="0">
              <a:buNone/>
            </a:pPr>
            <a:r>
              <a:rPr lang="en-GB" sz="2400">
                <a:solidFill>
                  <a:schemeClr val="tx2"/>
                </a:solidFill>
              </a:rPr>
              <a:t>By balancing her “Nature” (her need to grow up) with a better “Nurture” (a supportive environment), we can help Jenny succeed both at home and in her own life. </a:t>
            </a:r>
          </a:p>
          <a:p>
            <a:pPr marL="0" indent="0">
              <a:buNone/>
            </a:pPr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6241787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93EAC-73D0-B0D0-4F20-0684971E8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514" y="178904"/>
            <a:ext cx="9853422" cy="76531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AACD9-834A-9893-AE2E-A1240DF830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0744" y="838200"/>
            <a:ext cx="11484428" cy="6109252"/>
          </a:xfrm>
        </p:spPr>
        <p:txBody>
          <a:bodyPr>
            <a:noAutofit/>
          </a:bodyPr>
          <a:lstStyle/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Aldridge, J. (2023) </a:t>
            </a:r>
            <a:r>
              <a:rPr lang="en-GB" sz="2400" i="1" dirty="0"/>
              <a:t>Young Carers: Context, Rights and Needs</a:t>
            </a:r>
            <a:r>
              <a:rPr lang="en-GB" sz="2400" dirty="0"/>
              <a:t>. 2</a:t>
            </a:r>
            <a:r>
              <a:rPr lang="en-GB" sz="2400" baseline="30000" dirty="0"/>
              <a:t>nd</a:t>
            </a:r>
            <a:r>
              <a:rPr lang="en-GB" sz="2400" dirty="0"/>
              <a:t> ed. London: Routledge.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Behan, C. (2024) ‘Cognitive Development in the Digital Age: A Fresh Look at Piaget’s Formal Operations</a:t>
            </a:r>
            <a:r>
              <a:rPr lang="en-GB" sz="2400" i="1" dirty="0"/>
              <a:t>’, Journal of Adolescent Research</a:t>
            </a:r>
            <a:r>
              <a:rPr lang="en-GB" sz="2400" dirty="0"/>
              <a:t>, 12(3), pp. 45-60.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Blake Taylor, K. (2022) </a:t>
            </a:r>
            <a:r>
              <a:rPr lang="en-GB" sz="2400" i="1" dirty="0"/>
              <a:t>The Psychology of Childhood and Adolescence.</a:t>
            </a:r>
            <a:r>
              <a:rPr lang="en-GB" sz="2400" dirty="0"/>
              <a:t> London: Sage Publication.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Children’s Society (2024) </a:t>
            </a:r>
            <a:r>
              <a:rPr lang="en-GB" sz="2400" i="1" dirty="0"/>
              <a:t>The Lives of Young Carers in The UK: 2024 Report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https://www.childrenssociety.org.uk</a:t>
            </a:r>
            <a:r>
              <a:rPr lang="en-GB" sz="2400" dirty="0"/>
              <a:t> ( accessed: 22 February 2026).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Larkin, K. and Miller, J. (2025) ‘Nature Versus Nuture: How Caregiving Environments Shape The Adolescent Brain’, </a:t>
            </a:r>
            <a:r>
              <a:rPr lang="en-GB" sz="2400" i="1" dirty="0"/>
              <a:t>Developmental Psychology Review</a:t>
            </a:r>
            <a:r>
              <a:rPr lang="en-GB" sz="2400" dirty="0"/>
              <a:t>, 18(1), pp. 112-125.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Smith, T. and Jones, R. (2021) ‘Applying Piagetian Theory To Modern Social Work Practice’, </a:t>
            </a:r>
            <a:r>
              <a:rPr lang="en-GB" sz="2400" i="1" dirty="0"/>
              <a:t>British Journal of Social Work</a:t>
            </a:r>
            <a:r>
              <a:rPr lang="en-GB" sz="2400" dirty="0"/>
              <a:t>, 51(4), pp. 202-218. </a:t>
            </a:r>
          </a:p>
        </p:txBody>
      </p:sp>
    </p:spTree>
    <p:extLst>
      <p:ext uri="{BB962C8B-B14F-4D97-AF65-F5344CB8AC3E}">
        <p14:creationId xmlns:p14="http://schemas.microsoft.com/office/powerpoint/2010/main" val="3850089766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432</TotalTime>
  <Words>1236</Words>
  <Application>Microsoft Office PowerPoint</Application>
  <PresentationFormat>Widescreen</PresentationFormat>
  <Paragraphs>56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Aptos Narrow</vt:lpstr>
      <vt:lpstr>Arial</vt:lpstr>
      <vt:lpstr>Office Theme</vt:lpstr>
      <vt:lpstr>PowerPoint Presentation</vt:lpstr>
      <vt:lpstr>Jenny’s story (The scenario)</vt:lpstr>
      <vt:lpstr>My theory: Piaget’s stages </vt:lpstr>
      <vt:lpstr>Key ideas made simple </vt:lpstr>
      <vt:lpstr>How it affects jenny's growth</vt:lpstr>
      <vt:lpstr>Support plan – part 1(helping the brain) </vt:lpstr>
      <vt:lpstr>Support plan – part 2 (social growth) </vt:lpstr>
      <vt:lpstr>Nature vs nurture</vt:lpstr>
      <vt:lpstr>Evaluation (the good and the bad)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agne eidukiene</dc:creator>
  <cp:lastModifiedBy>agne eidukiene</cp:lastModifiedBy>
  <cp:revision>1</cp:revision>
  <dcterms:created xsi:type="dcterms:W3CDTF">2026-02-22T12:20:27Z</dcterms:created>
  <dcterms:modified xsi:type="dcterms:W3CDTF">2026-03-07T12:47:28Z</dcterms:modified>
</cp:coreProperties>
</file>