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86" r:id="rId4"/>
    <p:sldId id="266" r:id="rId5"/>
    <p:sldId id="258" r:id="rId6"/>
    <p:sldId id="269" r:id="rId7"/>
    <p:sldId id="287" r:id="rId8"/>
    <p:sldId id="289" r:id="rId9"/>
    <p:sldId id="290" r:id="rId10"/>
    <p:sldId id="296" r:id="rId11"/>
    <p:sldId id="291" r:id="rId12"/>
    <p:sldId id="297" r:id="rId13"/>
    <p:sldId id="293" r:id="rId14"/>
    <p:sldId id="294" r:id="rId15"/>
    <p:sldId id="295" r:id="rId16"/>
    <p:sldId id="28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2735"/>
    <a:srgbClr val="1042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1" autoAdjust="0"/>
    <p:restoredTop sz="74277" autoAdjust="0"/>
  </p:normalViewPr>
  <p:slideViewPr>
    <p:cSldViewPr snapToGrid="0">
      <p:cViewPr varScale="1">
        <p:scale>
          <a:sx n="62" d="100"/>
          <a:sy n="6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FF10F-A4C6-44D8-830A-847E98F62AE6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A3B433-2FBE-42C5-B783-E4C92D61EAA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Overall, Bowlby's Attachment Theory provides the most appropriate framework for understanding Isaac's emotional and social difficulties. However, his development is likely influenced by both attachment experiences and wider biological and environmental factors.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 /><Relationship Id="rId7" Type="http://schemas.openxmlformats.org/officeDocument/2006/relationships/slideMaster" Target="../slideMasters/slideMaster1.xml" /><Relationship Id="rId2" Type="http://schemas.openxmlformats.org/officeDocument/2006/relationships/tags" Target="../tags/tag2.xml" /><Relationship Id="rId1" Type="http://schemas.openxmlformats.org/officeDocument/2006/relationships/tags" Target="../tags/tag1.xml" /><Relationship Id="rId6" Type="http://schemas.openxmlformats.org/officeDocument/2006/relationships/tags" Target="../tags/tag6.xml" /><Relationship Id="rId5" Type="http://schemas.openxmlformats.org/officeDocument/2006/relationships/tags" Target="../tags/tag5.xml" /><Relationship Id="rId4" Type="http://schemas.openxmlformats.org/officeDocument/2006/relationships/tags" Target="../tags/tag4.xml" 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 /><Relationship Id="rId2" Type="http://schemas.openxmlformats.org/officeDocument/2006/relationships/tags" Target="../tags/tag8.xml" /><Relationship Id="rId1" Type="http://schemas.openxmlformats.org/officeDocument/2006/relationships/tags" Target="../tags/tag7.xml" /><Relationship Id="rId5" Type="http://schemas.openxmlformats.org/officeDocument/2006/relationships/slideMaster" Target="../slideMasters/slideMaster1.xml" /><Relationship Id="rId4" Type="http://schemas.openxmlformats.org/officeDocument/2006/relationships/tags" Target="../tags/tag10.xml" 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 /><Relationship Id="rId2" Type="http://schemas.openxmlformats.org/officeDocument/2006/relationships/tags" Target="../tags/tag12.xml" /><Relationship Id="rId1" Type="http://schemas.openxmlformats.org/officeDocument/2006/relationships/tags" Target="../tags/tag11.xml" /><Relationship Id="rId6" Type="http://schemas.openxmlformats.org/officeDocument/2006/relationships/slideMaster" Target="../slideMasters/slideMaster1.xml" /><Relationship Id="rId5" Type="http://schemas.openxmlformats.org/officeDocument/2006/relationships/tags" Target="../tags/tag15.xml" /><Relationship Id="rId4" Type="http://schemas.openxmlformats.org/officeDocument/2006/relationships/tags" Target="../tags/tag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2026/7/13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2026/7/13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2026/7/13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3" Type="http://schemas.openxmlformats.org/officeDocument/2006/relationships/slideLayout" Target="../slideLayouts/slideLayout3.xml" /><Relationship Id="rId21" Type="http://schemas.openxmlformats.org/officeDocument/2006/relationships/theme" Target="../theme/theme1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slideLayout" Target="../slideLayouts/slideLayout20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slideLayout" Target="../slideLayouts/slideLayout19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FD41532-2977-4594-9A1A-E1F51C700DF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15DEE15-73E0-4F4F-856B-B5E890C2BE0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3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4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4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4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4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4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4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4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4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3758" y="1265174"/>
            <a:ext cx="8824484" cy="2710365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6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Title: </a:t>
            </a:r>
            <a:r>
              <a:rPr lang="en-US" altLang="en-US" sz="3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Applying Bowlby's Attachment Theory to Understand Isaac's Early Childhood Development: Implications for Health and Social Care Practice</a:t>
            </a:r>
            <a:br>
              <a:rPr lang="en-US" altLang="en-US" sz="3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en-US" sz="3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US" sz="3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 4010 Psychology in Health and Social Care</a:t>
            </a:r>
            <a:b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49258" y="3872736"/>
            <a:ext cx="7693484" cy="2683046"/>
          </a:xfrm>
        </p:spPr>
        <p:txBody>
          <a:bodyPr>
            <a:noAutofit/>
          </a:bodyPr>
          <a:lstStyle/>
          <a:p>
            <a:pPr algn="ctr"/>
            <a:r>
              <a:rPr lang="en-GB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Swapna Khanam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2510691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 Parker</a:t>
            </a:r>
          </a:p>
          <a:p>
            <a:pPr algn="ctr"/>
            <a:r>
              <a:rPr lang="en-GB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13/07/26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24191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4151" y="118533"/>
            <a:ext cx="7402976" cy="661261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Isaac's Case</a:t>
            </a:r>
          </a:p>
        </p:txBody>
      </p:sp>
      <p:pic>
        <p:nvPicPr>
          <p:cNvPr id="3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266987" y="779794"/>
            <a:ext cx="21891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Overview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266825" y="1241425"/>
            <a:ext cx="6624955" cy="5169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Four-year-old Isaac attends a London children's center.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resides with his single mother, who has no social support and suffers from postpartum depression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Childcare arrangements have been disturbed due to the family's recent relocation.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Isaac is reserved, silent, and upset when his mother isn't around.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 demonstrates delayed language development and finds it difficult to participate in group activities.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home, he has difficulty sleeping and remains highly dependent on his mother.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rcRect l="52661" t="19945" b="13672"/>
          <a:stretch>
            <a:fillRect/>
          </a:stretch>
        </p:blipFill>
        <p:spPr>
          <a:xfrm>
            <a:off x="7984584" y="1555707"/>
            <a:ext cx="4007632" cy="374658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891596" y="5429640"/>
            <a:ext cx="4395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child and his mother’s attachment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151582" y="0"/>
            <a:ext cx="8273236" cy="737395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Bowlby's Attachment Theory</a:t>
            </a:r>
          </a:p>
        </p:txBody>
      </p:sp>
      <p:pic>
        <p:nvPicPr>
          <p:cNvPr id="3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514961" y="1329776"/>
            <a:ext cx="7830518" cy="3276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Introduction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Developed by John Bowlby (1907–1990), a British psychiatrist and psychoanalyst.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Shows how strong early bonds with caregivers support healthy emotional, social, and cognitive development.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attachment experiences shape an Internal Working Model, influencing relationships throughout life.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330" y="167439"/>
            <a:ext cx="8161441" cy="738752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of Bowlby's Attachment Theory</a:t>
            </a:r>
          </a:p>
        </p:txBody>
      </p:sp>
      <p:pic>
        <p:nvPicPr>
          <p:cNvPr id="6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220492" y="1355577"/>
            <a:ext cx="6098582" cy="47078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Emotional bond between a kid and caregiver.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Base: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Caregiver provides safety to explore.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 Haven: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Child seeks comfort when distressed.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Working Model: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Early relationships shape future expectations.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Sensitive Period: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First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2–3 years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crucial for attachment.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Crying, smiling, clinging, and following maintain closeness.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rcRect l="51937" t="15128" r="2605" b="8974"/>
          <a:stretch>
            <a:fillRect/>
          </a:stretch>
        </p:blipFill>
        <p:spPr>
          <a:xfrm>
            <a:off x="7515783" y="1079877"/>
            <a:ext cx="4676216" cy="5205046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6719633" y="6284923"/>
            <a:ext cx="53535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Core Principles of Bowlby's Attachment Theory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6320" y="-36964"/>
            <a:ext cx="8382663" cy="914054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Why Bowlby's Theory is Most Appropriate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481808" y="1690062"/>
            <a:ext cx="4141921" cy="28623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Caregiver Relationship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/ Insecure Attachment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&amp; Social Development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Isaac's Behaviour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(Separation anxiety, withdrawal,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delay, dependence)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0011" y="698172"/>
            <a:ext cx="6098582" cy="6038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Explains the importance of early caregiver–child relationships.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Bowlby's theory explains that inconsistent early caregiving can lead to insecure attachment, causing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such as separation anxiety, emotional withdrawal, and dependence, which are evident in Isaac's case (Bowlby, 1969).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Considers the impact of maternal post-natal depression on attachment.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Explains how disrupted childcare can affect emotional and social development.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practical guidance for attachment-based interventions in health and social care.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81807" y="4719025"/>
            <a:ext cx="41419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3.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Early Attachment on Isaac's Development and Behaviour.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5287" y="51586"/>
            <a:ext cx="4872289" cy="795155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Isaac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344478" y="1280058"/>
            <a:ext cx="8713921" cy="4191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Maternal post-natal depression may have reduced sensitive and responsive caregiving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(Bowlby, 1969).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Disrupted childcare may have affected the development of a secure attachment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(Bowlby, 1969; Ainsworth et al., 1978).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Separation anxiety suggests insecurity when apart from his primary caregiver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(Bowlby, 1969).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Withdrawal and limited social interaction may reflect reduced confidence to explore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(Cassidy &amp; Shaver, 2018).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delay may be linked to fewer positive caregiver interactions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(Howe, 2011).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1301" y="0"/>
            <a:ext cx="4872289" cy="795155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 vs Nurture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363851" y="1404317"/>
          <a:ext cx="10275570" cy="3517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376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37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79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Nature</a:t>
                      </a:r>
                      <a:endParaRPr lang="en-US" sz="20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Nurture</a:t>
                      </a:r>
                      <a:endParaRPr lang="en-US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79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Genetic predisposition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Maternal post-natal depression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79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Temperament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Disrupted childcare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79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Brain development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Quality of caregiving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Biological factors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environment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627322" y="5442083"/>
            <a:ext cx="10011905" cy="1322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Message</a:t>
            </a:r>
          </a:p>
          <a:p>
            <a:pPr algn="just"/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biological elements (nature) and environmental experiences (nurture) have an impact on Isaac's development; Bowlby emphasises the need of fostering early carer attachments. (Bee &amp; Boyd, 2020; Bowlby, 1969)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866468" y="5072751"/>
            <a:ext cx="2790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4.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vs Nurture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3711" y="49043"/>
            <a:ext cx="4872289" cy="795155"/>
          </a:xfrm>
        </p:spPr>
        <p:txBody>
          <a:bodyPr>
            <a:normAutofit/>
          </a:bodyPr>
          <a:lstStyle/>
          <a:p>
            <a:r>
              <a:rPr lang="en-US" alt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Relationship Expectations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223711" y="844198"/>
            <a:ext cx="6432452" cy="2245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child's mental model of relationships is shaped by early attachment experiences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influences how children view themselves, others, and future relationships.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223710" y="3214389"/>
            <a:ext cx="6432451" cy="3114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Isaac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Inconsistent caregiving may reduce Isaac's sense of security.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may become less confident in exploring new environments.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early experiences may influence future emotional and social relationships.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72000" y="2151727"/>
            <a:ext cx="4071881" cy="255454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Caregiving Experiences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Working Model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Beliefs About Self &amp; Others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</a:p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Emotional, Social &amp;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Development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46206" y="4771770"/>
            <a:ext cx="372346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Figure.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Bowlby's Internal Working Model (Adapted from Bowlby, 1969).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3711" y="49043"/>
            <a:ext cx="6230974" cy="795155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Theory-Informed Intervention Plan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626667" y="1548627"/>
            <a:ext cx="6432452" cy="2345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Styles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Confidence and emotional security.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Insecure: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Anxiety, avoidance, or withdrawal.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Isaac: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Displays signs of insecure attachment (separation anxiety and emotional withdrawal).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3711" y="49043"/>
            <a:ext cx="6230974" cy="795155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Theory-Informed Intervention Plan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394193" y="1405029"/>
            <a:ext cx="8710702" cy="3268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Theory-Informed Interventions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Key-worker approach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Build a consistent, trusting relationship.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Consistent routines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Promote predictability and security.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Responsive caregiving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Respond sensitively to Isaac's emotional needs.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reassurance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Provide comfort during separation and transitions.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Play-based interaction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Encourage communication, confidence, and social skills.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253" y="38265"/>
            <a:ext cx="6230974" cy="713348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Multi-Agency Collaboration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790100" y="859697"/>
            <a:ext cx="710451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Isaac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15516" y="2371184"/>
            <a:ext cx="938077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Mother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393397" y="2375947"/>
            <a:ext cx="1973617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Children's Centre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56501" y="2375947"/>
            <a:ext cx="3533613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Speech and Language Therapist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60974" y="2375947"/>
            <a:ext cx="1621791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Visitor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16058" y="2375947"/>
            <a:ext cx="1741182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 support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6157992" y="1264570"/>
            <a:ext cx="0" cy="56899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1654175" y="1829792"/>
            <a:ext cx="9401175" cy="1275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6157992" y="1836169"/>
            <a:ext cx="0" cy="53977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3380205" y="1842547"/>
            <a:ext cx="0" cy="53977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1654175" y="1829792"/>
            <a:ext cx="0" cy="53977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9162423" y="1842547"/>
            <a:ext cx="0" cy="53977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11059485" y="1842547"/>
            <a:ext cx="0" cy="53977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1550687" y="3299931"/>
            <a:ext cx="9899728" cy="2653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collaboration supports Isaac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communication and language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early speech and language intervention.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emotional and family support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working closely with Isaac's mother and promoting secure attachment.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consistent, child-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care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coordinated planning and regular communication between professionals.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252" y="46494"/>
            <a:ext cx="8114311" cy="795155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Bowlby's Attachment Theory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42899" y="655558"/>
            <a:ext cx="14048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8086" y="1055668"/>
            <a:ext cx="11723914" cy="2345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evidence supports the importance of early attachment for emotional and social development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(Ainsworth et al., 1978).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Widely applied in health, education, and social care to inform attachment-based interventions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(Howe, 2011).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Helps explain Isaac's separation anxiety, withdrawal, and emotional insecurity, making it highly relevant to this case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(Bowlby, 1969).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8086" y="3320381"/>
            <a:ext cx="1600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76942" y="3801100"/>
            <a:ext cx="11424557" cy="3730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Overemphasises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mother–child relationship and underestimates the role of fathers and other caregivers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(Lamb, 2010).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Bowlby's concept of monotropy has been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criticised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because children can form multiple secure attachments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(Schaffer &amp; Emerson, 1964).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not fully consider biological factors such as genetics and temperament that also influence development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(Bee &amp; Boyd, 2020).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543" y="-20984"/>
            <a:ext cx="3754449" cy="795155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Recent Research</a:t>
            </a: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436914" y="1370095"/>
            <a:ext cx="10014857" cy="3730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Recent Evidence Supporting Bowlby's Theory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Nielsen and Storebø (2024) found that attachment-informed healthcare improves trust, communication, and treatment engagement between professionals, children, and families.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(2023) highlights that responsive and nurturing caregiving promotes healthy emotional and social development in early childhood.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findings support Bowlby's theory by demonstrating that secure caregiver-child relationships contribute to positive developmental outcomes and should inform child-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health and social care practice.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546" y="-20984"/>
            <a:ext cx="3754449" cy="795155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611087" y="1209211"/>
            <a:ext cx="9535885" cy="3322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best foundation for comprehending Isaac's social and emotional growth is offered by this idea.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caregiving experiences have influenced Isaac's attachment security, behaviour, and language development.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together to strengthen attachment can improve a child's emotional, social, and cognitive development.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Combining theory with evidence-based practice supports effective, child-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care.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546" y="-20984"/>
            <a:ext cx="3754449" cy="795155"/>
          </a:xfrm>
        </p:spPr>
        <p:txBody>
          <a:bodyPr>
            <a:normAutofit/>
          </a:bodyPr>
          <a:lstStyle/>
          <a:p>
            <a:r>
              <a:rPr lang="en-US" sz="3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</a:t>
            </a:r>
            <a:endParaRPr lang="en-US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UWTSD London logo (002) – IHSC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468454" y="906191"/>
            <a:ext cx="10319657" cy="48494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Ainsworth, M.D.S.,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Blehar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M.C., Waters, E. and Wall, S. (1978)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Patterns of Attachment: A Psychological Study of the Strange Situation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Hillsdale, NJ: Lawrence Erlbaum Associates.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Bee, H. and Boyd, D. (2020)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Developing Child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14th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Bowlby, J. (1958) ‘The nature of the child's tie to his mother’,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Psychoanalysis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39(5), pp. 350–373.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Bowlby, J. (1969)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and Loss. Volume I: Attachment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Hogarth Press.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Cassidy, J. and Shaver, P.R. (eds.) (2018)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Handbook of Attachment: Theory, Research, and Clinical Applications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3rd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Guilford Press.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Howe, D. (2011)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Across the </a:t>
            </a:r>
            <a:r>
              <a:rPr lang="en-US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Lifecourse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 Brief Introduction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Lamb, M.E. (2010)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the Father in Child Development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Hoboken, NJ: John Wiley &amp; Sons.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Schaffer, H.R. and Emerson, P.E. (1964) ‘The development of social attachments in infancy’,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Monographs of the Society for Research in Child Development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29(3), pp. 1–77.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Nielsen, A.N. and Storebø, O.J. (2024) ‘Attachment theory in healthcare’,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Scandinavian Journal of Child and Adolescent Psychiatry and Psychology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12, pp. 47–49.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24223" y="3080825"/>
            <a:ext cx="7624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</a:t>
            </a:r>
          </a:p>
        </p:txBody>
      </p:sp>
      <p:pic>
        <p:nvPicPr>
          <p:cNvPr id="3" name="Picture 2" descr="UWTSD London logo (002) – IHSC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8128</Words>
  <Application>Microsoft Office PowerPoint</Application>
  <PresentationFormat>Widescreen</PresentationFormat>
  <Paragraphs>183</Paragraphs>
  <Slides>16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Parallax</vt:lpstr>
      <vt:lpstr>Title: Applying Bowlby's Attachment Theory to Understand Isaac's Early Childhood Development: Implications for Health and Social Care Practice  Module Code: LCHS 4010 Psychology in Health and Social Care </vt:lpstr>
      <vt:lpstr>Introduction to Isaac's Case</vt:lpstr>
      <vt:lpstr>Bowlby's Attachment Theory</vt:lpstr>
      <vt:lpstr>Key Concepts of Bowlby's Attachment Theory</vt:lpstr>
      <vt:lpstr> Why Bowlby's Theory is Most Appropriate</vt:lpstr>
      <vt:lpstr>Application to Isaac</vt:lpstr>
      <vt:lpstr>Nature vs Nurture</vt:lpstr>
      <vt:lpstr>Relationship Expectations </vt:lpstr>
      <vt:lpstr>Theory-Informed Intervention Plan</vt:lpstr>
      <vt:lpstr>Theory-Informed Intervention Plan</vt:lpstr>
      <vt:lpstr>Multi-Agency Collaboration</vt:lpstr>
      <vt:lpstr>Critical Evaluation of Bowlby's Attachment Theory</vt:lpstr>
      <vt:lpstr>Recent Research</vt:lpstr>
      <vt:lpstr>Conclusion</vt:lpstr>
      <vt:lpstr>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: LCHS4007 Digital Skills and Research Methods Title:Using Microsoft WORD in Sunrise Residential Care Home Assessment Component: 1. Presentation</dc:title>
  <dc:creator>Shohan</dc:creator>
  <cp:lastModifiedBy>SUM J</cp:lastModifiedBy>
  <cp:revision>44</cp:revision>
  <dcterms:created xsi:type="dcterms:W3CDTF">2025-11-02T13:50:00Z</dcterms:created>
  <dcterms:modified xsi:type="dcterms:W3CDTF">2026-07-13T11:56:32Z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6068E94A95A54CD7A6DF704F1A4549CA_12</vt:lpwstr>
  </property>
  <property fmtid="{D5CDD505-2E9C-101B-9397-08002B2CF9AE}" pid="3" name="KSOProductBuildVer">
    <vt:lpwstr>1033-12.1.0.26880</vt:lpwstr>
  </property>
</Properties>
</file>