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7" r:id="rId2"/>
    <p:sldId id="265" r:id="rId3"/>
    <p:sldId id="256" r:id="rId4"/>
    <p:sldId id="257" r:id="rId5"/>
    <p:sldId id="258" r:id="rId6"/>
    <p:sldId id="259" r:id="rId7"/>
    <p:sldId id="260" r:id="rId8"/>
    <p:sldId id="261" r:id="rId9"/>
    <p:sldId id="262"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9F9A61-5481-47EB-BABB-685B49234E96}" v="754" dt="2024-03-24T00:42:58.1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na Alexandra David" userId="02883f0632662989" providerId="LiveId" clId="{6E9F9A61-5481-47EB-BABB-685B49234E96}"/>
    <pc:docChg chg="undo redo custSel addSld delSld modSld sldOrd">
      <pc:chgData name="Mona Alexandra David" userId="02883f0632662989" providerId="LiveId" clId="{6E9F9A61-5481-47EB-BABB-685B49234E96}" dt="2024-03-24T00:52:14.014" v="2600" actId="20577"/>
      <pc:docMkLst>
        <pc:docMk/>
      </pc:docMkLst>
      <pc:sldChg chg="addSp delSp modSp new mod setBg delDesignElem">
        <pc:chgData name="Mona Alexandra David" userId="02883f0632662989" providerId="LiveId" clId="{6E9F9A61-5481-47EB-BABB-685B49234E96}" dt="2024-03-23T21:54:47.247" v="2132" actId="20577"/>
        <pc:sldMkLst>
          <pc:docMk/>
          <pc:sldMk cId="1456608407" sldId="256"/>
        </pc:sldMkLst>
        <pc:spChg chg="del mod">
          <ac:chgData name="Mona Alexandra David" userId="02883f0632662989" providerId="LiveId" clId="{6E9F9A61-5481-47EB-BABB-685B49234E96}" dt="2024-03-23T10:25:10.675" v="9" actId="478"/>
          <ac:spMkLst>
            <pc:docMk/>
            <pc:sldMk cId="1456608407" sldId="256"/>
            <ac:spMk id="2" creationId="{834F9CF7-D23D-F03E-3D69-3BB6587C545E}"/>
          </ac:spMkLst>
        </pc:spChg>
        <pc:spChg chg="del">
          <ac:chgData name="Mona Alexandra David" userId="02883f0632662989" providerId="LiveId" clId="{6E9F9A61-5481-47EB-BABB-685B49234E96}" dt="2024-03-23T10:25:16.672" v="12" actId="478"/>
          <ac:spMkLst>
            <pc:docMk/>
            <pc:sldMk cId="1456608407" sldId="256"/>
            <ac:spMk id="3" creationId="{308A23D0-FAC4-D9D2-7901-6EAA9452A4CB}"/>
          </ac:spMkLst>
        </pc:spChg>
        <pc:spChg chg="add del mod">
          <ac:chgData name="Mona Alexandra David" userId="02883f0632662989" providerId="LiveId" clId="{6E9F9A61-5481-47EB-BABB-685B49234E96}" dt="2024-03-23T10:25:12.960" v="11" actId="478"/>
          <ac:spMkLst>
            <pc:docMk/>
            <pc:sldMk cId="1456608407" sldId="256"/>
            <ac:spMk id="5" creationId="{DC2FC010-E30E-F347-01E2-881111071C35}"/>
          </ac:spMkLst>
        </pc:spChg>
        <pc:spChg chg="add del mod">
          <ac:chgData name="Mona Alexandra David" userId="02883f0632662989" providerId="LiveId" clId="{6E9F9A61-5481-47EB-BABB-685B49234E96}" dt="2024-03-23T11:36:24.943" v="565" actId="26606"/>
          <ac:spMkLst>
            <pc:docMk/>
            <pc:sldMk cId="1456608407" sldId="256"/>
            <ac:spMk id="6" creationId="{1485088E-7A90-E421-FA35-D6010FCE3743}"/>
          </ac:spMkLst>
        </pc:spChg>
        <pc:spChg chg="add">
          <ac:chgData name="Mona Alexandra David" userId="02883f0632662989" providerId="LiveId" clId="{6E9F9A61-5481-47EB-BABB-685B49234E96}" dt="2024-03-23T10:31:11.994" v="101"/>
          <ac:spMkLst>
            <pc:docMk/>
            <pc:sldMk cId="1456608407" sldId="256"/>
            <ac:spMk id="7" creationId="{9B9AAC1B-F913-C8FD-7FA0-F4EF856A9DF2}"/>
          </ac:spMkLst>
        </pc:spChg>
        <pc:spChg chg="add">
          <ac:chgData name="Mona Alexandra David" userId="02883f0632662989" providerId="LiveId" clId="{6E9F9A61-5481-47EB-BABB-685B49234E96}" dt="2024-03-23T10:41:14.070" v="249"/>
          <ac:spMkLst>
            <pc:docMk/>
            <pc:sldMk cId="1456608407" sldId="256"/>
            <ac:spMk id="8" creationId="{36C39A61-8C6A-D72B-A911-6F6B5ACE2C29}"/>
          </ac:spMkLst>
        </pc:spChg>
        <pc:spChg chg="add mod">
          <ac:chgData name="Mona Alexandra David" userId="02883f0632662989" providerId="LiveId" clId="{6E9F9A61-5481-47EB-BABB-685B49234E96}" dt="2024-03-23T11:41:11.210" v="609"/>
          <ac:spMkLst>
            <pc:docMk/>
            <pc:sldMk cId="1456608407" sldId="256"/>
            <ac:spMk id="9" creationId="{861582FE-7A6B-0073-42A1-35060D672BCF}"/>
          </ac:spMkLst>
        </pc:spChg>
        <pc:spChg chg="add mod">
          <ac:chgData name="Mona Alexandra David" userId="02883f0632662989" providerId="LiveId" clId="{6E9F9A61-5481-47EB-BABB-685B49234E96}" dt="2024-03-23T11:41:07.372" v="607" actId="767"/>
          <ac:spMkLst>
            <pc:docMk/>
            <pc:sldMk cId="1456608407" sldId="256"/>
            <ac:spMk id="10" creationId="{AD843569-4605-C3BC-A701-BB14217C4920}"/>
          </ac:spMkLst>
        </pc:spChg>
        <pc:spChg chg="add mod">
          <ac:chgData name="Mona Alexandra David" userId="02883f0632662989" providerId="LiveId" clId="{6E9F9A61-5481-47EB-BABB-685B49234E96}" dt="2024-03-23T11:39:43.831" v="595"/>
          <ac:spMkLst>
            <pc:docMk/>
            <pc:sldMk cId="1456608407" sldId="256"/>
            <ac:spMk id="11" creationId="{BF651C56-369F-DC08-EA21-F9E5C097E5FA}"/>
          </ac:spMkLst>
        </pc:spChg>
        <pc:spChg chg="add del mod">
          <ac:chgData name="Mona Alexandra David" userId="02883f0632662989" providerId="LiveId" clId="{6E9F9A61-5481-47EB-BABB-685B49234E96}" dt="2024-03-23T15:20:53.358" v="1507"/>
          <ac:spMkLst>
            <pc:docMk/>
            <pc:sldMk cId="1456608407" sldId="256"/>
            <ac:spMk id="15" creationId="{7D16A4C0-C238-4C4B-7D3F-32EEE62643B2}"/>
          </ac:spMkLst>
        </pc:spChg>
        <pc:spChg chg="add mod">
          <ac:chgData name="Mona Alexandra David" userId="02883f0632662989" providerId="LiveId" clId="{6E9F9A61-5481-47EB-BABB-685B49234E96}" dt="2024-03-23T15:22:01.343" v="1512" actId="255"/>
          <ac:spMkLst>
            <pc:docMk/>
            <pc:sldMk cId="1456608407" sldId="256"/>
            <ac:spMk id="16" creationId="{01447F8A-879A-DA08-BA98-95B8C6ACF0C9}"/>
          </ac:spMkLst>
        </pc:spChg>
        <pc:spChg chg="add del">
          <ac:chgData name="Mona Alexandra David" userId="02883f0632662989" providerId="LiveId" clId="{6E9F9A61-5481-47EB-BABB-685B49234E96}" dt="2024-03-23T11:37:18.318" v="571" actId="26606"/>
          <ac:spMkLst>
            <pc:docMk/>
            <pc:sldMk cId="1456608407" sldId="256"/>
            <ac:spMk id="1038" creationId="{A3C210E6-A35A-4F68-8D60-801A019C75B8}"/>
          </ac:spMkLst>
        </pc:spChg>
        <pc:spChg chg="add del">
          <ac:chgData name="Mona Alexandra David" userId="02883f0632662989" providerId="LiveId" clId="{6E9F9A61-5481-47EB-BABB-685B49234E96}" dt="2024-03-23T11:36:03.374" v="560" actId="26606"/>
          <ac:spMkLst>
            <pc:docMk/>
            <pc:sldMk cId="1456608407" sldId="256"/>
            <ac:spMk id="1039" creationId="{2D2B266D-3625-4584-A5C3-7D3F672CFF30}"/>
          </ac:spMkLst>
        </pc:spChg>
        <pc:spChg chg="add del">
          <ac:chgData name="Mona Alexandra David" userId="02883f0632662989" providerId="LiveId" clId="{6E9F9A61-5481-47EB-BABB-685B49234E96}" dt="2024-03-23T11:37:18.318" v="571" actId="26606"/>
          <ac:spMkLst>
            <pc:docMk/>
            <pc:sldMk cId="1456608407" sldId="256"/>
            <ac:spMk id="1040" creationId="{AC0D06B0-F19C-459E-B221-A34B506FB5E3}"/>
          </ac:spMkLst>
        </pc:spChg>
        <pc:spChg chg="add del">
          <ac:chgData name="Mona Alexandra David" userId="02883f0632662989" providerId="LiveId" clId="{6E9F9A61-5481-47EB-BABB-685B49234E96}" dt="2024-03-23T11:36:03.374" v="560" actId="26606"/>
          <ac:spMkLst>
            <pc:docMk/>
            <pc:sldMk cId="1456608407" sldId="256"/>
            <ac:spMk id="1041" creationId="{A5D2A5D1-BA0D-47D3-B051-DA7743C46E28}"/>
          </ac:spMkLst>
        </pc:spChg>
        <pc:spChg chg="add del">
          <ac:chgData name="Mona Alexandra David" userId="02883f0632662989" providerId="LiveId" clId="{6E9F9A61-5481-47EB-BABB-685B49234E96}" dt="2024-03-23T11:37:18.318" v="571" actId="26606"/>
          <ac:spMkLst>
            <pc:docMk/>
            <pc:sldMk cId="1456608407" sldId="256"/>
            <ac:spMk id="1042" creationId="{345B26DA-1C6B-4C66-81C9-9C1877FC2DB1}"/>
          </ac:spMkLst>
        </pc:spChg>
        <pc:spChg chg="add del">
          <ac:chgData name="Mona Alexandra David" userId="02883f0632662989" providerId="LiveId" clId="{6E9F9A61-5481-47EB-BABB-685B49234E96}" dt="2024-03-23T11:36:15.820" v="562" actId="26606"/>
          <ac:spMkLst>
            <pc:docMk/>
            <pc:sldMk cId="1456608407" sldId="256"/>
            <ac:spMk id="1043" creationId="{6D6B998F-CA62-4EE6-B7E7-046377D4F7EF}"/>
          </ac:spMkLst>
        </pc:spChg>
        <pc:spChg chg="add del">
          <ac:chgData name="Mona Alexandra David" userId="02883f0632662989" providerId="LiveId" clId="{6E9F9A61-5481-47EB-BABB-685B49234E96}" dt="2024-03-23T11:36:15.820" v="562" actId="26606"/>
          <ac:spMkLst>
            <pc:docMk/>
            <pc:sldMk cId="1456608407" sldId="256"/>
            <ac:spMk id="1044" creationId="{C3862298-AF85-4572-BED3-52E573EBD410}"/>
          </ac:spMkLst>
        </pc:spChg>
        <pc:spChg chg="add del">
          <ac:chgData name="Mona Alexandra David" userId="02883f0632662989" providerId="LiveId" clId="{6E9F9A61-5481-47EB-BABB-685B49234E96}" dt="2024-03-23T11:36:15.820" v="562" actId="26606"/>
          <ac:spMkLst>
            <pc:docMk/>
            <pc:sldMk cId="1456608407" sldId="256"/>
            <ac:spMk id="1045" creationId="{03E485DD-0C12-45BC-A361-28152A03BB93}"/>
          </ac:spMkLst>
        </pc:spChg>
        <pc:spChg chg="add del">
          <ac:chgData name="Mona Alexandra David" userId="02883f0632662989" providerId="LiveId" clId="{6E9F9A61-5481-47EB-BABB-685B49234E96}" dt="2024-03-23T11:37:18.318" v="571" actId="26606"/>
          <ac:spMkLst>
            <pc:docMk/>
            <pc:sldMk cId="1456608407" sldId="256"/>
            <ac:spMk id="1046" creationId="{98DE6C44-43F8-4DE4-AB81-66853FFEA09A}"/>
          </ac:spMkLst>
        </pc:spChg>
        <pc:spChg chg="add del">
          <ac:chgData name="Mona Alexandra David" userId="02883f0632662989" providerId="LiveId" clId="{6E9F9A61-5481-47EB-BABB-685B49234E96}" dt="2024-03-23T11:37:18.318" v="571" actId="26606"/>
          <ac:spMkLst>
            <pc:docMk/>
            <pc:sldMk cId="1456608407" sldId="256"/>
            <ac:spMk id="1049" creationId="{2409529B-9B56-4F10-BE4D-F934DB89E57E}"/>
          </ac:spMkLst>
        </pc:spChg>
        <pc:spChg chg="add del">
          <ac:chgData name="Mona Alexandra David" userId="02883f0632662989" providerId="LiveId" clId="{6E9F9A61-5481-47EB-BABB-685B49234E96}" dt="2024-03-23T12:09:55.260" v="624" actId="26606"/>
          <ac:spMkLst>
            <pc:docMk/>
            <pc:sldMk cId="1456608407" sldId="256"/>
            <ac:spMk id="1054" creationId="{A3C210E6-A35A-4F68-8D60-801A019C75B8}"/>
          </ac:spMkLst>
        </pc:spChg>
        <pc:spChg chg="add del">
          <ac:chgData name="Mona Alexandra David" userId="02883f0632662989" providerId="LiveId" clId="{6E9F9A61-5481-47EB-BABB-685B49234E96}" dt="2024-03-23T12:09:55.260" v="624" actId="26606"/>
          <ac:spMkLst>
            <pc:docMk/>
            <pc:sldMk cId="1456608407" sldId="256"/>
            <ac:spMk id="1056" creationId="{AC0D06B0-F19C-459E-B221-A34B506FB5E3}"/>
          </ac:spMkLst>
        </pc:spChg>
        <pc:spChg chg="add del">
          <ac:chgData name="Mona Alexandra David" userId="02883f0632662989" providerId="LiveId" clId="{6E9F9A61-5481-47EB-BABB-685B49234E96}" dt="2024-03-23T12:09:55.260" v="624" actId="26606"/>
          <ac:spMkLst>
            <pc:docMk/>
            <pc:sldMk cId="1456608407" sldId="256"/>
            <ac:spMk id="1058" creationId="{345B26DA-1C6B-4C66-81C9-9C1877FC2DB1}"/>
          </ac:spMkLst>
        </pc:spChg>
        <pc:spChg chg="add del">
          <ac:chgData name="Mona Alexandra David" userId="02883f0632662989" providerId="LiveId" clId="{6E9F9A61-5481-47EB-BABB-685B49234E96}" dt="2024-03-23T12:09:55.260" v="624" actId="26606"/>
          <ac:spMkLst>
            <pc:docMk/>
            <pc:sldMk cId="1456608407" sldId="256"/>
            <ac:spMk id="1060" creationId="{98DE6C44-43F8-4DE4-AB81-66853FFEA09A}"/>
          </ac:spMkLst>
        </pc:spChg>
        <pc:spChg chg="add del">
          <ac:chgData name="Mona Alexandra David" userId="02883f0632662989" providerId="LiveId" clId="{6E9F9A61-5481-47EB-BABB-685B49234E96}" dt="2024-03-23T12:09:55.260" v="624" actId="26606"/>
          <ac:spMkLst>
            <pc:docMk/>
            <pc:sldMk cId="1456608407" sldId="256"/>
            <ac:spMk id="1062" creationId="{2409529B-9B56-4F10-BE4D-F934DB89E57E}"/>
          </ac:spMkLst>
        </pc:spChg>
        <pc:spChg chg="add del">
          <ac:chgData name="Mona Alexandra David" userId="02883f0632662989" providerId="LiveId" clId="{6E9F9A61-5481-47EB-BABB-685B49234E96}" dt="2024-03-23T11:41:54.196" v="611" actId="26606"/>
          <ac:spMkLst>
            <pc:docMk/>
            <pc:sldMk cId="1456608407" sldId="256"/>
            <ac:spMk id="1067" creationId="{2DAA6C16-BF9B-4A3E-BC70-EE6015D4F967}"/>
          </ac:spMkLst>
        </pc:spChg>
        <pc:spChg chg="add del">
          <ac:chgData name="Mona Alexandra David" userId="02883f0632662989" providerId="LiveId" clId="{6E9F9A61-5481-47EB-BABB-685B49234E96}" dt="2024-03-23T12:09:47.461" v="621" actId="26606"/>
          <ac:spMkLst>
            <pc:docMk/>
            <pc:sldMk cId="1456608407" sldId="256"/>
            <ac:spMk id="1070" creationId="{0D7B6173-1D58-48E2-83CF-37350F315F75}"/>
          </ac:spMkLst>
        </pc:spChg>
        <pc:spChg chg="add del">
          <ac:chgData name="Mona Alexandra David" userId="02883f0632662989" providerId="LiveId" clId="{6E9F9A61-5481-47EB-BABB-685B49234E96}" dt="2024-03-23T11:43:24.267" v="615" actId="26606"/>
          <ac:spMkLst>
            <pc:docMk/>
            <pc:sldMk cId="1456608407" sldId="256"/>
            <ac:spMk id="1071" creationId="{21BA6915-E6D0-4619-9A50-B788D0048400}"/>
          </ac:spMkLst>
        </pc:spChg>
        <pc:spChg chg="add del">
          <ac:chgData name="Mona Alexandra David" userId="02883f0632662989" providerId="LiveId" clId="{6E9F9A61-5481-47EB-BABB-685B49234E96}" dt="2024-03-23T12:09:47.461" v="621" actId="26606"/>
          <ac:spMkLst>
            <pc:docMk/>
            <pc:sldMk cId="1456608407" sldId="256"/>
            <ac:spMk id="1072" creationId="{2F36CA75-CFBF-4844-B719-8FE9EBADA9AF}"/>
          </ac:spMkLst>
        </pc:spChg>
        <pc:spChg chg="add del">
          <ac:chgData name="Mona Alexandra David" userId="02883f0632662989" providerId="LiveId" clId="{6E9F9A61-5481-47EB-BABB-685B49234E96}" dt="2024-03-23T11:42:59.975" v="613" actId="26606"/>
          <ac:spMkLst>
            <pc:docMk/>
            <pc:sldMk cId="1456608407" sldId="256"/>
            <ac:spMk id="1074" creationId="{0D7B6173-1D58-48E2-83CF-37350F315F75}"/>
          </ac:spMkLst>
        </pc:spChg>
        <pc:spChg chg="add del">
          <ac:chgData name="Mona Alexandra David" userId="02883f0632662989" providerId="LiveId" clId="{6E9F9A61-5481-47EB-BABB-685B49234E96}" dt="2024-03-23T11:42:59.975" v="613" actId="26606"/>
          <ac:spMkLst>
            <pc:docMk/>
            <pc:sldMk cId="1456608407" sldId="256"/>
            <ac:spMk id="1075" creationId="{102382E0-0A09-46AE-B955-B911CAFE7F00}"/>
          </ac:spMkLst>
        </pc:spChg>
        <pc:spChg chg="add del">
          <ac:chgData name="Mona Alexandra David" userId="02883f0632662989" providerId="LiveId" clId="{6E9F9A61-5481-47EB-BABB-685B49234E96}" dt="2024-03-23T11:42:59.975" v="613" actId="26606"/>
          <ac:spMkLst>
            <pc:docMk/>
            <pc:sldMk cId="1456608407" sldId="256"/>
            <ac:spMk id="1076" creationId="{2F36CA75-CFBF-4844-B719-8FE9EBADA9AF}"/>
          </ac:spMkLst>
        </pc:spChg>
        <pc:spChg chg="add del">
          <ac:chgData name="Mona Alexandra David" userId="02883f0632662989" providerId="LiveId" clId="{6E9F9A61-5481-47EB-BABB-685B49234E96}" dt="2024-03-23T11:42:59.975" v="613" actId="26606"/>
          <ac:spMkLst>
            <pc:docMk/>
            <pc:sldMk cId="1456608407" sldId="256"/>
            <ac:spMk id="1077" creationId="{7DE75D4A-0965-4973-BE75-DECCAC9A9614}"/>
          </ac:spMkLst>
        </pc:spChg>
        <pc:spChg chg="add del">
          <ac:chgData name="Mona Alexandra David" userId="02883f0632662989" providerId="LiveId" clId="{6E9F9A61-5481-47EB-BABB-685B49234E96}" dt="2024-03-23T11:42:59.975" v="613" actId="26606"/>
          <ac:spMkLst>
            <pc:docMk/>
            <pc:sldMk cId="1456608407" sldId="256"/>
            <ac:spMk id="1078" creationId="{3D4A84B9-E564-4DD0-97F8-DBF1C460C28A}"/>
          </ac:spMkLst>
        </pc:spChg>
        <pc:spChg chg="add del">
          <ac:chgData name="Mona Alexandra David" userId="02883f0632662989" providerId="LiveId" clId="{6E9F9A61-5481-47EB-BABB-685B49234E96}" dt="2024-03-23T12:09:47.461" v="621" actId="26606"/>
          <ac:spMkLst>
            <pc:docMk/>
            <pc:sldMk cId="1456608407" sldId="256"/>
            <ac:spMk id="1079" creationId="{3D4A84B9-E564-4DD0-97F8-DBF1C460C28A}"/>
          </ac:spMkLst>
        </pc:spChg>
        <pc:spChg chg="add del">
          <ac:chgData name="Mona Alexandra David" userId="02883f0632662989" providerId="LiveId" clId="{6E9F9A61-5481-47EB-BABB-685B49234E96}" dt="2024-03-23T11:43:24.267" v="615" actId="26606"/>
          <ac:spMkLst>
            <pc:docMk/>
            <pc:sldMk cId="1456608407" sldId="256"/>
            <ac:spMk id="1080" creationId="{4DB3C7AF-F4D5-40CF-8276-0E091C501C49}"/>
          </ac:spMkLst>
        </pc:spChg>
        <pc:spChg chg="add del">
          <ac:chgData name="Mona Alexandra David" userId="02883f0632662989" providerId="LiveId" clId="{6E9F9A61-5481-47EB-BABB-685B49234E96}" dt="2024-03-23T11:43:24.267" v="615" actId="26606"/>
          <ac:spMkLst>
            <pc:docMk/>
            <pc:sldMk cId="1456608407" sldId="256"/>
            <ac:spMk id="1081" creationId="{8F22F920-02D7-497A-892A-5A1799A6EE2C}"/>
          </ac:spMkLst>
        </pc:spChg>
        <pc:spChg chg="add del">
          <ac:chgData name="Mona Alexandra David" userId="02883f0632662989" providerId="LiveId" clId="{6E9F9A61-5481-47EB-BABB-685B49234E96}" dt="2024-03-23T11:43:24.267" v="615" actId="26606"/>
          <ac:spMkLst>
            <pc:docMk/>
            <pc:sldMk cId="1456608407" sldId="256"/>
            <ac:spMk id="1082" creationId="{4DDF45CC-3E53-4361-852F-16750ABA72F4}"/>
          </ac:spMkLst>
        </pc:spChg>
        <pc:spChg chg="add del">
          <ac:chgData name="Mona Alexandra David" userId="02883f0632662989" providerId="LiveId" clId="{6E9F9A61-5481-47EB-BABB-685B49234E96}" dt="2024-03-23T11:43:24.267" v="615" actId="26606"/>
          <ac:spMkLst>
            <pc:docMk/>
            <pc:sldMk cId="1456608407" sldId="256"/>
            <ac:spMk id="1083" creationId="{025B8C08-2FE2-4EE7-8826-385416193DFB}"/>
          </ac:spMkLst>
        </pc:spChg>
        <pc:spChg chg="add del">
          <ac:chgData name="Mona Alexandra David" userId="02883f0632662989" providerId="LiveId" clId="{6E9F9A61-5481-47EB-BABB-685B49234E96}" dt="2024-03-23T12:09:47.461" v="621" actId="26606"/>
          <ac:spMkLst>
            <pc:docMk/>
            <pc:sldMk cId="1456608407" sldId="256"/>
            <ac:spMk id="1085" creationId="{102382E0-0A09-46AE-B955-B911CAFE7F00}"/>
          </ac:spMkLst>
        </pc:spChg>
        <pc:spChg chg="add del">
          <ac:chgData name="Mona Alexandra David" userId="02883f0632662989" providerId="LiveId" clId="{6E9F9A61-5481-47EB-BABB-685B49234E96}" dt="2024-03-23T12:09:47.461" v="621" actId="26606"/>
          <ac:spMkLst>
            <pc:docMk/>
            <pc:sldMk cId="1456608407" sldId="256"/>
            <ac:spMk id="1086" creationId="{7DE75D4A-0965-4973-BE75-DECCAC9A9614}"/>
          </ac:spMkLst>
        </pc:spChg>
        <pc:spChg chg="add del">
          <ac:chgData name="Mona Alexandra David" userId="02883f0632662989" providerId="LiveId" clId="{6E9F9A61-5481-47EB-BABB-685B49234E96}" dt="2024-03-23T12:09:55.198" v="623" actId="26606"/>
          <ac:spMkLst>
            <pc:docMk/>
            <pc:sldMk cId="1456608407" sldId="256"/>
            <ac:spMk id="1088" creationId="{9AB13476-CE21-4746-B044-FD491AC8416F}"/>
          </ac:spMkLst>
        </pc:spChg>
        <pc:spChg chg="add del">
          <ac:chgData name="Mona Alexandra David" userId="02883f0632662989" providerId="LiveId" clId="{6E9F9A61-5481-47EB-BABB-685B49234E96}" dt="2024-03-23T12:09:55.198" v="623" actId="26606"/>
          <ac:spMkLst>
            <pc:docMk/>
            <pc:sldMk cId="1456608407" sldId="256"/>
            <ac:spMk id="1089" creationId="{3FCFB1DE-0B7E-48CC-BA90-B2AB0889F9D6}"/>
          </ac:spMkLst>
        </pc:spChg>
        <pc:spChg chg="add del">
          <ac:chgData name="Mona Alexandra David" userId="02883f0632662989" providerId="LiveId" clId="{6E9F9A61-5481-47EB-BABB-685B49234E96}" dt="2024-03-23T14:38:29.812" v="1182" actId="26606"/>
          <ac:spMkLst>
            <pc:docMk/>
            <pc:sldMk cId="1456608407" sldId="256"/>
            <ac:spMk id="1097" creationId="{FAF68CB5-D519-4070-A998-B86F0FBCD10C}"/>
          </ac:spMkLst>
        </pc:spChg>
        <pc:spChg chg="add del">
          <ac:chgData name="Mona Alexandra David" userId="02883f0632662989" providerId="LiveId" clId="{6E9F9A61-5481-47EB-BABB-685B49234E96}" dt="2024-03-23T14:38:29.812" v="1182" actId="26606"/>
          <ac:spMkLst>
            <pc:docMk/>
            <pc:sldMk cId="1456608407" sldId="256"/>
            <ac:spMk id="1099" creationId="{7586665A-47B3-4AEE-BC94-15D89FF706B3}"/>
          </ac:spMkLst>
        </pc:spChg>
        <pc:spChg chg="add del">
          <ac:chgData name="Mona Alexandra David" userId="02883f0632662989" providerId="LiveId" clId="{6E9F9A61-5481-47EB-BABB-685B49234E96}" dt="2024-03-23T16:13:31.054" v="1596"/>
          <ac:spMkLst>
            <pc:docMk/>
            <pc:sldMk cId="1456608407" sldId="256"/>
            <ac:spMk id="1101" creationId="{5A0118C5-4F8D-4CF4-BADD-53FEACC6C42A}"/>
          </ac:spMkLst>
        </pc:spChg>
        <pc:spChg chg="add del">
          <ac:chgData name="Mona Alexandra David" userId="02883f0632662989" providerId="LiveId" clId="{6E9F9A61-5481-47EB-BABB-685B49234E96}" dt="2024-03-23T16:13:31.054" v="1596"/>
          <ac:spMkLst>
            <pc:docMk/>
            <pc:sldMk cId="1456608407" sldId="256"/>
            <ac:spMk id="1102" creationId="{F410C0F3-C7FA-4157-BD5D-9A28DFC9555A}"/>
          </ac:spMkLst>
        </pc:spChg>
        <pc:spChg chg="add del">
          <ac:chgData name="Mona Alexandra David" userId="02883f0632662989" providerId="LiveId" clId="{6E9F9A61-5481-47EB-BABB-685B49234E96}" dt="2024-03-23T16:13:31.054" v="1596"/>
          <ac:spMkLst>
            <pc:docMk/>
            <pc:sldMk cId="1456608407" sldId="256"/>
            <ac:spMk id="1103" creationId="{791A7DC9-0CC4-4E7A-A88C-F7F693B36F7B}"/>
          </ac:spMkLst>
        </pc:spChg>
        <pc:spChg chg="add del">
          <ac:chgData name="Mona Alexandra David" userId="02883f0632662989" providerId="LiveId" clId="{6E9F9A61-5481-47EB-BABB-685B49234E96}" dt="2024-03-23T14:38:25.463" v="1181" actId="26606"/>
          <ac:spMkLst>
            <pc:docMk/>
            <pc:sldMk cId="1456608407" sldId="256"/>
            <ac:spMk id="1104" creationId="{5A0118C5-4F8D-4CF4-BADD-53FEACC6C42A}"/>
          </ac:spMkLst>
        </pc:spChg>
        <pc:spChg chg="add del">
          <ac:chgData name="Mona Alexandra David" userId="02883f0632662989" providerId="LiveId" clId="{6E9F9A61-5481-47EB-BABB-685B49234E96}" dt="2024-03-23T16:13:31.054" v="1596"/>
          <ac:spMkLst>
            <pc:docMk/>
            <pc:sldMk cId="1456608407" sldId="256"/>
            <ac:spMk id="1105" creationId="{4FE41D93-3454-42B2-935D-B099FE4FB23B}"/>
          </ac:spMkLst>
        </pc:spChg>
        <pc:spChg chg="add del">
          <ac:chgData name="Mona Alexandra David" userId="02883f0632662989" providerId="LiveId" clId="{6E9F9A61-5481-47EB-BABB-685B49234E96}" dt="2024-03-23T14:38:25.463" v="1181" actId="26606"/>
          <ac:spMkLst>
            <pc:docMk/>
            <pc:sldMk cId="1456608407" sldId="256"/>
            <ac:spMk id="1106" creationId="{F410C0F3-C7FA-4157-BD5D-9A28DFC9555A}"/>
          </ac:spMkLst>
        </pc:spChg>
        <pc:spChg chg="add del">
          <ac:chgData name="Mona Alexandra David" userId="02883f0632662989" providerId="LiveId" clId="{6E9F9A61-5481-47EB-BABB-685B49234E96}" dt="2024-03-23T16:13:31.054" v="1596"/>
          <ac:spMkLst>
            <pc:docMk/>
            <pc:sldMk cId="1456608407" sldId="256"/>
            <ac:spMk id="1107" creationId="{59364DEE-7DDD-4F52-A986-54AB0E908707}"/>
          </ac:spMkLst>
        </pc:spChg>
        <pc:spChg chg="add del">
          <ac:chgData name="Mona Alexandra David" userId="02883f0632662989" providerId="LiveId" clId="{6E9F9A61-5481-47EB-BABB-685B49234E96}" dt="2024-03-23T14:38:25.463" v="1181" actId="26606"/>
          <ac:spMkLst>
            <pc:docMk/>
            <pc:sldMk cId="1456608407" sldId="256"/>
            <ac:spMk id="1108" creationId="{791A7DC9-0CC4-4E7A-A88C-F7F693B36F7B}"/>
          </ac:spMkLst>
        </pc:spChg>
        <pc:spChg chg="add del">
          <ac:chgData name="Mona Alexandra David" userId="02883f0632662989" providerId="LiveId" clId="{6E9F9A61-5481-47EB-BABB-685B49234E96}" dt="2024-03-23T16:13:31.054" v="1596"/>
          <ac:spMkLst>
            <pc:docMk/>
            <pc:sldMk cId="1456608407" sldId="256"/>
            <ac:spMk id="1109" creationId="{625D5A11-FB09-4CD6-BA92-78E1C430E5A4}"/>
          </ac:spMkLst>
        </pc:spChg>
        <pc:spChg chg="add del">
          <ac:chgData name="Mona Alexandra David" userId="02883f0632662989" providerId="LiveId" clId="{6E9F9A61-5481-47EB-BABB-685B49234E96}" dt="2024-03-23T14:38:25.463" v="1181" actId="26606"/>
          <ac:spMkLst>
            <pc:docMk/>
            <pc:sldMk cId="1456608407" sldId="256"/>
            <ac:spMk id="1110" creationId="{4FE41D93-3454-42B2-935D-B099FE4FB23B}"/>
          </ac:spMkLst>
        </pc:spChg>
        <pc:spChg chg="add del">
          <ac:chgData name="Mona Alexandra David" userId="02883f0632662989" providerId="LiveId" clId="{6E9F9A61-5481-47EB-BABB-685B49234E96}" dt="2024-03-23T14:38:25.463" v="1181" actId="26606"/>
          <ac:spMkLst>
            <pc:docMk/>
            <pc:sldMk cId="1456608407" sldId="256"/>
            <ac:spMk id="1112" creationId="{59364DEE-7DDD-4F52-A986-54AB0E908707}"/>
          </ac:spMkLst>
        </pc:spChg>
        <pc:spChg chg="add del">
          <ac:chgData name="Mona Alexandra David" userId="02883f0632662989" providerId="LiveId" clId="{6E9F9A61-5481-47EB-BABB-685B49234E96}" dt="2024-03-23T14:38:25.463" v="1181" actId="26606"/>
          <ac:spMkLst>
            <pc:docMk/>
            <pc:sldMk cId="1456608407" sldId="256"/>
            <ac:spMk id="1114" creationId="{625D5A11-FB09-4CD6-BA92-78E1C430E5A4}"/>
          </ac:spMkLst>
        </pc:spChg>
        <pc:grpChg chg="add del">
          <ac:chgData name="Mona Alexandra David" userId="02883f0632662989" providerId="LiveId" clId="{6E9F9A61-5481-47EB-BABB-685B49234E96}" dt="2024-03-23T12:09:40.305" v="619" actId="26606"/>
          <ac:grpSpMkLst>
            <pc:docMk/>
            <pc:sldMk cId="1456608407" sldId="256"/>
            <ac:grpSpMk id="1064" creationId="{EAAE468F-ADE2-0027-BC23-F5DA09995433}"/>
          </ac:grpSpMkLst>
        </pc:grpChg>
        <pc:grpChg chg="add del">
          <ac:chgData name="Mona Alexandra David" userId="02883f0632662989" providerId="LiveId" clId="{6E9F9A61-5481-47EB-BABB-685B49234E96}" dt="2024-03-23T11:41:54.196" v="611" actId="26606"/>
          <ac:grpSpMkLst>
            <pc:docMk/>
            <pc:sldMk cId="1456608407" sldId="256"/>
            <ac:grpSpMk id="1069" creationId="{31655B4F-4050-4B1F-82A8-180E74CF9C54}"/>
          </ac:grpSpMkLst>
        </pc:grpChg>
        <pc:grpChg chg="add del">
          <ac:chgData name="Mona Alexandra David" userId="02883f0632662989" providerId="LiveId" clId="{6E9F9A61-5481-47EB-BABB-685B49234E96}" dt="2024-03-23T12:37:34.093" v="749" actId="26606"/>
          <ac:grpSpMkLst>
            <pc:docMk/>
            <pc:sldMk cId="1456608407" sldId="256"/>
            <ac:grpSpMk id="1091" creationId="{EAAE468F-ADE2-0027-BC23-F5DA09995433}"/>
          </ac:grpSpMkLst>
        </pc:grpChg>
        <pc:grpChg chg="add del">
          <ac:chgData name="Mona Alexandra David" userId="02883f0632662989" providerId="LiveId" clId="{6E9F9A61-5481-47EB-BABB-685B49234E96}" dt="2024-03-23T16:13:31.054" v="1596"/>
          <ac:grpSpMkLst>
            <pc:docMk/>
            <pc:sldMk cId="1456608407" sldId="256"/>
            <ac:grpSpMk id="1111" creationId="{071FE7A6-F5D0-47EA-8ADE-9F0CD33C9482}"/>
          </ac:grpSpMkLst>
        </pc:grpChg>
        <pc:grpChg chg="add del">
          <ac:chgData name="Mona Alexandra David" userId="02883f0632662989" providerId="LiveId" clId="{6E9F9A61-5481-47EB-BABB-685B49234E96}" dt="2024-03-23T14:38:25.463" v="1181" actId="26606"/>
          <ac:grpSpMkLst>
            <pc:docMk/>
            <pc:sldMk cId="1456608407" sldId="256"/>
            <ac:grpSpMk id="1116" creationId="{071FE7A6-F5D0-47EA-8ADE-9F0CD33C9482}"/>
          </ac:grpSpMkLst>
        </pc:grpChg>
        <pc:graphicFrameChg chg="add del modGraphic">
          <ac:chgData name="Mona Alexandra David" userId="02883f0632662989" providerId="LiveId" clId="{6E9F9A61-5481-47EB-BABB-685B49234E96}" dt="2024-03-23T12:08:59.395" v="617" actId="1032"/>
          <ac:graphicFrameMkLst>
            <pc:docMk/>
            <pc:sldMk cId="1456608407" sldId="256"/>
            <ac:graphicFrameMk id="14" creationId="{E9B1E3CB-AC0D-4400-8C48-1F158527E5E4}"/>
          </ac:graphicFrameMkLst>
        </pc:graphicFrameChg>
        <pc:graphicFrameChg chg="add mod modGraphic">
          <ac:chgData name="Mona Alexandra David" userId="02883f0632662989" providerId="LiveId" clId="{6E9F9A61-5481-47EB-BABB-685B49234E96}" dt="2024-03-23T21:54:47.247" v="2132" actId="20577"/>
          <ac:graphicFrameMkLst>
            <pc:docMk/>
            <pc:sldMk cId="1456608407" sldId="256"/>
            <ac:graphicFrameMk id="1036" creationId="{A6D9B13E-FB5E-F75A-D13F-23592B26E5F7}"/>
          </ac:graphicFrameMkLst>
        </pc:graphicFrameChg>
        <pc:picChg chg="add del mod">
          <ac:chgData name="Mona Alexandra David" userId="02883f0632662989" providerId="LiveId" clId="{6E9F9A61-5481-47EB-BABB-685B49234E96}" dt="2024-03-23T11:41:03.749" v="604" actId="22"/>
          <ac:picMkLst>
            <pc:docMk/>
            <pc:sldMk cId="1456608407" sldId="256"/>
            <ac:picMk id="13" creationId="{399FBF89-D524-1221-86BB-0D88D7974E9C}"/>
          </ac:picMkLst>
        </pc:picChg>
        <pc:picChg chg="add mod ord">
          <ac:chgData name="Mona Alexandra David" userId="02883f0632662989" providerId="LiveId" clId="{6E9F9A61-5481-47EB-BABB-685B49234E96}" dt="2024-03-23T14:38:29.812" v="1182" actId="26606"/>
          <ac:picMkLst>
            <pc:docMk/>
            <pc:sldMk cId="1456608407" sldId="256"/>
            <ac:picMk id="1028" creationId="{FE0D1D2F-4ABB-7C71-9CC2-DA30C6628EF0}"/>
          </ac:picMkLst>
        </pc:picChg>
        <pc:picChg chg="add mod ord">
          <ac:chgData name="Mona Alexandra David" userId="02883f0632662989" providerId="LiveId" clId="{6E9F9A61-5481-47EB-BABB-685B49234E96}" dt="2024-03-23T14:38:29.812" v="1182" actId="26606"/>
          <ac:picMkLst>
            <pc:docMk/>
            <pc:sldMk cId="1456608407" sldId="256"/>
            <ac:picMk id="1030" creationId="{DDD79F59-433A-BD40-1F5B-FD2DB9BD2ADC}"/>
          </ac:picMkLst>
        </pc:picChg>
        <pc:picChg chg="add mod ord">
          <ac:chgData name="Mona Alexandra David" userId="02883f0632662989" providerId="LiveId" clId="{6E9F9A61-5481-47EB-BABB-685B49234E96}" dt="2024-03-23T14:38:29.812" v="1182" actId="26606"/>
          <ac:picMkLst>
            <pc:docMk/>
            <pc:sldMk cId="1456608407" sldId="256"/>
            <ac:picMk id="1032" creationId="{09492938-0F95-E5E9-0EC1-5F78ABEAF9AF}"/>
          </ac:picMkLst>
        </pc:picChg>
        <pc:picChg chg="add mod ord">
          <ac:chgData name="Mona Alexandra David" userId="02883f0632662989" providerId="LiveId" clId="{6E9F9A61-5481-47EB-BABB-685B49234E96}" dt="2024-03-23T14:38:29.812" v="1182" actId="26606"/>
          <ac:picMkLst>
            <pc:docMk/>
            <pc:sldMk cId="1456608407" sldId="256"/>
            <ac:picMk id="1034" creationId="{2479D5C9-BE46-AC04-D7D9-DAFECEDDCB0E}"/>
          </ac:picMkLst>
        </pc:picChg>
        <pc:picChg chg="add del">
          <ac:chgData name="Mona Alexandra David" userId="02883f0632662989" providerId="LiveId" clId="{6E9F9A61-5481-47EB-BABB-685B49234E96}" dt="2024-03-23T11:42:59.975" v="613" actId="26606"/>
          <ac:picMkLst>
            <pc:docMk/>
            <pc:sldMk cId="1456608407" sldId="256"/>
            <ac:picMk id="1073" creationId="{4A599609-F5C2-4A0B-A992-913F814A631A}"/>
          </ac:picMkLst>
        </pc:picChg>
        <pc:picChg chg="add del">
          <ac:chgData name="Mona Alexandra David" userId="02883f0632662989" providerId="LiveId" clId="{6E9F9A61-5481-47EB-BABB-685B49234E96}" dt="2024-03-23T12:09:47.461" v="621" actId="26606"/>
          <ac:picMkLst>
            <pc:docMk/>
            <pc:sldMk cId="1456608407" sldId="256"/>
            <ac:picMk id="1084" creationId="{4A599609-F5C2-4A0B-A992-913F814A631A}"/>
          </ac:picMkLst>
        </pc:picChg>
        <pc:cxnChg chg="add del">
          <ac:chgData name="Mona Alexandra David" userId="02883f0632662989" providerId="LiveId" clId="{6E9F9A61-5481-47EB-BABB-685B49234E96}" dt="2024-03-23T11:36:24.912" v="564" actId="26606"/>
          <ac:cxnSpMkLst>
            <pc:docMk/>
            <pc:sldMk cId="1456608407" sldId="256"/>
            <ac:cxnSpMk id="1047" creationId="{22F6364A-B358-4BEE-B158-0734D2C938D4}"/>
          </ac:cxnSpMkLst>
        </pc:cxnChg>
      </pc:sldChg>
      <pc:sldChg chg="addSp delSp modSp new mod setBg delDesignElem">
        <pc:chgData name="Mona Alexandra David" userId="02883f0632662989" providerId="LiveId" clId="{6E9F9A61-5481-47EB-BABB-685B49234E96}" dt="2024-03-24T00:52:14.014" v="2600" actId="20577"/>
        <pc:sldMkLst>
          <pc:docMk/>
          <pc:sldMk cId="759819175" sldId="257"/>
        </pc:sldMkLst>
        <pc:spChg chg="del">
          <ac:chgData name="Mona Alexandra David" userId="02883f0632662989" providerId="LiveId" clId="{6E9F9A61-5481-47EB-BABB-685B49234E96}" dt="2024-03-23T10:53:51.387" v="329" actId="478"/>
          <ac:spMkLst>
            <pc:docMk/>
            <pc:sldMk cId="759819175" sldId="257"/>
            <ac:spMk id="2" creationId="{B1C1618F-A1E9-B919-BCD8-EA8C306BF3F1}"/>
          </ac:spMkLst>
        </pc:spChg>
        <pc:spChg chg="del">
          <ac:chgData name="Mona Alexandra David" userId="02883f0632662989" providerId="LiveId" clId="{6E9F9A61-5481-47EB-BABB-685B49234E96}" dt="2024-03-23T10:53:55.056" v="330" actId="478"/>
          <ac:spMkLst>
            <pc:docMk/>
            <pc:sldMk cId="759819175" sldId="257"/>
            <ac:spMk id="3" creationId="{5A557539-881A-1943-FAB2-64D5FB2107C0}"/>
          </ac:spMkLst>
        </pc:spChg>
        <pc:spChg chg="add mod">
          <ac:chgData name="Mona Alexandra David" userId="02883f0632662989" providerId="LiveId" clId="{6E9F9A61-5481-47EB-BABB-685B49234E96}" dt="2024-03-23T20:54:26.252" v="1883"/>
          <ac:spMkLst>
            <pc:docMk/>
            <pc:sldMk cId="759819175" sldId="257"/>
            <ac:spMk id="4" creationId="{AF647F3B-A874-5566-A78B-33BE870F971F}"/>
          </ac:spMkLst>
        </pc:spChg>
        <pc:spChg chg="add mod">
          <ac:chgData name="Mona Alexandra David" userId="02883f0632662989" providerId="LiveId" clId="{6E9F9A61-5481-47EB-BABB-685B49234E96}" dt="2024-03-24T00:52:14.014" v="2600" actId="20577"/>
          <ac:spMkLst>
            <pc:docMk/>
            <pc:sldMk cId="759819175" sldId="257"/>
            <ac:spMk id="5" creationId="{57195D99-647C-1A51-B358-BE55FFBB0D4D}"/>
          </ac:spMkLst>
        </pc:spChg>
        <pc:spChg chg="add del mod">
          <ac:chgData name="Mona Alexandra David" userId="02883f0632662989" providerId="LiveId" clId="{6E9F9A61-5481-47EB-BABB-685B49234E96}" dt="2024-03-23T11:34:40.650" v="553"/>
          <ac:spMkLst>
            <pc:docMk/>
            <pc:sldMk cId="759819175" sldId="257"/>
            <ac:spMk id="6" creationId="{F3FF3F13-F645-0328-4F57-192FD8090748}"/>
          </ac:spMkLst>
        </pc:spChg>
        <pc:spChg chg="add del mod">
          <ac:chgData name="Mona Alexandra David" userId="02883f0632662989" providerId="LiveId" clId="{6E9F9A61-5481-47EB-BABB-685B49234E96}" dt="2024-03-23T11:34:40.650" v="555"/>
          <ac:spMkLst>
            <pc:docMk/>
            <pc:sldMk cId="759819175" sldId="257"/>
            <ac:spMk id="7" creationId="{2DD238EE-4018-43B5-AE6F-25C5886B6BB3}"/>
          </ac:spMkLst>
        </pc:spChg>
        <pc:spChg chg="add mod">
          <ac:chgData name="Mona Alexandra David" userId="02883f0632662989" providerId="LiveId" clId="{6E9F9A61-5481-47EB-BABB-685B49234E96}" dt="2024-03-23T11:35:07.076" v="558" actId="26606"/>
          <ac:spMkLst>
            <pc:docMk/>
            <pc:sldMk cId="759819175" sldId="257"/>
            <ac:spMk id="8" creationId="{D96BF591-6E86-05CB-84EE-CEAE0D3749D4}"/>
          </ac:spMkLst>
        </pc:spChg>
        <pc:spChg chg="add mod">
          <ac:chgData name="Mona Alexandra David" userId="02883f0632662989" providerId="LiveId" clId="{6E9F9A61-5481-47EB-BABB-685B49234E96}" dt="2024-03-23T16:19:11.228" v="1740" actId="255"/>
          <ac:spMkLst>
            <pc:docMk/>
            <pc:sldMk cId="759819175" sldId="257"/>
            <ac:spMk id="9" creationId="{DED6A006-ED6B-6BEC-63D2-79FAC3B9A135}"/>
          </ac:spMkLst>
        </pc:spChg>
        <pc:spChg chg="add del">
          <ac:chgData name="Mona Alexandra David" userId="02883f0632662989" providerId="LiveId" clId="{6E9F9A61-5481-47EB-BABB-685B49234E96}" dt="2024-03-23T12:37:43.240" v="750" actId="26606"/>
          <ac:spMkLst>
            <pc:docMk/>
            <pc:sldMk cId="759819175" sldId="257"/>
            <ac:spMk id="2058" creationId="{50E4C519-FBE9-4ABE-A8F9-C2CBE326932F}"/>
          </ac:spMkLst>
        </pc:spChg>
        <pc:spChg chg="add del">
          <ac:chgData name="Mona Alexandra David" userId="02883f0632662989" providerId="LiveId" clId="{6E9F9A61-5481-47EB-BABB-685B49234E96}" dt="2024-03-23T12:37:43.240" v="750" actId="26606"/>
          <ac:spMkLst>
            <pc:docMk/>
            <pc:sldMk cId="759819175" sldId="257"/>
            <ac:spMk id="2060" creationId="{80EC29FB-299E-49F3-8C7B-01199632A30F}"/>
          </ac:spMkLst>
        </pc:spChg>
        <pc:spChg chg="add del">
          <ac:chgData name="Mona Alexandra David" userId="02883f0632662989" providerId="LiveId" clId="{6E9F9A61-5481-47EB-BABB-685B49234E96}" dt="2024-03-23T12:37:43.240" v="750" actId="26606"/>
          <ac:spMkLst>
            <pc:docMk/>
            <pc:sldMk cId="759819175" sldId="257"/>
            <ac:spMk id="2062" creationId="{C29A2522-B27A-45C5-897B-79A1407D159A}"/>
          </ac:spMkLst>
        </pc:spChg>
        <pc:spChg chg="add del">
          <ac:chgData name="Mona Alexandra David" userId="02883f0632662989" providerId="LiveId" clId="{6E9F9A61-5481-47EB-BABB-685B49234E96}" dt="2024-03-23T12:37:43.240" v="750" actId="26606"/>
          <ac:spMkLst>
            <pc:docMk/>
            <pc:sldMk cId="759819175" sldId="257"/>
            <ac:spMk id="2064" creationId="{98E79BE4-34FE-485A-98A5-92CE8F7C4743}"/>
          </ac:spMkLst>
        </pc:spChg>
        <pc:spChg chg="add del">
          <ac:chgData name="Mona Alexandra David" userId="02883f0632662989" providerId="LiveId" clId="{6E9F9A61-5481-47EB-BABB-685B49234E96}" dt="2024-03-23T12:37:43.240" v="750" actId="26606"/>
          <ac:spMkLst>
            <pc:docMk/>
            <pc:sldMk cId="759819175" sldId="257"/>
            <ac:spMk id="2066" creationId="{7A5F0580-5EE9-419F-96EE-B6529EF6E7D0}"/>
          </ac:spMkLst>
        </pc:spChg>
        <pc:spChg chg="add del">
          <ac:chgData name="Mona Alexandra David" userId="02883f0632662989" providerId="LiveId" clId="{6E9F9A61-5481-47EB-BABB-685B49234E96}" dt="2024-03-23T16:13:31.054" v="1596"/>
          <ac:spMkLst>
            <pc:docMk/>
            <pc:sldMk cId="759819175" sldId="257"/>
            <ac:spMk id="2071" creationId="{5A0118C5-4F8D-4CF4-BADD-53FEACC6C42A}"/>
          </ac:spMkLst>
        </pc:spChg>
        <pc:grpChg chg="add del">
          <ac:chgData name="Mona Alexandra David" userId="02883f0632662989" providerId="LiveId" clId="{6E9F9A61-5481-47EB-BABB-685B49234E96}" dt="2024-03-23T16:13:31.054" v="1596"/>
          <ac:grpSpMkLst>
            <pc:docMk/>
            <pc:sldMk cId="759819175" sldId="257"/>
            <ac:grpSpMk id="2073" creationId="{B894EFA8-F425-4D19-A94B-445388B31E20}"/>
          </ac:grpSpMkLst>
        </pc:grpChg>
        <pc:grpChg chg="add del">
          <ac:chgData name="Mona Alexandra David" userId="02883f0632662989" providerId="LiveId" clId="{6E9F9A61-5481-47EB-BABB-685B49234E96}" dt="2024-03-23T16:13:31.054" v="1596"/>
          <ac:grpSpMkLst>
            <pc:docMk/>
            <pc:sldMk cId="759819175" sldId="257"/>
            <ac:grpSpMk id="2077" creationId="{582A903B-6B78-4F0A-B7C9-3D80499020B8}"/>
          </ac:grpSpMkLst>
        </pc:grpChg>
        <pc:picChg chg="add mod ord">
          <ac:chgData name="Mona Alexandra David" userId="02883f0632662989" providerId="LiveId" clId="{6E9F9A61-5481-47EB-BABB-685B49234E96}" dt="2024-03-23T12:37:43.240" v="750" actId="26606"/>
          <ac:picMkLst>
            <pc:docMk/>
            <pc:sldMk cId="759819175" sldId="257"/>
            <ac:picMk id="2053" creationId="{60545CC9-F09A-CEC5-2029-2E1471BD721E}"/>
          </ac:picMkLst>
        </pc:picChg>
      </pc:sldChg>
      <pc:sldChg chg="add del">
        <pc:chgData name="Mona Alexandra David" userId="02883f0632662989" providerId="LiveId" clId="{6E9F9A61-5481-47EB-BABB-685B49234E96}" dt="2024-03-23T10:53:41.324" v="327" actId="2890"/>
        <pc:sldMkLst>
          <pc:docMk/>
          <pc:sldMk cId="4261477059" sldId="257"/>
        </pc:sldMkLst>
      </pc:sldChg>
      <pc:sldChg chg="addSp delSp modSp add mod setBg delDesignElem">
        <pc:chgData name="Mona Alexandra David" userId="02883f0632662989" providerId="LiveId" clId="{6E9F9A61-5481-47EB-BABB-685B49234E96}" dt="2024-03-23T19:04:01.109" v="1870" actId="27636"/>
        <pc:sldMkLst>
          <pc:docMk/>
          <pc:sldMk cId="2380468586" sldId="258"/>
        </pc:sldMkLst>
        <pc:spChg chg="add mod">
          <ac:chgData name="Mona Alexandra David" userId="02883f0632662989" providerId="LiveId" clId="{6E9F9A61-5481-47EB-BABB-685B49234E96}" dt="2024-03-23T19:04:01.109" v="1870" actId="27636"/>
          <ac:spMkLst>
            <pc:docMk/>
            <pc:sldMk cId="2380468586" sldId="258"/>
            <ac:spMk id="2" creationId="{40130331-38BE-A7F1-2AA9-3F85891ACF6A}"/>
          </ac:spMkLst>
        </pc:spChg>
        <pc:spChg chg="add del">
          <ac:chgData name="Mona Alexandra David" userId="02883f0632662989" providerId="LiveId" clId="{6E9F9A61-5481-47EB-BABB-685B49234E96}" dt="2024-03-23T16:13:31.054" v="1596"/>
          <ac:spMkLst>
            <pc:docMk/>
            <pc:sldMk cId="2380468586" sldId="258"/>
            <ac:spMk id="9" creationId="{21ED5FCA-9564-42B4-9F52-2CCED8ED60CA}"/>
          </ac:spMkLst>
        </pc:spChg>
        <pc:spChg chg="add del">
          <ac:chgData name="Mona Alexandra David" userId="02883f0632662989" providerId="LiveId" clId="{6E9F9A61-5481-47EB-BABB-685B49234E96}" dt="2024-03-23T16:13:31.054" v="1596"/>
          <ac:spMkLst>
            <pc:docMk/>
            <pc:sldMk cId="2380468586" sldId="258"/>
            <ac:spMk id="11" creationId="{081E4A58-353D-44AE-B2FC-2A74E2E400F7}"/>
          </ac:spMkLst>
        </pc:spChg>
        <pc:graphicFrameChg chg="add del modGraphic">
          <ac:chgData name="Mona Alexandra David" userId="02883f0632662989" providerId="LiveId" clId="{6E9F9A61-5481-47EB-BABB-685B49234E96}" dt="2024-03-23T12:17:23.038" v="630" actId="1032"/>
          <ac:graphicFrameMkLst>
            <pc:docMk/>
            <pc:sldMk cId="2380468586" sldId="258"/>
            <ac:graphicFrameMk id="3" creationId="{A6F470CF-9B40-DAEB-DBD0-C2E9F06442EA}"/>
          </ac:graphicFrameMkLst>
        </pc:graphicFrameChg>
        <pc:graphicFrameChg chg="add mod modGraphic">
          <ac:chgData name="Mona Alexandra David" userId="02883f0632662989" providerId="LiveId" clId="{6E9F9A61-5481-47EB-BABB-685B49234E96}" dt="2024-03-23T12:36:52.623" v="746" actId="26606"/>
          <ac:graphicFrameMkLst>
            <pc:docMk/>
            <pc:sldMk cId="2380468586" sldId="258"/>
            <ac:graphicFrameMk id="4" creationId="{AE44A819-D41C-C546-63CE-1DD90AA2FC32}"/>
          </ac:graphicFrameMkLst>
        </pc:graphicFrameChg>
      </pc:sldChg>
      <pc:sldChg chg="addSp delSp modSp add mod setBg delDesignElem">
        <pc:chgData name="Mona Alexandra David" userId="02883f0632662989" providerId="LiveId" clId="{6E9F9A61-5481-47EB-BABB-685B49234E96}" dt="2024-03-23T21:22:54.875" v="1916" actId="20577"/>
        <pc:sldMkLst>
          <pc:docMk/>
          <pc:sldMk cId="3175822728" sldId="259"/>
        </pc:sldMkLst>
        <pc:spChg chg="add mod">
          <ac:chgData name="Mona Alexandra David" userId="02883f0632662989" providerId="LiveId" clId="{6E9F9A61-5481-47EB-BABB-685B49234E96}" dt="2024-03-23T14:36:11.785" v="1169" actId="108"/>
          <ac:spMkLst>
            <pc:docMk/>
            <pc:sldMk cId="3175822728" sldId="259"/>
            <ac:spMk id="2" creationId="{B0E9E929-1296-2CEC-24B5-2363EE820502}"/>
          </ac:spMkLst>
        </pc:spChg>
        <pc:spChg chg="add del mod ord">
          <ac:chgData name="Mona Alexandra David" userId="02883f0632662989" providerId="LiveId" clId="{6E9F9A61-5481-47EB-BABB-685B49234E96}" dt="2024-03-23T12:36:20.679" v="745" actId="26606"/>
          <ac:spMkLst>
            <pc:docMk/>
            <pc:sldMk cId="3175822728" sldId="259"/>
            <ac:spMk id="3" creationId="{F8F1A282-AA72-32A7-B2E5-A4C8DC9513EE}"/>
          </ac:spMkLst>
        </pc:spChg>
        <pc:spChg chg="add del mod">
          <ac:chgData name="Mona Alexandra David" userId="02883f0632662989" providerId="LiveId" clId="{6E9F9A61-5481-47EB-BABB-685B49234E96}" dt="2024-03-23T12:32:53.329" v="729"/>
          <ac:spMkLst>
            <pc:docMk/>
            <pc:sldMk cId="3175822728" sldId="259"/>
            <ac:spMk id="4" creationId="{31AAB9A0-3B32-5ED3-0A44-E150C08DA8A9}"/>
          </ac:spMkLst>
        </pc:spChg>
        <pc:spChg chg="add del mod">
          <ac:chgData name="Mona Alexandra David" userId="02883f0632662989" providerId="LiveId" clId="{6E9F9A61-5481-47EB-BABB-685B49234E96}" dt="2024-03-23T12:32:53.329" v="731"/>
          <ac:spMkLst>
            <pc:docMk/>
            <pc:sldMk cId="3175822728" sldId="259"/>
            <ac:spMk id="5" creationId="{530C0E16-A52B-1FF4-042E-1752E57166C5}"/>
          </ac:spMkLst>
        </pc:spChg>
        <pc:spChg chg="add del">
          <ac:chgData name="Mona Alexandra David" userId="02883f0632662989" providerId="LiveId" clId="{6E9F9A61-5481-47EB-BABB-685B49234E96}" dt="2024-03-23T12:34:57.478" v="737" actId="26606"/>
          <ac:spMkLst>
            <pc:docMk/>
            <pc:sldMk cId="3175822728" sldId="259"/>
            <ac:spMk id="3081" creationId="{7C432AFE-B3D2-4BFF-BF8F-96C27AFF1AC7}"/>
          </ac:spMkLst>
        </pc:spChg>
        <pc:spChg chg="add del">
          <ac:chgData name="Mona Alexandra David" userId="02883f0632662989" providerId="LiveId" clId="{6E9F9A61-5481-47EB-BABB-685B49234E96}" dt="2024-03-23T12:34:57.478" v="737" actId="26606"/>
          <ac:spMkLst>
            <pc:docMk/>
            <pc:sldMk cId="3175822728" sldId="259"/>
            <ac:spMk id="3083" creationId="{AF2F604E-43BE-4DC3-B983-E071523364F8}"/>
          </ac:spMkLst>
        </pc:spChg>
        <pc:spChg chg="add del">
          <ac:chgData name="Mona Alexandra David" userId="02883f0632662989" providerId="LiveId" clId="{6E9F9A61-5481-47EB-BABB-685B49234E96}" dt="2024-03-23T12:34:57.478" v="737" actId="26606"/>
          <ac:spMkLst>
            <pc:docMk/>
            <pc:sldMk cId="3175822728" sldId="259"/>
            <ac:spMk id="3085" creationId="{08C9B587-E65E-4B52-B37C-ABEBB6E87928}"/>
          </ac:spMkLst>
        </pc:spChg>
        <pc:spChg chg="add del">
          <ac:chgData name="Mona Alexandra David" userId="02883f0632662989" providerId="LiveId" clId="{6E9F9A61-5481-47EB-BABB-685B49234E96}" dt="2024-03-23T12:34:59.550" v="739" actId="26606"/>
          <ac:spMkLst>
            <pc:docMk/>
            <pc:sldMk cId="3175822728" sldId="259"/>
            <ac:spMk id="3087" creationId="{23E547B5-89CF-4EC0-96DE-25771AED0799}"/>
          </ac:spMkLst>
        </pc:spChg>
        <pc:spChg chg="add del">
          <ac:chgData name="Mona Alexandra David" userId="02883f0632662989" providerId="LiveId" clId="{6E9F9A61-5481-47EB-BABB-685B49234E96}" dt="2024-03-23T12:34:59.550" v="739" actId="26606"/>
          <ac:spMkLst>
            <pc:docMk/>
            <pc:sldMk cId="3175822728" sldId="259"/>
            <ac:spMk id="3088" creationId="{3F0B8CEB-8279-4E5E-A0CE-1FC9F71736F2}"/>
          </ac:spMkLst>
        </pc:spChg>
        <pc:spChg chg="add del">
          <ac:chgData name="Mona Alexandra David" userId="02883f0632662989" providerId="LiveId" clId="{6E9F9A61-5481-47EB-BABB-685B49234E96}" dt="2024-03-23T16:13:31.054" v="1596"/>
          <ac:spMkLst>
            <pc:docMk/>
            <pc:sldMk cId="3175822728" sldId="259"/>
            <ac:spMk id="3090" creationId="{7C432AFE-B3D2-4BFF-BF8F-96C27AFF1AC7}"/>
          </ac:spMkLst>
        </pc:spChg>
        <pc:spChg chg="add del">
          <ac:chgData name="Mona Alexandra David" userId="02883f0632662989" providerId="LiveId" clId="{6E9F9A61-5481-47EB-BABB-685B49234E96}" dt="2024-03-23T16:13:31.054" v="1596"/>
          <ac:spMkLst>
            <pc:docMk/>
            <pc:sldMk cId="3175822728" sldId="259"/>
            <ac:spMk id="3091" creationId="{AF2F604E-43BE-4DC3-B983-E071523364F8}"/>
          </ac:spMkLst>
        </pc:spChg>
        <pc:spChg chg="add del">
          <ac:chgData name="Mona Alexandra David" userId="02883f0632662989" providerId="LiveId" clId="{6E9F9A61-5481-47EB-BABB-685B49234E96}" dt="2024-03-23T16:13:31.054" v="1596"/>
          <ac:spMkLst>
            <pc:docMk/>
            <pc:sldMk cId="3175822728" sldId="259"/>
            <ac:spMk id="3092" creationId="{08C9B587-E65E-4B52-B37C-ABEBB6E87928}"/>
          </ac:spMkLst>
        </pc:spChg>
        <pc:graphicFrameChg chg="add del">
          <ac:chgData name="Mona Alexandra David" userId="02883f0632662989" providerId="LiveId" clId="{6E9F9A61-5481-47EB-BABB-685B49234E96}" dt="2024-03-23T12:36:20.663" v="744" actId="26606"/>
          <ac:graphicFrameMkLst>
            <pc:docMk/>
            <pc:sldMk cId="3175822728" sldId="259"/>
            <ac:graphicFrameMk id="3094" creationId="{F23C78EA-928F-CE3E-6A5E-927CE8174AE2}"/>
          </ac:graphicFrameMkLst>
        </pc:graphicFrameChg>
        <pc:graphicFrameChg chg="add mod">
          <ac:chgData name="Mona Alexandra David" userId="02883f0632662989" providerId="LiveId" clId="{6E9F9A61-5481-47EB-BABB-685B49234E96}" dt="2024-03-23T21:22:54.875" v="1916" actId="20577"/>
          <ac:graphicFrameMkLst>
            <pc:docMk/>
            <pc:sldMk cId="3175822728" sldId="259"/>
            <ac:graphicFrameMk id="3096" creationId="{68756BF4-03D1-6222-1346-F8120D973A98}"/>
          </ac:graphicFrameMkLst>
        </pc:graphicFrameChg>
        <pc:picChg chg="add mod ord">
          <ac:chgData name="Mona Alexandra David" userId="02883f0632662989" providerId="LiveId" clId="{6E9F9A61-5481-47EB-BABB-685B49234E96}" dt="2024-03-23T12:34:59.558" v="740" actId="26606"/>
          <ac:picMkLst>
            <pc:docMk/>
            <pc:sldMk cId="3175822728" sldId="259"/>
            <ac:picMk id="3076" creationId="{F3DA6C11-9DC4-DA4D-F1D9-1AB2890C7FF8}"/>
          </ac:picMkLst>
        </pc:picChg>
      </pc:sldChg>
      <pc:sldChg chg="addSp delSp modSp add mod setBg delDesignElem">
        <pc:chgData name="Mona Alexandra David" userId="02883f0632662989" providerId="LiveId" clId="{6E9F9A61-5481-47EB-BABB-685B49234E96}" dt="2024-03-23T21:20:46.042" v="1903" actId="20577"/>
        <pc:sldMkLst>
          <pc:docMk/>
          <pc:sldMk cId="223055225" sldId="260"/>
        </pc:sldMkLst>
        <pc:spChg chg="add del mod">
          <ac:chgData name="Mona Alexandra David" userId="02883f0632662989" providerId="LiveId" clId="{6E9F9A61-5481-47EB-BABB-685B49234E96}" dt="2024-03-23T14:37:31.883" v="1178" actId="26606"/>
          <ac:spMkLst>
            <pc:docMk/>
            <pc:sldMk cId="223055225" sldId="260"/>
            <ac:spMk id="2" creationId="{D65AE5C4-6CE4-AF77-7DF9-ED06FB851003}"/>
          </ac:spMkLst>
        </pc:spChg>
        <pc:spChg chg="add del mod">
          <ac:chgData name="Mona Alexandra David" userId="02883f0632662989" providerId="LiveId" clId="{6E9F9A61-5481-47EB-BABB-685B49234E96}" dt="2024-03-23T13:18:13.493" v="844"/>
          <ac:spMkLst>
            <pc:docMk/>
            <pc:sldMk cId="223055225" sldId="260"/>
            <ac:spMk id="3" creationId="{908FAD2C-C619-D29C-D6EF-8515371388F3}"/>
          </ac:spMkLst>
        </pc:spChg>
        <pc:spChg chg="add del mod">
          <ac:chgData name="Mona Alexandra David" userId="02883f0632662989" providerId="LiveId" clId="{6E9F9A61-5481-47EB-BABB-685B49234E96}" dt="2024-03-23T13:18:13.493" v="846"/>
          <ac:spMkLst>
            <pc:docMk/>
            <pc:sldMk cId="223055225" sldId="260"/>
            <ac:spMk id="4" creationId="{AB8330D1-4CCE-419F-5AA7-81D4AFB7B599}"/>
          </ac:spMkLst>
        </pc:spChg>
        <pc:spChg chg="add del mod">
          <ac:chgData name="Mona Alexandra David" userId="02883f0632662989" providerId="LiveId" clId="{6E9F9A61-5481-47EB-BABB-685B49234E96}" dt="2024-03-23T13:18:13.499" v="848"/>
          <ac:spMkLst>
            <pc:docMk/>
            <pc:sldMk cId="223055225" sldId="260"/>
            <ac:spMk id="5" creationId="{9A5AD639-284F-8E3D-0999-9E1189C336AD}"/>
          </ac:spMkLst>
        </pc:spChg>
        <pc:spChg chg="add del mod">
          <ac:chgData name="Mona Alexandra David" userId="02883f0632662989" providerId="LiveId" clId="{6E9F9A61-5481-47EB-BABB-685B49234E96}" dt="2024-03-23T13:39:45.179" v="900"/>
          <ac:spMkLst>
            <pc:docMk/>
            <pc:sldMk cId="223055225" sldId="260"/>
            <ac:spMk id="6" creationId="{F15AA16F-50C6-CF96-BCC5-C723E58DB6BB}"/>
          </ac:spMkLst>
        </pc:spChg>
        <pc:spChg chg="add del">
          <ac:chgData name="Mona Alexandra David" userId="02883f0632662989" providerId="LiveId" clId="{6E9F9A61-5481-47EB-BABB-685B49234E96}" dt="2024-03-23T16:13:31.054" v="1596"/>
          <ac:spMkLst>
            <pc:docMk/>
            <pc:sldMk cId="223055225" sldId="260"/>
            <ac:spMk id="4109" creationId="{0B761509-3B9A-49A6-A84B-C3D86811697D}"/>
          </ac:spMkLst>
        </pc:spChg>
        <pc:spChg chg="add del">
          <ac:chgData name="Mona Alexandra David" userId="02883f0632662989" providerId="LiveId" clId="{6E9F9A61-5481-47EB-BABB-685B49234E96}" dt="2024-03-23T16:13:31.054" v="1596"/>
          <ac:spMkLst>
            <pc:docMk/>
            <pc:sldMk cId="223055225" sldId="260"/>
            <ac:spMk id="4111" creationId="{91DE43FD-EB47-414A-B0AB-169B0FFFA527}"/>
          </ac:spMkLst>
        </pc:spChg>
        <pc:spChg chg="add mod">
          <ac:chgData name="Mona Alexandra David" userId="02883f0632662989" providerId="LiveId" clId="{6E9F9A61-5481-47EB-BABB-685B49234E96}" dt="2024-03-23T21:20:46.042" v="1903" actId="20577"/>
          <ac:spMkLst>
            <pc:docMk/>
            <pc:sldMk cId="223055225" sldId="260"/>
            <ac:spMk id="4112" creationId="{D65AE5C4-6CE4-AF77-7DF9-ED06FB851003}"/>
          </ac:spMkLst>
        </pc:spChg>
        <pc:grpChg chg="add del">
          <ac:chgData name="Mona Alexandra David" userId="02883f0632662989" providerId="LiveId" clId="{6E9F9A61-5481-47EB-BABB-685B49234E96}" dt="2024-03-23T16:13:31.054" v="1596"/>
          <ac:grpSpMkLst>
            <pc:docMk/>
            <pc:sldMk cId="223055225" sldId="260"/>
            <ac:grpSpMk id="4113" creationId="{58495BCC-CE77-4CC2-952E-846F41119FD5}"/>
          </ac:grpSpMkLst>
        </pc:grpChg>
        <pc:graphicFrameChg chg="add del">
          <ac:chgData name="Mona Alexandra David" userId="02883f0632662989" providerId="LiveId" clId="{6E9F9A61-5481-47EB-BABB-685B49234E96}" dt="2024-03-23T13:41:47.719" v="922" actId="26606"/>
          <ac:graphicFrameMkLst>
            <pc:docMk/>
            <pc:sldMk cId="223055225" sldId="260"/>
            <ac:graphicFrameMk id="7" creationId="{18A92C61-041D-6514-304A-7BFACB3EE3AB}"/>
          </ac:graphicFrameMkLst>
        </pc:graphicFrameChg>
        <pc:graphicFrameChg chg="add del">
          <ac:chgData name="Mona Alexandra David" userId="02883f0632662989" providerId="LiveId" clId="{6E9F9A61-5481-47EB-BABB-685B49234E96}" dt="2024-03-23T13:41:55.799" v="924" actId="26606"/>
          <ac:graphicFrameMkLst>
            <pc:docMk/>
            <pc:sldMk cId="223055225" sldId="260"/>
            <ac:graphicFrameMk id="9" creationId="{D0359C18-B1DF-14C4-6495-2CAAD8A93F2F}"/>
          </ac:graphicFrameMkLst>
        </pc:graphicFrameChg>
        <pc:graphicFrameChg chg="add del">
          <ac:chgData name="Mona Alexandra David" userId="02883f0632662989" providerId="LiveId" clId="{6E9F9A61-5481-47EB-BABB-685B49234E96}" dt="2024-03-23T14:37:06.673" v="1173" actId="26606"/>
          <ac:graphicFrameMkLst>
            <pc:docMk/>
            <pc:sldMk cId="223055225" sldId="260"/>
            <ac:graphicFrameMk id="4106" creationId="{8F3DEE28-69E9-4A0D-8C2D-4FD263C582E7}"/>
          </ac:graphicFrameMkLst>
        </pc:graphicFrameChg>
        <pc:graphicFrameChg chg="add del">
          <ac:chgData name="Mona Alexandra David" userId="02883f0632662989" providerId="LiveId" clId="{6E9F9A61-5481-47EB-BABB-685B49234E96}" dt="2024-03-23T14:37:12.640" v="1175" actId="26606"/>
          <ac:graphicFrameMkLst>
            <pc:docMk/>
            <pc:sldMk cId="223055225" sldId="260"/>
            <ac:graphicFrameMk id="4108" creationId="{64A3AFBC-6FDF-D5F7-05CD-69188CA355AA}"/>
          </ac:graphicFrameMkLst>
        </pc:graphicFrameChg>
        <pc:graphicFrameChg chg="add del">
          <ac:chgData name="Mona Alexandra David" userId="02883f0632662989" providerId="LiveId" clId="{6E9F9A61-5481-47EB-BABB-685B49234E96}" dt="2024-03-23T14:37:31.871" v="1177" actId="26606"/>
          <ac:graphicFrameMkLst>
            <pc:docMk/>
            <pc:sldMk cId="223055225" sldId="260"/>
            <ac:graphicFrameMk id="4110" creationId="{1277D572-FF7A-2191-6D50-1EA23BE6A6CC}"/>
          </ac:graphicFrameMkLst>
        </pc:graphicFrameChg>
        <pc:picChg chg="add mod">
          <ac:chgData name="Mona Alexandra David" userId="02883f0632662989" providerId="LiveId" clId="{6E9F9A61-5481-47EB-BABB-685B49234E96}" dt="2024-03-23T13:44:30.528" v="933" actId="14100"/>
          <ac:picMkLst>
            <pc:docMk/>
            <pc:sldMk cId="223055225" sldId="260"/>
            <ac:picMk id="4102" creationId="{820730B5-E49E-1986-3FD8-14EB626318A5}"/>
          </ac:picMkLst>
        </pc:picChg>
        <pc:picChg chg="add mod">
          <ac:chgData name="Mona Alexandra David" userId="02883f0632662989" providerId="LiveId" clId="{6E9F9A61-5481-47EB-BABB-685B49234E96}" dt="2024-03-23T15:11:12.423" v="1246" actId="1076"/>
          <ac:picMkLst>
            <pc:docMk/>
            <pc:sldMk cId="223055225" sldId="260"/>
            <ac:picMk id="4104" creationId="{87F5DFEC-858E-6FE9-0E59-6A3A465DB691}"/>
          </ac:picMkLst>
        </pc:picChg>
      </pc:sldChg>
      <pc:sldChg chg="addSp delSp modSp add mod setBg delDesignElem">
        <pc:chgData name="Mona Alexandra David" userId="02883f0632662989" providerId="LiveId" clId="{6E9F9A61-5481-47EB-BABB-685B49234E96}" dt="2024-03-24T00:42:58.129" v="2301"/>
        <pc:sldMkLst>
          <pc:docMk/>
          <pc:sldMk cId="1818326889" sldId="261"/>
        </pc:sldMkLst>
        <pc:spChg chg="add mod">
          <ac:chgData name="Mona Alexandra David" userId="02883f0632662989" providerId="LiveId" clId="{6E9F9A61-5481-47EB-BABB-685B49234E96}" dt="2024-03-23T15:07:23.475" v="1217" actId="113"/>
          <ac:spMkLst>
            <pc:docMk/>
            <pc:sldMk cId="1818326889" sldId="261"/>
            <ac:spMk id="2" creationId="{F813FA46-9D23-DFE5-8C2B-6643EDD86360}"/>
          </ac:spMkLst>
        </pc:spChg>
        <pc:spChg chg="add del mod">
          <ac:chgData name="Mona Alexandra David" userId="02883f0632662989" providerId="LiveId" clId="{6E9F9A61-5481-47EB-BABB-685B49234E96}" dt="2024-03-23T14:05:37.399" v="946"/>
          <ac:spMkLst>
            <pc:docMk/>
            <pc:sldMk cId="1818326889" sldId="261"/>
            <ac:spMk id="3" creationId="{8680E151-311B-C39C-0A20-12D92C398267}"/>
          </ac:spMkLst>
        </pc:spChg>
        <pc:spChg chg="add del mod">
          <ac:chgData name="Mona Alexandra David" userId="02883f0632662989" providerId="LiveId" clId="{6E9F9A61-5481-47EB-BABB-685B49234E96}" dt="2024-03-23T14:05:37.379" v="944" actId="21"/>
          <ac:spMkLst>
            <pc:docMk/>
            <pc:sldMk cId="1818326889" sldId="261"/>
            <ac:spMk id="4" creationId="{E287EB47-FFB2-1B27-5569-70F3FFA5B847}"/>
          </ac:spMkLst>
        </pc:spChg>
        <pc:spChg chg="add mod">
          <ac:chgData name="Mona Alexandra David" userId="02883f0632662989" providerId="LiveId" clId="{6E9F9A61-5481-47EB-BABB-685B49234E96}" dt="2024-03-23T18:17:21.159" v="1762" actId="20577"/>
          <ac:spMkLst>
            <pc:docMk/>
            <pc:sldMk cId="1818326889" sldId="261"/>
            <ac:spMk id="5" creationId="{98D57746-F3F0-BA73-2445-382681BE86A6}"/>
          </ac:spMkLst>
        </pc:spChg>
        <pc:spChg chg="add del mod">
          <ac:chgData name="Mona Alexandra David" userId="02883f0632662989" providerId="LiveId" clId="{6E9F9A61-5481-47EB-BABB-685B49234E96}" dt="2024-03-23T14:06:35.904" v="956" actId="478"/>
          <ac:spMkLst>
            <pc:docMk/>
            <pc:sldMk cId="1818326889" sldId="261"/>
            <ac:spMk id="6" creationId="{E287EB47-FFB2-1B27-5569-70F3FFA5B847}"/>
          </ac:spMkLst>
        </pc:spChg>
        <pc:spChg chg="add del">
          <ac:chgData name="Mona Alexandra David" userId="02883f0632662989" providerId="LiveId" clId="{6E9F9A61-5481-47EB-BABB-685B49234E96}" dt="2024-03-23T16:13:31.054" v="1596"/>
          <ac:spMkLst>
            <pc:docMk/>
            <pc:sldMk cId="1818326889" sldId="261"/>
            <ac:spMk id="12" creationId="{0B761509-3B9A-49A6-A84B-C3D86811697D}"/>
          </ac:spMkLst>
        </pc:spChg>
        <pc:spChg chg="add del">
          <ac:chgData name="Mona Alexandra David" userId="02883f0632662989" providerId="LiveId" clId="{6E9F9A61-5481-47EB-BABB-685B49234E96}" dt="2024-03-23T16:13:31.054" v="1596"/>
          <ac:spMkLst>
            <pc:docMk/>
            <pc:sldMk cId="1818326889" sldId="261"/>
            <ac:spMk id="14" creationId="{91DE43FD-EB47-414A-B0AB-169B0FFFA527}"/>
          </ac:spMkLst>
        </pc:spChg>
        <pc:grpChg chg="add del">
          <ac:chgData name="Mona Alexandra David" userId="02883f0632662989" providerId="LiveId" clId="{6E9F9A61-5481-47EB-BABB-685B49234E96}" dt="2024-03-23T16:13:31.054" v="1596"/>
          <ac:grpSpMkLst>
            <pc:docMk/>
            <pc:sldMk cId="1818326889" sldId="261"/>
            <ac:grpSpMk id="16" creationId="{58495BCC-CE77-4CC2-952E-846F41119FD5}"/>
          </ac:grpSpMkLst>
        </pc:grpChg>
        <pc:graphicFrameChg chg="add mod modGraphic">
          <ac:chgData name="Mona Alexandra David" userId="02883f0632662989" providerId="LiveId" clId="{6E9F9A61-5481-47EB-BABB-685B49234E96}" dt="2024-03-24T00:42:58.129" v="2301"/>
          <ac:graphicFrameMkLst>
            <pc:docMk/>
            <pc:sldMk cId="1818326889" sldId="261"/>
            <ac:graphicFrameMk id="7" creationId="{DD7E830A-F8F5-491D-74F8-665D3D551635}"/>
          </ac:graphicFrameMkLst>
        </pc:graphicFrameChg>
      </pc:sldChg>
      <pc:sldChg chg="addSp delSp modSp add mod setBg delDesignElem">
        <pc:chgData name="Mona Alexandra David" userId="02883f0632662989" providerId="LiveId" clId="{6E9F9A61-5481-47EB-BABB-685B49234E96}" dt="2024-03-23T16:13:31.054" v="1596"/>
        <pc:sldMkLst>
          <pc:docMk/>
          <pc:sldMk cId="3497795161" sldId="262"/>
        </pc:sldMkLst>
        <pc:spChg chg="add mod ord">
          <ac:chgData name="Mona Alexandra David" userId="02883f0632662989" providerId="LiveId" clId="{6E9F9A61-5481-47EB-BABB-685B49234E96}" dt="2024-03-23T15:07:38.816" v="1218" actId="2711"/>
          <ac:spMkLst>
            <pc:docMk/>
            <pc:sldMk cId="3497795161" sldId="262"/>
            <ac:spMk id="2" creationId="{74C23B7F-D2E5-E0D8-C2F0-512CDD8AD13A}"/>
          </ac:spMkLst>
        </pc:spChg>
        <pc:spChg chg="add del">
          <ac:chgData name="Mona Alexandra David" userId="02883f0632662989" providerId="LiveId" clId="{6E9F9A61-5481-47EB-BABB-685B49234E96}" dt="2024-03-23T15:04:35.899" v="1200" actId="478"/>
          <ac:spMkLst>
            <pc:docMk/>
            <pc:sldMk cId="3497795161" sldId="262"/>
            <ac:spMk id="3" creationId="{E7C59E9E-5A47-8973-6E1C-5931A6EA1CA1}"/>
          </ac:spMkLst>
        </pc:spChg>
        <pc:spChg chg="add mod">
          <ac:chgData name="Mona Alexandra David" userId="02883f0632662989" providerId="LiveId" clId="{6E9F9A61-5481-47EB-BABB-685B49234E96}" dt="2024-03-23T14:25:00.638" v="1118" actId="1076"/>
          <ac:spMkLst>
            <pc:docMk/>
            <pc:sldMk cId="3497795161" sldId="262"/>
            <ac:spMk id="4" creationId="{FAD0942E-EECE-7183-E3F9-8F9C2CA2F11D}"/>
          </ac:spMkLst>
        </pc:spChg>
        <pc:spChg chg="add del mod">
          <ac:chgData name="Mona Alexandra David" userId="02883f0632662989" providerId="LiveId" clId="{6E9F9A61-5481-47EB-BABB-685B49234E96}" dt="2024-03-23T14:28:52.752" v="1120" actId="478"/>
          <ac:spMkLst>
            <pc:docMk/>
            <pc:sldMk cId="3497795161" sldId="262"/>
            <ac:spMk id="5" creationId="{78B522FE-356B-1FCE-2C44-1F925353668E}"/>
          </ac:spMkLst>
        </pc:spChg>
        <pc:spChg chg="add mod">
          <ac:chgData name="Mona Alexandra David" userId="02883f0632662989" providerId="LiveId" clId="{6E9F9A61-5481-47EB-BABB-685B49234E96}" dt="2024-03-23T15:04:30.992" v="1199" actId="14100"/>
          <ac:spMkLst>
            <pc:docMk/>
            <pc:sldMk cId="3497795161" sldId="262"/>
            <ac:spMk id="6" creationId="{4DE541A9-7813-5C32-CE99-D7CCC360FEC5}"/>
          </ac:spMkLst>
        </pc:spChg>
        <pc:spChg chg="add mod">
          <ac:chgData name="Mona Alexandra David" userId="02883f0632662989" providerId="LiveId" clId="{6E9F9A61-5481-47EB-BABB-685B49234E96}" dt="2024-03-23T15:04:17.822" v="1198" actId="255"/>
          <ac:spMkLst>
            <pc:docMk/>
            <pc:sldMk cId="3497795161" sldId="262"/>
            <ac:spMk id="7" creationId="{9E5AA0E0-0340-3B30-036D-41EFE14E7D0C}"/>
          </ac:spMkLst>
        </pc:spChg>
        <pc:spChg chg="add mod">
          <ac:chgData name="Mona Alexandra David" userId="02883f0632662989" providerId="LiveId" clId="{6E9F9A61-5481-47EB-BABB-685B49234E96}" dt="2024-03-23T15:05:43.331" v="1207" actId="20577"/>
          <ac:spMkLst>
            <pc:docMk/>
            <pc:sldMk cId="3497795161" sldId="262"/>
            <ac:spMk id="8" creationId="{4E104711-ABEF-4BED-D56F-A77DF3A7CA1B}"/>
          </ac:spMkLst>
        </pc:spChg>
        <pc:spChg chg="add del">
          <ac:chgData name="Mona Alexandra David" userId="02883f0632662989" providerId="LiveId" clId="{6E9F9A61-5481-47EB-BABB-685B49234E96}" dt="2024-03-23T14:31:17.018" v="1128" actId="26606"/>
          <ac:spMkLst>
            <pc:docMk/>
            <pc:sldMk cId="3497795161" sldId="262"/>
            <ac:spMk id="7198" creationId="{848F64AA-5BE2-4280-BEFA-DC288118FCCE}"/>
          </ac:spMkLst>
        </pc:spChg>
        <pc:spChg chg="add del">
          <ac:chgData name="Mona Alexandra David" userId="02883f0632662989" providerId="LiveId" clId="{6E9F9A61-5481-47EB-BABB-685B49234E96}" dt="2024-03-23T14:31:37.549" v="1130" actId="26606"/>
          <ac:spMkLst>
            <pc:docMk/>
            <pc:sldMk cId="3497795161" sldId="262"/>
            <ac:spMk id="7200" creationId="{C24CD456-79B8-4425-95A0-5344971EA3DA}"/>
          </ac:spMkLst>
        </pc:spChg>
        <pc:spChg chg="add del">
          <ac:chgData name="Mona Alexandra David" userId="02883f0632662989" providerId="LiveId" clId="{6E9F9A61-5481-47EB-BABB-685B49234E96}" dt="2024-03-23T14:31:37.549" v="1130" actId="26606"/>
          <ac:spMkLst>
            <pc:docMk/>
            <pc:sldMk cId="3497795161" sldId="262"/>
            <ac:spMk id="7201" creationId="{45E1927C-B3C8-4E1E-A8D4-048EFA2B616D}"/>
          </ac:spMkLst>
        </pc:spChg>
        <pc:spChg chg="add del">
          <ac:chgData name="Mona Alexandra David" userId="02883f0632662989" providerId="LiveId" clId="{6E9F9A61-5481-47EB-BABB-685B49234E96}" dt="2024-03-23T14:31:37.549" v="1130" actId="26606"/>
          <ac:spMkLst>
            <pc:docMk/>
            <pc:sldMk cId="3497795161" sldId="262"/>
            <ac:spMk id="7202" creationId="{3C9C3854-C672-47D2-8FD3-15A88F6CE943}"/>
          </ac:spMkLst>
        </pc:spChg>
        <pc:spChg chg="add del">
          <ac:chgData name="Mona Alexandra David" userId="02883f0632662989" providerId="LiveId" clId="{6E9F9A61-5481-47EB-BABB-685B49234E96}" dt="2024-03-23T14:31:37.549" v="1130" actId="26606"/>
          <ac:spMkLst>
            <pc:docMk/>
            <pc:sldMk cId="3497795161" sldId="262"/>
            <ac:spMk id="7204" creationId="{AE886DDB-D248-47D2-9A3C-8E203F697C0E}"/>
          </ac:spMkLst>
        </pc:spChg>
        <pc:spChg chg="add del">
          <ac:chgData name="Mona Alexandra David" userId="02883f0632662989" providerId="LiveId" clId="{6E9F9A61-5481-47EB-BABB-685B49234E96}" dt="2024-03-23T14:31:37.549" v="1130" actId="26606"/>
          <ac:spMkLst>
            <pc:docMk/>
            <pc:sldMk cId="3497795161" sldId="262"/>
            <ac:spMk id="7206" creationId="{F36FEC56-B33E-40ED-923C-498D3BEEEC11}"/>
          </ac:spMkLst>
        </pc:spChg>
        <pc:spChg chg="add del">
          <ac:chgData name="Mona Alexandra David" userId="02883f0632662989" providerId="LiveId" clId="{6E9F9A61-5481-47EB-BABB-685B49234E96}" dt="2024-03-23T14:31:37.549" v="1130" actId="26606"/>
          <ac:spMkLst>
            <pc:docMk/>
            <pc:sldMk cId="3497795161" sldId="262"/>
            <ac:spMk id="7208" creationId="{D99B66FE-83E7-4E7B-9C00-1A61ADF87F14}"/>
          </ac:spMkLst>
        </pc:spChg>
        <pc:spChg chg="add del">
          <ac:chgData name="Mona Alexandra David" userId="02883f0632662989" providerId="LiveId" clId="{6E9F9A61-5481-47EB-BABB-685B49234E96}" dt="2024-03-23T14:31:37.549" v="1130" actId="26606"/>
          <ac:spMkLst>
            <pc:docMk/>
            <pc:sldMk cId="3497795161" sldId="262"/>
            <ac:spMk id="7210" creationId="{7EB76DC5-F703-43FB-A5D9-A9ADE420A17F}"/>
          </ac:spMkLst>
        </pc:spChg>
        <pc:spChg chg="add del">
          <ac:chgData name="Mona Alexandra David" userId="02883f0632662989" providerId="LiveId" clId="{6E9F9A61-5481-47EB-BABB-685B49234E96}" dt="2024-03-23T16:13:31.054" v="1596"/>
          <ac:spMkLst>
            <pc:docMk/>
            <pc:sldMk cId="3497795161" sldId="262"/>
            <ac:spMk id="7212" creationId="{7B4F6806-5898-4FE8-B610-A058C8B8470A}"/>
          </ac:spMkLst>
        </pc:spChg>
        <pc:grpChg chg="add del">
          <ac:chgData name="Mona Alexandra David" userId="02883f0632662989" providerId="LiveId" clId="{6E9F9A61-5481-47EB-BABB-685B49234E96}" dt="2024-03-23T14:31:37.560" v="1131" actId="26606"/>
          <ac:grpSpMkLst>
            <pc:docMk/>
            <pc:sldMk cId="3497795161" sldId="262"/>
            <ac:grpSpMk id="7191" creationId="{AA47CC56-1188-533D-88C5-F705AFAAAE96}"/>
          </ac:grpSpMkLst>
        </pc:grpChg>
        <pc:picChg chg="add del mod">
          <ac:chgData name="Mona Alexandra David" userId="02883f0632662989" providerId="LiveId" clId="{6E9F9A61-5481-47EB-BABB-685B49234E96}" dt="2024-03-23T14:19:41.519" v="1099" actId="478"/>
          <ac:picMkLst>
            <pc:docMk/>
            <pc:sldMk cId="3497795161" sldId="262"/>
            <ac:picMk id="7170" creationId="{ADAACFB8-C0F8-229F-C5BC-6FEEA2BAC615}"/>
          </ac:picMkLst>
        </pc:picChg>
        <pc:picChg chg="add del">
          <ac:chgData name="Mona Alexandra David" userId="02883f0632662989" providerId="LiveId" clId="{6E9F9A61-5481-47EB-BABB-685B49234E96}" dt="2024-03-23T14:20:33.935" v="1101" actId="478"/>
          <ac:picMkLst>
            <pc:docMk/>
            <pc:sldMk cId="3497795161" sldId="262"/>
            <ac:picMk id="7172" creationId="{A716EF7F-EFD8-2D6F-BDED-06FE663AF68F}"/>
          </ac:picMkLst>
        </pc:picChg>
        <pc:picChg chg="add del">
          <ac:chgData name="Mona Alexandra David" userId="02883f0632662989" providerId="LiveId" clId="{6E9F9A61-5481-47EB-BABB-685B49234E96}" dt="2024-03-23T14:20:48.157" v="1103" actId="478"/>
          <ac:picMkLst>
            <pc:docMk/>
            <pc:sldMk cId="3497795161" sldId="262"/>
            <ac:picMk id="7174" creationId="{D997E015-A065-2454-0592-1BD44E9D9E01}"/>
          </ac:picMkLst>
        </pc:picChg>
        <pc:picChg chg="add mod ord">
          <ac:chgData name="Mona Alexandra David" userId="02883f0632662989" providerId="LiveId" clId="{6E9F9A61-5481-47EB-BABB-685B49234E96}" dt="2024-03-23T14:31:37.560" v="1131" actId="26606"/>
          <ac:picMkLst>
            <pc:docMk/>
            <pc:sldMk cId="3497795161" sldId="262"/>
            <ac:picMk id="7176" creationId="{830C8D9A-E802-9FAC-0F65-4BB884E8F7DB}"/>
          </ac:picMkLst>
        </pc:picChg>
        <pc:picChg chg="add mod ord">
          <ac:chgData name="Mona Alexandra David" userId="02883f0632662989" providerId="LiveId" clId="{6E9F9A61-5481-47EB-BABB-685B49234E96}" dt="2024-03-23T14:31:37.560" v="1131" actId="26606"/>
          <ac:picMkLst>
            <pc:docMk/>
            <pc:sldMk cId="3497795161" sldId="262"/>
            <ac:picMk id="7178" creationId="{EF47EF39-43A5-2FC8-3053-A9EBB8CDA2DC}"/>
          </ac:picMkLst>
        </pc:picChg>
        <pc:picChg chg="add mod ord">
          <ac:chgData name="Mona Alexandra David" userId="02883f0632662989" providerId="LiveId" clId="{6E9F9A61-5481-47EB-BABB-685B49234E96}" dt="2024-03-23T14:31:37.560" v="1131" actId="26606"/>
          <ac:picMkLst>
            <pc:docMk/>
            <pc:sldMk cId="3497795161" sldId="262"/>
            <ac:picMk id="7186" creationId="{137B6347-B891-918C-A647-F0BA9AB8CDA0}"/>
          </ac:picMkLst>
        </pc:picChg>
      </pc:sldChg>
      <pc:sldChg chg="addSp delSp modSp add mod">
        <pc:chgData name="Mona Alexandra David" userId="02883f0632662989" providerId="LiveId" clId="{6E9F9A61-5481-47EB-BABB-685B49234E96}" dt="2024-03-23T16:20:45.891" v="1749"/>
        <pc:sldMkLst>
          <pc:docMk/>
          <pc:sldMk cId="383680374" sldId="263"/>
        </pc:sldMkLst>
        <pc:spChg chg="add mod">
          <ac:chgData name="Mona Alexandra David" userId="02883f0632662989" providerId="LiveId" clId="{6E9F9A61-5481-47EB-BABB-685B49234E96}" dt="2024-03-23T16:20:45.891" v="1749"/>
          <ac:spMkLst>
            <pc:docMk/>
            <pc:sldMk cId="383680374" sldId="263"/>
            <ac:spMk id="2" creationId="{296E594D-5B63-9900-028C-2254A7465FC5}"/>
          </ac:spMkLst>
        </pc:spChg>
        <pc:spChg chg="add mod">
          <ac:chgData name="Mona Alexandra David" userId="02883f0632662989" providerId="LiveId" clId="{6E9F9A61-5481-47EB-BABB-685B49234E96}" dt="2024-03-23T16:19:55.142" v="1743" actId="255"/>
          <ac:spMkLst>
            <pc:docMk/>
            <pc:sldMk cId="383680374" sldId="263"/>
            <ac:spMk id="3" creationId="{D49B183C-BF30-295E-A71E-D1D5D7331D8D}"/>
          </ac:spMkLst>
        </pc:spChg>
        <pc:spChg chg="add del mod">
          <ac:chgData name="Mona Alexandra David" userId="02883f0632662989" providerId="LiveId" clId="{6E9F9A61-5481-47EB-BABB-685B49234E96}" dt="2024-03-23T13:40:26.064" v="904"/>
          <ac:spMkLst>
            <pc:docMk/>
            <pc:sldMk cId="383680374" sldId="263"/>
            <ac:spMk id="4" creationId="{EA968CCE-7B2C-9D39-6877-55DB2D96DD8D}"/>
          </ac:spMkLst>
        </pc:spChg>
        <pc:spChg chg="add del mod">
          <ac:chgData name="Mona Alexandra David" userId="02883f0632662989" providerId="LiveId" clId="{6E9F9A61-5481-47EB-BABB-685B49234E96}" dt="2024-03-23T13:40:54.660" v="912"/>
          <ac:spMkLst>
            <pc:docMk/>
            <pc:sldMk cId="383680374" sldId="263"/>
            <ac:spMk id="5" creationId="{D1D3A09B-373A-2BA2-807B-BCE61A988415}"/>
          </ac:spMkLst>
        </pc:spChg>
      </pc:sldChg>
      <pc:sldChg chg="delSp modSp add del mod">
        <pc:chgData name="Mona Alexandra David" userId="02883f0632662989" providerId="LiveId" clId="{6E9F9A61-5481-47EB-BABB-685B49234E96}" dt="2024-03-23T16:20:49.899" v="1750" actId="47"/>
        <pc:sldMkLst>
          <pc:docMk/>
          <pc:sldMk cId="1624906696" sldId="264"/>
        </pc:sldMkLst>
        <pc:spChg chg="mod">
          <ac:chgData name="Mona Alexandra David" userId="02883f0632662989" providerId="LiveId" clId="{6E9F9A61-5481-47EB-BABB-685B49234E96}" dt="2024-03-23T16:20:37.814" v="1747" actId="255"/>
          <ac:spMkLst>
            <pc:docMk/>
            <pc:sldMk cId="1624906696" sldId="264"/>
            <ac:spMk id="2" creationId="{296E594D-5B63-9900-028C-2254A7465FC5}"/>
          </ac:spMkLst>
        </pc:spChg>
        <pc:spChg chg="del mod">
          <ac:chgData name="Mona Alexandra David" userId="02883f0632662989" providerId="LiveId" clId="{6E9F9A61-5481-47EB-BABB-685B49234E96}" dt="2024-03-23T13:41:13.745" v="916"/>
          <ac:spMkLst>
            <pc:docMk/>
            <pc:sldMk cId="1624906696" sldId="264"/>
            <ac:spMk id="4" creationId="{EA968CCE-7B2C-9D39-6877-55DB2D96DD8D}"/>
          </ac:spMkLst>
        </pc:spChg>
        <pc:spChg chg="del mod">
          <ac:chgData name="Mona Alexandra David" userId="02883f0632662989" providerId="LiveId" clId="{6E9F9A61-5481-47EB-BABB-685B49234E96}" dt="2024-03-23T13:41:13.745" v="918"/>
          <ac:spMkLst>
            <pc:docMk/>
            <pc:sldMk cId="1624906696" sldId="264"/>
            <ac:spMk id="5" creationId="{D1D3A09B-373A-2BA2-807B-BCE61A988415}"/>
          </ac:spMkLst>
        </pc:spChg>
      </pc:sldChg>
      <pc:sldChg chg="addSp delSp modSp new mod ord setBg setClrOvrMap delDesignElem">
        <pc:chgData name="Mona Alexandra David" userId="02883f0632662989" providerId="LiveId" clId="{6E9F9A61-5481-47EB-BABB-685B49234E96}" dt="2024-03-23T16:13:31.054" v="1596"/>
        <pc:sldMkLst>
          <pc:docMk/>
          <pc:sldMk cId="586438177" sldId="265"/>
        </pc:sldMkLst>
        <pc:spChg chg="del">
          <ac:chgData name="Mona Alexandra David" userId="02883f0632662989" providerId="LiveId" clId="{6E9F9A61-5481-47EB-BABB-685B49234E96}" dt="2024-03-23T14:39:09.748" v="1186" actId="478"/>
          <ac:spMkLst>
            <pc:docMk/>
            <pc:sldMk cId="586438177" sldId="265"/>
            <ac:spMk id="2" creationId="{CE139B0A-4EB3-71C9-B3D8-DFF999C5E066}"/>
          </ac:spMkLst>
        </pc:spChg>
        <pc:spChg chg="del">
          <ac:chgData name="Mona Alexandra David" userId="02883f0632662989" providerId="LiveId" clId="{6E9F9A61-5481-47EB-BABB-685B49234E96}" dt="2024-03-23T14:39:14.722" v="1187" actId="478"/>
          <ac:spMkLst>
            <pc:docMk/>
            <pc:sldMk cId="586438177" sldId="265"/>
            <ac:spMk id="3" creationId="{688EAA08-53CD-FABA-278B-F871F68D3EFD}"/>
          </ac:spMkLst>
        </pc:spChg>
        <pc:spChg chg="add mod">
          <ac:chgData name="Mona Alexandra David" userId="02883f0632662989" providerId="LiveId" clId="{6E9F9A61-5481-47EB-BABB-685B49234E96}" dt="2024-03-23T15:19:44.876" v="1495" actId="26606"/>
          <ac:spMkLst>
            <pc:docMk/>
            <pc:sldMk cId="586438177" sldId="265"/>
            <ac:spMk id="4" creationId="{84F4BAFA-41D6-EC98-84A5-883C9A4B5B61}"/>
          </ac:spMkLst>
        </pc:spChg>
        <pc:spChg chg="add del mod">
          <ac:chgData name="Mona Alexandra David" userId="02883f0632662989" providerId="LiveId" clId="{6E9F9A61-5481-47EB-BABB-685B49234E96}" dt="2024-03-23T15:19:44.876" v="1495" actId="26606"/>
          <ac:spMkLst>
            <pc:docMk/>
            <pc:sldMk cId="586438177" sldId="265"/>
            <ac:spMk id="5" creationId="{8464948B-88E1-8690-6EEF-7B76F1DEAEE5}"/>
          </ac:spMkLst>
        </pc:spChg>
        <pc:spChg chg="add del">
          <ac:chgData name="Mona Alexandra David" userId="02883f0632662989" providerId="LiveId" clId="{6E9F9A61-5481-47EB-BABB-685B49234E96}" dt="2024-03-23T15:19:40.041" v="1492" actId="26606"/>
          <ac:spMkLst>
            <pc:docMk/>
            <pc:sldMk cId="586438177" sldId="265"/>
            <ac:spMk id="11" creationId="{BACC6370-2D7E-4714-9D71-7542949D7D5D}"/>
          </ac:spMkLst>
        </pc:spChg>
        <pc:spChg chg="add del">
          <ac:chgData name="Mona Alexandra David" userId="02883f0632662989" providerId="LiveId" clId="{6E9F9A61-5481-47EB-BABB-685B49234E96}" dt="2024-03-23T15:19:40.041" v="1492" actId="26606"/>
          <ac:spMkLst>
            <pc:docMk/>
            <pc:sldMk cId="586438177" sldId="265"/>
            <ac:spMk id="13" creationId="{F68B3F68-107C-434F-AA38-110D5EA91B85}"/>
          </ac:spMkLst>
        </pc:spChg>
        <pc:spChg chg="add del">
          <ac:chgData name="Mona Alexandra David" userId="02883f0632662989" providerId="LiveId" clId="{6E9F9A61-5481-47EB-BABB-685B49234E96}" dt="2024-03-23T15:19:40.041" v="1492" actId="26606"/>
          <ac:spMkLst>
            <pc:docMk/>
            <pc:sldMk cId="586438177" sldId="265"/>
            <ac:spMk id="15" creationId="{AAD0DBB9-1A4B-4391-81D4-CB19F9AB918A}"/>
          </ac:spMkLst>
        </pc:spChg>
        <pc:spChg chg="add del">
          <ac:chgData name="Mona Alexandra David" userId="02883f0632662989" providerId="LiveId" clId="{6E9F9A61-5481-47EB-BABB-685B49234E96}" dt="2024-03-23T15:19:40.041" v="1492" actId="26606"/>
          <ac:spMkLst>
            <pc:docMk/>
            <pc:sldMk cId="586438177" sldId="265"/>
            <ac:spMk id="17" creationId="{063BBA22-50EA-4C4D-BE05-F1CE4E63AA56}"/>
          </ac:spMkLst>
        </pc:spChg>
        <pc:spChg chg="add del">
          <ac:chgData name="Mona Alexandra David" userId="02883f0632662989" providerId="LiveId" clId="{6E9F9A61-5481-47EB-BABB-685B49234E96}" dt="2024-03-23T16:13:31.054" v="1596"/>
          <ac:spMkLst>
            <pc:docMk/>
            <pc:sldMk cId="586438177" sldId="265"/>
            <ac:spMk id="28" creationId="{A3EFF7B1-6CB7-47D1-AD37-B870CA2B2151}"/>
          </ac:spMkLst>
        </pc:spChg>
        <pc:spChg chg="add del">
          <ac:chgData name="Mona Alexandra David" userId="02883f0632662989" providerId="LiveId" clId="{6E9F9A61-5481-47EB-BABB-685B49234E96}" dt="2024-03-23T16:13:31.054" v="1596"/>
          <ac:spMkLst>
            <pc:docMk/>
            <pc:sldMk cId="586438177" sldId="265"/>
            <ac:spMk id="29" creationId="{A00D2CE1-35C1-46E6-BD59-CEE668BD90F4}"/>
          </ac:spMkLst>
        </pc:spChg>
        <pc:spChg chg="add del">
          <ac:chgData name="Mona Alexandra David" userId="02883f0632662989" providerId="LiveId" clId="{6E9F9A61-5481-47EB-BABB-685B49234E96}" dt="2024-03-23T16:13:31.054" v="1596"/>
          <ac:spMkLst>
            <pc:docMk/>
            <pc:sldMk cId="586438177" sldId="265"/>
            <ac:spMk id="30" creationId="{7FA2962B-21B6-4689-A95D-A8FF6ADE47F1}"/>
          </ac:spMkLst>
        </pc:spChg>
        <pc:spChg chg="add del">
          <ac:chgData name="Mona Alexandra David" userId="02883f0632662989" providerId="LiveId" clId="{6E9F9A61-5481-47EB-BABB-685B49234E96}" dt="2024-03-23T16:13:31.054" v="1596"/>
          <ac:spMkLst>
            <pc:docMk/>
            <pc:sldMk cId="586438177" sldId="265"/>
            <ac:spMk id="37" creationId="{E18403B7-F2C7-4C07-8522-21C31910902C}"/>
          </ac:spMkLst>
        </pc:spChg>
        <pc:grpChg chg="add del">
          <ac:chgData name="Mona Alexandra David" userId="02883f0632662989" providerId="LiveId" clId="{6E9F9A61-5481-47EB-BABB-685B49234E96}" dt="2024-03-23T16:13:31.054" v="1596"/>
          <ac:grpSpMkLst>
            <pc:docMk/>
            <pc:sldMk cId="586438177" sldId="265"/>
            <ac:grpSpMk id="21" creationId="{80E95A5C-1E97-41C3-9DEC-245FF6DEBF1F}"/>
          </ac:grpSpMkLst>
        </pc:grpChg>
        <pc:grpChg chg="add del">
          <ac:chgData name="Mona Alexandra David" userId="02883f0632662989" providerId="LiveId" clId="{6E9F9A61-5481-47EB-BABB-685B49234E96}" dt="2024-03-23T16:13:31.054" v="1596"/>
          <ac:grpSpMkLst>
            <pc:docMk/>
            <pc:sldMk cId="586438177" sldId="265"/>
            <ac:grpSpMk id="31" creationId="{A58DCE86-9AE1-46D1-96D6-04B8B3EDF6FA}"/>
          </ac:grpSpMkLst>
        </pc:grpChg>
        <pc:grpChg chg="add del">
          <ac:chgData name="Mona Alexandra David" userId="02883f0632662989" providerId="LiveId" clId="{6E9F9A61-5481-47EB-BABB-685B49234E96}" dt="2024-03-23T16:13:31.054" v="1596"/>
          <ac:grpSpMkLst>
            <pc:docMk/>
            <pc:sldMk cId="586438177" sldId="265"/>
            <ac:grpSpMk id="36" creationId="{A745280D-ED36-41FE-8EB1-CE597C99CFE8}"/>
          </ac:grpSpMkLst>
        </pc:grpChg>
        <pc:grpChg chg="add del">
          <ac:chgData name="Mona Alexandra David" userId="02883f0632662989" providerId="LiveId" clId="{6E9F9A61-5481-47EB-BABB-685B49234E96}" dt="2024-03-23T16:13:31.054" v="1596"/>
          <ac:grpSpMkLst>
            <pc:docMk/>
            <pc:sldMk cId="586438177" sldId="265"/>
            <ac:grpSpMk id="39" creationId="{23B58CC6-A99E-43AF-A467-256F19287FB8}"/>
          </ac:grpSpMkLst>
        </pc:grpChg>
        <pc:graphicFrameChg chg="add del">
          <ac:chgData name="Mona Alexandra David" userId="02883f0632662989" providerId="LiveId" clId="{6E9F9A61-5481-47EB-BABB-685B49234E96}" dt="2024-03-23T15:19:40.041" v="1492" actId="26606"/>
          <ac:graphicFrameMkLst>
            <pc:docMk/>
            <pc:sldMk cId="586438177" sldId="265"/>
            <ac:graphicFrameMk id="7" creationId="{8816DDBE-AE1E-C43C-BCB9-1809824E1FC5}"/>
          </ac:graphicFrameMkLst>
        </pc:graphicFrameChg>
        <pc:graphicFrameChg chg="add del">
          <ac:chgData name="Mona Alexandra David" userId="02883f0632662989" providerId="LiveId" clId="{6E9F9A61-5481-47EB-BABB-685B49234E96}" dt="2024-03-23T15:19:44.811" v="1494" actId="26606"/>
          <ac:graphicFrameMkLst>
            <pc:docMk/>
            <pc:sldMk cId="586438177" sldId="265"/>
            <ac:graphicFrameMk id="19" creationId="{904339F1-7D1B-DEAE-FA1B-F482DEDFFD21}"/>
          </ac:graphicFrameMkLst>
        </pc:graphicFrameChg>
        <pc:graphicFrameChg chg="add">
          <ac:chgData name="Mona Alexandra David" userId="02883f0632662989" providerId="LiveId" clId="{6E9F9A61-5481-47EB-BABB-685B49234E96}" dt="2024-03-23T15:19:44.876" v="1495" actId="26606"/>
          <ac:graphicFrameMkLst>
            <pc:docMk/>
            <pc:sldMk cId="586438177" sldId="265"/>
            <ac:graphicFrameMk id="45" creationId="{9301E272-4956-0F35-4CA9-2F3C9C8E13F0}"/>
          </ac:graphicFrameMkLst>
        </pc:graphicFrameChg>
        <pc:picChg chg="add del">
          <ac:chgData name="Mona Alexandra David" userId="02883f0632662989" providerId="LiveId" clId="{6E9F9A61-5481-47EB-BABB-685B49234E96}" dt="2024-03-23T15:19:44.811" v="1494" actId="26606"/>
          <ac:picMkLst>
            <pc:docMk/>
            <pc:sldMk cId="586438177" sldId="265"/>
            <ac:picMk id="8" creationId="{2C8034B9-580E-6960-BB67-85EF5200B670}"/>
          </ac:picMkLst>
        </pc:picChg>
      </pc:sldChg>
      <pc:sldChg chg="addSp delSp modSp new del mod ord">
        <pc:chgData name="Mona Alexandra David" userId="02883f0632662989" providerId="LiveId" clId="{6E9F9A61-5481-47EB-BABB-685B49234E96}" dt="2024-03-23T16:18:01.481" v="1735" actId="47"/>
        <pc:sldMkLst>
          <pc:docMk/>
          <pc:sldMk cId="4080079967" sldId="266"/>
        </pc:sldMkLst>
        <pc:spChg chg="del">
          <ac:chgData name="Mona Alexandra David" userId="02883f0632662989" providerId="LiveId" clId="{6E9F9A61-5481-47EB-BABB-685B49234E96}" dt="2024-03-23T15:20:15.214" v="1503" actId="478"/>
          <ac:spMkLst>
            <pc:docMk/>
            <pc:sldMk cId="4080079967" sldId="266"/>
            <ac:spMk id="2" creationId="{CE2CB8DF-C207-D9E2-E6CC-E0ECA4654099}"/>
          </ac:spMkLst>
        </pc:spChg>
        <pc:spChg chg="del">
          <ac:chgData name="Mona Alexandra David" userId="02883f0632662989" providerId="LiveId" clId="{6E9F9A61-5481-47EB-BABB-685B49234E96}" dt="2024-03-23T15:20:22.258" v="1504" actId="478"/>
          <ac:spMkLst>
            <pc:docMk/>
            <pc:sldMk cId="4080079967" sldId="266"/>
            <ac:spMk id="3" creationId="{DA7E522F-A521-7125-00E7-A3BB73DB411B}"/>
          </ac:spMkLst>
        </pc:spChg>
        <pc:spChg chg="add mod">
          <ac:chgData name="Mona Alexandra David" userId="02883f0632662989" providerId="LiveId" clId="{6E9F9A61-5481-47EB-BABB-685B49234E96}" dt="2024-03-23T16:13:22.780" v="1595" actId="207"/>
          <ac:spMkLst>
            <pc:docMk/>
            <pc:sldMk cId="4080079967" sldId="266"/>
            <ac:spMk id="4" creationId="{AECF95A4-367B-7EB1-2E7E-D31965BDFAEA}"/>
          </ac:spMkLst>
        </pc:spChg>
      </pc:sldChg>
      <pc:sldChg chg="add del ord">
        <pc:chgData name="Mona Alexandra David" userId="02883f0632662989" providerId="LiveId" clId="{6E9F9A61-5481-47EB-BABB-685B49234E96}" dt="2024-03-23T15:20:06.101" v="1499" actId="47"/>
        <pc:sldMkLst>
          <pc:docMk/>
          <pc:sldMk cId="4125309212" sldId="266"/>
        </pc:sldMkLst>
      </pc:sldChg>
      <pc:sldChg chg="addSp delSp modSp add mod ord">
        <pc:chgData name="Mona Alexandra David" userId="02883f0632662989" providerId="LiveId" clId="{6E9F9A61-5481-47EB-BABB-685B49234E96}" dt="2024-03-23T16:17:54.406" v="1734" actId="20577"/>
        <pc:sldMkLst>
          <pc:docMk/>
          <pc:sldMk cId="1466515811" sldId="267"/>
        </pc:sldMkLst>
        <pc:spChg chg="add mod">
          <ac:chgData name="Mona Alexandra David" userId="02883f0632662989" providerId="LiveId" clId="{6E9F9A61-5481-47EB-BABB-685B49234E96}" dt="2024-03-23T16:17:54.406" v="1734" actId="20577"/>
          <ac:spMkLst>
            <pc:docMk/>
            <pc:sldMk cId="1466515811" sldId="267"/>
            <ac:spMk id="2" creationId="{F00D896F-95A7-2B57-E59F-922E4FB71DA0}"/>
          </ac:spMkLst>
        </pc:spChg>
        <pc:spChg chg="del">
          <ac:chgData name="Mona Alexandra David" userId="02883f0632662989" providerId="LiveId" clId="{6E9F9A61-5481-47EB-BABB-685B49234E96}" dt="2024-03-23T16:14:20.511" v="1600" actId="478"/>
          <ac:spMkLst>
            <pc:docMk/>
            <pc:sldMk cId="1466515811" sldId="267"/>
            <ac:spMk id="4" creationId="{AF647F3B-A874-5566-A78B-33BE870F971F}"/>
          </ac:spMkLst>
        </pc:spChg>
        <pc:spChg chg="del mod">
          <ac:chgData name="Mona Alexandra David" userId="02883f0632662989" providerId="LiveId" clId="{6E9F9A61-5481-47EB-BABB-685B49234E96}" dt="2024-03-23T16:14:32.342" v="1687" actId="478"/>
          <ac:spMkLst>
            <pc:docMk/>
            <pc:sldMk cId="1466515811" sldId="267"/>
            <ac:spMk id="5" creationId="{57195D99-647C-1A51-B358-BE55FFBB0D4D}"/>
          </ac:spMkLst>
        </pc:spChg>
        <pc:picChg chg="del">
          <ac:chgData name="Mona Alexandra David" userId="02883f0632662989" providerId="LiveId" clId="{6E9F9A61-5481-47EB-BABB-685B49234E96}" dt="2024-03-23T16:14:33.937" v="1688" actId="478"/>
          <ac:picMkLst>
            <pc:docMk/>
            <pc:sldMk cId="1466515811" sldId="267"/>
            <ac:picMk id="2053" creationId="{60545CC9-F09A-CEC5-2029-2E1471BD721E}"/>
          </ac:picMkLst>
        </pc:picChg>
      </pc:sldChg>
      <pc:sldMasterChg chg="addSldLayout">
        <pc:chgData name="Mona Alexandra David" userId="02883f0632662989" providerId="LiveId" clId="{6E9F9A61-5481-47EB-BABB-685B49234E96}" dt="2024-03-23T10:24:10.477" v="0" actId="680"/>
        <pc:sldMasterMkLst>
          <pc:docMk/>
          <pc:sldMasterMk cId="4147866381" sldId="2147483648"/>
        </pc:sldMasterMkLst>
        <pc:sldLayoutChg chg="add">
          <pc:chgData name="Mona Alexandra David" userId="02883f0632662989" providerId="LiveId" clId="{6E9F9A61-5481-47EB-BABB-685B49234E96}" dt="2024-03-23T10:24:10.477" v="0" actId="680"/>
          <pc:sldLayoutMkLst>
            <pc:docMk/>
            <pc:sldMasterMk cId="4147866381" sldId="2147483648"/>
            <pc:sldLayoutMk cId="679703993" sldId="2147483649"/>
          </pc:sldLayoutMkLst>
        </pc:sldLayoutChg>
      </pc:sldMasterChg>
    </pc:docChg>
  </pc:docChgLst>
</pc:chgInfo>
</file>

<file path=ppt/diagrams/_rels/data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33753A-FBB8-4604-AFED-B2E399C11BE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9535AF7-C356-46F6-B3FB-E0C95A90392C}">
      <dgm:prSet/>
      <dgm:spPr/>
      <dgm:t>
        <a:bodyPr/>
        <a:lstStyle/>
        <a:p>
          <a:r>
            <a:rPr lang="en-GB"/>
            <a:t>Introduction</a:t>
          </a:r>
          <a:endParaRPr lang="en-US"/>
        </a:p>
      </dgm:t>
    </dgm:pt>
    <dgm:pt modelId="{5A47A9CE-DF72-4727-B4E5-B2CC0542BD77}" type="parTrans" cxnId="{F1615D22-C026-4F53-9B62-626B53267F35}">
      <dgm:prSet/>
      <dgm:spPr/>
      <dgm:t>
        <a:bodyPr/>
        <a:lstStyle/>
        <a:p>
          <a:endParaRPr lang="en-US"/>
        </a:p>
      </dgm:t>
    </dgm:pt>
    <dgm:pt modelId="{95DC4FEE-01AE-4FB5-8EC9-306BA67CC347}" type="sibTrans" cxnId="{F1615D22-C026-4F53-9B62-626B53267F35}">
      <dgm:prSet/>
      <dgm:spPr/>
      <dgm:t>
        <a:bodyPr/>
        <a:lstStyle/>
        <a:p>
          <a:endParaRPr lang="en-US"/>
        </a:p>
      </dgm:t>
    </dgm:pt>
    <dgm:pt modelId="{8404F11E-B93F-4891-89E0-F7C87710EBFA}">
      <dgm:prSet/>
      <dgm:spPr/>
      <dgm:t>
        <a:bodyPr/>
        <a:lstStyle/>
        <a:p>
          <a:r>
            <a:rPr lang="en-GB"/>
            <a:t>Overview of the business idea</a:t>
          </a:r>
          <a:endParaRPr lang="en-US"/>
        </a:p>
      </dgm:t>
    </dgm:pt>
    <dgm:pt modelId="{1794019A-2797-46E2-B43E-B1F5691E1B61}" type="parTrans" cxnId="{3D4F9B5C-29D0-44DC-8E70-4B74259BC267}">
      <dgm:prSet/>
      <dgm:spPr/>
      <dgm:t>
        <a:bodyPr/>
        <a:lstStyle/>
        <a:p>
          <a:endParaRPr lang="en-US"/>
        </a:p>
      </dgm:t>
    </dgm:pt>
    <dgm:pt modelId="{FD1DF17B-AAA2-4715-BD88-10E4EA55984E}" type="sibTrans" cxnId="{3D4F9B5C-29D0-44DC-8E70-4B74259BC267}">
      <dgm:prSet/>
      <dgm:spPr/>
      <dgm:t>
        <a:bodyPr/>
        <a:lstStyle/>
        <a:p>
          <a:endParaRPr lang="en-US"/>
        </a:p>
      </dgm:t>
    </dgm:pt>
    <dgm:pt modelId="{FF56E770-8DD6-4118-879D-9C23DDD513CB}">
      <dgm:prSet/>
      <dgm:spPr/>
      <dgm:t>
        <a:bodyPr/>
        <a:lstStyle/>
        <a:p>
          <a:r>
            <a:rPr lang="en-GB"/>
            <a:t>Management team plan</a:t>
          </a:r>
          <a:endParaRPr lang="en-US"/>
        </a:p>
      </dgm:t>
    </dgm:pt>
    <dgm:pt modelId="{D033DE98-125F-4E8D-B343-0848C7EC419A}" type="parTrans" cxnId="{7DAFAC46-F7D6-47B8-9082-07EED30A4C1A}">
      <dgm:prSet/>
      <dgm:spPr/>
      <dgm:t>
        <a:bodyPr/>
        <a:lstStyle/>
        <a:p>
          <a:endParaRPr lang="en-US"/>
        </a:p>
      </dgm:t>
    </dgm:pt>
    <dgm:pt modelId="{EBD4B1A2-5744-4387-B943-BB9B8A915DE7}" type="sibTrans" cxnId="{7DAFAC46-F7D6-47B8-9082-07EED30A4C1A}">
      <dgm:prSet/>
      <dgm:spPr/>
      <dgm:t>
        <a:bodyPr/>
        <a:lstStyle/>
        <a:p>
          <a:endParaRPr lang="en-US"/>
        </a:p>
      </dgm:t>
    </dgm:pt>
    <dgm:pt modelId="{49E777D9-F31D-4D2A-9BF8-AC31BEECA14B}">
      <dgm:prSet/>
      <dgm:spPr/>
      <dgm:t>
        <a:bodyPr/>
        <a:lstStyle/>
        <a:p>
          <a:r>
            <a:rPr lang="en-GB"/>
            <a:t>Target market and marketing strategies</a:t>
          </a:r>
          <a:endParaRPr lang="en-US"/>
        </a:p>
      </dgm:t>
    </dgm:pt>
    <dgm:pt modelId="{F31B9DBC-C256-4E5C-8551-BB9A5FD1F8F9}" type="parTrans" cxnId="{DC46C653-0C17-4203-BE50-17036303B0A9}">
      <dgm:prSet/>
      <dgm:spPr/>
      <dgm:t>
        <a:bodyPr/>
        <a:lstStyle/>
        <a:p>
          <a:endParaRPr lang="en-US"/>
        </a:p>
      </dgm:t>
    </dgm:pt>
    <dgm:pt modelId="{7C5F673C-F23C-451E-A5AF-096D5593DD45}" type="sibTrans" cxnId="{DC46C653-0C17-4203-BE50-17036303B0A9}">
      <dgm:prSet/>
      <dgm:spPr/>
      <dgm:t>
        <a:bodyPr/>
        <a:lstStyle/>
        <a:p>
          <a:endParaRPr lang="en-US"/>
        </a:p>
      </dgm:t>
    </dgm:pt>
    <dgm:pt modelId="{F8DE2FCE-C007-403B-AC6D-F591FB67BD6A}">
      <dgm:prSet/>
      <dgm:spPr/>
      <dgm:t>
        <a:bodyPr/>
        <a:lstStyle/>
        <a:p>
          <a:r>
            <a:rPr lang="en-GB"/>
            <a:t>Competition and differentiation strategies</a:t>
          </a:r>
          <a:endParaRPr lang="en-US"/>
        </a:p>
      </dgm:t>
    </dgm:pt>
    <dgm:pt modelId="{6DA0ADBC-2DF3-4B76-B129-A81106852D3A}" type="parTrans" cxnId="{08AD6ECA-D084-4510-A0A1-EF39D24B310E}">
      <dgm:prSet/>
      <dgm:spPr/>
      <dgm:t>
        <a:bodyPr/>
        <a:lstStyle/>
        <a:p>
          <a:endParaRPr lang="en-US"/>
        </a:p>
      </dgm:t>
    </dgm:pt>
    <dgm:pt modelId="{12E86923-5F9E-4F4E-AFB5-D694CF77C6C9}" type="sibTrans" cxnId="{08AD6ECA-D084-4510-A0A1-EF39D24B310E}">
      <dgm:prSet/>
      <dgm:spPr/>
      <dgm:t>
        <a:bodyPr/>
        <a:lstStyle/>
        <a:p>
          <a:endParaRPr lang="en-US"/>
        </a:p>
      </dgm:t>
    </dgm:pt>
    <dgm:pt modelId="{582CD6F1-A93C-4726-A4EF-9D658E686C99}">
      <dgm:prSet/>
      <dgm:spPr/>
      <dgm:t>
        <a:bodyPr/>
        <a:lstStyle/>
        <a:p>
          <a:r>
            <a:rPr lang="en-GB"/>
            <a:t>Funding requirements and allocation</a:t>
          </a:r>
          <a:endParaRPr lang="en-US"/>
        </a:p>
      </dgm:t>
    </dgm:pt>
    <dgm:pt modelId="{F34AF008-5A97-4171-9002-6E37B55D9AB4}" type="parTrans" cxnId="{FA9E96BC-DFA8-4771-A436-3E2A0F5C55A9}">
      <dgm:prSet/>
      <dgm:spPr/>
      <dgm:t>
        <a:bodyPr/>
        <a:lstStyle/>
        <a:p>
          <a:endParaRPr lang="en-US"/>
        </a:p>
      </dgm:t>
    </dgm:pt>
    <dgm:pt modelId="{FE27CEA5-B942-4EAA-BB42-931A1EC13B8A}" type="sibTrans" cxnId="{FA9E96BC-DFA8-4771-A436-3E2A0F5C55A9}">
      <dgm:prSet/>
      <dgm:spPr/>
      <dgm:t>
        <a:bodyPr/>
        <a:lstStyle/>
        <a:p>
          <a:endParaRPr lang="en-US"/>
        </a:p>
      </dgm:t>
    </dgm:pt>
    <dgm:pt modelId="{18CB831B-8631-4B4D-94BA-982188C13810}">
      <dgm:prSet/>
      <dgm:spPr/>
      <dgm:t>
        <a:bodyPr/>
        <a:lstStyle/>
        <a:p>
          <a:r>
            <a:rPr lang="en-GB"/>
            <a:t>Conclusion</a:t>
          </a:r>
          <a:endParaRPr lang="en-US"/>
        </a:p>
      </dgm:t>
    </dgm:pt>
    <dgm:pt modelId="{9802E89C-D19B-40D1-8092-209384B34BD5}" type="parTrans" cxnId="{DB97DD40-9D9C-4C46-AED3-492CD5191325}">
      <dgm:prSet/>
      <dgm:spPr/>
      <dgm:t>
        <a:bodyPr/>
        <a:lstStyle/>
        <a:p>
          <a:endParaRPr lang="en-US"/>
        </a:p>
      </dgm:t>
    </dgm:pt>
    <dgm:pt modelId="{4EE90387-B44A-4B53-B786-57348E07EFC2}" type="sibTrans" cxnId="{DB97DD40-9D9C-4C46-AED3-492CD5191325}">
      <dgm:prSet/>
      <dgm:spPr/>
      <dgm:t>
        <a:bodyPr/>
        <a:lstStyle/>
        <a:p>
          <a:endParaRPr lang="en-US"/>
        </a:p>
      </dgm:t>
    </dgm:pt>
    <dgm:pt modelId="{4D2CF85D-2699-4A4B-80CA-532CEEF20CC6}" type="pres">
      <dgm:prSet presAssocID="{A533753A-FBB8-4604-AFED-B2E399C11BE3}" presName="linear" presStyleCnt="0">
        <dgm:presLayoutVars>
          <dgm:animLvl val="lvl"/>
          <dgm:resizeHandles val="exact"/>
        </dgm:presLayoutVars>
      </dgm:prSet>
      <dgm:spPr/>
    </dgm:pt>
    <dgm:pt modelId="{5107AD4E-616B-4840-8E8D-C2C2A5C1D0BE}" type="pres">
      <dgm:prSet presAssocID="{29535AF7-C356-46F6-B3FB-E0C95A90392C}" presName="parentText" presStyleLbl="node1" presStyleIdx="0" presStyleCnt="7">
        <dgm:presLayoutVars>
          <dgm:chMax val="0"/>
          <dgm:bulletEnabled val="1"/>
        </dgm:presLayoutVars>
      </dgm:prSet>
      <dgm:spPr/>
    </dgm:pt>
    <dgm:pt modelId="{6D62B882-F194-4EFF-A65B-295C708495DA}" type="pres">
      <dgm:prSet presAssocID="{95DC4FEE-01AE-4FB5-8EC9-306BA67CC347}" presName="spacer" presStyleCnt="0"/>
      <dgm:spPr/>
    </dgm:pt>
    <dgm:pt modelId="{65ABD09C-03A5-4737-BA3D-883642FFC532}" type="pres">
      <dgm:prSet presAssocID="{8404F11E-B93F-4891-89E0-F7C87710EBFA}" presName="parentText" presStyleLbl="node1" presStyleIdx="1" presStyleCnt="7">
        <dgm:presLayoutVars>
          <dgm:chMax val="0"/>
          <dgm:bulletEnabled val="1"/>
        </dgm:presLayoutVars>
      </dgm:prSet>
      <dgm:spPr/>
    </dgm:pt>
    <dgm:pt modelId="{BD84D694-00D2-4C6F-B617-135B32524F8F}" type="pres">
      <dgm:prSet presAssocID="{FD1DF17B-AAA2-4715-BD88-10E4EA55984E}" presName="spacer" presStyleCnt="0"/>
      <dgm:spPr/>
    </dgm:pt>
    <dgm:pt modelId="{98B45486-B7F4-4FBE-8E95-2876E6417DF9}" type="pres">
      <dgm:prSet presAssocID="{FF56E770-8DD6-4118-879D-9C23DDD513CB}" presName="parentText" presStyleLbl="node1" presStyleIdx="2" presStyleCnt="7">
        <dgm:presLayoutVars>
          <dgm:chMax val="0"/>
          <dgm:bulletEnabled val="1"/>
        </dgm:presLayoutVars>
      </dgm:prSet>
      <dgm:spPr/>
    </dgm:pt>
    <dgm:pt modelId="{3A07340E-96F8-4390-9C38-2E14EF553CE6}" type="pres">
      <dgm:prSet presAssocID="{EBD4B1A2-5744-4387-B943-BB9B8A915DE7}" presName="spacer" presStyleCnt="0"/>
      <dgm:spPr/>
    </dgm:pt>
    <dgm:pt modelId="{2327EBB0-C301-4297-ACFF-8F1BC4ED8A93}" type="pres">
      <dgm:prSet presAssocID="{49E777D9-F31D-4D2A-9BF8-AC31BEECA14B}" presName="parentText" presStyleLbl="node1" presStyleIdx="3" presStyleCnt="7">
        <dgm:presLayoutVars>
          <dgm:chMax val="0"/>
          <dgm:bulletEnabled val="1"/>
        </dgm:presLayoutVars>
      </dgm:prSet>
      <dgm:spPr/>
    </dgm:pt>
    <dgm:pt modelId="{B3FD153F-2FDF-4816-A2BE-50FB594F21D3}" type="pres">
      <dgm:prSet presAssocID="{7C5F673C-F23C-451E-A5AF-096D5593DD45}" presName="spacer" presStyleCnt="0"/>
      <dgm:spPr/>
    </dgm:pt>
    <dgm:pt modelId="{50B004CF-2B0E-4911-95E5-8CF8E8CF3D74}" type="pres">
      <dgm:prSet presAssocID="{F8DE2FCE-C007-403B-AC6D-F591FB67BD6A}" presName="parentText" presStyleLbl="node1" presStyleIdx="4" presStyleCnt="7">
        <dgm:presLayoutVars>
          <dgm:chMax val="0"/>
          <dgm:bulletEnabled val="1"/>
        </dgm:presLayoutVars>
      </dgm:prSet>
      <dgm:spPr/>
    </dgm:pt>
    <dgm:pt modelId="{B7DBA130-CBEF-4F1D-8B55-4130442F0CD9}" type="pres">
      <dgm:prSet presAssocID="{12E86923-5F9E-4F4E-AFB5-D694CF77C6C9}" presName="spacer" presStyleCnt="0"/>
      <dgm:spPr/>
    </dgm:pt>
    <dgm:pt modelId="{FDF1DAD7-C5C5-41A6-8C01-83B162AE0223}" type="pres">
      <dgm:prSet presAssocID="{582CD6F1-A93C-4726-A4EF-9D658E686C99}" presName="parentText" presStyleLbl="node1" presStyleIdx="5" presStyleCnt="7">
        <dgm:presLayoutVars>
          <dgm:chMax val="0"/>
          <dgm:bulletEnabled val="1"/>
        </dgm:presLayoutVars>
      </dgm:prSet>
      <dgm:spPr/>
    </dgm:pt>
    <dgm:pt modelId="{EB509D6D-1B25-4CFD-ABB8-76A3C4A53BE3}" type="pres">
      <dgm:prSet presAssocID="{FE27CEA5-B942-4EAA-BB42-931A1EC13B8A}" presName="spacer" presStyleCnt="0"/>
      <dgm:spPr/>
    </dgm:pt>
    <dgm:pt modelId="{E629C116-8622-4D29-8584-ED2675E9A248}" type="pres">
      <dgm:prSet presAssocID="{18CB831B-8631-4B4D-94BA-982188C13810}" presName="parentText" presStyleLbl="node1" presStyleIdx="6" presStyleCnt="7">
        <dgm:presLayoutVars>
          <dgm:chMax val="0"/>
          <dgm:bulletEnabled val="1"/>
        </dgm:presLayoutVars>
      </dgm:prSet>
      <dgm:spPr/>
    </dgm:pt>
  </dgm:ptLst>
  <dgm:cxnLst>
    <dgm:cxn modelId="{25122C14-4402-4BF5-B1EB-9E723E8D7394}" type="presOf" srcId="{582CD6F1-A93C-4726-A4EF-9D658E686C99}" destId="{FDF1DAD7-C5C5-41A6-8C01-83B162AE0223}" srcOrd="0" destOrd="0" presId="urn:microsoft.com/office/officeart/2005/8/layout/vList2"/>
    <dgm:cxn modelId="{F1615D22-C026-4F53-9B62-626B53267F35}" srcId="{A533753A-FBB8-4604-AFED-B2E399C11BE3}" destId="{29535AF7-C356-46F6-B3FB-E0C95A90392C}" srcOrd="0" destOrd="0" parTransId="{5A47A9CE-DF72-4727-B4E5-B2CC0542BD77}" sibTransId="{95DC4FEE-01AE-4FB5-8EC9-306BA67CC347}"/>
    <dgm:cxn modelId="{DB97DD40-9D9C-4C46-AED3-492CD5191325}" srcId="{A533753A-FBB8-4604-AFED-B2E399C11BE3}" destId="{18CB831B-8631-4B4D-94BA-982188C13810}" srcOrd="6" destOrd="0" parTransId="{9802E89C-D19B-40D1-8092-209384B34BD5}" sibTransId="{4EE90387-B44A-4B53-B786-57348E07EFC2}"/>
    <dgm:cxn modelId="{3D4F9B5C-29D0-44DC-8E70-4B74259BC267}" srcId="{A533753A-FBB8-4604-AFED-B2E399C11BE3}" destId="{8404F11E-B93F-4891-89E0-F7C87710EBFA}" srcOrd="1" destOrd="0" parTransId="{1794019A-2797-46E2-B43E-B1F5691E1B61}" sibTransId="{FD1DF17B-AAA2-4715-BD88-10E4EA55984E}"/>
    <dgm:cxn modelId="{478EE85D-0F2C-4863-8A87-32C77F15735C}" type="presOf" srcId="{8404F11E-B93F-4891-89E0-F7C87710EBFA}" destId="{65ABD09C-03A5-4737-BA3D-883642FFC532}" srcOrd="0" destOrd="0" presId="urn:microsoft.com/office/officeart/2005/8/layout/vList2"/>
    <dgm:cxn modelId="{B20EAA5E-0F7A-45F3-A1AB-9843255FA00C}" type="presOf" srcId="{18CB831B-8631-4B4D-94BA-982188C13810}" destId="{E629C116-8622-4D29-8584-ED2675E9A248}" srcOrd="0" destOrd="0" presId="urn:microsoft.com/office/officeart/2005/8/layout/vList2"/>
    <dgm:cxn modelId="{7DAFAC46-F7D6-47B8-9082-07EED30A4C1A}" srcId="{A533753A-FBB8-4604-AFED-B2E399C11BE3}" destId="{FF56E770-8DD6-4118-879D-9C23DDD513CB}" srcOrd="2" destOrd="0" parTransId="{D033DE98-125F-4E8D-B343-0848C7EC419A}" sibTransId="{EBD4B1A2-5744-4387-B943-BB9B8A915DE7}"/>
    <dgm:cxn modelId="{E6AFAE47-F157-4B95-B8D8-52B4A2408DC6}" type="presOf" srcId="{29535AF7-C356-46F6-B3FB-E0C95A90392C}" destId="{5107AD4E-616B-4840-8E8D-C2C2A5C1D0BE}" srcOrd="0" destOrd="0" presId="urn:microsoft.com/office/officeart/2005/8/layout/vList2"/>
    <dgm:cxn modelId="{9B6DAC4B-D626-41D4-82F6-9D3B6E80E123}" type="presOf" srcId="{49E777D9-F31D-4D2A-9BF8-AC31BEECA14B}" destId="{2327EBB0-C301-4297-ACFF-8F1BC4ED8A93}" srcOrd="0" destOrd="0" presId="urn:microsoft.com/office/officeart/2005/8/layout/vList2"/>
    <dgm:cxn modelId="{DC46C653-0C17-4203-BE50-17036303B0A9}" srcId="{A533753A-FBB8-4604-AFED-B2E399C11BE3}" destId="{49E777D9-F31D-4D2A-9BF8-AC31BEECA14B}" srcOrd="3" destOrd="0" parTransId="{F31B9DBC-C256-4E5C-8551-BB9A5FD1F8F9}" sibTransId="{7C5F673C-F23C-451E-A5AF-096D5593DD45}"/>
    <dgm:cxn modelId="{0C52037A-A27A-4288-95EB-C6B7937E503E}" type="presOf" srcId="{FF56E770-8DD6-4118-879D-9C23DDD513CB}" destId="{98B45486-B7F4-4FBE-8E95-2876E6417DF9}" srcOrd="0" destOrd="0" presId="urn:microsoft.com/office/officeart/2005/8/layout/vList2"/>
    <dgm:cxn modelId="{DFE62092-B7A5-4D4D-959B-B8081EC90852}" type="presOf" srcId="{F8DE2FCE-C007-403B-AC6D-F591FB67BD6A}" destId="{50B004CF-2B0E-4911-95E5-8CF8E8CF3D74}" srcOrd="0" destOrd="0" presId="urn:microsoft.com/office/officeart/2005/8/layout/vList2"/>
    <dgm:cxn modelId="{FA9E96BC-DFA8-4771-A436-3E2A0F5C55A9}" srcId="{A533753A-FBB8-4604-AFED-B2E399C11BE3}" destId="{582CD6F1-A93C-4726-A4EF-9D658E686C99}" srcOrd="5" destOrd="0" parTransId="{F34AF008-5A97-4171-9002-6E37B55D9AB4}" sibTransId="{FE27CEA5-B942-4EAA-BB42-931A1EC13B8A}"/>
    <dgm:cxn modelId="{08AD6ECA-D084-4510-A0A1-EF39D24B310E}" srcId="{A533753A-FBB8-4604-AFED-B2E399C11BE3}" destId="{F8DE2FCE-C007-403B-AC6D-F591FB67BD6A}" srcOrd="4" destOrd="0" parTransId="{6DA0ADBC-2DF3-4B76-B129-A81106852D3A}" sibTransId="{12E86923-5F9E-4F4E-AFB5-D694CF77C6C9}"/>
    <dgm:cxn modelId="{D6DCD1D4-8A86-479D-94B8-CF9D77DBCB70}" type="presOf" srcId="{A533753A-FBB8-4604-AFED-B2E399C11BE3}" destId="{4D2CF85D-2699-4A4B-80CA-532CEEF20CC6}" srcOrd="0" destOrd="0" presId="urn:microsoft.com/office/officeart/2005/8/layout/vList2"/>
    <dgm:cxn modelId="{17D1ACA1-EBB2-4ED7-A920-0A5E1C721122}" type="presParOf" srcId="{4D2CF85D-2699-4A4B-80CA-532CEEF20CC6}" destId="{5107AD4E-616B-4840-8E8D-C2C2A5C1D0BE}" srcOrd="0" destOrd="0" presId="urn:microsoft.com/office/officeart/2005/8/layout/vList2"/>
    <dgm:cxn modelId="{D5BD5674-31AB-41B9-B802-5F7AB8C56C74}" type="presParOf" srcId="{4D2CF85D-2699-4A4B-80CA-532CEEF20CC6}" destId="{6D62B882-F194-4EFF-A65B-295C708495DA}" srcOrd="1" destOrd="0" presId="urn:microsoft.com/office/officeart/2005/8/layout/vList2"/>
    <dgm:cxn modelId="{09D57FC9-5877-4EC2-96F6-CEF179221CD2}" type="presParOf" srcId="{4D2CF85D-2699-4A4B-80CA-532CEEF20CC6}" destId="{65ABD09C-03A5-4737-BA3D-883642FFC532}" srcOrd="2" destOrd="0" presId="urn:microsoft.com/office/officeart/2005/8/layout/vList2"/>
    <dgm:cxn modelId="{4DEC5DAA-BF93-4FCB-8424-4AE2028427F4}" type="presParOf" srcId="{4D2CF85D-2699-4A4B-80CA-532CEEF20CC6}" destId="{BD84D694-00D2-4C6F-B617-135B32524F8F}" srcOrd="3" destOrd="0" presId="urn:microsoft.com/office/officeart/2005/8/layout/vList2"/>
    <dgm:cxn modelId="{5655BE31-174D-4746-B88D-AFB054A49B45}" type="presParOf" srcId="{4D2CF85D-2699-4A4B-80CA-532CEEF20CC6}" destId="{98B45486-B7F4-4FBE-8E95-2876E6417DF9}" srcOrd="4" destOrd="0" presId="urn:microsoft.com/office/officeart/2005/8/layout/vList2"/>
    <dgm:cxn modelId="{15190FBB-8FFF-4383-A0AC-3303785884C8}" type="presParOf" srcId="{4D2CF85D-2699-4A4B-80CA-532CEEF20CC6}" destId="{3A07340E-96F8-4390-9C38-2E14EF553CE6}" srcOrd="5" destOrd="0" presId="urn:microsoft.com/office/officeart/2005/8/layout/vList2"/>
    <dgm:cxn modelId="{F349F57C-C7FD-496B-9EEE-1A98A8C591D7}" type="presParOf" srcId="{4D2CF85D-2699-4A4B-80CA-532CEEF20CC6}" destId="{2327EBB0-C301-4297-ACFF-8F1BC4ED8A93}" srcOrd="6" destOrd="0" presId="urn:microsoft.com/office/officeart/2005/8/layout/vList2"/>
    <dgm:cxn modelId="{A63BBD96-A9B5-4054-A221-F5E2FF0EFD0F}" type="presParOf" srcId="{4D2CF85D-2699-4A4B-80CA-532CEEF20CC6}" destId="{B3FD153F-2FDF-4816-A2BE-50FB594F21D3}" srcOrd="7" destOrd="0" presId="urn:microsoft.com/office/officeart/2005/8/layout/vList2"/>
    <dgm:cxn modelId="{A2A19222-73A1-4CDC-A3BC-1A0B2C93D81D}" type="presParOf" srcId="{4D2CF85D-2699-4A4B-80CA-532CEEF20CC6}" destId="{50B004CF-2B0E-4911-95E5-8CF8E8CF3D74}" srcOrd="8" destOrd="0" presId="urn:microsoft.com/office/officeart/2005/8/layout/vList2"/>
    <dgm:cxn modelId="{0FF54D1C-A621-41DC-A694-65AD58D3AE60}" type="presParOf" srcId="{4D2CF85D-2699-4A4B-80CA-532CEEF20CC6}" destId="{B7DBA130-CBEF-4F1D-8B55-4130442F0CD9}" srcOrd="9" destOrd="0" presId="urn:microsoft.com/office/officeart/2005/8/layout/vList2"/>
    <dgm:cxn modelId="{790A537C-39DD-4317-A798-AA97A5037AA8}" type="presParOf" srcId="{4D2CF85D-2699-4A4B-80CA-532CEEF20CC6}" destId="{FDF1DAD7-C5C5-41A6-8C01-83B162AE0223}" srcOrd="10" destOrd="0" presId="urn:microsoft.com/office/officeart/2005/8/layout/vList2"/>
    <dgm:cxn modelId="{2160C9AC-C6B4-4054-8562-56A12F83E969}" type="presParOf" srcId="{4D2CF85D-2699-4A4B-80CA-532CEEF20CC6}" destId="{EB509D6D-1B25-4CFD-ABB8-76A3C4A53BE3}" srcOrd="11" destOrd="0" presId="urn:microsoft.com/office/officeart/2005/8/layout/vList2"/>
    <dgm:cxn modelId="{509DB07F-8DD1-4ECB-9FC3-A56DB85B44E2}" type="presParOf" srcId="{4D2CF85D-2699-4A4B-80CA-532CEEF20CC6}" destId="{E629C116-8622-4D29-8584-ED2675E9A248}"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4E6F9C5-6399-4E75-96E9-4F292121039A}"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EC39A1E4-21E4-48E3-BA3A-7C5E86F4C5B2}">
      <dgm:prSet custT="1"/>
      <dgm:spPr/>
      <dgm:t>
        <a:bodyPr/>
        <a:lstStyle/>
        <a:p>
          <a:r>
            <a:rPr lang="en-GB" sz="1900" b="1" dirty="0">
              <a:latin typeface="Arial" panose="020B0604020202020204" pitchFamily="34" charset="0"/>
              <a:cs typeface="Arial" panose="020B0604020202020204" pitchFamily="34" charset="0"/>
            </a:rPr>
            <a:t>Strengths </a:t>
          </a:r>
          <a:endParaRPr lang="en-GB" sz="1900" dirty="0">
            <a:latin typeface="Arial" panose="020B0604020202020204" pitchFamily="34" charset="0"/>
            <a:cs typeface="Arial" panose="020B0604020202020204" pitchFamily="34" charset="0"/>
          </a:endParaRPr>
        </a:p>
        <a:p>
          <a:r>
            <a:rPr lang="en-GB" sz="1900" dirty="0">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I consider unconventional ideas</a:t>
          </a:r>
        </a:p>
        <a:p>
          <a:r>
            <a:rPr lang="en-GB" sz="1600" dirty="0">
              <a:latin typeface="Arial" panose="020B0604020202020204" pitchFamily="34" charset="0"/>
              <a:cs typeface="Arial" panose="020B0604020202020204" pitchFamily="34" charset="0"/>
            </a:rPr>
            <a:t>High drive for success</a:t>
          </a:r>
        </a:p>
      </dgm:t>
    </dgm:pt>
    <dgm:pt modelId="{C1395FBC-AD51-4371-8CAD-31B9096EAD17}" type="parTrans" cxnId="{6010F29F-E501-41C2-AC90-9B5C9E2EAF20}">
      <dgm:prSet/>
      <dgm:spPr/>
      <dgm:t>
        <a:bodyPr/>
        <a:lstStyle/>
        <a:p>
          <a:endParaRPr lang="en-US"/>
        </a:p>
      </dgm:t>
    </dgm:pt>
    <dgm:pt modelId="{E369B9A8-98F6-4216-8F5C-5DFB52DF761E}" type="sibTrans" cxnId="{6010F29F-E501-41C2-AC90-9B5C9E2EAF20}">
      <dgm:prSet/>
      <dgm:spPr/>
      <dgm:t>
        <a:bodyPr/>
        <a:lstStyle/>
        <a:p>
          <a:endParaRPr lang="en-US"/>
        </a:p>
      </dgm:t>
    </dgm:pt>
    <dgm:pt modelId="{8C4AE1E6-338E-4584-8C0C-58F973C8658F}">
      <dgm:prSet custT="1"/>
      <dgm:spPr/>
      <dgm:t>
        <a:bodyPr/>
        <a:lstStyle/>
        <a:p>
          <a:r>
            <a:rPr lang="en-GB" sz="1900" b="1" kern="1200" dirty="0">
              <a:latin typeface="Arial" panose="020B0604020202020204" pitchFamily="34" charset="0"/>
              <a:ea typeface="+mn-ea"/>
              <a:cs typeface="Arial" panose="020B0604020202020204" pitchFamily="34" charset="0"/>
            </a:rPr>
            <a:t>Weaknesses</a:t>
          </a:r>
          <a:r>
            <a:rPr lang="en-GB" sz="1900" kern="1200" dirty="0">
              <a:latin typeface="Arial" panose="020B0604020202020204" pitchFamily="34" charset="0"/>
              <a:cs typeface="Arial" panose="020B0604020202020204" pitchFamily="34" charset="0"/>
            </a:rPr>
            <a:t> </a:t>
          </a:r>
        </a:p>
        <a:p>
          <a:r>
            <a:rPr lang="en-US" sz="1600" kern="1200" dirty="0">
              <a:latin typeface="Arial" panose="020B0604020202020204" pitchFamily="34" charset="0"/>
              <a:cs typeface="Arial" panose="020B0604020202020204" pitchFamily="34" charset="0"/>
            </a:rPr>
            <a:t>Lack of focus but that enables me to include external ideas and change directions`	 </a:t>
          </a:r>
        </a:p>
      </dgm:t>
    </dgm:pt>
    <dgm:pt modelId="{25C80731-01B3-48C4-B3BD-82334C17FCA9}" type="parTrans" cxnId="{AF82FCE8-735D-4835-85EB-64E290C47072}">
      <dgm:prSet/>
      <dgm:spPr/>
      <dgm:t>
        <a:bodyPr/>
        <a:lstStyle/>
        <a:p>
          <a:endParaRPr lang="en-US"/>
        </a:p>
      </dgm:t>
    </dgm:pt>
    <dgm:pt modelId="{D232F838-D31A-48CC-A18B-0C219141F278}" type="sibTrans" cxnId="{AF82FCE8-735D-4835-85EB-64E290C47072}">
      <dgm:prSet/>
      <dgm:spPr/>
      <dgm:t>
        <a:bodyPr/>
        <a:lstStyle/>
        <a:p>
          <a:endParaRPr lang="en-US"/>
        </a:p>
      </dgm:t>
    </dgm:pt>
    <dgm:pt modelId="{23352EF9-30F8-4CCC-A1C3-175A82CEDF03}">
      <dgm:prSet custT="1"/>
      <dgm:spPr/>
      <dgm:t>
        <a:bodyPr/>
        <a:lstStyle/>
        <a:p>
          <a:pPr marL="0" lvl="0" defTabSz="666750">
            <a:spcBef>
              <a:spcPct val="0"/>
            </a:spcBef>
            <a:spcAft>
              <a:spcPct val="35000"/>
            </a:spcAft>
            <a:buNone/>
          </a:pPr>
          <a:r>
            <a:rPr lang="en-GB" sz="1700" b="1" kern="1200" dirty="0">
              <a:latin typeface="Arial" panose="020B0604020202020204" pitchFamily="34" charset="0"/>
              <a:ea typeface="+mn-ea"/>
              <a:cs typeface="Arial" panose="020B0604020202020204" pitchFamily="34" charset="0"/>
            </a:rPr>
            <a:t>Threats</a:t>
          </a:r>
          <a:r>
            <a:rPr lang="en-GB" sz="1700" kern="1200" dirty="0">
              <a:latin typeface="Arial" panose="020B0604020202020204" pitchFamily="34" charset="0"/>
              <a:cs typeface="Arial" panose="020B0604020202020204" pitchFamily="34" charset="0"/>
            </a:rPr>
            <a:t> – </a:t>
          </a:r>
          <a:r>
            <a:rPr lang="en-GB" sz="1600" kern="1200" dirty="0">
              <a:latin typeface="Arial" panose="020B0604020202020204" pitchFamily="34" charset="0"/>
              <a:cs typeface="Arial" panose="020B0604020202020204" pitchFamily="34" charset="0"/>
            </a:rPr>
            <a:t>Regulatory and legal obstacles</a:t>
          </a:r>
          <a:endParaRPr lang="en-US" sz="1600" kern="1200" dirty="0">
            <a:latin typeface="Arial" panose="020B0604020202020204" pitchFamily="34" charset="0"/>
            <a:cs typeface="Arial" panose="020B0604020202020204" pitchFamily="34" charset="0"/>
          </a:endParaRPr>
        </a:p>
      </dgm:t>
    </dgm:pt>
    <dgm:pt modelId="{AE4468DA-804F-4B27-9D14-303B34C404A4}" type="parTrans" cxnId="{C4D76FF9-D821-4C27-A5F9-2359F48693E8}">
      <dgm:prSet/>
      <dgm:spPr/>
      <dgm:t>
        <a:bodyPr/>
        <a:lstStyle/>
        <a:p>
          <a:endParaRPr lang="en-US"/>
        </a:p>
      </dgm:t>
    </dgm:pt>
    <dgm:pt modelId="{F03CA4B3-3152-4339-8DBB-D49A324E592E}" type="sibTrans" cxnId="{C4D76FF9-D821-4C27-A5F9-2359F48693E8}">
      <dgm:prSet/>
      <dgm:spPr/>
      <dgm:t>
        <a:bodyPr/>
        <a:lstStyle/>
        <a:p>
          <a:endParaRPr lang="en-US"/>
        </a:p>
      </dgm:t>
    </dgm:pt>
    <dgm:pt modelId="{48FFEA7C-38A2-4502-94BB-47B198C3103C}">
      <dgm:prSet custT="1"/>
      <dgm:spPr/>
      <dgm:t>
        <a:bodyPr/>
        <a:lstStyle/>
        <a:p>
          <a:pPr marL="0" lvl="0" indent="0" defTabSz="666750">
            <a:spcBef>
              <a:spcPct val="0"/>
            </a:spcBef>
            <a:spcAft>
              <a:spcPct val="35000"/>
            </a:spcAft>
            <a:buNone/>
          </a:pPr>
          <a:r>
            <a:rPr lang="en-GB" sz="1600" kern="1200" dirty="0">
              <a:latin typeface="Arial" panose="020B0604020202020204" pitchFamily="34" charset="0"/>
              <a:ea typeface="+mn-ea"/>
              <a:cs typeface="Arial" panose="020B0604020202020204" pitchFamily="34" charset="0"/>
            </a:rPr>
            <a:t>Consumer preference changes</a:t>
          </a:r>
          <a:endParaRPr lang="en-US" sz="1600" kern="1200" dirty="0">
            <a:latin typeface="Arial" panose="020B0604020202020204" pitchFamily="34" charset="0"/>
            <a:ea typeface="+mn-ea"/>
            <a:cs typeface="Arial" panose="020B0604020202020204" pitchFamily="34" charset="0"/>
          </a:endParaRPr>
        </a:p>
      </dgm:t>
    </dgm:pt>
    <dgm:pt modelId="{9C64BB21-0652-4AE9-A6AE-3932488BC397}" type="parTrans" cxnId="{69780FE8-062C-49FB-88FD-B9A29ABF0201}">
      <dgm:prSet/>
      <dgm:spPr/>
      <dgm:t>
        <a:bodyPr/>
        <a:lstStyle/>
        <a:p>
          <a:endParaRPr lang="en-US"/>
        </a:p>
      </dgm:t>
    </dgm:pt>
    <dgm:pt modelId="{CE7FFD43-63EA-4779-9718-ADAFF7A7616A}" type="sibTrans" cxnId="{69780FE8-062C-49FB-88FD-B9A29ABF0201}">
      <dgm:prSet/>
      <dgm:spPr/>
      <dgm:t>
        <a:bodyPr/>
        <a:lstStyle/>
        <a:p>
          <a:endParaRPr lang="en-US"/>
        </a:p>
      </dgm:t>
    </dgm:pt>
    <dgm:pt modelId="{07441614-00E8-4043-B1B8-F963D36BEEB6}">
      <dgm:prSet custT="1"/>
      <dgm:spPr/>
      <dgm:t>
        <a:bodyPr/>
        <a:lstStyle/>
        <a:p>
          <a:r>
            <a:rPr lang="en-GB" sz="2800" b="1" dirty="0">
              <a:latin typeface="Arial" panose="020B0604020202020204" pitchFamily="34" charset="0"/>
              <a:cs typeface="Arial" panose="020B0604020202020204" pitchFamily="34" charset="0"/>
            </a:rPr>
            <a:t>Who Am I</a:t>
          </a:r>
          <a:endParaRPr lang="en-US" sz="2800" b="1" dirty="0">
            <a:latin typeface="Arial" panose="020B0604020202020204" pitchFamily="34" charset="0"/>
            <a:cs typeface="Arial" panose="020B0604020202020204" pitchFamily="34" charset="0"/>
          </a:endParaRPr>
        </a:p>
      </dgm:t>
    </dgm:pt>
    <dgm:pt modelId="{7C1EDABE-C367-44F5-A001-D645FCCBC785}" type="sibTrans" cxnId="{2DE5512E-1461-4B04-8DB0-1B1337670F03}">
      <dgm:prSet/>
      <dgm:spPr/>
      <dgm:t>
        <a:bodyPr/>
        <a:lstStyle/>
        <a:p>
          <a:endParaRPr lang="en-US"/>
        </a:p>
      </dgm:t>
    </dgm:pt>
    <dgm:pt modelId="{59BB1C97-5482-446D-A935-3D8C31BC3585}" type="parTrans" cxnId="{2DE5512E-1461-4B04-8DB0-1B1337670F03}">
      <dgm:prSet/>
      <dgm:spPr/>
      <dgm:t>
        <a:bodyPr/>
        <a:lstStyle/>
        <a:p>
          <a:endParaRPr lang="en-US"/>
        </a:p>
      </dgm:t>
    </dgm:pt>
    <dgm:pt modelId="{4D04F3F9-1649-4784-A37A-9B1BF4A1DDCD}">
      <dgm:prSet custT="1"/>
      <dgm:spPr/>
      <dgm:t>
        <a:bodyPr/>
        <a:lstStyle/>
        <a:p>
          <a:r>
            <a:rPr lang="en-GB" sz="1900" b="1" kern="1200" dirty="0">
              <a:latin typeface="Arial" panose="020B0604020202020204" pitchFamily="34" charset="0"/>
              <a:ea typeface="+mn-ea"/>
              <a:cs typeface="Arial" panose="020B0604020202020204" pitchFamily="34" charset="0"/>
            </a:rPr>
            <a:t>Opportunities</a:t>
          </a:r>
          <a:r>
            <a:rPr lang="en-GB" sz="1900" kern="1200" dirty="0">
              <a:latin typeface="Arial" panose="020B0604020202020204" pitchFamily="34" charset="0"/>
              <a:cs typeface="Arial" panose="020B0604020202020204" pitchFamily="34" charset="0"/>
            </a:rPr>
            <a:t> </a:t>
          </a:r>
        </a:p>
        <a:p>
          <a:r>
            <a:rPr lang="en-GB" sz="1900" kern="1200" dirty="0">
              <a:latin typeface="Arial" panose="020B0604020202020204" pitchFamily="34" charset="0"/>
              <a:cs typeface="Arial" panose="020B0604020202020204" pitchFamily="34" charset="0"/>
            </a:rPr>
            <a:t> </a:t>
          </a:r>
          <a:r>
            <a:rPr lang="en-GB" sz="1600" kern="1200" dirty="0">
              <a:latin typeface="Arial" panose="020B0604020202020204" pitchFamily="34" charset="0"/>
              <a:cs typeface="Arial" panose="020B0604020202020204" pitchFamily="34" charset="0"/>
            </a:rPr>
            <a:t>Identify the market gaps and capitalise on them</a:t>
          </a:r>
          <a:endParaRPr lang="en-US" sz="1600" kern="1200" dirty="0">
            <a:latin typeface="Arial" panose="020B0604020202020204" pitchFamily="34" charset="0"/>
            <a:cs typeface="Arial" panose="020B0604020202020204" pitchFamily="34" charset="0"/>
          </a:endParaRPr>
        </a:p>
      </dgm:t>
    </dgm:pt>
    <dgm:pt modelId="{0AED922A-92A9-4F58-BB1C-438C0C1CF45A}" type="sibTrans" cxnId="{9B789B94-DA0D-487E-96E1-B8D4B49B20ED}">
      <dgm:prSet/>
      <dgm:spPr/>
      <dgm:t>
        <a:bodyPr/>
        <a:lstStyle/>
        <a:p>
          <a:endParaRPr lang="en-US"/>
        </a:p>
      </dgm:t>
    </dgm:pt>
    <dgm:pt modelId="{E52C50FC-4891-40C3-885E-274DA260F9B5}" type="parTrans" cxnId="{9B789B94-DA0D-487E-96E1-B8D4B49B20ED}">
      <dgm:prSet/>
      <dgm:spPr/>
      <dgm:t>
        <a:bodyPr/>
        <a:lstStyle/>
        <a:p>
          <a:endParaRPr lang="en-US"/>
        </a:p>
      </dgm:t>
    </dgm:pt>
    <dgm:pt modelId="{DEC372E4-06AD-4EE7-9F1D-2C987ACE5CEC}" type="pres">
      <dgm:prSet presAssocID="{04E6F9C5-6399-4E75-96E9-4F292121039A}" presName="diagram" presStyleCnt="0">
        <dgm:presLayoutVars>
          <dgm:dir/>
          <dgm:resizeHandles val="exact"/>
        </dgm:presLayoutVars>
      </dgm:prSet>
      <dgm:spPr/>
    </dgm:pt>
    <dgm:pt modelId="{6CDC0D6F-909C-45C4-8AA6-1CD00414A9F9}" type="pres">
      <dgm:prSet presAssocID="{07441614-00E8-4043-B1B8-F963D36BEEB6}" presName="node" presStyleLbl="node1" presStyleIdx="0" presStyleCnt="5">
        <dgm:presLayoutVars>
          <dgm:bulletEnabled val="1"/>
        </dgm:presLayoutVars>
      </dgm:prSet>
      <dgm:spPr/>
    </dgm:pt>
    <dgm:pt modelId="{5D9A3625-78AB-414E-9969-BAFA99D2CFE9}" type="pres">
      <dgm:prSet presAssocID="{7C1EDABE-C367-44F5-A001-D645FCCBC785}" presName="sibTrans" presStyleCnt="0"/>
      <dgm:spPr/>
    </dgm:pt>
    <dgm:pt modelId="{E65B105D-57A1-4DEF-9E21-CBD60236F177}" type="pres">
      <dgm:prSet presAssocID="{EC39A1E4-21E4-48E3-BA3A-7C5E86F4C5B2}" presName="node" presStyleLbl="node1" presStyleIdx="1" presStyleCnt="5">
        <dgm:presLayoutVars>
          <dgm:bulletEnabled val="1"/>
        </dgm:presLayoutVars>
      </dgm:prSet>
      <dgm:spPr/>
    </dgm:pt>
    <dgm:pt modelId="{09D54DDE-59D7-4FA0-A674-CE778785BA9D}" type="pres">
      <dgm:prSet presAssocID="{E369B9A8-98F6-4216-8F5C-5DFB52DF761E}" presName="sibTrans" presStyleCnt="0"/>
      <dgm:spPr/>
    </dgm:pt>
    <dgm:pt modelId="{A60AAB4B-24D4-4B54-B6EC-8C5186082455}" type="pres">
      <dgm:prSet presAssocID="{8C4AE1E6-338E-4584-8C0C-58F973C8658F}" presName="node" presStyleLbl="node1" presStyleIdx="2" presStyleCnt="5">
        <dgm:presLayoutVars>
          <dgm:bulletEnabled val="1"/>
        </dgm:presLayoutVars>
      </dgm:prSet>
      <dgm:spPr/>
    </dgm:pt>
    <dgm:pt modelId="{973A4CDE-2C7D-4821-A73D-8F36537F24EA}" type="pres">
      <dgm:prSet presAssocID="{D232F838-D31A-48CC-A18B-0C219141F278}" presName="sibTrans" presStyleCnt="0"/>
      <dgm:spPr/>
    </dgm:pt>
    <dgm:pt modelId="{4167B050-975F-4DD5-8497-00C83A8BF37F}" type="pres">
      <dgm:prSet presAssocID="{4D04F3F9-1649-4784-A37A-9B1BF4A1DDCD}" presName="node" presStyleLbl="node1" presStyleIdx="3" presStyleCnt="5">
        <dgm:presLayoutVars>
          <dgm:bulletEnabled val="1"/>
        </dgm:presLayoutVars>
      </dgm:prSet>
      <dgm:spPr/>
    </dgm:pt>
    <dgm:pt modelId="{6C208BC7-6D70-4783-84A4-50923F839ADE}" type="pres">
      <dgm:prSet presAssocID="{0AED922A-92A9-4F58-BB1C-438C0C1CF45A}" presName="sibTrans" presStyleCnt="0"/>
      <dgm:spPr/>
    </dgm:pt>
    <dgm:pt modelId="{4EABCFF6-EFDE-4409-9E91-84DB94507AF0}" type="pres">
      <dgm:prSet presAssocID="{23352EF9-30F8-4CCC-A1C3-175A82CEDF03}" presName="node" presStyleLbl="node1" presStyleIdx="4" presStyleCnt="5">
        <dgm:presLayoutVars>
          <dgm:bulletEnabled val="1"/>
        </dgm:presLayoutVars>
      </dgm:prSet>
      <dgm:spPr/>
    </dgm:pt>
  </dgm:ptLst>
  <dgm:cxnLst>
    <dgm:cxn modelId="{0192E203-AA77-4B6E-8B9C-B148A5D6A1F5}" type="presOf" srcId="{07441614-00E8-4043-B1B8-F963D36BEEB6}" destId="{6CDC0D6F-909C-45C4-8AA6-1CD00414A9F9}" srcOrd="0" destOrd="0" presId="urn:microsoft.com/office/officeart/2005/8/layout/default"/>
    <dgm:cxn modelId="{65CC6C28-E1B7-4432-B890-CD5EE2F7FA80}" type="presOf" srcId="{EC39A1E4-21E4-48E3-BA3A-7C5E86F4C5B2}" destId="{E65B105D-57A1-4DEF-9E21-CBD60236F177}" srcOrd="0" destOrd="0" presId="urn:microsoft.com/office/officeart/2005/8/layout/default"/>
    <dgm:cxn modelId="{2DE5512E-1461-4B04-8DB0-1B1337670F03}" srcId="{04E6F9C5-6399-4E75-96E9-4F292121039A}" destId="{07441614-00E8-4043-B1B8-F963D36BEEB6}" srcOrd="0" destOrd="0" parTransId="{59BB1C97-5482-446D-A935-3D8C31BC3585}" sibTransId="{7C1EDABE-C367-44F5-A001-D645FCCBC785}"/>
    <dgm:cxn modelId="{1FD7446E-FE78-47E5-BC36-E5147988F8C9}" type="presOf" srcId="{04E6F9C5-6399-4E75-96E9-4F292121039A}" destId="{DEC372E4-06AD-4EE7-9F1D-2C987ACE5CEC}" srcOrd="0" destOrd="0" presId="urn:microsoft.com/office/officeart/2005/8/layout/default"/>
    <dgm:cxn modelId="{C1BD2353-0ACB-471A-9DFF-0669ECE7EEE1}" type="presOf" srcId="{23352EF9-30F8-4CCC-A1C3-175A82CEDF03}" destId="{4EABCFF6-EFDE-4409-9E91-84DB94507AF0}" srcOrd="0" destOrd="0" presId="urn:microsoft.com/office/officeart/2005/8/layout/default"/>
    <dgm:cxn modelId="{07449453-16EB-423F-9D1C-DDCDDA6C1D93}" type="presOf" srcId="{4D04F3F9-1649-4784-A37A-9B1BF4A1DDCD}" destId="{4167B050-975F-4DD5-8497-00C83A8BF37F}" srcOrd="0" destOrd="0" presId="urn:microsoft.com/office/officeart/2005/8/layout/default"/>
    <dgm:cxn modelId="{9B789B94-DA0D-487E-96E1-B8D4B49B20ED}" srcId="{04E6F9C5-6399-4E75-96E9-4F292121039A}" destId="{4D04F3F9-1649-4784-A37A-9B1BF4A1DDCD}" srcOrd="3" destOrd="0" parTransId="{E52C50FC-4891-40C3-885E-274DA260F9B5}" sibTransId="{0AED922A-92A9-4F58-BB1C-438C0C1CF45A}"/>
    <dgm:cxn modelId="{6010F29F-E501-41C2-AC90-9B5C9E2EAF20}" srcId="{04E6F9C5-6399-4E75-96E9-4F292121039A}" destId="{EC39A1E4-21E4-48E3-BA3A-7C5E86F4C5B2}" srcOrd="1" destOrd="0" parTransId="{C1395FBC-AD51-4371-8CAD-31B9096EAD17}" sibTransId="{E369B9A8-98F6-4216-8F5C-5DFB52DF761E}"/>
    <dgm:cxn modelId="{68B229B2-5D48-4128-BDB9-962CF8E180E6}" type="presOf" srcId="{48FFEA7C-38A2-4502-94BB-47B198C3103C}" destId="{4EABCFF6-EFDE-4409-9E91-84DB94507AF0}" srcOrd="0" destOrd="1" presId="urn:microsoft.com/office/officeart/2005/8/layout/default"/>
    <dgm:cxn modelId="{78974ED3-A015-44AC-854D-19998BF87686}" type="presOf" srcId="{8C4AE1E6-338E-4584-8C0C-58F973C8658F}" destId="{A60AAB4B-24D4-4B54-B6EC-8C5186082455}" srcOrd="0" destOrd="0" presId="urn:microsoft.com/office/officeart/2005/8/layout/default"/>
    <dgm:cxn modelId="{69780FE8-062C-49FB-88FD-B9A29ABF0201}" srcId="{23352EF9-30F8-4CCC-A1C3-175A82CEDF03}" destId="{48FFEA7C-38A2-4502-94BB-47B198C3103C}" srcOrd="0" destOrd="0" parTransId="{9C64BB21-0652-4AE9-A6AE-3932488BC397}" sibTransId="{CE7FFD43-63EA-4779-9718-ADAFF7A7616A}"/>
    <dgm:cxn modelId="{AF82FCE8-735D-4835-85EB-64E290C47072}" srcId="{04E6F9C5-6399-4E75-96E9-4F292121039A}" destId="{8C4AE1E6-338E-4584-8C0C-58F973C8658F}" srcOrd="2" destOrd="0" parTransId="{25C80731-01B3-48C4-B3BD-82334C17FCA9}" sibTransId="{D232F838-D31A-48CC-A18B-0C219141F278}"/>
    <dgm:cxn modelId="{C4D76FF9-D821-4C27-A5F9-2359F48693E8}" srcId="{04E6F9C5-6399-4E75-96E9-4F292121039A}" destId="{23352EF9-30F8-4CCC-A1C3-175A82CEDF03}" srcOrd="4" destOrd="0" parTransId="{AE4468DA-804F-4B27-9D14-303B34C404A4}" sibTransId="{F03CA4B3-3152-4339-8DBB-D49A324E592E}"/>
    <dgm:cxn modelId="{4C52334D-E7BC-4746-81C1-C83A9EFEBD73}" type="presParOf" srcId="{DEC372E4-06AD-4EE7-9F1D-2C987ACE5CEC}" destId="{6CDC0D6F-909C-45C4-8AA6-1CD00414A9F9}" srcOrd="0" destOrd="0" presId="urn:microsoft.com/office/officeart/2005/8/layout/default"/>
    <dgm:cxn modelId="{DD5B74C3-717C-4535-B581-02B513F0C18D}" type="presParOf" srcId="{DEC372E4-06AD-4EE7-9F1D-2C987ACE5CEC}" destId="{5D9A3625-78AB-414E-9969-BAFA99D2CFE9}" srcOrd="1" destOrd="0" presId="urn:microsoft.com/office/officeart/2005/8/layout/default"/>
    <dgm:cxn modelId="{FECE65AC-815A-4B57-9FB9-B0CEABF2152A}" type="presParOf" srcId="{DEC372E4-06AD-4EE7-9F1D-2C987ACE5CEC}" destId="{E65B105D-57A1-4DEF-9E21-CBD60236F177}" srcOrd="2" destOrd="0" presId="urn:microsoft.com/office/officeart/2005/8/layout/default"/>
    <dgm:cxn modelId="{46EA7319-7D81-4739-8C1F-20EEC8EC482A}" type="presParOf" srcId="{DEC372E4-06AD-4EE7-9F1D-2C987ACE5CEC}" destId="{09D54DDE-59D7-4FA0-A674-CE778785BA9D}" srcOrd="3" destOrd="0" presId="urn:microsoft.com/office/officeart/2005/8/layout/default"/>
    <dgm:cxn modelId="{6762744B-6D40-4A6B-8ACC-63BDADE5D4C7}" type="presParOf" srcId="{DEC372E4-06AD-4EE7-9F1D-2C987ACE5CEC}" destId="{A60AAB4B-24D4-4B54-B6EC-8C5186082455}" srcOrd="4" destOrd="0" presId="urn:microsoft.com/office/officeart/2005/8/layout/default"/>
    <dgm:cxn modelId="{90A9957F-B762-45B1-89A5-52E3BD13D821}" type="presParOf" srcId="{DEC372E4-06AD-4EE7-9F1D-2C987ACE5CEC}" destId="{973A4CDE-2C7D-4821-A73D-8F36537F24EA}" srcOrd="5" destOrd="0" presId="urn:microsoft.com/office/officeart/2005/8/layout/default"/>
    <dgm:cxn modelId="{5E416DB5-5383-425F-BEF2-73D479214744}" type="presParOf" srcId="{DEC372E4-06AD-4EE7-9F1D-2C987ACE5CEC}" destId="{4167B050-975F-4DD5-8497-00C83A8BF37F}" srcOrd="6" destOrd="0" presId="urn:microsoft.com/office/officeart/2005/8/layout/default"/>
    <dgm:cxn modelId="{6D598F21-74B3-4F51-AFB2-D761C27C4FB1}" type="presParOf" srcId="{DEC372E4-06AD-4EE7-9F1D-2C987ACE5CEC}" destId="{6C208BC7-6D70-4783-84A4-50923F839ADE}" srcOrd="7" destOrd="0" presId="urn:microsoft.com/office/officeart/2005/8/layout/default"/>
    <dgm:cxn modelId="{6E828740-3A19-469F-A3A5-97C37F30722C}" type="presParOf" srcId="{DEC372E4-06AD-4EE7-9F1D-2C987ACE5CEC}" destId="{4EABCFF6-EFDE-4409-9E91-84DB94507AF0}" srcOrd="8"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7226AB-92AF-4BC9-8059-017B9362045E}" type="doc">
      <dgm:prSet loTypeId="urn:microsoft.com/office/officeart/2009/3/layout/HorizontalOrganizationChart" loCatId="hierarchy" qsTypeId="urn:microsoft.com/office/officeart/2005/8/quickstyle/simple1" qsCatId="simple" csTypeId="urn:microsoft.com/office/officeart/2005/8/colors/colorful1" csCatId="colorful" phldr="1"/>
      <dgm:spPr/>
      <dgm:t>
        <a:bodyPr/>
        <a:lstStyle/>
        <a:p>
          <a:endParaRPr lang="en-GB"/>
        </a:p>
      </dgm:t>
    </dgm:pt>
    <dgm:pt modelId="{5BEA7390-C522-4747-8A83-1C3A6AEE3D38}">
      <dgm:prSet phldrT="[Text]"/>
      <dgm:spPr/>
      <dgm:t>
        <a:bodyPr/>
        <a:lstStyle/>
        <a:p>
          <a:r>
            <a:rPr lang="en-GB" dirty="0"/>
            <a:t>MD</a:t>
          </a:r>
        </a:p>
      </dgm:t>
    </dgm:pt>
    <dgm:pt modelId="{0829C5AD-737A-440D-BAF1-22E8CE716C7F}" type="parTrans" cxnId="{9BA7E80E-3DB4-4192-A655-AFE190E15ACF}">
      <dgm:prSet/>
      <dgm:spPr/>
      <dgm:t>
        <a:bodyPr/>
        <a:lstStyle/>
        <a:p>
          <a:endParaRPr lang="en-GB"/>
        </a:p>
      </dgm:t>
    </dgm:pt>
    <dgm:pt modelId="{F0149306-6AD2-4BA1-A950-F56D1A1B0312}" type="sibTrans" cxnId="{9BA7E80E-3DB4-4192-A655-AFE190E15ACF}">
      <dgm:prSet/>
      <dgm:spPr/>
      <dgm:t>
        <a:bodyPr/>
        <a:lstStyle/>
        <a:p>
          <a:endParaRPr lang="en-GB"/>
        </a:p>
      </dgm:t>
    </dgm:pt>
    <dgm:pt modelId="{1A3862A1-34A8-4763-9090-7987C2F5569C}" type="asst">
      <dgm:prSet phldrT="[Text]"/>
      <dgm:spPr/>
      <dgm:t>
        <a:bodyPr/>
        <a:lstStyle/>
        <a:p>
          <a:r>
            <a:rPr lang="en-GB" dirty="0"/>
            <a:t>Marketing Manager</a:t>
          </a:r>
        </a:p>
      </dgm:t>
    </dgm:pt>
    <dgm:pt modelId="{C4281716-4AFC-427C-BB83-C50D53434B3A}" type="parTrans" cxnId="{E4899362-9027-4710-A205-533134D0400E}">
      <dgm:prSet/>
      <dgm:spPr/>
      <dgm:t>
        <a:bodyPr/>
        <a:lstStyle/>
        <a:p>
          <a:endParaRPr lang="en-GB"/>
        </a:p>
      </dgm:t>
    </dgm:pt>
    <dgm:pt modelId="{1A641E0C-2149-4C8D-A006-07AEC4F0AEB9}" type="sibTrans" cxnId="{E4899362-9027-4710-A205-533134D0400E}">
      <dgm:prSet/>
      <dgm:spPr/>
      <dgm:t>
        <a:bodyPr/>
        <a:lstStyle/>
        <a:p>
          <a:endParaRPr lang="en-GB"/>
        </a:p>
      </dgm:t>
    </dgm:pt>
    <dgm:pt modelId="{FCA75B69-F062-443C-9A41-84B965790EE2}">
      <dgm:prSet phldrT="[Text]"/>
      <dgm:spPr/>
      <dgm:t>
        <a:bodyPr/>
        <a:lstStyle/>
        <a:p>
          <a:r>
            <a:rPr lang="en-GB" dirty="0"/>
            <a:t>Pastry chef</a:t>
          </a:r>
        </a:p>
      </dgm:t>
    </dgm:pt>
    <dgm:pt modelId="{0EF8BC16-DCE9-486B-8F27-C58B6EAC9DD3}" type="parTrans" cxnId="{0733815D-9E48-457D-813A-822200E6662E}">
      <dgm:prSet/>
      <dgm:spPr/>
      <dgm:t>
        <a:bodyPr/>
        <a:lstStyle/>
        <a:p>
          <a:endParaRPr lang="en-GB"/>
        </a:p>
      </dgm:t>
    </dgm:pt>
    <dgm:pt modelId="{F8FD71F5-17A5-4CE2-BDF0-AA4400799D91}" type="sibTrans" cxnId="{0733815D-9E48-457D-813A-822200E6662E}">
      <dgm:prSet/>
      <dgm:spPr/>
      <dgm:t>
        <a:bodyPr/>
        <a:lstStyle/>
        <a:p>
          <a:endParaRPr lang="en-GB"/>
        </a:p>
      </dgm:t>
    </dgm:pt>
    <dgm:pt modelId="{FE280981-66C5-4474-BC95-E841D5386F41}">
      <dgm:prSet phldrT="[Text]"/>
      <dgm:spPr/>
      <dgm:t>
        <a:bodyPr/>
        <a:lstStyle/>
        <a:p>
          <a:r>
            <a:rPr lang="en-GB" dirty="0"/>
            <a:t>Salesperson</a:t>
          </a:r>
        </a:p>
      </dgm:t>
    </dgm:pt>
    <dgm:pt modelId="{E086081E-247C-4F5B-A783-9D62F1FC7BED}" type="parTrans" cxnId="{4727A2C5-E9BE-4790-BDA1-3DB66D6C7555}">
      <dgm:prSet/>
      <dgm:spPr/>
      <dgm:t>
        <a:bodyPr/>
        <a:lstStyle/>
        <a:p>
          <a:endParaRPr lang="en-GB"/>
        </a:p>
      </dgm:t>
    </dgm:pt>
    <dgm:pt modelId="{B9D84F3F-10CE-44C4-9BB8-A029A1233550}" type="sibTrans" cxnId="{4727A2C5-E9BE-4790-BDA1-3DB66D6C7555}">
      <dgm:prSet/>
      <dgm:spPr/>
      <dgm:t>
        <a:bodyPr/>
        <a:lstStyle/>
        <a:p>
          <a:endParaRPr lang="en-GB"/>
        </a:p>
      </dgm:t>
    </dgm:pt>
    <dgm:pt modelId="{28257C13-05E8-4604-9D83-CF4C82B1F555}">
      <dgm:prSet phldrT="[Text]"/>
      <dgm:spPr/>
      <dgm:t>
        <a:bodyPr/>
        <a:lstStyle/>
        <a:p>
          <a:r>
            <a:rPr lang="en-GB" dirty="0"/>
            <a:t>Driver/buyer</a:t>
          </a:r>
        </a:p>
      </dgm:t>
    </dgm:pt>
    <dgm:pt modelId="{A59F7F52-CCA0-4654-A170-9BAAEB3627DE}" type="parTrans" cxnId="{F2F10EEB-D018-4259-B696-93999FDE4C77}">
      <dgm:prSet/>
      <dgm:spPr/>
      <dgm:t>
        <a:bodyPr/>
        <a:lstStyle/>
        <a:p>
          <a:endParaRPr lang="en-GB"/>
        </a:p>
      </dgm:t>
    </dgm:pt>
    <dgm:pt modelId="{C22058BC-79CA-45B3-A610-A4C36FFBC384}" type="sibTrans" cxnId="{F2F10EEB-D018-4259-B696-93999FDE4C77}">
      <dgm:prSet/>
      <dgm:spPr/>
      <dgm:t>
        <a:bodyPr/>
        <a:lstStyle/>
        <a:p>
          <a:endParaRPr lang="en-GB"/>
        </a:p>
      </dgm:t>
    </dgm:pt>
    <dgm:pt modelId="{1B2DA62E-8B4D-4415-9C87-C105F412C2F4}" type="pres">
      <dgm:prSet presAssocID="{237226AB-92AF-4BC9-8059-017B9362045E}" presName="hierChild1" presStyleCnt="0">
        <dgm:presLayoutVars>
          <dgm:orgChart val="1"/>
          <dgm:chPref val="1"/>
          <dgm:dir/>
          <dgm:animOne val="branch"/>
          <dgm:animLvl val="lvl"/>
          <dgm:resizeHandles/>
        </dgm:presLayoutVars>
      </dgm:prSet>
      <dgm:spPr/>
    </dgm:pt>
    <dgm:pt modelId="{940522FA-329F-4F02-B643-55DC2B4ED064}" type="pres">
      <dgm:prSet presAssocID="{5BEA7390-C522-4747-8A83-1C3A6AEE3D38}" presName="hierRoot1" presStyleCnt="0">
        <dgm:presLayoutVars>
          <dgm:hierBranch val="init"/>
        </dgm:presLayoutVars>
      </dgm:prSet>
      <dgm:spPr/>
    </dgm:pt>
    <dgm:pt modelId="{00810DB1-4514-4B27-ABAC-B3996995E665}" type="pres">
      <dgm:prSet presAssocID="{5BEA7390-C522-4747-8A83-1C3A6AEE3D38}" presName="rootComposite1" presStyleCnt="0"/>
      <dgm:spPr/>
    </dgm:pt>
    <dgm:pt modelId="{3BC87781-AD07-4DF3-AD9E-AB3EFF839338}" type="pres">
      <dgm:prSet presAssocID="{5BEA7390-C522-4747-8A83-1C3A6AEE3D38}" presName="rootText1" presStyleLbl="node0" presStyleIdx="0" presStyleCnt="1">
        <dgm:presLayoutVars>
          <dgm:chPref val="3"/>
        </dgm:presLayoutVars>
      </dgm:prSet>
      <dgm:spPr/>
    </dgm:pt>
    <dgm:pt modelId="{C71D8C1C-3684-466E-A92C-7C5F52ED7C2E}" type="pres">
      <dgm:prSet presAssocID="{5BEA7390-C522-4747-8A83-1C3A6AEE3D38}" presName="rootConnector1" presStyleLbl="node1" presStyleIdx="0" presStyleCnt="0"/>
      <dgm:spPr/>
    </dgm:pt>
    <dgm:pt modelId="{59D96C09-B17B-4692-A991-EDED8E94AF2D}" type="pres">
      <dgm:prSet presAssocID="{5BEA7390-C522-4747-8A83-1C3A6AEE3D38}" presName="hierChild2" presStyleCnt="0"/>
      <dgm:spPr/>
    </dgm:pt>
    <dgm:pt modelId="{9FE1F683-94CD-4E59-AA66-0BD67965F022}" type="pres">
      <dgm:prSet presAssocID="{0EF8BC16-DCE9-486B-8F27-C58B6EAC9DD3}" presName="Name64" presStyleLbl="parChTrans1D2" presStyleIdx="0" presStyleCnt="4"/>
      <dgm:spPr/>
    </dgm:pt>
    <dgm:pt modelId="{7C06B17C-8E91-4E8A-8697-AC418CF99273}" type="pres">
      <dgm:prSet presAssocID="{FCA75B69-F062-443C-9A41-84B965790EE2}" presName="hierRoot2" presStyleCnt="0">
        <dgm:presLayoutVars>
          <dgm:hierBranch val="init"/>
        </dgm:presLayoutVars>
      </dgm:prSet>
      <dgm:spPr/>
    </dgm:pt>
    <dgm:pt modelId="{547AC122-7FD9-4D5D-BEBF-46EFDDA0DEC7}" type="pres">
      <dgm:prSet presAssocID="{FCA75B69-F062-443C-9A41-84B965790EE2}" presName="rootComposite" presStyleCnt="0"/>
      <dgm:spPr/>
    </dgm:pt>
    <dgm:pt modelId="{1A1F8CDA-7F4F-4AB7-87FD-F5DFB7FAB539}" type="pres">
      <dgm:prSet presAssocID="{FCA75B69-F062-443C-9A41-84B965790EE2}" presName="rootText" presStyleLbl="node2" presStyleIdx="0" presStyleCnt="3">
        <dgm:presLayoutVars>
          <dgm:chPref val="3"/>
        </dgm:presLayoutVars>
      </dgm:prSet>
      <dgm:spPr/>
    </dgm:pt>
    <dgm:pt modelId="{7C2A6AD6-0C1C-4C25-8942-5501F17634C1}" type="pres">
      <dgm:prSet presAssocID="{FCA75B69-F062-443C-9A41-84B965790EE2}" presName="rootConnector" presStyleLbl="node2" presStyleIdx="0" presStyleCnt="3"/>
      <dgm:spPr/>
    </dgm:pt>
    <dgm:pt modelId="{98E6502F-B569-4E99-A0F1-B613D8FE073A}" type="pres">
      <dgm:prSet presAssocID="{FCA75B69-F062-443C-9A41-84B965790EE2}" presName="hierChild4" presStyleCnt="0"/>
      <dgm:spPr/>
    </dgm:pt>
    <dgm:pt modelId="{1A73C67D-C8C3-4C53-AD5A-24BB8176413E}" type="pres">
      <dgm:prSet presAssocID="{FCA75B69-F062-443C-9A41-84B965790EE2}" presName="hierChild5" presStyleCnt="0"/>
      <dgm:spPr/>
    </dgm:pt>
    <dgm:pt modelId="{E0989F18-F87C-4336-91E2-893129A363CB}" type="pres">
      <dgm:prSet presAssocID="{E086081E-247C-4F5B-A783-9D62F1FC7BED}" presName="Name64" presStyleLbl="parChTrans1D2" presStyleIdx="1" presStyleCnt="4"/>
      <dgm:spPr/>
    </dgm:pt>
    <dgm:pt modelId="{0212F242-8C37-48E9-9832-96BDD9563552}" type="pres">
      <dgm:prSet presAssocID="{FE280981-66C5-4474-BC95-E841D5386F41}" presName="hierRoot2" presStyleCnt="0">
        <dgm:presLayoutVars>
          <dgm:hierBranch val="init"/>
        </dgm:presLayoutVars>
      </dgm:prSet>
      <dgm:spPr/>
    </dgm:pt>
    <dgm:pt modelId="{6AACBE4A-23A8-4AF2-B383-D82BC9A8C416}" type="pres">
      <dgm:prSet presAssocID="{FE280981-66C5-4474-BC95-E841D5386F41}" presName="rootComposite" presStyleCnt="0"/>
      <dgm:spPr/>
    </dgm:pt>
    <dgm:pt modelId="{2220FB8D-0070-4047-9359-9E148167124F}" type="pres">
      <dgm:prSet presAssocID="{FE280981-66C5-4474-BC95-E841D5386F41}" presName="rootText" presStyleLbl="node2" presStyleIdx="1" presStyleCnt="3">
        <dgm:presLayoutVars>
          <dgm:chPref val="3"/>
        </dgm:presLayoutVars>
      </dgm:prSet>
      <dgm:spPr/>
    </dgm:pt>
    <dgm:pt modelId="{84F115CD-4EA1-43A2-92E9-76CC7BE4AF98}" type="pres">
      <dgm:prSet presAssocID="{FE280981-66C5-4474-BC95-E841D5386F41}" presName="rootConnector" presStyleLbl="node2" presStyleIdx="1" presStyleCnt="3"/>
      <dgm:spPr/>
    </dgm:pt>
    <dgm:pt modelId="{74F938A6-4CF8-40F2-8214-BA83387F828A}" type="pres">
      <dgm:prSet presAssocID="{FE280981-66C5-4474-BC95-E841D5386F41}" presName="hierChild4" presStyleCnt="0"/>
      <dgm:spPr/>
    </dgm:pt>
    <dgm:pt modelId="{17EF6B39-351D-4D3F-AEAC-DB0B388410F5}" type="pres">
      <dgm:prSet presAssocID="{FE280981-66C5-4474-BC95-E841D5386F41}" presName="hierChild5" presStyleCnt="0"/>
      <dgm:spPr/>
    </dgm:pt>
    <dgm:pt modelId="{B24E8FC4-DDF2-4D1A-B3F8-53D9B3064932}" type="pres">
      <dgm:prSet presAssocID="{A59F7F52-CCA0-4654-A170-9BAAEB3627DE}" presName="Name64" presStyleLbl="parChTrans1D2" presStyleIdx="2" presStyleCnt="4"/>
      <dgm:spPr/>
    </dgm:pt>
    <dgm:pt modelId="{A3212D70-5810-49A7-A804-DAA4594A63A8}" type="pres">
      <dgm:prSet presAssocID="{28257C13-05E8-4604-9D83-CF4C82B1F555}" presName="hierRoot2" presStyleCnt="0">
        <dgm:presLayoutVars>
          <dgm:hierBranch val="init"/>
        </dgm:presLayoutVars>
      </dgm:prSet>
      <dgm:spPr/>
    </dgm:pt>
    <dgm:pt modelId="{C0AFCD46-614F-4E94-94B8-325E7CC70E98}" type="pres">
      <dgm:prSet presAssocID="{28257C13-05E8-4604-9D83-CF4C82B1F555}" presName="rootComposite" presStyleCnt="0"/>
      <dgm:spPr/>
    </dgm:pt>
    <dgm:pt modelId="{C58EF86B-52B7-4C82-936D-F1C7099F6233}" type="pres">
      <dgm:prSet presAssocID="{28257C13-05E8-4604-9D83-CF4C82B1F555}" presName="rootText" presStyleLbl="node2" presStyleIdx="2" presStyleCnt="3">
        <dgm:presLayoutVars>
          <dgm:chPref val="3"/>
        </dgm:presLayoutVars>
      </dgm:prSet>
      <dgm:spPr/>
    </dgm:pt>
    <dgm:pt modelId="{3BA0384B-EEB7-4088-9D5A-29550AD75016}" type="pres">
      <dgm:prSet presAssocID="{28257C13-05E8-4604-9D83-CF4C82B1F555}" presName="rootConnector" presStyleLbl="node2" presStyleIdx="2" presStyleCnt="3"/>
      <dgm:spPr/>
    </dgm:pt>
    <dgm:pt modelId="{6B3E9C92-2020-444B-A413-F8CC83E4CF04}" type="pres">
      <dgm:prSet presAssocID="{28257C13-05E8-4604-9D83-CF4C82B1F555}" presName="hierChild4" presStyleCnt="0"/>
      <dgm:spPr/>
    </dgm:pt>
    <dgm:pt modelId="{4F34AA7D-4CFF-48CA-AAA3-4A571D0DEE10}" type="pres">
      <dgm:prSet presAssocID="{28257C13-05E8-4604-9D83-CF4C82B1F555}" presName="hierChild5" presStyleCnt="0"/>
      <dgm:spPr/>
    </dgm:pt>
    <dgm:pt modelId="{362EE5BA-5638-42BB-BED8-E9E259F45311}" type="pres">
      <dgm:prSet presAssocID="{5BEA7390-C522-4747-8A83-1C3A6AEE3D38}" presName="hierChild3" presStyleCnt="0"/>
      <dgm:spPr/>
    </dgm:pt>
    <dgm:pt modelId="{786EC379-BC37-435D-A1F2-1D661F282BDB}" type="pres">
      <dgm:prSet presAssocID="{C4281716-4AFC-427C-BB83-C50D53434B3A}" presName="Name115" presStyleLbl="parChTrans1D2" presStyleIdx="3" presStyleCnt="4"/>
      <dgm:spPr/>
    </dgm:pt>
    <dgm:pt modelId="{A2416D61-F629-40CB-A9F5-EDFA78BC781F}" type="pres">
      <dgm:prSet presAssocID="{1A3862A1-34A8-4763-9090-7987C2F5569C}" presName="hierRoot3" presStyleCnt="0">
        <dgm:presLayoutVars>
          <dgm:hierBranch val="init"/>
        </dgm:presLayoutVars>
      </dgm:prSet>
      <dgm:spPr/>
    </dgm:pt>
    <dgm:pt modelId="{561BD98B-BB54-4AE8-8D06-66331EECC5F7}" type="pres">
      <dgm:prSet presAssocID="{1A3862A1-34A8-4763-9090-7987C2F5569C}" presName="rootComposite3" presStyleCnt="0"/>
      <dgm:spPr/>
    </dgm:pt>
    <dgm:pt modelId="{C9EB4E78-7B7D-4453-8BC1-20AFBD9A5117}" type="pres">
      <dgm:prSet presAssocID="{1A3862A1-34A8-4763-9090-7987C2F5569C}" presName="rootText3" presStyleLbl="asst1" presStyleIdx="0" presStyleCnt="1">
        <dgm:presLayoutVars>
          <dgm:chPref val="3"/>
        </dgm:presLayoutVars>
      </dgm:prSet>
      <dgm:spPr/>
    </dgm:pt>
    <dgm:pt modelId="{CCBD2B7E-0537-4E7F-B740-0B5782D851B3}" type="pres">
      <dgm:prSet presAssocID="{1A3862A1-34A8-4763-9090-7987C2F5569C}" presName="rootConnector3" presStyleLbl="asst1" presStyleIdx="0" presStyleCnt="1"/>
      <dgm:spPr/>
    </dgm:pt>
    <dgm:pt modelId="{39441CC7-A74A-475E-86F7-E1488830789F}" type="pres">
      <dgm:prSet presAssocID="{1A3862A1-34A8-4763-9090-7987C2F5569C}" presName="hierChild6" presStyleCnt="0"/>
      <dgm:spPr/>
    </dgm:pt>
    <dgm:pt modelId="{B7722B54-18A5-48BB-80FD-93F2FE38A020}" type="pres">
      <dgm:prSet presAssocID="{1A3862A1-34A8-4763-9090-7987C2F5569C}" presName="hierChild7" presStyleCnt="0"/>
      <dgm:spPr/>
    </dgm:pt>
  </dgm:ptLst>
  <dgm:cxnLst>
    <dgm:cxn modelId="{9BA7E80E-3DB4-4192-A655-AFE190E15ACF}" srcId="{237226AB-92AF-4BC9-8059-017B9362045E}" destId="{5BEA7390-C522-4747-8A83-1C3A6AEE3D38}" srcOrd="0" destOrd="0" parTransId="{0829C5AD-737A-440D-BAF1-22E8CE716C7F}" sibTransId="{F0149306-6AD2-4BA1-A950-F56D1A1B0312}"/>
    <dgm:cxn modelId="{9BA78B35-FEDA-4647-9704-DF2F86ED2202}" type="presOf" srcId="{0EF8BC16-DCE9-486B-8F27-C58B6EAC9DD3}" destId="{9FE1F683-94CD-4E59-AA66-0BD67965F022}" srcOrd="0" destOrd="0" presId="urn:microsoft.com/office/officeart/2009/3/layout/HorizontalOrganizationChart"/>
    <dgm:cxn modelId="{A468F237-318C-4A4C-8448-F8E9FA0165F2}" type="presOf" srcId="{5BEA7390-C522-4747-8A83-1C3A6AEE3D38}" destId="{C71D8C1C-3684-466E-A92C-7C5F52ED7C2E}" srcOrd="1" destOrd="0" presId="urn:microsoft.com/office/officeart/2009/3/layout/HorizontalOrganizationChart"/>
    <dgm:cxn modelId="{0733815D-9E48-457D-813A-822200E6662E}" srcId="{5BEA7390-C522-4747-8A83-1C3A6AEE3D38}" destId="{FCA75B69-F062-443C-9A41-84B965790EE2}" srcOrd="1" destOrd="0" parTransId="{0EF8BC16-DCE9-486B-8F27-C58B6EAC9DD3}" sibTransId="{F8FD71F5-17A5-4CE2-BDF0-AA4400799D91}"/>
    <dgm:cxn modelId="{A2EAED5F-92E0-4107-B198-A775EF21701F}" type="presOf" srcId="{1A3862A1-34A8-4763-9090-7987C2F5569C}" destId="{C9EB4E78-7B7D-4453-8BC1-20AFBD9A5117}" srcOrd="0" destOrd="0" presId="urn:microsoft.com/office/officeart/2009/3/layout/HorizontalOrganizationChart"/>
    <dgm:cxn modelId="{03439660-468F-4987-8C1B-1100CD8F9336}" type="presOf" srcId="{237226AB-92AF-4BC9-8059-017B9362045E}" destId="{1B2DA62E-8B4D-4415-9C87-C105F412C2F4}" srcOrd="0" destOrd="0" presId="urn:microsoft.com/office/officeart/2009/3/layout/HorizontalOrganizationChart"/>
    <dgm:cxn modelId="{E4899362-9027-4710-A205-533134D0400E}" srcId="{5BEA7390-C522-4747-8A83-1C3A6AEE3D38}" destId="{1A3862A1-34A8-4763-9090-7987C2F5569C}" srcOrd="0" destOrd="0" parTransId="{C4281716-4AFC-427C-BB83-C50D53434B3A}" sibTransId="{1A641E0C-2149-4C8D-A006-07AEC4F0AEB9}"/>
    <dgm:cxn modelId="{D970776B-3228-4D11-AAC3-2382F7124B5D}" type="presOf" srcId="{FCA75B69-F062-443C-9A41-84B965790EE2}" destId="{7C2A6AD6-0C1C-4C25-8942-5501F17634C1}" srcOrd="1" destOrd="0" presId="urn:microsoft.com/office/officeart/2009/3/layout/HorizontalOrganizationChart"/>
    <dgm:cxn modelId="{B3B22470-DB94-45AB-A615-E2E6DEB2E98D}" type="presOf" srcId="{E086081E-247C-4F5B-A783-9D62F1FC7BED}" destId="{E0989F18-F87C-4336-91E2-893129A363CB}" srcOrd="0" destOrd="0" presId="urn:microsoft.com/office/officeart/2009/3/layout/HorizontalOrganizationChart"/>
    <dgm:cxn modelId="{BB26C67F-E753-4DD5-A330-073C20C2A000}" type="presOf" srcId="{28257C13-05E8-4604-9D83-CF4C82B1F555}" destId="{C58EF86B-52B7-4C82-936D-F1C7099F6233}" srcOrd="0" destOrd="0" presId="urn:microsoft.com/office/officeart/2009/3/layout/HorizontalOrganizationChart"/>
    <dgm:cxn modelId="{708FBD93-0CC0-40DB-8439-4BA64BAA6223}" type="presOf" srcId="{28257C13-05E8-4604-9D83-CF4C82B1F555}" destId="{3BA0384B-EEB7-4088-9D5A-29550AD75016}" srcOrd="1" destOrd="0" presId="urn:microsoft.com/office/officeart/2009/3/layout/HorizontalOrganizationChart"/>
    <dgm:cxn modelId="{D856C3A0-B666-4E0F-AB1E-222AF24A53E2}" type="presOf" srcId="{FE280981-66C5-4474-BC95-E841D5386F41}" destId="{2220FB8D-0070-4047-9359-9E148167124F}" srcOrd="0" destOrd="0" presId="urn:microsoft.com/office/officeart/2009/3/layout/HorizontalOrganizationChart"/>
    <dgm:cxn modelId="{A03A70A9-E43E-4221-A4D6-8A525A4DC76E}" type="presOf" srcId="{C4281716-4AFC-427C-BB83-C50D53434B3A}" destId="{786EC379-BC37-435D-A1F2-1D661F282BDB}" srcOrd="0" destOrd="0" presId="urn:microsoft.com/office/officeart/2009/3/layout/HorizontalOrganizationChart"/>
    <dgm:cxn modelId="{D49A11BB-C06B-4981-A501-49AF7C95E003}" type="presOf" srcId="{1A3862A1-34A8-4763-9090-7987C2F5569C}" destId="{CCBD2B7E-0537-4E7F-B740-0B5782D851B3}" srcOrd="1" destOrd="0" presId="urn:microsoft.com/office/officeart/2009/3/layout/HorizontalOrganizationChart"/>
    <dgm:cxn modelId="{4727A2C5-E9BE-4790-BDA1-3DB66D6C7555}" srcId="{5BEA7390-C522-4747-8A83-1C3A6AEE3D38}" destId="{FE280981-66C5-4474-BC95-E841D5386F41}" srcOrd="2" destOrd="0" parTransId="{E086081E-247C-4F5B-A783-9D62F1FC7BED}" sibTransId="{B9D84F3F-10CE-44C4-9BB8-A029A1233550}"/>
    <dgm:cxn modelId="{3DAFA1D1-1F3E-4964-BC3C-E02DC1CF6CAA}" type="presOf" srcId="{A59F7F52-CCA0-4654-A170-9BAAEB3627DE}" destId="{B24E8FC4-DDF2-4D1A-B3F8-53D9B3064932}" srcOrd="0" destOrd="0" presId="urn:microsoft.com/office/officeart/2009/3/layout/HorizontalOrganizationChart"/>
    <dgm:cxn modelId="{1946FBE6-0DEB-410A-8CDB-6BED49B7776D}" type="presOf" srcId="{FE280981-66C5-4474-BC95-E841D5386F41}" destId="{84F115CD-4EA1-43A2-92E9-76CC7BE4AF98}" srcOrd="1" destOrd="0" presId="urn:microsoft.com/office/officeart/2009/3/layout/HorizontalOrganizationChart"/>
    <dgm:cxn modelId="{F2F10EEB-D018-4259-B696-93999FDE4C77}" srcId="{5BEA7390-C522-4747-8A83-1C3A6AEE3D38}" destId="{28257C13-05E8-4604-9D83-CF4C82B1F555}" srcOrd="3" destOrd="0" parTransId="{A59F7F52-CCA0-4654-A170-9BAAEB3627DE}" sibTransId="{C22058BC-79CA-45B3-A610-A4C36FFBC384}"/>
    <dgm:cxn modelId="{8E2350F5-C4B0-4504-B375-65CCB366FDEE}" type="presOf" srcId="{FCA75B69-F062-443C-9A41-84B965790EE2}" destId="{1A1F8CDA-7F4F-4AB7-87FD-F5DFB7FAB539}" srcOrd="0" destOrd="0" presId="urn:microsoft.com/office/officeart/2009/3/layout/HorizontalOrganizationChart"/>
    <dgm:cxn modelId="{152E52FE-A774-4E97-903F-93E07E028E9E}" type="presOf" srcId="{5BEA7390-C522-4747-8A83-1C3A6AEE3D38}" destId="{3BC87781-AD07-4DF3-AD9E-AB3EFF839338}" srcOrd="0" destOrd="0" presId="urn:microsoft.com/office/officeart/2009/3/layout/HorizontalOrganizationChart"/>
    <dgm:cxn modelId="{3049D598-B003-4E12-8E9E-3F5ECE1A6E15}" type="presParOf" srcId="{1B2DA62E-8B4D-4415-9C87-C105F412C2F4}" destId="{940522FA-329F-4F02-B643-55DC2B4ED064}" srcOrd="0" destOrd="0" presId="urn:microsoft.com/office/officeart/2009/3/layout/HorizontalOrganizationChart"/>
    <dgm:cxn modelId="{FD9B9C84-0307-477C-908D-3E1F275A23A0}" type="presParOf" srcId="{940522FA-329F-4F02-B643-55DC2B4ED064}" destId="{00810DB1-4514-4B27-ABAC-B3996995E665}" srcOrd="0" destOrd="0" presId="urn:microsoft.com/office/officeart/2009/3/layout/HorizontalOrganizationChart"/>
    <dgm:cxn modelId="{34F940AF-B866-4B87-A3C2-273A4A7A3B56}" type="presParOf" srcId="{00810DB1-4514-4B27-ABAC-B3996995E665}" destId="{3BC87781-AD07-4DF3-AD9E-AB3EFF839338}" srcOrd="0" destOrd="0" presId="urn:microsoft.com/office/officeart/2009/3/layout/HorizontalOrganizationChart"/>
    <dgm:cxn modelId="{DD4277CD-AE74-4C97-825B-CAC6ACB57763}" type="presParOf" srcId="{00810DB1-4514-4B27-ABAC-B3996995E665}" destId="{C71D8C1C-3684-466E-A92C-7C5F52ED7C2E}" srcOrd="1" destOrd="0" presId="urn:microsoft.com/office/officeart/2009/3/layout/HorizontalOrganizationChart"/>
    <dgm:cxn modelId="{ECEEFD50-8069-4F6F-AB9B-94ADB3D62C94}" type="presParOf" srcId="{940522FA-329F-4F02-B643-55DC2B4ED064}" destId="{59D96C09-B17B-4692-A991-EDED8E94AF2D}" srcOrd="1" destOrd="0" presId="urn:microsoft.com/office/officeart/2009/3/layout/HorizontalOrganizationChart"/>
    <dgm:cxn modelId="{38F0E011-673C-48F4-951A-E5CCF6E2D9F2}" type="presParOf" srcId="{59D96C09-B17B-4692-A991-EDED8E94AF2D}" destId="{9FE1F683-94CD-4E59-AA66-0BD67965F022}" srcOrd="0" destOrd="0" presId="urn:microsoft.com/office/officeart/2009/3/layout/HorizontalOrganizationChart"/>
    <dgm:cxn modelId="{F5BF5466-B649-4281-B90A-7ADA1788137E}" type="presParOf" srcId="{59D96C09-B17B-4692-A991-EDED8E94AF2D}" destId="{7C06B17C-8E91-4E8A-8697-AC418CF99273}" srcOrd="1" destOrd="0" presId="urn:microsoft.com/office/officeart/2009/3/layout/HorizontalOrganizationChart"/>
    <dgm:cxn modelId="{F0507123-4B2D-4AFE-B9A1-DD70A7384DB5}" type="presParOf" srcId="{7C06B17C-8E91-4E8A-8697-AC418CF99273}" destId="{547AC122-7FD9-4D5D-BEBF-46EFDDA0DEC7}" srcOrd="0" destOrd="0" presId="urn:microsoft.com/office/officeart/2009/3/layout/HorizontalOrganizationChart"/>
    <dgm:cxn modelId="{1F704BC0-3200-4179-A47C-C4718D01AF9A}" type="presParOf" srcId="{547AC122-7FD9-4D5D-BEBF-46EFDDA0DEC7}" destId="{1A1F8CDA-7F4F-4AB7-87FD-F5DFB7FAB539}" srcOrd="0" destOrd="0" presId="urn:microsoft.com/office/officeart/2009/3/layout/HorizontalOrganizationChart"/>
    <dgm:cxn modelId="{8FEFBCC4-FF1E-4350-A1F1-A4995DD7368A}" type="presParOf" srcId="{547AC122-7FD9-4D5D-BEBF-46EFDDA0DEC7}" destId="{7C2A6AD6-0C1C-4C25-8942-5501F17634C1}" srcOrd="1" destOrd="0" presId="urn:microsoft.com/office/officeart/2009/3/layout/HorizontalOrganizationChart"/>
    <dgm:cxn modelId="{9C65277C-4A42-44EC-AA56-2F4048ED026E}" type="presParOf" srcId="{7C06B17C-8E91-4E8A-8697-AC418CF99273}" destId="{98E6502F-B569-4E99-A0F1-B613D8FE073A}" srcOrd="1" destOrd="0" presId="urn:microsoft.com/office/officeart/2009/3/layout/HorizontalOrganizationChart"/>
    <dgm:cxn modelId="{6CEC432F-0876-400B-BC28-B1DEA16AC4AB}" type="presParOf" srcId="{7C06B17C-8E91-4E8A-8697-AC418CF99273}" destId="{1A73C67D-C8C3-4C53-AD5A-24BB8176413E}" srcOrd="2" destOrd="0" presId="urn:microsoft.com/office/officeart/2009/3/layout/HorizontalOrganizationChart"/>
    <dgm:cxn modelId="{05A3EED2-1F22-4235-ADF3-365D3F87E1B3}" type="presParOf" srcId="{59D96C09-B17B-4692-A991-EDED8E94AF2D}" destId="{E0989F18-F87C-4336-91E2-893129A363CB}" srcOrd="2" destOrd="0" presId="urn:microsoft.com/office/officeart/2009/3/layout/HorizontalOrganizationChart"/>
    <dgm:cxn modelId="{BF3E9E5B-1E8E-4784-BC22-846F78AD6CE4}" type="presParOf" srcId="{59D96C09-B17B-4692-A991-EDED8E94AF2D}" destId="{0212F242-8C37-48E9-9832-96BDD9563552}" srcOrd="3" destOrd="0" presId="urn:microsoft.com/office/officeart/2009/3/layout/HorizontalOrganizationChart"/>
    <dgm:cxn modelId="{D01A59B8-4EEE-4557-A8E3-B8D837699454}" type="presParOf" srcId="{0212F242-8C37-48E9-9832-96BDD9563552}" destId="{6AACBE4A-23A8-4AF2-B383-D82BC9A8C416}" srcOrd="0" destOrd="0" presId="urn:microsoft.com/office/officeart/2009/3/layout/HorizontalOrganizationChart"/>
    <dgm:cxn modelId="{5CEB0024-BA87-43DE-99D9-169FDA08DA99}" type="presParOf" srcId="{6AACBE4A-23A8-4AF2-B383-D82BC9A8C416}" destId="{2220FB8D-0070-4047-9359-9E148167124F}" srcOrd="0" destOrd="0" presId="urn:microsoft.com/office/officeart/2009/3/layout/HorizontalOrganizationChart"/>
    <dgm:cxn modelId="{18007BED-468E-4B66-8BDD-014D32B1CE11}" type="presParOf" srcId="{6AACBE4A-23A8-4AF2-B383-D82BC9A8C416}" destId="{84F115CD-4EA1-43A2-92E9-76CC7BE4AF98}" srcOrd="1" destOrd="0" presId="urn:microsoft.com/office/officeart/2009/3/layout/HorizontalOrganizationChart"/>
    <dgm:cxn modelId="{2FF00193-071D-4222-A17A-54E11C6C2AF2}" type="presParOf" srcId="{0212F242-8C37-48E9-9832-96BDD9563552}" destId="{74F938A6-4CF8-40F2-8214-BA83387F828A}" srcOrd="1" destOrd="0" presId="urn:microsoft.com/office/officeart/2009/3/layout/HorizontalOrganizationChart"/>
    <dgm:cxn modelId="{5EF2E518-5BFA-4348-8DCB-6C4B46B9A233}" type="presParOf" srcId="{0212F242-8C37-48E9-9832-96BDD9563552}" destId="{17EF6B39-351D-4D3F-AEAC-DB0B388410F5}" srcOrd="2" destOrd="0" presId="urn:microsoft.com/office/officeart/2009/3/layout/HorizontalOrganizationChart"/>
    <dgm:cxn modelId="{9345DC78-2157-4C47-B8D2-288590BA7AFA}" type="presParOf" srcId="{59D96C09-B17B-4692-A991-EDED8E94AF2D}" destId="{B24E8FC4-DDF2-4D1A-B3F8-53D9B3064932}" srcOrd="4" destOrd="0" presId="urn:microsoft.com/office/officeart/2009/3/layout/HorizontalOrganizationChart"/>
    <dgm:cxn modelId="{129FE447-5862-4722-9D98-617FD33F4F3D}" type="presParOf" srcId="{59D96C09-B17B-4692-A991-EDED8E94AF2D}" destId="{A3212D70-5810-49A7-A804-DAA4594A63A8}" srcOrd="5" destOrd="0" presId="urn:microsoft.com/office/officeart/2009/3/layout/HorizontalOrganizationChart"/>
    <dgm:cxn modelId="{138600A0-54BA-4A6B-8294-F755B9F4FA37}" type="presParOf" srcId="{A3212D70-5810-49A7-A804-DAA4594A63A8}" destId="{C0AFCD46-614F-4E94-94B8-325E7CC70E98}" srcOrd="0" destOrd="0" presId="urn:microsoft.com/office/officeart/2009/3/layout/HorizontalOrganizationChart"/>
    <dgm:cxn modelId="{85E7333F-AD9A-4E6A-91AD-57F2ACAC4B0A}" type="presParOf" srcId="{C0AFCD46-614F-4E94-94B8-325E7CC70E98}" destId="{C58EF86B-52B7-4C82-936D-F1C7099F6233}" srcOrd="0" destOrd="0" presId="urn:microsoft.com/office/officeart/2009/3/layout/HorizontalOrganizationChart"/>
    <dgm:cxn modelId="{3C2A0731-32E8-453C-9954-60DB166AB76E}" type="presParOf" srcId="{C0AFCD46-614F-4E94-94B8-325E7CC70E98}" destId="{3BA0384B-EEB7-4088-9D5A-29550AD75016}" srcOrd="1" destOrd="0" presId="urn:microsoft.com/office/officeart/2009/3/layout/HorizontalOrganizationChart"/>
    <dgm:cxn modelId="{0D2D16A3-F156-4EF6-94DA-9D7032BCB735}" type="presParOf" srcId="{A3212D70-5810-49A7-A804-DAA4594A63A8}" destId="{6B3E9C92-2020-444B-A413-F8CC83E4CF04}" srcOrd="1" destOrd="0" presId="urn:microsoft.com/office/officeart/2009/3/layout/HorizontalOrganizationChart"/>
    <dgm:cxn modelId="{4E6A7BDE-D5B4-4A1B-82C2-BD44D33B636B}" type="presParOf" srcId="{A3212D70-5810-49A7-A804-DAA4594A63A8}" destId="{4F34AA7D-4CFF-48CA-AAA3-4A571D0DEE10}" srcOrd="2" destOrd="0" presId="urn:microsoft.com/office/officeart/2009/3/layout/HorizontalOrganizationChart"/>
    <dgm:cxn modelId="{DEEE2FDB-211D-445D-8133-7517865114C4}" type="presParOf" srcId="{940522FA-329F-4F02-B643-55DC2B4ED064}" destId="{362EE5BA-5638-42BB-BED8-E9E259F45311}" srcOrd="2" destOrd="0" presId="urn:microsoft.com/office/officeart/2009/3/layout/HorizontalOrganizationChart"/>
    <dgm:cxn modelId="{16DFB3E9-3EAB-460F-B697-CE362EE1654E}" type="presParOf" srcId="{362EE5BA-5638-42BB-BED8-E9E259F45311}" destId="{786EC379-BC37-435D-A1F2-1D661F282BDB}" srcOrd="0" destOrd="0" presId="urn:microsoft.com/office/officeart/2009/3/layout/HorizontalOrganizationChart"/>
    <dgm:cxn modelId="{AD149563-20E6-45FD-AD02-AC949211B00F}" type="presParOf" srcId="{362EE5BA-5638-42BB-BED8-E9E259F45311}" destId="{A2416D61-F629-40CB-A9F5-EDFA78BC781F}" srcOrd="1" destOrd="0" presId="urn:microsoft.com/office/officeart/2009/3/layout/HorizontalOrganizationChart"/>
    <dgm:cxn modelId="{56748375-4EB1-4759-810A-A98D63EC5A45}" type="presParOf" srcId="{A2416D61-F629-40CB-A9F5-EDFA78BC781F}" destId="{561BD98B-BB54-4AE8-8D06-66331EECC5F7}" srcOrd="0" destOrd="0" presId="urn:microsoft.com/office/officeart/2009/3/layout/HorizontalOrganizationChart"/>
    <dgm:cxn modelId="{ACA1F069-ABE7-49AF-9559-FBD145DC02AB}" type="presParOf" srcId="{561BD98B-BB54-4AE8-8D06-66331EECC5F7}" destId="{C9EB4E78-7B7D-4453-8BC1-20AFBD9A5117}" srcOrd="0" destOrd="0" presId="urn:microsoft.com/office/officeart/2009/3/layout/HorizontalOrganizationChart"/>
    <dgm:cxn modelId="{9E8A553F-42D4-4106-A1C8-2D3B32DBE9C3}" type="presParOf" srcId="{561BD98B-BB54-4AE8-8D06-66331EECC5F7}" destId="{CCBD2B7E-0537-4E7F-B740-0B5782D851B3}" srcOrd="1" destOrd="0" presId="urn:microsoft.com/office/officeart/2009/3/layout/HorizontalOrganizationChart"/>
    <dgm:cxn modelId="{F0E0F66F-1B39-4BFA-8505-E9C494E75F99}" type="presParOf" srcId="{A2416D61-F629-40CB-A9F5-EDFA78BC781F}" destId="{39441CC7-A74A-475E-86F7-E1488830789F}" srcOrd="1" destOrd="0" presId="urn:microsoft.com/office/officeart/2009/3/layout/HorizontalOrganizationChart"/>
    <dgm:cxn modelId="{670DF458-0E6C-4EEC-820E-88C5B24F1490}" type="presParOf" srcId="{A2416D61-F629-40CB-A9F5-EDFA78BC781F}" destId="{B7722B54-18A5-48BB-80FD-93F2FE38A020}"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85A27A6-DF8D-44ED-B7EA-8895557CF0E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D536F95-303F-4268-AEDE-A112E2BB3E3C}">
      <dgm:prSet custT="1"/>
      <dgm:spPr/>
      <dgm:t>
        <a:bodyPr/>
        <a:lstStyle/>
        <a:p>
          <a:pPr>
            <a:lnSpc>
              <a:spcPct val="100000"/>
            </a:lnSpc>
          </a:pPr>
          <a:r>
            <a:rPr lang="en-US" sz="2000" b="1" kern="1200" dirty="0">
              <a:solidFill>
                <a:srgbClr val="000000"/>
              </a:solidFill>
              <a:latin typeface="Arial" panose="020B0604020202020204" pitchFamily="34" charset="0"/>
              <a:ea typeface="+mn-ea"/>
              <a:cs typeface="Arial" panose="020B0604020202020204" pitchFamily="34" charset="0"/>
            </a:rPr>
            <a:t>Customers</a:t>
          </a:r>
          <a:r>
            <a:rPr lang="en-US" sz="1800" kern="1200" dirty="0">
              <a:latin typeface="Arial" panose="020B0604020202020204" pitchFamily="34" charset="0"/>
              <a:cs typeface="Arial" panose="020B0604020202020204" pitchFamily="34" charset="0"/>
            </a:rPr>
            <a:t>- </a:t>
          </a:r>
          <a:r>
            <a:rPr lang="en-US" sz="1800" b="0" i="0" kern="1200" baseline="0" dirty="0">
              <a:latin typeface="Arial" panose="020B0604020202020204" pitchFamily="34" charset="0"/>
              <a:cs typeface="Arial" panose="020B0604020202020204" pitchFamily="34" charset="0"/>
            </a:rPr>
            <a:t>Attendees at car boot sales, festivals, and markets on the weekends; caterers for businesses and events; and door to door salesperson in industrial areas throughout the week</a:t>
          </a:r>
          <a:endParaRPr lang="en-US" sz="1800" kern="1200" dirty="0">
            <a:latin typeface="Arial" panose="020B0604020202020204" pitchFamily="34" charset="0"/>
            <a:cs typeface="Arial" panose="020B0604020202020204" pitchFamily="34" charset="0"/>
          </a:endParaRPr>
        </a:p>
      </dgm:t>
    </dgm:pt>
    <dgm:pt modelId="{F6B5F63D-E03E-4153-8512-5C0C462A62DD}" type="parTrans" cxnId="{2E6C45A3-0150-4B75-9F2D-8A66951A5A14}">
      <dgm:prSet/>
      <dgm:spPr/>
      <dgm:t>
        <a:bodyPr/>
        <a:lstStyle/>
        <a:p>
          <a:endParaRPr lang="en-US"/>
        </a:p>
      </dgm:t>
    </dgm:pt>
    <dgm:pt modelId="{89FB4B18-A4D4-44DD-B0D6-5A4790DDEA60}" type="sibTrans" cxnId="{2E6C45A3-0150-4B75-9F2D-8A66951A5A14}">
      <dgm:prSet/>
      <dgm:spPr/>
      <dgm:t>
        <a:bodyPr/>
        <a:lstStyle/>
        <a:p>
          <a:endParaRPr lang="en-US"/>
        </a:p>
      </dgm:t>
    </dgm:pt>
    <dgm:pt modelId="{73C8A8F8-A440-46AB-AF5B-3DD06E02A08A}">
      <dgm:prSet custT="1"/>
      <dgm:spPr/>
      <dgm:t>
        <a:bodyPr/>
        <a:lstStyle/>
        <a:p>
          <a:pPr>
            <a:lnSpc>
              <a:spcPct val="100000"/>
            </a:lnSpc>
          </a:pPr>
          <a:r>
            <a:rPr lang="en-US" sz="2000" b="1" kern="1200" dirty="0">
              <a:solidFill>
                <a:srgbClr val="000000"/>
              </a:solidFill>
              <a:latin typeface="Arial" panose="020B0604020202020204" pitchFamily="34" charset="0"/>
              <a:ea typeface="+mn-ea"/>
              <a:cs typeface="Arial" panose="020B0604020202020204" pitchFamily="34" charset="0"/>
            </a:rPr>
            <a:t>USP</a:t>
          </a:r>
          <a:r>
            <a:rPr lang="en-US" sz="2300" kern="1200" dirty="0">
              <a:latin typeface="Arial" panose="020B0604020202020204" pitchFamily="34" charset="0"/>
              <a:cs typeface="Arial" panose="020B0604020202020204" pitchFamily="34" charset="0"/>
            </a:rPr>
            <a:t>- </a:t>
          </a:r>
          <a:r>
            <a:rPr lang="en-US" sz="1800" b="0" i="0" kern="1200" baseline="0" dirty="0">
              <a:solidFill>
                <a:prstClr val="black">
                  <a:hueOff val="0"/>
                  <a:satOff val="0"/>
                  <a:lumOff val="0"/>
                  <a:alphaOff val="0"/>
                </a:prstClr>
              </a:solidFill>
              <a:latin typeface="Arial" panose="020B0604020202020204" pitchFamily="34" charset="0"/>
              <a:ea typeface="+mn-ea"/>
              <a:cs typeface="Arial" panose="020B0604020202020204" pitchFamily="34" charset="0"/>
            </a:rPr>
            <a:t>The lack or shortage of specialty trucks for selling pastries at events</a:t>
          </a:r>
        </a:p>
        <a:p>
          <a:pPr>
            <a:lnSpc>
              <a:spcPct val="100000"/>
            </a:lnSpc>
          </a:pPr>
          <a:r>
            <a:rPr lang="en-US" sz="1800" b="0" i="0" kern="1200" baseline="0" dirty="0">
              <a:solidFill>
                <a:prstClr val="black">
                  <a:hueOff val="0"/>
                  <a:satOff val="0"/>
                  <a:lumOff val="0"/>
                  <a:alphaOff val="0"/>
                </a:prstClr>
              </a:solidFill>
              <a:latin typeface="Arial" panose="020B0604020202020204" pitchFamily="34" charset="0"/>
              <a:ea typeface="+mn-ea"/>
              <a:cs typeface="Arial" panose="020B0604020202020204" pitchFamily="34" charset="0"/>
            </a:rPr>
            <a:t>	Ease of access and lack of direct competition </a:t>
          </a:r>
          <a:r>
            <a:rPr lang="en-US" sz="1800" b="0" i="0" kern="1200" baseline="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ie</a:t>
          </a:r>
          <a:r>
            <a:rPr lang="en-US" sz="1800" b="0" i="0" kern="1200" baseline="0" dirty="0">
              <a:solidFill>
                <a:prstClr val="black">
                  <a:hueOff val="0"/>
                  <a:satOff val="0"/>
                  <a:lumOff val="0"/>
                  <a:alphaOff val="0"/>
                </a:prstClr>
              </a:solidFill>
              <a:latin typeface="Arial" panose="020B0604020202020204" pitchFamily="34" charset="0"/>
              <a:ea typeface="+mn-ea"/>
              <a:cs typeface="Arial" panose="020B0604020202020204" pitchFamily="34" charset="0"/>
            </a:rPr>
            <a:t>: Greggs</a:t>
          </a:r>
        </a:p>
        <a:p>
          <a:pPr>
            <a:lnSpc>
              <a:spcPct val="100000"/>
            </a:lnSpc>
          </a:pPr>
          <a:r>
            <a:rPr lang="en-US" sz="1800" b="0" i="0" kern="1200" baseline="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p>
      </dgm:t>
    </dgm:pt>
    <dgm:pt modelId="{D7D47342-5B5B-471B-9309-7E9285AE6187}" type="parTrans" cxnId="{E572B9FE-FFCA-4EFB-8682-027449AD5A9B}">
      <dgm:prSet/>
      <dgm:spPr/>
      <dgm:t>
        <a:bodyPr/>
        <a:lstStyle/>
        <a:p>
          <a:endParaRPr lang="en-US"/>
        </a:p>
      </dgm:t>
    </dgm:pt>
    <dgm:pt modelId="{7EB567C9-DB8B-4AAA-97E5-4C37707F5FDA}" type="sibTrans" cxnId="{E572B9FE-FFCA-4EFB-8682-027449AD5A9B}">
      <dgm:prSet/>
      <dgm:spPr/>
      <dgm:t>
        <a:bodyPr/>
        <a:lstStyle/>
        <a:p>
          <a:endParaRPr lang="en-US"/>
        </a:p>
      </dgm:t>
    </dgm:pt>
    <dgm:pt modelId="{5720C519-34BD-4034-9636-A4463B39D904}" type="pres">
      <dgm:prSet presAssocID="{985A27A6-DF8D-44ED-B7EA-8895557CF0EC}" presName="root" presStyleCnt="0">
        <dgm:presLayoutVars>
          <dgm:dir/>
          <dgm:resizeHandles val="exact"/>
        </dgm:presLayoutVars>
      </dgm:prSet>
      <dgm:spPr/>
    </dgm:pt>
    <dgm:pt modelId="{D587BE8B-ED0C-42C4-BE81-556A5ACC7639}" type="pres">
      <dgm:prSet presAssocID="{1D536F95-303F-4268-AEDE-A112E2BB3E3C}" presName="compNode" presStyleCnt="0"/>
      <dgm:spPr/>
    </dgm:pt>
    <dgm:pt modelId="{B39D7B80-AE05-435C-B3C8-F5F920A2D276}" type="pres">
      <dgm:prSet presAssocID="{1D536F95-303F-4268-AEDE-A112E2BB3E3C}" presName="bgRect" presStyleLbl="bgShp" presStyleIdx="0" presStyleCnt="2"/>
      <dgm:spPr/>
    </dgm:pt>
    <dgm:pt modelId="{EEAF1097-AE35-4B13-A384-0EB06B32C07E}" type="pres">
      <dgm:prSet presAssocID="{1D536F95-303F-4268-AEDE-A112E2BB3E3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ot"/>
        </a:ext>
      </dgm:extLst>
    </dgm:pt>
    <dgm:pt modelId="{8886AF2B-FFCF-4C06-B4BE-5E242E0C94A3}" type="pres">
      <dgm:prSet presAssocID="{1D536F95-303F-4268-AEDE-A112E2BB3E3C}" presName="spaceRect" presStyleCnt="0"/>
      <dgm:spPr/>
    </dgm:pt>
    <dgm:pt modelId="{1BBF9ABE-0A12-41D0-A52F-65B19D007C2C}" type="pres">
      <dgm:prSet presAssocID="{1D536F95-303F-4268-AEDE-A112E2BB3E3C}" presName="parTx" presStyleLbl="revTx" presStyleIdx="0" presStyleCnt="2">
        <dgm:presLayoutVars>
          <dgm:chMax val="0"/>
          <dgm:chPref val="0"/>
        </dgm:presLayoutVars>
      </dgm:prSet>
      <dgm:spPr/>
    </dgm:pt>
    <dgm:pt modelId="{9B8A7F12-6231-465E-A5FC-F4F6EAD3E2D7}" type="pres">
      <dgm:prSet presAssocID="{89FB4B18-A4D4-44DD-B0D6-5A4790DDEA60}" presName="sibTrans" presStyleCnt="0"/>
      <dgm:spPr/>
    </dgm:pt>
    <dgm:pt modelId="{E2DE8DD0-BAB0-47F6-96A9-580B6A342684}" type="pres">
      <dgm:prSet presAssocID="{73C8A8F8-A440-46AB-AF5B-3DD06E02A08A}" presName="compNode" presStyleCnt="0"/>
      <dgm:spPr/>
    </dgm:pt>
    <dgm:pt modelId="{AFAD7738-C73F-49A3-87B0-24712849BD32}" type="pres">
      <dgm:prSet presAssocID="{73C8A8F8-A440-46AB-AF5B-3DD06E02A08A}" presName="bgRect" presStyleLbl="bgShp" presStyleIdx="1" presStyleCnt="2" custLinFactNeighborY="521"/>
      <dgm:spPr/>
    </dgm:pt>
    <dgm:pt modelId="{72941A71-E05C-4886-AD5D-6D8A579DCB55}" type="pres">
      <dgm:prSet presAssocID="{73C8A8F8-A440-46AB-AF5B-3DD06E02A08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Truck"/>
        </a:ext>
      </dgm:extLst>
    </dgm:pt>
    <dgm:pt modelId="{913381CA-38FB-4990-B072-2D6C46DF2BE5}" type="pres">
      <dgm:prSet presAssocID="{73C8A8F8-A440-46AB-AF5B-3DD06E02A08A}" presName="spaceRect" presStyleCnt="0"/>
      <dgm:spPr/>
    </dgm:pt>
    <dgm:pt modelId="{FDBFC13E-27FD-43FA-AD00-13AF26F7A48A}" type="pres">
      <dgm:prSet presAssocID="{73C8A8F8-A440-46AB-AF5B-3DD06E02A08A}" presName="parTx" presStyleLbl="revTx" presStyleIdx="1" presStyleCnt="2" custScaleY="154106">
        <dgm:presLayoutVars>
          <dgm:chMax val="0"/>
          <dgm:chPref val="0"/>
        </dgm:presLayoutVars>
      </dgm:prSet>
      <dgm:spPr/>
    </dgm:pt>
  </dgm:ptLst>
  <dgm:cxnLst>
    <dgm:cxn modelId="{3358FE36-821D-483C-B661-EE9158B74A70}" type="presOf" srcId="{1D536F95-303F-4268-AEDE-A112E2BB3E3C}" destId="{1BBF9ABE-0A12-41D0-A52F-65B19D007C2C}" srcOrd="0" destOrd="0" presId="urn:microsoft.com/office/officeart/2018/2/layout/IconVerticalSolidList"/>
    <dgm:cxn modelId="{01CC2363-D702-44DA-8668-2BF7421051EF}" type="presOf" srcId="{73C8A8F8-A440-46AB-AF5B-3DD06E02A08A}" destId="{FDBFC13E-27FD-43FA-AD00-13AF26F7A48A}" srcOrd="0" destOrd="0" presId="urn:microsoft.com/office/officeart/2018/2/layout/IconVerticalSolidList"/>
    <dgm:cxn modelId="{2E6C45A3-0150-4B75-9F2D-8A66951A5A14}" srcId="{985A27A6-DF8D-44ED-B7EA-8895557CF0EC}" destId="{1D536F95-303F-4268-AEDE-A112E2BB3E3C}" srcOrd="0" destOrd="0" parTransId="{F6B5F63D-E03E-4153-8512-5C0C462A62DD}" sibTransId="{89FB4B18-A4D4-44DD-B0D6-5A4790DDEA60}"/>
    <dgm:cxn modelId="{54EC2CDF-4BE6-47B4-8ECC-09B6B98C1453}" type="presOf" srcId="{985A27A6-DF8D-44ED-B7EA-8895557CF0EC}" destId="{5720C519-34BD-4034-9636-A4463B39D904}" srcOrd="0" destOrd="0" presId="urn:microsoft.com/office/officeart/2018/2/layout/IconVerticalSolidList"/>
    <dgm:cxn modelId="{E572B9FE-FFCA-4EFB-8682-027449AD5A9B}" srcId="{985A27A6-DF8D-44ED-B7EA-8895557CF0EC}" destId="{73C8A8F8-A440-46AB-AF5B-3DD06E02A08A}" srcOrd="1" destOrd="0" parTransId="{D7D47342-5B5B-471B-9309-7E9285AE6187}" sibTransId="{7EB567C9-DB8B-4AAA-97E5-4C37707F5FDA}"/>
    <dgm:cxn modelId="{07DE047D-AD2A-465B-BC9A-2CFF1CD68A83}" type="presParOf" srcId="{5720C519-34BD-4034-9636-A4463B39D904}" destId="{D587BE8B-ED0C-42C4-BE81-556A5ACC7639}" srcOrd="0" destOrd="0" presId="urn:microsoft.com/office/officeart/2018/2/layout/IconVerticalSolidList"/>
    <dgm:cxn modelId="{2F3C4990-D25A-4735-A773-380B17A01D64}" type="presParOf" srcId="{D587BE8B-ED0C-42C4-BE81-556A5ACC7639}" destId="{B39D7B80-AE05-435C-B3C8-F5F920A2D276}" srcOrd="0" destOrd="0" presId="urn:microsoft.com/office/officeart/2018/2/layout/IconVerticalSolidList"/>
    <dgm:cxn modelId="{91BA3AFB-1005-4228-A3F0-29BA018A4E20}" type="presParOf" srcId="{D587BE8B-ED0C-42C4-BE81-556A5ACC7639}" destId="{EEAF1097-AE35-4B13-A384-0EB06B32C07E}" srcOrd="1" destOrd="0" presId="urn:microsoft.com/office/officeart/2018/2/layout/IconVerticalSolidList"/>
    <dgm:cxn modelId="{3C47EE5D-415E-4D19-AE97-140E47C41A76}" type="presParOf" srcId="{D587BE8B-ED0C-42C4-BE81-556A5ACC7639}" destId="{8886AF2B-FFCF-4C06-B4BE-5E242E0C94A3}" srcOrd="2" destOrd="0" presId="urn:microsoft.com/office/officeart/2018/2/layout/IconVerticalSolidList"/>
    <dgm:cxn modelId="{02A55FA7-6741-43F9-8B1E-84C2307118DC}" type="presParOf" srcId="{D587BE8B-ED0C-42C4-BE81-556A5ACC7639}" destId="{1BBF9ABE-0A12-41D0-A52F-65B19D007C2C}" srcOrd="3" destOrd="0" presId="urn:microsoft.com/office/officeart/2018/2/layout/IconVerticalSolidList"/>
    <dgm:cxn modelId="{FA30CD05-21F4-40FE-9687-BD682FC628B6}" type="presParOf" srcId="{5720C519-34BD-4034-9636-A4463B39D904}" destId="{9B8A7F12-6231-465E-A5FC-F4F6EAD3E2D7}" srcOrd="1" destOrd="0" presId="urn:microsoft.com/office/officeart/2018/2/layout/IconVerticalSolidList"/>
    <dgm:cxn modelId="{256893A0-EA6E-40CF-AF82-622912EFFA30}" type="presParOf" srcId="{5720C519-34BD-4034-9636-A4463B39D904}" destId="{E2DE8DD0-BAB0-47F6-96A9-580B6A342684}" srcOrd="2" destOrd="0" presId="urn:microsoft.com/office/officeart/2018/2/layout/IconVerticalSolidList"/>
    <dgm:cxn modelId="{7F95A0C9-D463-40AF-BBB9-C000F51B098C}" type="presParOf" srcId="{E2DE8DD0-BAB0-47F6-96A9-580B6A342684}" destId="{AFAD7738-C73F-49A3-87B0-24712849BD32}" srcOrd="0" destOrd="0" presId="urn:microsoft.com/office/officeart/2018/2/layout/IconVerticalSolidList"/>
    <dgm:cxn modelId="{7EF38FFF-518B-4C55-9579-DCDFCE39B0E5}" type="presParOf" srcId="{E2DE8DD0-BAB0-47F6-96A9-580B6A342684}" destId="{72941A71-E05C-4886-AD5D-6D8A579DCB55}" srcOrd="1" destOrd="0" presId="urn:microsoft.com/office/officeart/2018/2/layout/IconVerticalSolidList"/>
    <dgm:cxn modelId="{882F9878-549C-4049-AEAC-832212012C0A}" type="presParOf" srcId="{E2DE8DD0-BAB0-47F6-96A9-580B6A342684}" destId="{913381CA-38FB-4990-B072-2D6C46DF2BE5}" srcOrd="2" destOrd="0" presId="urn:microsoft.com/office/officeart/2018/2/layout/IconVerticalSolidList"/>
    <dgm:cxn modelId="{4E381958-4B6D-4127-A2F5-D0276FE0C2AD}" type="presParOf" srcId="{E2DE8DD0-BAB0-47F6-96A9-580B6A342684}" destId="{FDBFC13E-27FD-43FA-AD00-13AF26F7A48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FA86C0E-E660-423A-85D7-518BB807073B}"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GB"/>
        </a:p>
      </dgm:t>
    </dgm:pt>
    <dgm:pt modelId="{70EF55B3-B721-4063-B1C9-457909049E00}">
      <dgm:prSet phldrT="[Text]"/>
      <dgm:spPr/>
      <dgm:t>
        <a:bodyPr/>
        <a:lstStyle/>
        <a:p>
          <a:r>
            <a:rPr lang="en-GB" dirty="0"/>
            <a:t>£30000</a:t>
          </a:r>
        </a:p>
      </dgm:t>
    </dgm:pt>
    <dgm:pt modelId="{59973291-E23D-41D1-90E6-D15A142C7083}" type="parTrans" cxnId="{9C3C08C4-8D99-4B5E-BCEC-861EED71DCDC}">
      <dgm:prSet/>
      <dgm:spPr/>
      <dgm:t>
        <a:bodyPr/>
        <a:lstStyle/>
        <a:p>
          <a:endParaRPr lang="en-GB"/>
        </a:p>
      </dgm:t>
    </dgm:pt>
    <dgm:pt modelId="{E39626CA-91A8-4818-BE05-88BB6FA59582}" type="sibTrans" cxnId="{9C3C08C4-8D99-4B5E-BCEC-861EED71DCDC}">
      <dgm:prSet/>
      <dgm:spPr/>
      <dgm:t>
        <a:bodyPr/>
        <a:lstStyle/>
        <a:p>
          <a:endParaRPr lang="en-GB"/>
        </a:p>
      </dgm:t>
    </dgm:pt>
    <dgm:pt modelId="{852DC879-5274-4162-8A11-76C00B382A16}">
      <dgm:prSet phldrT="[Text]"/>
      <dgm:spPr/>
      <dgm:t>
        <a:bodyPr/>
        <a:lstStyle/>
        <a:p>
          <a:r>
            <a:rPr lang="en-GB" b="1" i="0" dirty="0"/>
            <a:t>Kitchen Equipment and Initial Inventory 70%</a:t>
          </a:r>
          <a:endParaRPr lang="en-GB" dirty="0"/>
        </a:p>
      </dgm:t>
    </dgm:pt>
    <dgm:pt modelId="{2183F35A-9823-4EC1-AED3-E76DD924B635}" type="parTrans" cxnId="{55D0E661-36A9-49C3-B542-09B1AF8B4F3F}">
      <dgm:prSet/>
      <dgm:spPr/>
      <dgm:t>
        <a:bodyPr/>
        <a:lstStyle/>
        <a:p>
          <a:endParaRPr lang="en-GB"/>
        </a:p>
      </dgm:t>
    </dgm:pt>
    <dgm:pt modelId="{B2750DE0-9EBD-44F6-8F65-C69899D68B5F}" type="sibTrans" cxnId="{55D0E661-36A9-49C3-B542-09B1AF8B4F3F}">
      <dgm:prSet/>
      <dgm:spPr/>
      <dgm:t>
        <a:bodyPr/>
        <a:lstStyle/>
        <a:p>
          <a:endParaRPr lang="en-GB"/>
        </a:p>
      </dgm:t>
    </dgm:pt>
    <dgm:pt modelId="{18F2A5D4-7A11-435B-A904-FCCC31526369}">
      <dgm:prSet phldrT="[Text]"/>
      <dgm:spPr/>
      <dgm:t>
        <a:bodyPr/>
        <a:lstStyle/>
        <a:p>
          <a:r>
            <a:rPr lang="en-GB" b="1" i="0" dirty="0"/>
            <a:t>Branding and Marketing 15-20%</a:t>
          </a:r>
          <a:endParaRPr lang="en-GB" dirty="0"/>
        </a:p>
      </dgm:t>
    </dgm:pt>
    <dgm:pt modelId="{BB3CF8FF-A504-454F-967E-B58A73A7D79E}" type="parTrans" cxnId="{0B81D252-CE62-48E3-AEE0-C56AD454BAAD}">
      <dgm:prSet/>
      <dgm:spPr/>
      <dgm:t>
        <a:bodyPr/>
        <a:lstStyle/>
        <a:p>
          <a:endParaRPr lang="en-GB"/>
        </a:p>
      </dgm:t>
    </dgm:pt>
    <dgm:pt modelId="{D120F593-D7C8-47F8-88F0-2A96F4FCA243}" type="sibTrans" cxnId="{0B81D252-CE62-48E3-AEE0-C56AD454BAAD}">
      <dgm:prSet/>
      <dgm:spPr/>
      <dgm:t>
        <a:bodyPr/>
        <a:lstStyle/>
        <a:p>
          <a:endParaRPr lang="en-GB"/>
        </a:p>
      </dgm:t>
    </dgm:pt>
    <dgm:pt modelId="{76F627B1-83E0-4ACD-9441-AB8F4C4570B2}">
      <dgm:prSet phldrT="[Text]"/>
      <dgm:spPr/>
      <dgm:t>
        <a:bodyPr/>
        <a:lstStyle/>
        <a:p>
          <a:r>
            <a:rPr lang="en-GB" b="1" i="0" dirty="0"/>
            <a:t>Contingency Fund 10 - 15%</a:t>
          </a:r>
          <a:endParaRPr lang="en-GB" dirty="0"/>
        </a:p>
      </dgm:t>
    </dgm:pt>
    <dgm:pt modelId="{6844CE2D-1794-4078-9F89-2787B0F3049B}" type="parTrans" cxnId="{4EA8D368-E179-4A3D-826F-12FAB5D79DCF}">
      <dgm:prSet/>
      <dgm:spPr/>
      <dgm:t>
        <a:bodyPr/>
        <a:lstStyle/>
        <a:p>
          <a:endParaRPr lang="en-GB"/>
        </a:p>
      </dgm:t>
    </dgm:pt>
    <dgm:pt modelId="{29821E4C-E087-4075-99F6-8DC42F63ED39}" type="sibTrans" cxnId="{4EA8D368-E179-4A3D-826F-12FAB5D79DCF}">
      <dgm:prSet/>
      <dgm:spPr/>
      <dgm:t>
        <a:bodyPr/>
        <a:lstStyle/>
        <a:p>
          <a:endParaRPr lang="en-GB"/>
        </a:p>
      </dgm:t>
    </dgm:pt>
    <dgm:pt modelId="{A7B926AD-A14A-4CB4-9461-7ED0DA22ABF7}">
      <dgm:prSet phldrT="[Text]"/>
      <dgm:spPr/>
    </dgm:pt>
    <dgm:pt modelId="{FAD08F75-0B68-47E8-A41F-4D324926EA96}" type="parTrans" cxnId="{5E4CA511-0D97-48E6-AE1D-46FA8A1941D8}">
      <dgm:prSet/>
      <dgm:spPr/>
      <dgm:t>
        <a:bodyPr/>
        <a:lstStyle/>
        <a:p>
          <a:endParaRPr lang="en-GB"/>
        </a:p>
      </dgm:t>
    </dgm:pt>
    <dgm:pt modelId="{E9F8C4F7-FF1A-43A3-8A9A-F65F889D681A}" type="sibTrans" cxnId="{5E4CA511-0D97-48E6-AE1D-46FA8A1941D8}">
      <dgm:prSet/>
      <dgm:spPr/>
      <dgm:t>
        <a:bodyPr/>
        <a:lstStyle/>
        <a:p>
          <a:endParaRPr lang="en-GB"/>
        </a:p>
      </dgm:t>
    </dgm:pt>
    <dgm:pt modelId="{09125D2C-C776-45EC-9EFE-73D25100933B}" type="pres">
      <dgm:prSet presAssocID="{2FA86C0E-E660-423A-85D7-518BB807073B}" presName="composite" presStyleCnt="0">
        <dgm:presLayoutVars>
          <dgm:chMax val="1"/>
          <dgm:dir/>
          <dgm:resizeHandles val="exact"/>
        </dgm:presLayoutVars>
      </dgm:prSet>
      <dgm:spPr/>
    </dgm:pt>
    <dgm:pt modelId="{9BF31CB1-DC73-4868-B000-3C8E832AAB3F}" type="pres">
      <dgm:prSet presAssocID="{2FA86C0E-E660-423A-85D7-518BB807073B}" presName="radial" presStyleCnt="0">
        <dgm:presLayoutVars>
          <dgm:animLvl val="ctr"/>
        </dgm:presLayoutVars>
      </dgm:prSet>
      <dgm:spPr/>
    </dgm:pt>
    <dgm:pt modelId="{03333A08-B082-4DC6-9EC8-C9A993396654}" type="pres">
      <dgm:prSet presAssocID="{70EF55B3-B721-4063-B1C9-457909049E00}" presName="centerShape" presStyleLbl="vennNode1" presStyleIdx="0" presStyleCnt="4" custScaleX="66733" custScaleY="73112"/>
      <dgm:spPr/>
    </dgm:pt>
    <dgm:pt modelId="{65216AA3-0815-47D0-A4E3-1B8A8E17CB49}" type="pres">
      <dgm:prSet presAssocID="{852DC879-5274-4162-8A11-76C00B382A16}" presName="node" presStyleLbl="vennNode1" presStyleIdx="1" presStyleCnt="4">
        <dgm:presLayoutVars>
          <dgm:bulletEnabled val="1"/>
        </dgm:presLayoutVars>
      </dgm:prSet>
      <dgm:spPr/>
    </dgm:pt>
    <dgm:pt modelId="{07C98E3C-9A31-457C-8F44-2C5B7DD9BC64}" type="pres">
      <dgm:prSet presAssocID="{18F2A5D4-7A11-435B-A904-FCCC31526369}" presName="node" presStyleLbl="vennNode1" presStyleIdx="2" presStyleCnt="4" custRadScaleRad="105856" custRadScaleInc="-5266">
        <dgm:presLayoutVars>
          <dgm:bulletEnabled val="1"/>
        </dgm:presLayoutVars>
      </dgm:prSet>
      <dgm:spPr/>
    </dgm:pt>
    <dgm:pt modelId="{17BF7819-04D4-4A6A-B3B1-56020DC2B6AD}" type="pres">
      <dgm:prSet presAssocID="{76F627B1-83E0-4ACD-9441-AB8F4C4570B2}" presName="node" presStyleLbl="vennNode1" presStyleIdx="3" presStyleCnt="4" custScaleX="123145" custScaleY="92562">
        <dgm:presLayoutVars>
          <dgm:bulletEnabled val="1"/>
        </dgm:presLayoutVars>
      </dgm:prSet>
      <dgm:spPr/>
    </dgm:pt>
  </dgm:ptLst>
  <dgm:cxnLst>
    <dgm:cxn modelId="{5E4CA511-0D97-48E6-AE1D-46FA8A1941D8}" srcId="{2FA86C0E-E660-423A-85D7-518BB807073B}" destId="{A7B926AD-A14A-4CB4-9461-7ED0DA22ABF7}" srcOrd="1" destOrd="0" parTransId="{FAD08F75-0B68-47E8-A41F-4D324926EA96}" sibTransId="{E9F8C4F7-FF1A-43A3-8A9A-F65F889D681A}"/>
    <dgm:cxn modelId="{6737F333-1177-41BD-A627-3D7B243BC1D0}" type="presOf" srcId="{852DC879-5274-4162-8A11-76C00B382A16}" destId="{65216AA3-0815-47D0-A4E3-1B8A8E17CB49}" srcOrd="0" destOrd="0" presId="urn:microsoft.com/office/officeart/2005/8/layout/radial3"/>
    <dgm:cxn modelId="{55D0E661-36A9-49C3-B542-09B1AF8B4F3F}" srcId="{70EF55B3-B721-4063-B1C9-457909049E00}" destId="{852DC879-5274-4162-8A11-76C00B382A16}" srcOrd="0" destOrd="0" parTransId="{2183F35A-9823-4EC1-AED3-E76DD924B635}" sibTransId="{B2750DE0-9EBD-44F6-8F65-C69899D68B5F}"/>
    <dgm:cxn modelId="{4EA8D368-E179-4A3D-826F-12FAB5D79DCF}" srcId="{70EF55B3-B721-4063-B1C9-457909049E00}" destId="{76F627B1-83E0-4ACD-9441-AB8F4C4570B2}" srcOrd="2" destOrd="0" parTransId="{6844CE2D-1794-4078-9F89-2787B0F3049B}" sibTransId="{29821E4C-E087-4075-99F6-8DC42F63ED39}"/>
    <dgm:cxn modelId="{DEC1A86C-2992-401B-8174-98A07D05F83B}" type="presOf" srcId="{70EF55B3-B721-4063-B1C9-457909049E00}" destId="{03333A08-B082-4DC6-9EC8-C9A993396654}" srcOrd="0" destOrd="0" presId="urn:microsoft.com/office/officeart/2005/8/layout/radial3"/>
    <dgm:cxn modelId="{0B81D252-CE62-48E3-AEE0-C56AD454BAAD}" srcId="{70EF55B3-B721-4063-B1C9-457909049E00}" destId="{18F2A5D4-7A11-435B-A904-FCCC31526369}" srcOrd="1" destOrd="0" parTransId="{BB3CF8FF-A504-454F-967E-B58A73A7D79E}" sibTransId="{D120F593-D7C8-47F8-88F0-2A96F4FCA243}"/>
    <dgm:cxn modelId="{9DD8D987-4830-46AC-8EAF-7965A79C64E6}" type="presOf" srcId="{18F2A5D4-7A11-435B-A904-FCCC31526369}" destId="{07C98E3C-9A31-457C-8F44-2C5B7DD9BC64}" srcOrd="0" destOrd="0" presId="urn:microsoft.com/office/officeart/2005/8/layout/radial3"/>
    <dgm:cxn modelId="{14AAC38A-574C-43BC-A8F4-81DC1555EDAC}" type="presOf" srcId="{76F627B1-83E0-4ACD-9441-AB8F4C4570B2}" destId="{17BF7819-04D4-4A6A-B3B1-56020DC2B6AD}" srcOrd="0" destOrd="0" presId="urn:microsoft.com/office/officeart/2005/8/layout/radial3"/>
    <dgm:cxn modelId="{9C3C08C4-8D99-4B5E-BCEC-861EED71DCDC}" srcId="{2FA86C0E-E660-423A-85D7-518BB807073B}" destId="{70EF55B3-B721-4063-B1C9-457909049E00}" srcOrd="0" destOrd="0" parTransId="{59973291-E23D-41D1-90E6-D15A142C7083}" sibTransId="{E39626CA-91A8-4818-BE05-88BB6FA59582}"/>
    <dgm:cxn modelId="{6013C6E3-9175-4805-A433-9BB20A940DBA}" type="presOf" srcId="{2FA86C0E-E660-423A-85D7-518BB807073B}" destId="{09125D2C-C776-45EC-9EFE-73D25100933B}" srcOrd="0" destOrd="0" presId="urn:microsoft.com/office/officeart/2005/8/layout/radial3"/>
    <dgm:cxn modelId="{62430506-99FE-4A58-81C1-C7BE92D605F1}" type="presParOf" srcId="{09125D2C-C776-45EC-9EFE-73D25100933B}" destId="{9BF31CB1-DC73-4868-B000-3C8E832AAB3F}" srcOrd="0" destOrd="0" presId="urn:microsoft.com/office/officeart/2005/8/layout/radial3"/>
    <dgm:cxn modelId="{EC450456-8D46-439D-805E-17983076E64A}" type="presParOf" srcId="{9BF31CB1-DC73-4868-B000-3C8E832AAB3F}" destId="{03333A08-B082-4DC6-9EC8-C9A993396654}" srcOrd="0" destOrd="0" presId="urn:microsoft.com/office/officeart/2005/8/layout/radial3"/>
    <dgm:cxn modelId="{8F7A2064-B372-427B-9B9D-6634BFFF5DDE}" type="presParOf" srcId="{9BF31CB1-DC73-4868-B000-3C8E832AAB3F}" destId="{65216AA3-0815-47D0-A4E3-1B8A8E17CB49}" srcOrd="1" destOrd="0" presId="urn:microsoft.com/office/officeart/2005/8/layout/radial3"/>
    <dgm:cxn modelId="{8D825B67-B50C-4A69-A5BC-DE50C571418E}" type="presParOf" srcId="{9BF31CB1-DC73-4868-B000-3C8E832AAB3F}" destId="{07C98E3C-9A31-457C-8F44-2C5B7DD9BC64}" srcOrd="2" destOrd="0" presId="urn:microsoft.com/office/officeart/2005/8/layout/radial3"/>
    <dgm:cxn modelId="{1D867765-CF2B-4E96-8B9C-D579D6D5F39D}" type="presParOf" srcId="{9BF31CB1-DC73-4868-B000-3C8E832AAB3F}" destId="{17BF7819-04D4-4A6A-B3B1-56020DC2B6AD}" srcOrd="3"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07AD4E-616B-4840-8E8D-C2C2A5C1D0BE}">
      <dsp:nvSpPr>
        <dsp:cNvPr id="0" name=""/>
        <dsp:cNvSpPr/>
      </dsp:nvSpPr>
      <dsp:spPr>
        <a:xfrm>
          <a:off x="0" y="67574"/>
          <a:ext cx="6253721" cy="63882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Introduction</a:t>
          </a:r>
          <a:endParaRPr lang="en-US" sz="2600" kern="1200"/>
        </a:p>
      </dsp:txBody>
      <dsp:txXfrm>
        <a:off x="31185" y="98759"/>
        <a:ext cx="6191351" cy="576450"/>
      </dsp:txXfrm>
    </dsp:sp>
    <dsp:sp modelId="{65ABD09C-03A5-4737-BA3D-883642FFC532}">
      <dsp:nvSpPr>
        <dsp:cNvPr id="0" name=""/>
        <dsp:cNvSpPr/>
      </dsp:nvSpPr>
      <dsp:spPr>
        <a:xfrm>
          <a:off x="0" y="781274"/>
          <a:ext cx="6253721" cy="638820"/>
        </a:xfrm>
        <a:prstGeom prst="roundRect">
          <a:avLst/>
        </a:prstGeom>
        <a:solidFill>
          <a:schemeClr val="accent2">
            <a:hueOff val="1073936"/>
            <a:satOff val="-3082"/>
            <a:lumOff val="-493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Overview of the business idea</a:t>
          </a:r>
          <a:endParaRPr lang="en-US" sz="2600" kern="1200"/>
        </a:p>
      </dsp:txBody>
      <dsp:txXfrm>
        <a:off x="31185" y="812459"/>
        <a:ext cx="6191351" cy="576450"/>
      </dsp:txXfrm>
    </dsp:sp>
    <dsp:sp modelId="{98B45486-B7F4-4FBE-8E95-2876E6417DF9}">
      <dsp:nvSpPr>
        <dsp:cNvPr id="0" name=""/>
        <dsp:cNvSpPr/>
      </dsp:nvSpPr>
      <dsp:spPr>
        <a:xfrm>
          <a:off x="0" y="1494974"/>
          <a:ext cx="6253721" cy="638820"/>
        </a:xfrm>
        <a:prstGeom prst="round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Management team plan</a:t>
          </a:r>
          <a:endParaRPr lang="en-US" sz="2600" kern="1200"/>
        </a:p>
      </dsp:txBody>
      <dsp:txXfrm>
        <a:off x="31185" y="1526159"/>
        <a:ext cx="6191351" cy="576450"/>
      </dsp:txXfrm>
    </dsp:sp>
    <dsp:sp modelId="{2327EBB0-C301-4297-ACFF-8F1BC4ED8A93}">
      <dsp:nvSpPr>
        <dsp:cNvPr id="0" name=""/>
        <dsp:cNvSpPr/>
      </dsp:nvSpPr>
      <dsp:spPr>
        <a:xfrm>
          <a:off x="0" y="2208674"/>
          <a:ext cx="6253721" cy="638820"/>
        </a:xfrm>
        <a:prstGeom prst="round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Target market and marketing strategies</a:t>
          </a:r>
          <a:endParaRPr lang="en-US" sz="2600" kern="1200"/>
        </a:p>
      </dsp:txBody>
      <dsp:txXfrm>
        <a:off x="31185" y="2239859"/>
        <a:ext cx="6191351" cy="576450"/>
      </dsp:txXfrm>
    </dsp:sp>
    <dsp:sp modelId="{50B004CF-2B0E-4911-95E5-8CF8E8CF3D74}">
      <dsp:nvSpPr>
        <dsp:cNvPr id="0" name=""/>
        <dsp:cNvSpPr/>
      </dsp:nvSpPr>
      <dsp:spPr>
        <a:xfrm>
          <a:off x="0" y="2922375"/>
          <a:ext cx="6253721" cy="638820"/>
        </a:xfrm>
        <a:prstGeom prst="round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Competition and differentiation strategies</a:t>
          </a:r>
          <a:endParaRPr lang="en-US" sz="2600" kern="1200"/>
        </a:p>
      </dsp:txBody>
      <dsp:txXfrm>
        <a:off x="31185" y="2953560"/>
        <a:ext cx="6191351" cy="576450"/>
      </dsp:txXfrm>
    </dsp:sp>
    <dsp:sp modelId="{FDF1DAD7-C5C5-41A6-8C01-83B162AE0223}">
      <dsp:nvSpPr>
        <dsp:cNvPr id="0" name=""/>
        <dsp:cNvSpPr/>
      </dsp:nvSpPr>
      <dsp:spPr>
        <a:xfrm>
          <a:off x="0" y="3636075"/>
          <a:ext cx="6253721" cy="638820"/>
        </a:xfrm>
        <a:prstGeom prst="roundRect">
          <a:avLst/>
        </a:prstGeom>
        <a:solidFill>
          <a:schemeClr val="accent2">
            <a:hueOff val="5369678"/>
            <a:satOff val="-15411"/>
            <a:lumOff val="-2467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Funding requirements and allocation</a:t>
          </a:r>
          <a:endParaRPr lang="en-US" sz="2600" kern="1200"/>
        </a:p>
      </dsp:txBody>
      <dsp:txXfrm>
        <a:off x="31185" y="3667260"/>
        <a:ext cx="6191351" cy="576450"/>
      </dsp:txXfrm>
    </dsp:sp>
    <dsp:sp modelId="{E629C116-8622-4D29-8584-ED2675E9A248}">
      <dsp:nvSpPr>
        <dsp:cNvPr id="0" name=""/>
        <dsp:cNvSpPr/>
      </dsp:nvSpPr>
      <dsp:spPr>
        <a:xfrm>
          <a:off x="0" y="4349775"/>
          <a:ext cx="6253721" cy="63882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Conclusion</a:t>
          </a:r>
          <a:endParaRPr lang="en-US" sz="2600" kern="1200"/>
        </a:p>
      </dsp:txBody>
      <dsp:txXfrm>
        <a:off x="31185" y="4380960"/>
        <a:ext cx="6191351" cy="5764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DC0D6F-909C-45C4-8AA6-1CD00414A9F9}">
      <dsp:nvSpPr>
        <dsp:cNvPr id="0" name=""/>
        <dsp:cNvSpPr/>
      </dsp:nvSpPr>
      <dsp:spPr>
        <a:xfrm>
          <a:off x="442762" y="1820"/>
          <a:ext cx="2128817" cy="1277290"/>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kern="1200" dirty="0">
              <a:latin typeface="Arial" panose="020B0604020202020204" pitchFamily="34" charset="0"/>
              <a:cs typeface="Arial" panose="020B0604020202020204" pitchFamily="34" charset="0"/>
            </a:rPr>
            <a:t>Who Am I</a:t>
          </a:r>
          <a:endParaRPr lang="en-US" sz="2800" b="1" kern="1200" dirty="0">
            <a:latin typeface="Arial" panose="020B0604020202020204" pitchFamily="34" charset="0"/>
            <a:cs typeface="Arial" panose="020B0604020202020204" pitchFamily="34" charset="0"/>
          </a:endParaRPr>
        </a:p>
      </dsp:txBody>
      <dsp:txXfrm>
        <a:off x="442762" y="1820"/>
        <a:ext cx="2128817" cy="1277290"/>
      </dsp:txXfrm>
    </dsp:sp>
    <dsp:sp modelId="{E65B105D-57A1-4DEF-9E21-CBD60236F177}">
      <dsp:nvSpPr>
        <dsp:cNvPr id="0" name=""/>
        <dsp:cNvSpPr/>
      </dsp:nvSpPr>
      <dsp:spPr>
        <a:xfrm>
          <a:off x="2784461" y="1820"/>
          <a:ext cx="2128817" cy="1277290"/>
        </a:xfrm>
        <a:prstGeom prst="rect">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latin typeface="Arial" panose="020B0604020202020204" pitchFamily="34" charset="0"/>
              <a:cs typeface="Arial" panose="020B0604020202020204" pitchFamily="34" charset="0"/>
            </a:rPr>
            <a:t>Strengths </a:t>
          </a:r>
          <a:endParaRPr lang="en-GB" sz="1900" kern="1200" dirty="0">
            <a:latin typeface="Arial" panose="020B0604020202020204" pitchFamily="34" charset="0"/>
            <a:cs typeface="Arial" panose="020B0604020202020204" pitchFamily="34" charset="0"/>
          </a:endParaRPr>
        </a:p>
        <a:p>
          <a:pPr marL="0" lvl="0" indent="0" algn="ctr" defTabSz="844550">
            <a:lnSpc>
              <a:spcPct val="90000"/>
            </a:lnSpc>
            <a:spcBef>
              <a:spcPct val="0"/>
            </a:spcBef>
            <a:spcAft>
              <a:spcPct val="35000"/>
            </a:spcAft>
            <a:buNone/>
          </a:pPr>
          <a:r>
            <a:rPr lang="en-GB" sz="1900" kern="1200" dirty="0">
              <a:latin typeface="Arial" panose="020B0604020202020204" pitchFamily="34" charset="0"/>
              <a:cs typeface="Arial" panose="020B0604020202020204" pitchFamily="34" charset="0"/>
            </a:rPr>
            <a:t> </a:t>
          </a:r>
          <a:r>
            <a:rPr lang="en-GB" sz="1600" kern="1200" dirty="0">
              <a:latin typeface="Arial" panose="020B0604020202020204" pitchFamily="34" charset="0"/>
              <a:cs typeface="Arial" panose="020B0604020202020204" pitchFamily="34" charset="0"/>
            </a:rPr>
            <a:t>I consider unconventional ideas</a:t>
          </a:r>
        </a:p>
        <a:p>
          <a:pPr marL="0" lvl="0" indent="0" algn="ctr" defTabSz="84455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High drive for success</a:t>
          </a:r>
        </a:p>
      </dsp:txBody>
      <dsp:txXfrm>
        <a:off x="2784461" y="1820"/>
        <a:ext cx="2128817" cy="1277290"/>
      </dsp:txXfrm>
    </dsp:sp>
    <dsp:sp modelId="{A60AAB4B-24D4-4B54-B6EC-8C5186082455}">
      <dsp:nvSpPr>
        <dsp:cNvPr id="0" name=""/>
        <dsp:cNvSpPr/>
      </dsp:nvSpPr>
      <dsp:spPr>
        <a:xfrm>
          <a:off x="442762" y="1491992"/>
          <a:ext cx="2128817" cy="1277290"/>
        </a:xfrm>
        <a:prstGeom prst="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latin typeface="Arial" panose="020B0604020202020204" pitchFamily="34" charset="0"/>
              <a:ea typeface="+mn-ea"/>
              <a:cs typeface="Arial" panose="020B0604020202020204" pitchFamily="34" charset="0"/>
            </a:rPr>
            <a:t>Weaknesses</a:t>
          </a:r>
          <a:r>
            <a:rPr lang="en-GB" sz="1900" kern="1200" dirty="0">
              <a:latin typeface="Arial" panose="020B0604020202020204" pitchFamily="34" charset="0"/>
              <a:cs typeface="Arial" panose="020B0604020202020204" pitchFamily="34" charset="0"/>
            </a:rPr>
            <a:t> </a:t>
          </a:r>
        </a:p>
        <a:p>
          <a:pPr marL="0" lvl="0" indent="0" algn="ctr" defTabSz="84455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Lack of focus but that enables me to include external ideas and change directions`	 </a:t>
          </a:r>
        </a:p>
      </dsp:txBody>
      <dsp:txXfrm>
        <a:off x="442762" y="1491992"/>
        <a:ext cx="2128817" cy="1277290"/>
      </dsp:txXfrm>
    </dsp:sp>
    <dsp:sp modelId="{4167B050-975F-4DD5-8497-00C83A8BF37F}">
      <dsp:nvSpPr>
        <dsp:cNvPr id="0" name=""/>
        <dsp:cNvSpPr/>
      </dsp:nvSpPr>
      <dsp:spPr>
        <a:xfrm>
          <a:off x="2784461" y="1491992"/>
          <a:ext cx="2128817" cy="1277290"/>
        </a:xfrm>
        <a:prstGeom prst="rect">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b="1" kern="1200" dirty="0">
              <a:latin typeface="Arial" panose="020B0604020202020204" pitchFamily="34" charset="0"/>
              <a:ea typeface="+mn-ea"/>
              <a:cs typeface="Arial" panose="020B0604020202020204" pitchFamily="34" charset="0"/>
            </a:rPr>
            <a:t>Opportunities</a:t>
          </a:r>
          <a:r>
            <a:rPr lang="en-GB" sz="1900" kern="1200" dirty="0">
              <a:latin typeface="Arial" panose="020B0604020202020204" pitchFamily="34" charset="0"/>
              <a:cs typeface="Arial" panose="020B0604020202020204" pitchFamily="34" charset="0"/>
            </a:rPr>
            <a:t> </a:t>
          </a:r>
        </a:p>
        <a:p>
          <a:pPr marL="0" lvl="0" indent="0" algn="ctr" defTabSz="844550">
            <a:lnSpc>
              <a:spcPct val="90000"/>
            </a:lnSpc>
            <a:spcBef>
              <a:spcPct val="0"/>
            </a:spcBef>
            <a:spcAft>
              <a:spcPct val="35000"/>
            </a:spcAft>
            <a:buNone/>
          </a:pPr>
          <a:r>
            <a:rPr lang="en-GB" sz="1900" kern="1200" dirty="0">
              <a:latin typeface="Arial" panose="020B0604020202020204" pitchFamily="34" charset="0"/>
              <a:cs typeface="Arial" panose="020B0604020202020204" pitchFamily="34" charset="0"/>
            </a:rPr>
            <a:t> </a:t>
          </a:r>
          <a:r>
            <a:rPr lang="en-GB" sz="1600" kern="1200" dirty="0">
              <a:latin typeface="Arial" panose="020B0604020202020204" pitchFamily="34" charset="0"/>
              <a:cs typeface="Arial" panose="020B0604020202020204" pitchFamily="34" charset="0"/>
            </a:rPr>
            <a:t>Identify the market gaps and capitalise on them</a:t>
          </a:r>
          <a:endParaRPr lang="en-US" sz="1600" kern="1200" dirty="0">
            <a:latin typeface="Arial" panose="020B0604020202020204" pitchFamily="34" charset="0"/>
            <a:cs typeface="Arial" panose="020B0604020202020204" pitchFamily="34" charset="0"/>
          </a:endParaRPr>
        </a:p>
      </dsp:txBody>
      <dsp:txXfrm>
        <a:off x="2784461" y="1491992"/>
        <a:ext cx="2128817" cy="1277290"/>
      </dsp:txXfrm>
    </dsp:sp>
    <dsp:sp modelId="{4EABCFF6-EFDE-4409-9E91-84DB94507AF0}">
      <dsp:nvSpPr>
        <dsp:cNvPr id="0" name=""/>
        <dsp:cNvSpPr/>
      </dsp:nvSpPr>
      <dsp:spPr>
        <a:xfrm>
          <a:off x="1613611" y="2982164"/>
          <a:ext cx="2128817" cy="1277290"/>
        </a:xfrm>
        <a:prstGeom prst="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t" anchorCtr="0">
          <a:noAutofit/>
        </a:bodyPr>
        <a:lstStyle/>
        <a:p>
          <a:pPr marL="0" lvl="0" indent="0" algn="l" defTabSz="666750">
            <a:lnSpc>
              <a:spcPct val="90000"/>
            </a:lnSpc>
            <a:spcBef>
              <a:spcPct val="0"/>
            </a:spcBef>
            <a:spcAft>
              <a:spcPct val="35000"/>
            </a:spcAft>
            <a:buNone/>
          </a:pPr>
          <a:r>
            <a:rPr lang="en-GB" sz="1700" b="1" kern="1200" dirty="0">
              <a:latin typeface="Arial" panose="020B0604020202020204" pitchFamily="34" charset="0"/>
              <a:ea typeface="+mn-ea"/>
              <a:cs typeface="Arial" panose="020B0604020202020204" pitchFamily="34" charset="0"/>
            </a:rPr>
            <a:t>Threats</a:t>
          </a:r>
          <a:r>
            <a:rPr lang="en-GB" sz="1700" kern="1200" dirty="0">
              <a:latin typeface="Arial" panose="020B0604020202020204" pitchFamily="34" charset="0"/>
              <a:cs typeface="Arial" panose="020B0604020202020204" pitchFamily="34" charset="0"/>
            </a:rPr>
            <a:t> – </a:t>
          </a:r>
          <a:r>
            <a:rPr lang="en-GB" sz="1600" kern="1200" dirty="0">
              <a:latin typeface="Arial" panose="020B0604020202020204" pitchFamily="34" charset="0"/>
              <a:cs typeface="Arial" panose="020B0604020202020204" pitchFamily="34" charset="0"/>
            </a:rPr>
            <a:t>Regulatory and legal obstacles</a:t>
          </a:r>
          <a:endParaRPr lang="en-US" sz="1600" kern="1200" dirty="0">
            <a:latin typeface="Arial" panose="020B0604020202020204" pitchFamily="34" charset="0"/>
            <a:cs typeface="Arial" panose="020B0604020202020204" pitchFamily="34" charset="0"/>
          </a:endParaRPr>
        </a:p>
        <a:p>
          <a:pPr marL="0" lvl="0" indent="0" algn="l" defTabSz="666750">
            <a:lnSpc>
              <a:spcPct val="90000"/>
            </a:lnSpc>
            <a:spcBef>
              <a:spcPct val="0"/>
            </a:spcBef>
            <a:spcAft>
              <a:spcPct val="35000"/>
            </a:spcAft>
            <a:buNone/>
          </a:pPr>
          <a:r>
            <a:rPr lang="en-GB" sz="1600" kern="1200" dirty="0">
              <a:latin typeface="Arial" panose="020B0604020202020204" pitchFamily="34" charset="0"/>
              <a:ea typeface="+mn-ea"/>
              <a:cs typeface="Arial" panose="020B0604020202020204" pitchFamily="34" charset="0"/>
            </a:rPr>
            <a:t>Consumer preference changes</a:t>
          </a:r>
          <a:endParaRPr lang="en-US" sz="1600" kern="1200" dirty="0">
            <a:latin typeface="Arial" panose="020B0604020202020204" pitchFamily="34" charset="0"/>
            <a:ea typeface="+mn-ea"/>
            <a:cs typeface="Arial" panose="020B0604020202020204" pitchFamily="34" charset="0"/>
          </a:endParaRPr>
        </a:p>
      </dsp:txBody>
      <dsp:txXfrm>
        <a:off x="1613611" y="2982164"/>
        <a:ext cx="2128817" cy="12772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6EC379-BC37-435D-A1F2-1D661F282BDB}">
      <dsp:nvSpPr>
        <dsp:cNvPr id="0" name=""/>
        <dsp:cNvSpPr/>
      </dsp:nvSpPr>
      <dsp:spPr>
        <a:xfrm>
          <a:off x="3094541" y="1982520"/>
          <a:ext cx="2163258" cy="193148"/>
        </a:xfrm>
        <a:custGeom>
          <a:avLst/>
          <a:gdLst/>
          <a:ahLst/>
          <a:cxnLst/>
          <a:rect l="0" t="0" r="0" b="0"/>
          <a:pathLst>
            <a:path>
              <a:moveTo>
                <a:pt x="0" y="193148"/>
              </a:moveTo>
              <a:lnTo>
                <a:pt x="2163258" y="193148"/>
              </a:lnTo>
              <a:lnTo>
                <a:pt x="2163258" y="0"/>
              </a:lnTo>
            </a:path>
          </a:pathLst>
        </a:custGeom>
        <a:noFill/>
        <a:ln w="1905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24E8FC4-DDF2-4D1A-B3F8-53D9B3064932}">
      <dsp:nvSpPr>
        <dsp:cNvPr id="0" name=""/>
        <dsp:cNvSpPr/>
      </dsp:nvSpPr>
      <dsp:spPr>
        <a:xfrm>
          <a:off x="3094541" y="2175669"/>
          <a:ext cx="4326517" cy="1328858"/>
        </a:xfrm>
        <a:custGeom>
          <a:avLst/>
          <a:gdLst/>
          <a:ahLst/>
          <a:cxnLst/>
          <a:rect l="0" t="0" r="0" b="0"/>
          <a:pathLst>
            <a:path>
              <a:moveTo>
                <a:pt x="0" y="0"/>
              </a:moveTo>
              <a:lnTo>
                <a:pt x="4017480" y="0"/>
              </a:lnTo>
              <a:lnTo>
                <a:pt x="4017480" y="1328858"/>
              </a:lnTo>
              <a:lnTo>
                <a:pt x="4326517" y="1328858"/>
              </a:lnTo>
            </a:path>
          </a:pathLst>
        </a:custGeom>
        <a:noFill/>
        <a:ln w="1905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0989F18-F87C-4336-91E2-893129A363CB}">
      <dsp:nvSpPr>
        <dsp:cNvPr id="0" name=""/>
        <dsp:cNvSpPr/>
      </dsp:nvSpPr>
      <dsp:spPr>
        <a:xfrm>
          <a:off x="3094541" y="2129949"/>
          <a:ext cx="4326517" cy="91440"/>
        </a:xfrm>
        <a:custGeom>
          <a:avLst/>
          <a:gdLst/>
          <a:ahLst/>
          <a:cxnLst/>
          <a:rect l="0" t="0" r="0" b="0"/>
          <a:pathLst>
            <a:path>
              <a:moveTo>
                <a:pt x="0" y="45720"/>
              </a:moveTo>
              <a:lnTo>
                <a:pt x="4326517" y="45720"/>
              </a:lnTo>
            </a:path>
          </a:pathLst>
        </a:custGeom>
        <a:noFill/>
        <a:ln w="1905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E1F683-94CD-4E59-AA66-0BD67965F022}">
      <dsp:nvSpPr>
        <dsp:cNvPr id="0" name=""/>
        <dsp:cNvSpPr/>
      </dsp:nvSpPr>
      <dsp:spPr>
        <a:xfrm>
          <a:off x="3094541" y="846810"/>
          <a:ext cx="4326517" cy="1328858"/>
        </a:xfrm>
        <a:custGeom>
          <a:avLst/>
          <a:gdLst/>
          <a:ahLst/>
          <a:cxnLst/>
          <a:rect l="0" t="0" r="0" b="0"/>
          <a:pathLst>
            <a:path>
              <a:moveTo>
                <a:pt x="0" y="1328858"/>
              </a:moveTo>
              <a:lnTo>
                <a:pt x="4017480" y="1328858"/>
              </a:lnTo>
              <a:lnTo>
                <a:pt x="4017480" y="0"/>
              </a:lnTo>
              <a:lnTo>
                <a:pt x="4326517" y="0"/>
              </a:lnTo>
            </a:path>
          </a:pathLst>
        </a:custGeom>
        <a:noFill/>
        <a:ln w="1905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C87781-AD07-4DF3-AD9E-AB3EFF839338}">
      <dsp:nvSpPr>
        <dsp:cNvPr id="0" name=""/>
        <dsp:cNvSpPr/>
      </dsp:nvSpPr>
      <dsp:spPr>
        <a:xfrm>
          <a:off x="4171" y="1704387"/>
          <a:ext cx="3090369" cy="942562"/>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GB" sz="3200" kern="1200" dirty="0"/>
            <a:t>MD</a:t>
          </a:r>
        </a:p>
      </dsp:txBody>
      <dsp:txXfrm>
        <a:off x="4171" y="1704387"/>
        <a:ext cx="3090369" cy="942562"/>
      </dsp:txXfrm>
    </dsp:sp>
    <dsp:sp modelId="{1A1F8CDA-7F4F-4AB7-87FD-F5DFB7FAB539}">
      <dsp:nvSpPr>
        <dsp:cNvPr id="0" name=""/>
        <dsp:cNvSpPr/>
      </dsp:nvSpPr>
      <dsp:spPr>
        <a:xfrm>
          <a:off x="7421058" y="375528"/>
          <a:ext cx="3090369" cy="94256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GB" sz="3200" kern="1200" dirty="0"/>
            <a:t>Pastry chef</a:t>
          </a:r>
        </a:p>
      </dsp:txBody>
      <dsp:txXfrm>
        <a:off x="7421058" y="375528"/>
        <a:ext cx="3090369" cy="942562"/>
      </dsp:txXfrm>
    </dsp:sp>
    <dsp:sp modelId="{2220FB8D-0070-4047-9359-9E148167124F}">
      <dsp:nvSpPr>
        <dsp:cNvPr id="0" name=""/>
        <dsp:cNvSpPr/>
      </dsp:nvSpPr>
      <dsp:spPr>
        <a:xfrm>
          <a:off x="7421058" y="1704387"/>
          <a:ext cx="3090369" cy="94256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GB" sz="3200" kern="1200" dirty="0"/>
            <a:t>Salesperson</a:t>
          </a:r>
        </a:p>
      </dsp:txBody>
      <dsp:txXfrm>
        <a:off x="7421058" y="1704387"/>
        <a:ext cx="3090369" cy="942562"/>
      </dsp:txXfrm>
    </dsp:sp>
    <dsp:sp modelId="{C58EF86B-52B7-4C82-936D-F1C7099F6233}">
      <dsp:nvSpPr>
        <dsp:cNvPr id="0" name=""/>
        <dsp:cNvSpPr/>
      </dsp:nvSpPr>
      <dsp:spPr>
        <a:xfrm>
          <a:off x="7421058" y="3033246"/>
          <a:ext cx="3090369" cy="94256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GB" sz="3200" kern="1200" dirty="0"/>
            <a:t>Driver/buyer</a:t>
          </a:r>
        </a:p>
      </dsp:txBody>
      <dsp:txXfrm>
        <a:off x="7421058" y="3033246"/>
        <a:ext cx="3090369" cy="942562"/>
      </dsp:txXfrm>
    </dsp:sp>
    <dsp:sp modelId="{C9EB4E78-7B7D-4453-8BC1-20AFBD9A5117}">
      <dsp:nvSpPr>
        <dsp:cNvPr id="0" name=""/>
        <dsp:cNvSpPr/>
      </dsp:nvSpPr>
      <dsp:spPr>
        <a:xfrm>
          <a:off x="3712615" y="1039958"/>
          <a:ext cx="3090369" cy="942562"/>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GB" sz="3200" kern="1200" dirty="0"/>
            <a:t>Marketing Manager</a:t>
          </a:r>
        </a:p>
      </dsp:txBody>
      <dsp:txXfrm>
        <a:off x="3712615" y="1039958"/>
        <a:ext cx="3090369" cy="9425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9D7B80-AE05-435C-B3C8-F5F920A2D276}">
      <dsp:nvSpPr>
        <dsp:cNvPr id="0" name=""/>
        <dsp:cNvSpPr/>
      </dsp:nvSpPr>
      <dsp:spPr>
        <a:xfrm>
          <a:off x="0" y="68819"/>
          <a:ext cx="10506456" cy="104768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AF1097-AE35-4B13-A384-0EB06B32C07E}">
      <dsp:nvSpPr>
        <dsp:cNvPr id="0" name=""/>
        <dsp:cNvSpPr/>
      </dsp:nvSpPr>
      <dsp:spPr>
        <a:xfrm>
          <a:off x="316924" y="304548"/>
          <a:ext cx="576790" cy="57622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BF9ABE-0A12-41D0-A52F-65B19D007C2C}">
      <dsp:nvSpPr>
        <dsp:cNvPr id="0" name=""/>
        <dsp:cNvSpPr/>
      </dsp:nvSpPr>
      <dsp:spPr>
        <a:xfrm>
          <a:off x="1210639" y="68819"/>
          <a:ext cx="9293448" cy="10487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988" tIns="110988" rIns="110988" bIns="110988" numCol="1" spcCol="1270" anchor="ctr" anchorCtr="0">
          <a:noAutofit/>
        </a:bodyPr>
        <a:lstStyle/>
        <a:p>
          <a:pPr marL="0" lvl="0" indent="0" algn="l" defTabSz="889000">
            <a:lnSpc>
              <a:spcPct val="100000"/>
            </a:lnSpc>
            <a:spcBef>
              <a:spcPct val="0"/>
            </a:spcBef>
            <a:spcAft>
              <a:spcPct val="35000"/>
            </a:spcAft>
            <a:buNone/>
          </a:pPr>
          <a:r>
            <a:rPr lang="en-US" sz="2000" b="1" kern="1200" dirty="0">
              <a:solidFill>
                <a:srgbClr val="000000"/>
              </a:solidFill>
              <a:latin typeface="Arial" panose="020B0604020202020204" pitchFamily="34" charset="0"/>
              <a:ea typeface="+mn-ea"/>
              <a:cs typeface="Arial" panose="020B0604020202020204" pitchFamily="34" charset="0"/>
            </a:rPr>
            <a:t>Customers</a:t>
          </a:r>
          <a:r>
            <a:rPr lang="en-US" sz="1800" kern="1200" dirty="0">
              <a:latin typeface="Arial" panose="020B0604020202020204" pitchFamily="34" charset="0"/>
              <a:cs typeface="Arial" panose="020B0604020202020204" pitchFamily="34" charset="0"/>
            </a:rPr>
            <a:t>- </a:t>
          </a:r>
          <a:r>
            <a:rPr lang="en-US" sz="1800" b="0" i="0" kern="1200" baseline="0" dirty="0">
              <a:latin typeface="Arial" panose="020B0604020202020204" pitchFamily="34" charset="0"/>
              <a:cs typeface="Arial" panose="020B0604020202020204" pitchFamily="34" charset="0"/>
            </a:rPr>
            <a:t>Attendees at car boot sales, festivals, and markets on the weekends; caterers for businesses and events; and door to door salesperson in industrial areas throughout the week</a:t>
          </a:r>
          <a:endParaRPr lang="en-US" sz="1800" kern="1200" dirty="0">
            <a:latin typeface="Arial" panose="020B0604020202020204" pitchFamily="34" charset="0"/>
            <a:cs typeface="Arial" panose="020B0604020202020204" pitchFamily="34" charset="0"/>
          </a:endParaRPr>
        </a:p>
      </dsp:txBody>
      <dsp:txXfrm>
        <a:off x="1210639" y="68819"/>
        <a:ext cx="9293448" cy="1048709"/>
      </dsp:txXfrm>
    </dsp:sp>
    <dsp:sp modelId="{AFAD7738-C73F-49A3-87B0-24712849BD32}">
      <dsp:nvSpPr>
        <dsp:cNvPr id="0" name=""/>
        <dsp:cNvSpPr/>
      </dsp:nvSpPr>
      <dsp:spPr>
        <a:xfrm>
          <a:off x="0" y="1633442"/>
          <a:ext cx="10506456" cy="104768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941A71-E05C-4886-AD5D-6D8A579DCB55}">
      <dsp:nvSpPr>
        <dsp:cNvPr id="0" name=""/>
        <dsp:cNvSpPr/>
      </dsp:nvSpPr>
      <dsp:spPr>
        <a:xfrm>
          <a:off x="316924" y="1863713"/>
          <a:ext cx="576790" cy="57622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BFC13E-27FD-43FA-AD00-13AF26F7A48A}">
      <dsp:nvSpPr>
        <dsp:cNvPr id="0" name=""/>
        <dsp:cNvSpPr/>
      </dsp:nvSpPr>
      <dsp:spPr>
        <a:xfrm>
          <a:off x="1210639" y="1344276"/>
          <a:ext cx="9293448" cy="16161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988" tIns="110988" rIns="110988" bIns="110988" numCol="1" spcCol="1270" anchor="ctr" anchorCtr="0">
          <a:noAutofit/>
        </a:bodyPr>
        <a:lstStyle/>
        <a:p>
          <a:pPr marL="0" lvl="0" indent="0" algn="l" defTabSz="889000">
            <a:lnSpc>
              <a:spcPct val="100000"/>
            </a:lnSpc>
            <a:spcBef>
              <a:spcPct val="0"/>
            </a:spcBef>
            <a:spcAft>
              <a:spcPct val="35000"/>
            </a:spcAft>
            <a:buNone/>
          </a:pPr>
          <a:r>
            <a:rPr lang="en-US" sz="2000" b="1" kern="1200" dirty="0">
              <a:solidFill>
                <a:srgbClr val="000000"/>
              </a:solidFill>
              <a:latin typeface="Arial" panose="020B0604020202020204" pitchFamily="34" charset="0"/>
              <a:ea typeface="+mn-ea"/>
              <a:cs typeface="Arial" panose="020B0604020202020204" pitchFamily="34" charset="0"/>
            </a:rPr>
            <a:t>USP</a:t>
          </a:r>
          <a:r>
            <a:rPr lang="en-US" sz="2300" kern="1200" dirty="0">
              <a:latin typeface="Arial" panose="020B0604020202020204" pitchFamily="34" charset="0"/>
              <a:cs typeface="Arial" panose="020B0604020202020204" pitchFamily="34" charset="0"/>
            </a:rPr>
            <a:t>- </a:t>
          </a:r>
          <a:r>
            <a:rPr lang="en-US" sz="1800" b="0" i="0" kern="1200" baseline="0" dirty="0">
              <a:solidFill>
                <a:prstClr val="black">
                  <a:hueOff val="0"/>
                  <a:satOff val="0"/>
                  <a:lumOff val="0"/>
                  <a:alphaOff val="0"/>
                </a:prstClr>
              </a:solidFill>
              <a:latin typeface="Arial" panose="020B0604020202020204" pitchFamily="34" charset="0"/>
              <a:ea typeface="+mn-ea"/>
              <a:cs typeface="Arial" panose="020B0604020202020204" pitchFamily="34" charset="0"/>
            </a:rPr>
            <a:t>The lack or shortage of specialty trucks for selling pastries at events</a:t>
          </a:r>
        </a:p>
        <a:p>
          <a:pPr marL="0" lvl="0" indent="0" algn="l" defTabSz="889000">
            <a:lnSpc>
              <a:spcPct val="100000"/>
            </a:lnSpc>
            <a:spcBef>
              <a:spcPct val="0"/>
            </a:spcBef>
            <a:spcAft>
              <a:spcPct val="35000"/>
            </a:spcAft>
            <a:buNone/>
          </a:pPr>
          <a:r>
            <a:rPr lang="en-US" sz="1800" b="0" i="0" kern="1200" baseline="0" dirty="0">
              <a:solidFill>
                <a:prstClr val="black">
                  <a:hueOff val="0"/>
                  <a:satOff val="0"/>
                  <a:lumOff val="0"/>
                  <a:alphaOff val="0"/>
                </a:prstClr>
              </a:solidFill>
              <a:latin typeface="Arial" panose="020B0604020202020204" pitchFamily="34" charset="0"/>
              <a:ea typeface="+mn-ea"/>
              <a:cs typeface="Arial" panose="020B0604020202020204" pitchFamily="34" charset="0"/>
            </a:rPr>
            <a:t>	Ease of access and lack of direct competition </a:t>
          </a:r>
          <a:r>
            <a:rPr lang="en-US" sz="1800" b="0" i="0" kern="1200" baseline="0" dirty="0" err="1">
              <a:solidFill>
                <a:prstClr val="black">
                  <a:hueOff val="0"/>
                  <a:satOff val="0"/>
                  <a:lumOff val="0"/>
                  <a:alphaOff val="0"/>
                </a:prstClr>
              </a:solidFill>
              <a:latin typeface="Arial" panose="020B0604020202020204" pitchFamily="34" charset="0"/>
              <a:ea typeface="+mn-ea"/>
              <a:cs typeface="Arial" panose="020B0604020202020204" pitchFamily="34" charset="0"/>
            </a:rPr>
            <a:t>ie</a:t>
          </a:r>
          <a:r>
            <a:rPr lang="en-US" sz="1800" b="0" i="0" kern="1200" baseline="0" dirty="0">
              <a:solidFill>
                <a:prstClr val="black">
                  <a:hueOff val="0"/>
                  <a:satOff val="0"/>
                  <a:lumOff val="0"/>
                  <a:alphaOff val="0"/>
                </a:prstClr>
              </a:solidFill>
              <a:latin typeface="Arial" panose="020B0604020202020204" pitchFamily="34" charset="0"/>
              <a:ea typeface="+mn-ea"/>
              <a:cs typeface="Arial" panose="020B0604020202020204" pitchFamily="34" charset="0"/>
            </a:rPr>
            <a:t>: Greggs</a:t>
          </a:r>
        </a:p>
        <a:p>
          <a:pPr marL="0" lvl="0" indent="0" algn="l" defTabSz="889000">
            <a:lnSpc>
              <a:spcPct val="100000"/>
            </a:lnSpc>
            <a:spcBef>
              <a:spcPct val="0"/>
            </a:spcBef>
            <a:spcAft>
              <a:spcPct val="35000"/>
            </a:spcAft>
            <a:buNone/>
          </a:pPr>
          <a:r>
            <a:rPr lang="en-US" sz="1800" b="0" i="0" kern="1200" baseline="0" dirty="0">
              <a:solidFill>
                <a:prstClr val="black">
                  <a:hueOff val="0"/>
                  <a:satOff val="0"/>
                  <a:lumOff val="0"/>
                  <a:alphaOff val="0"/>
                </a:prstClr>
              </a:solidFill>
              <a:latin typeface="Arial" panose="020B0604020202020204" pitchFamily="34" charset="0"/>
              <a:ea typeface="+mn-ea"/>
              <a:cs typeface="Arial" panose="020B0604020202020204" pitchFamily="34" charset="0"/>
            </a:rPr>
            <a:t>	 </a:t>
          </a:r>
        </a:p>
      </dsp:txBody>
      <dsp:txXfrm>
        <a:off x="1210639" y="1344276"/>
        <a:ext cx="9293448" cy="16161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333A08-B082-4DC6-9EC8-C9A993396654}">
      <dsp:nvSpPr>
        <dsp:cNvPr id="0" name=""/>
        <dsp:cNvSpPr/>
      </dsp:nvSpPr>
      <dsp:spPr>
        <a:xfrm>
          <a:off x="3103315" y="1476253"/>
          <a:ext cx="1612146" cy="1766251"/>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GB" sz="2600" kern="1200" dirty="0"/>
            <a:t>£30000</a:t>
          </a:r>
        </a:p>
      </dsp:txBody>
      <dsp:txXfrm>
        <a:off x="3339408" y="1734914"/>
        <a:ext cx="1139960" cy="1248929"/>
      </dsp:txXfrm>
    </dsp:sp>
    <dsp:sp modelId="{65216AA3-0815-47D0-A4E3-1B8A8E17CB49}">
      <dsp:nvSpPr>
        <dsp:cNvPr id="0" name=""/>
        <dsp:cNvSpPr/>
      </dsp:nvSpPr>
      <dsp:spPr>
        <a:xfrm>
          <a:off x="3305434" y="183711"/>
          <a:ext cx="1207907" cy="1207907"/>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t>Kitchen Equipment and Initial Inventory 70%</a:t>
          </a:r>
          <a:endParaRPr lang="en-GB" sz="1100" kern="1200" dirty="0"/>
        </a:p>
      </dsp:txBody>
      <dsp:txXfrm>
        <a:off x="3482328" y="360605"/>
        <a:ext cx="854119" cy="854119"/>
      </dsp:txXfrm>
    </dsp:sp>
    <dsp:sp modelId="{07C98E3C-9A31-457C-8F44-2C5B7DD9BC64}">
      <dsp:nvSpPr>
        <dsp:cNvPr id="0" name=""/>
        <dsp:cNvSpPr/>
      </dsp:nvSpPr>
      <dsp:spPr>
        <a:xfrm>
          <a:off x="4829095" y="2423656"/>
          <a:ext cx="1207907" cy="1207907"/>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t>Branding and Marketing 15-20%</a:t>
          </a:r>
          <a:endParaRPr lang="en-GB" sz="1100" kern="1200" dirty="0"/>
        </a:p>
      </dsp:txBody>
      <dsp:txXfrm>
        <a:off x="5005989" y="2600550"/>
        <a:ext cx="854119" cy="854119"/>
      </dsp:txXfrm>
    </dsp:sp>
    <dsp:sp modelId="{17BF7819-04D4-4A6A-B3B1-56020DC2B6AD}">
      <dsp:nvSpPr>
        <dsp:cNvPr id="0" name=""/>
        <dsp:cNvSpPr/>
      </dsp:nvSpPr>
      <dsp:spPr>
        <a:xfrm>
          <a:off x="1804505" y="2586204"/>
          <a:ext cx="1487478" cy="1118063"/>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i="0" kern="1200" dirty="0"/>
            <a:t>Contingency Fund 10 - 15%</a:t>
          </a:r>
          <a:endParaRPr lang="en-GB" sz="1100" kern="1200" dirty="0"/>
        </a:p>
      </dsp:txBody>
      <dsp:txXfrm>
        <a:off x="2022341" y="2749941"/>
        <a:ext cx="1051806" cy="79058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B05DF-15E0-8AF6-E320-9B6FCA95665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2861500-0997-0496-1388-12D47CEDA7B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679703993"/>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7866381"/>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2.png"/><Relationship Id="rId7" Type="http://schemas.openxmlformats.org/officeDocument/2006/relationships/diagramLayout" Target="../diagrams/layout2.xml"/><Relationship Id="rId12" Type="http://schemas.openxmlformats.org/officeDocument/2006/relationships/hyperlink" Target="https://www.someecards.com/usercards/viewcard/99c01fe50596df7ccb55e1392232ac29af/" TargetMode="Externa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Data" Target="../diagrams/data2.xml"/><Relationship Id="rId11" Type="http://schemas.openxmlformats.org/officeDocument/2006/relationships/hyperlink" Target="https://www.linkedin.com/pulse/art-problem-solving-comprehensive-guide-mastering-skill-shobha-sharma-0kezf" TargetMode="External"/><Relationship Id="rId5" Type="http://schemas.openxmlformats.org/officeDocument/2006/relationships/image" Target="../media/image4.jpeg"/><Relationship Id="rId10" Type="http://schemas.microsoft.com/office/2007/relationships/diagramDrawing" Target="../diagrams/drawing2.xml"/><Relationship Id="rId4" Type="http://schemas.openxmlformats.org/officeDocument/2006/relationships/image" Target="../media/image3.jpeg"/><Relationship Id="rId9" Type="http://schemas.openxmlformats.org/officeDocument/2006/relationships/diagramColors" Target="../diagrams/colors2.xml"/></Relationships>
</file>

<file path=ppt/slides/_rels/slide4.xml.rels><?xml version="1.0" encoding="UTF-8" standalone="yes"?>
<Relationships xmlns="http://schemas.openxmlformats.org/package/2006/relationships"><Relationship Id="rId3" Type="http://schemas.openxmlformats.org/officeDocument/2006/relationships/hyperlink" Target="https://theazizkitchen.com/recipe/cheese-onion-pasties/" TargetMode="External"/><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quotefancy.com/jack-welch-quotes"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070">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073" name="Group 2072">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2074" name="Freeform: Shape 2073">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2075" name="Freeform: Shape 2074">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grpSp>
        <p:nvGrpSpPr>
          <p:cNvPr id="2077"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2078" name="Freeform: Shape 2077">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79" name="Freeform: Shape 2078">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80" name="Freeform: Shape 2079">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81" name="Freeform: Shape 2080">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82" name="Freeform: Shape 2081">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8" name="Rectangle 3">
            <a:extLst>
              <a:ext uri="{FF2B5EF4-FFF2-40B4-BE49-F238E27FC236}">
                <a16:creationId xmlns:a16="http://schemas.microsoft.com/office/drawing/2014/main" id="{D96BF591-6E86-05CB-84EE-CEAE0D3749D4}"/>
              </a:ext>
            </a:extLst>
          </p:cNvPr>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spcBef>
                <a:spcPct val="0"/>
              </a:spcBef>
              <a:spcAft>
                <a:spcPts val="600"/>
              </a:spcAft>
              <a:buClrTx/>
              <a:buSzTx/>
              <a:buFontTx/>
              <a:buNone/>
              <a:tabLst/>
            </a:pPr>
            <a:br>
              <a:rPr kumimoji="0" lang="en-US" altLang="en-US" b="0" i="0" u="none" strike="noStrike" cap="none" normalizeH="0" baseline="0">
                <a:ln>
                  <a:noFill/>
                </a:ln>
                <a:solidFill>
                  <a:schemeClr val="tx1"/>
                </a:solidFill>
                <a:effectLst/>
                <a:latin typeface="Arial" panose="020B0604020202020204" pitchFamily="34" charset="0"/>
              </a:rPr>
            </a:br>
            <a:endParaRPr kumimoji="0" lang="en-US" altLang="en-US" b="0" i="0" u="none" strike="noStrike" cap="none" normalizeH="0" baseline="0">
              <a:ln>
                <a:noFill/>
              </a:ln>
              <a:solidFill>
                <a:schemeClr val="tx1"/>
              </a:solidFill>
              <a:effectLst/>
              <a:latin typeface="Arial" panose="020B0604020202020204" pitchFamily="34" charset="0"/>
            </a:endParaRPr>
          </a:p>
        </p:txBody>
      </p:sp>
      <p:sp>
        <p:nvSpPr>
          <p:cNvPr id="2" name="TextBox 1">
            <a:extLst>
              <a:ext uri="{FF2B5EF4-FFF2-40B4-BE49-F238E27FC236}">
                <a16:creationId xmlns:a16="http://schemas.microsoft.com/office/drawing/2014/main" id="{F00D896F-95A7-2B57-E59F-922E4FB71DA0}"/>
              </a:ext>
            </a:extLst>
          </p:cNvPr>
          <p:cNvSpPr txBox="1"/>
          <p:nvPr/>
        </p:nvSpPr>
        <p:spPr>
          <a:xfrm>
            <a:off x="2290916" y="655673"/>
            <a:ext cx="8137714" cy="526297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800"/>
              </a:spcAft>
              <a:buClrTx/>
              <a:buSzTx/>
              <a:buFontTx/>
              <a:buNone/>
              <a:tabLst>
                <a:tab pos="4152900" algn="l"/>
              </a:tabLst>
              <a:defRPr/>
            </a:pPr>
            <a:r>
              <a:rPr lang="en-GB" sz="4000" b="1" i="0" dirty="0">
                <a:solidFill>
                  <a:schemeClr val="bg2"/>
                </a:solidFill>
                <a:effectLst/>
                <a:latin typeface="Arial" panose="020B0604020202020204" pitchFamily="34" charset="0"/>
                <a:cs typeface="Arial" panose="020B0604020202020204" pitchFamily="34" charset="0"/>
              </a:rPr>
              <a:t>Entrepreneurship</a:t>
            </a:r>
            <a:endParaRPr kumimoji="0" lang="en-GB" sz="4000" b="1" i="0" u="none" strike="noStrike" kern="1200" cap="none" spc="0" normalizeH="0" baseline="0" noProof="0" dirty="0">
              <a:ln>
                <a:noFill/>
              </a:ln>
              <a:solidFill>
                <a:schemeClr val="bg2"/>
              </a:solidFill>
              <a:effectLst/>
              <a:uLnTx/>
              <a:uFillTx/>
              <a:latin typeface="Arial" panose="020B0604020202020204" pitchFamily="34" charset="0"/>
              <a:ea typeface="Calibri" panose="020F050202020403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800"/>
              </a:spcAft>
              <a:buClrTx/>
              <a:buSzTx/>
              <a:buFontTx/>
              <a:buNone/>
              <a:tabLst>
                <a:tab pos="4152900" algn="l"/>
              </a:tabLst>
              <a:defRPr/>
            </a:pPr>
            <a:r>
              <a:rPr kumimoji="0" lang="en-US" sz="1800" b="1" i="0" u="none" strike="noStrike" kern="1200" cap="none" spc="0" normalizeH="0" baseline="0" noProof="0" dirty="0">
                <a:ln>
                  <a:noFill/>
                </a:ln>
                <a:solidFill>
                  <a:schemeClr val="bg2"/>
                </a:solidFill>
                <a:effectLst/>
                <a:uLnTx/>
                <a:uFillTx/>
                <a:latin typeface="Arial" panose="020B0604020202020204" pitchFamily="34" charset="0"/>
                <a:ea typeface="Times New Roman" panose="02020603050405020304" pitchFamily="18" charset="0"/>
                <a:cs typeface="Arial" panose="020B0604020202020204" pitchFamily="34" charset="0"/>
              </a:rPr>
              <a:t>Business pitch presentation</a:t>
            </a:r>
            <a:endParaRPr lang="en-GB" dirty="0">
              <a:solidFill>
                <a:schemeClr val="bg2"/>
              </a:solidFill>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800"/>
              </a:spcAft>
              <a:buClrTx/>
              <a:buSzTx/>
              <a:buFontTx/>
              <a:buNone/>
              <a:tabLst>
                <a:tab pos="4152900" algn="l"/>
              </a:tabLst>
              <a:defRPr/>
            </a:pPr>
            <a:endParaRPr kumimoji="0" lang="en-GB" sz="1800" b="0" i="0" u="none" strike="noStrike" kern="1200" cap="none" spc="0" normalizeH="0" baseline="0" noProof="0" dirty="0">
              <a:ln>
                <a:noFill/>
              </a:ln>
              <a:effectLst/>
              <a:uLnTx/>
              <a:uFillTx/>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800"/>
              </a:spcAft>
              <a:buClrTx/>
              <a:buSzTx/>
              <a:buFontTx/>
              <a:buNone/>
              <a:tabLst>
                <a:tab pos="4152900" algn="l"/>
              </a:tabLst>
              <a:defRPr/>
            </a:pPr>
            <a:endParaRPr lang="en-GB" dirty="0">
              <a:solidFill>
                <a:schemeClr val="bg2"/>
              </a:solidFill>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800"/>
              </a:spcAft>
              <a:buClrTx/>
              <a:buSzTx/>
              <a:buFontTx/>
              <a:buNone/>
              <a:tabLst>
                <a:tab pos="4152900" algn="l"/>
              </a:tabLst>
              <a:defRPr/>
            </a:pPr>
            <a:endParaRPr kumimoji="0" lang="en-GB" sz="1800" b="0" i="0" u="none" strike="noStrike" kern="1200" cap="none" spc="0" normalizeH="0" baseline="0" noProof="0" dirty="0">
              <a:ln>
                <a:noFill/>
              </a:ln>
              <a:solidFill>
                <a:schemeClr val="bg2"/>
              </a:solidFill>
              <a:effectLst/>
              <a:uLnTx/>
              <a:uFillTx/>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800"/>
              </a:spcAft>
              <a:buClrTx/>
              <a:buSzTx/>
              <a:buFontTx/>
              <a:buNone/>
              <a:tabLst>
                <a:tab pos="4152900" algn="l"/>
              </a:tabLst>
              <a:defRPr/>
            </a:pPr>
            <a:endParaRPr lang="en-GB" dirty="0">
              <a:solidFill>
                <a:schemeClr val="bg2"/>
              </a:solidFill>
              <a:latin typeface="Arial" panose="020B0604020202020204" pitchFamily="34" charset="0"/>
              <a:ea typeface="Calibri" panose="020F050202020403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800"/>
              </a:spcAft>
              <a:buClrTx/>
              <a:buSzTx/>
              <a:buFontTx/>
              <a:buNone/>
              <a:tabLst>
                <a:tab pos="4152900" algn="l"/>
              </a:tabLst>
              <a:defRPr/>
            </a:pPr>
            <a:r>
              <a:rPr kumimoji="0" lang="en-GB" sz="1800" i="0" u="none" strike="noStrike" kern="1200" cap="none" spc="0" normalizeH="0" baseline="0" noProof="0" dirty="0">
                <a:ln>
                  <a:noFill/>
                </a:ln>
                <a:solidFill>
                  <a:schemeClr val="bg2"/>
                </a:solidFill>
                <a:effectLst/>
                <a:uLnTx/>
                <a:uFillTx/>
                <a:latin typeface="Arial" panose="020B0604020202020204" pitchFamily="34" charset="0"/>
                <a:ea typeface="Calibri" panose="020F0502020204030204" pitchFamily="34" charset="0"/>
                <a:cs typeface="Arial" panose="020B0604020202020204" pitchFamily="34" charset="0"/>
              </a:rPr>
              <a:t>Mona Alexandra David - 2111962</a:t>
            </a:r>
            <a:endParaRPr kumimoji="0" lang="en-US" sz="1800" i="0" u="none" strike="noStrike" kern="1200" cap="none" spc="0" normalizeH="0" baseline="0" noProof="0" dirty="0">
              <a:ln>
                <a:noFill/>
              </a:ln>
              <a:solidFill>
                <a:schemeClr val="bg2"/>
              </a:solidFill>
              <a:effectLst/>
              <a:uLnTx/>
              <a:uFillTx/>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800"/>
              </a:spcAft>
              <a:buClrTx/>
              <a:buSzTx/>
              <a:buFontTx/>
              <a:buNone/>
              <a:tabLst>
                <a:tab pos="4152900" algn="l"/>
              </a:tabLst>
              <a:defRPr/>
            </a:pPr>
            <a:r>
              <a:rPr kumimoji="0" lang="en-US" sz="1800" i="0" u="none" strike="noStrike" kern="1200" cap="none" spc="0" normalizeH="0" baseline="0" noProof="0" dirty="0">
                <a:ln>
                  <a:noFill/>
                </a:ln>
                <a:solidFill>
                  <a:schemeClr val="bg2"/>
                </a:solidFill>
                <a:effectLst/>
                <a:uLnTx/>
                <a:uFillTx/>
                <a:latin typeface="Arial" panose="020B0604020202020204" pitchFamily="34" charset="0"/>
                <a:ea typeface="Times New Roman" panose="02020603050405020304" pitchFamily="18" charset="0"/>
                <a:cs typeface="Arial" panose="020B0604020202020204" pitchFamily="34" charset="0"/>
              </a:rPr>
              <a:t>Title: Business pitch</a:t>
            </a:r>
            <a:endParaRPr kumimoji="0" lang="en-GB" sz="1800" i="0" u="none" strike="noStrike" kern="1200" cap="none" spc="0" normalizeH="0" baseline="0" noProof="0" dirty="0">
              <a:ln>
                <a:noFill/>
              </a:ln>
              <a:solidFill>
                <a:schemeClr val="bg2"/>
              </a:solidFill>
              <a:effectLst/>
              <a:uLnTx/>
              <a:uFillTx/>
              <a:latin typeface="Arial" panose="020B0604020202020204" pitchFamily="34" charset="0"/>
              <a:cs typeface="Arial" panose="020B0604020202020204" pitchFamily="34" charset="0"/>
            </a:endParaRPr>
          </a:p>
          <a:p>
            <a:pPr>
              <a:spcAft>
                <a:spcPts val="800"/>
              </a:spcAft>
              <a:tabLst>
                <a:tab pos="4152900" algn="l"/>
              </a:tabLst>
              <a:defRPr/>
            </a:pPr>
            <a:r>
              <a:rPr kumimoji="0" lang="en-GB" sz="1800" i="0" u="none" strike="noStrike" kern="1200" cap="none" spc="0" normalizeH="0" baseline="0" noProof="0" dirty="0">
                <a:ln>
                  <a:noFill/>
                </a:ln>
                <a:solidFill>
                  <a:schemeClr val="bg2"/>
                </a:solidFill>
                <a:effectLst/>
                <a:uLnTx/>
                <a:uFillTx/>
                <a:latin typeface="Arial" panose="020B0604020202020204" pitchFamily="34" charset="0"/>
                <a:ea typeface="Calibri" panose="020F0502020204030204" pitchFamily="34" charset="0"/>
                <a:cs typeface="Arial" panose="020B0604020202020204" pitchFamily="34" charset="0"/>
              </a:rPr>
              <a:t>Module name:</a:t>
            </a:r>
            <a:r>
              <a:rPr lang="en-GB" i="0" dirty="0">
                <a:solidFill>
                  <a:schemeClr val="bg2"/>
                </a:solidFill>
                <a:effectLst/>
                <a:latin typeface="Arial" panose="020B0604020202020204" pitchFamily="34" charset="0"/>
                <a:cs typeface="Arial" panose="020B0604020202020204" pitchFamily="34" charset="0"/>
              </a:rPr>
              <a:t> Entrepreneurship</a:t>
            </a:r>
          </a:p>
          <a:p>
            <a:pPr>
              <a:spcAft>
                <a:spcPts val="800"/>
              </a:spcAft>
              <a:tabLst>
                <a:tab pos="4152900" algn="l"/>
              </a:tabLst>
              <a:defRPr/>
            </a:pPr>
            <a:r>
              <a:rPr kumimoji="0" lang="en-GB" sz="1800" i="0" u="none" strike="noStrike" kern="1200" cap="none" spc="0" normalizeH="0" baseline="0" noProof="0" dirty="0">
                <a:ln>
                  <a:noFill/>
                </a:ln>
                <a:solidFill>
                  <a:schemeClr val="bg2"/>
                </a:solidFill>
                <a:effectLst/>
                <a:uLnTx/>
                <a:uFillTx/>
                <a:latin typeface="Arial" panose="020B0604020202020204" pitchFamily="34" charset="0"/>
                <a:ea typeface="Calibri" panose="020F0502020204030204" pitchFamily="34" charset="0"/>
                <a:cs typeface="Arial" panose="020B0604020202020204" pitchFamily="34" charset="0"/>
              </a:rPr>
              <a:t>Module code: </a:t>
            </a:r>
            <a:r>
              <a:rPr lang="en-GB" i="0" dirty="0">
                <a:solidFill>
                  <a:schemeClr val="bg2"/>
                </a:solidFill>
                <a:effectLst/>
                <a:latin typeface="Arial" panose="020B0604020202020204" pitchFamily="34" charset="0"/>
                <a:cs typeface="Arial" panose="020B0604020202020204" pitchFamily="34" charset="0"/>
              </a:rPr>
              <a:t>LCBB5001</a:t>
            </a:r>
          </a:p>
          <a:p>
            <a:pPr marL="0" marR="0" lvl="0" indent="0" algn="l" defTabSz="914400" rtl="0" eaLnBrk="1" fontAlgn="auto" latinLnBrk="0" hangingPunct="1">
              <a:lnSpc>
                <a:spcPct val="100000"/>
              </a:lnSpc>
              <a:spcBef>
                <a:spcPts val="0"/>
              </a:spcBef>
              <a:spcAft>
                <a:spcPts val="800"/>
              </a:spcAft>
              <a:buClrTx/>
              <a:buSzTx/>
              <a:buFontTx/>
              <a:buNone/>
              <a:tabLst>
                <a:tab pos="4152900" algn="l"/>
              </a:tabLst>
              <a:defRPr/>
            </a:pPr>
            <a:r>
              <a:rPr kumimoji="0" lang="en-GB" sz="1800" i="0" u="none" strike="noStrike" kern="1200" cap="none" spc="0" normalizeH="0" baseline="0" noProof="0" dirty="0">
                <a:ln>
                  <a:noFill/>
                </a:ln>
                <a:solidFill>
                  <a:schemeClr val="bg2"/>
                </a:solidFill>
                <a:effectLst/>
                <a:uLnTx/>
                <a:uFillTx/>
                <a:latin typeface="Arial" panose="020B0604020202020204" pitchFamily="34" charset="0"/>
                <a:ea typeface="Calibri" panose="020F0502020204030204" pitchFamily="34" charset="0"/>
                <a:cs typeface="Arial" panose="020B0604020202020204" pitchFamily="34" charset="0"/>
              </a:rPr>
              <a:t>Lecturer name: Amer Kareem</a:t>
            </a:r>
          </a:p>
          <a:p>
            <a:pPr marL="0" marR="0" lvl="0" indent="0" algn="l" defTabSz="914400" rtl="0" eaLnBrk="1" fontAlgn="auto" latinLnBrk="0" hangingPunct="1">
              <a:lnSpc>
                <a:spcPct val="100000"/>
              </a:lnSpc>
              <a:spcBef>
                <a:spcPts val="0"/>
              </a:spcBef>
              <a:spcAft>
                <a:spcPts val="800"/>
              </a:spcAft>
              <a:buClrTx/>
              <a:buSzTx/>
              <a:buFontTx/>
              <a:buNone/>
              <a:tabLst>
                <a:tab pos="4152900" algn="l"/>
              </a:tabLst>
              <a:defRPr/>
            </a:pPr>
            <a:r>
              <a:rPr kumimoji="0" lang="en-GB" sz="1800" i="0" u="none" strike="noStrike" kern="1200" cap="none" spc="0" normalizeH="0" baseline="0" noProof="0" dirty="0">
                <a:ln>
                  <a:noFill/>
                </a:ln>
                <a:solidFill>
                  <a:schemeClr val="bg2"/>
                </a:solidFill>
                <a:effectLst/>
                <a:uLnTx/>
                <a:uFillTx/>
                <a:latin typeface="Arial" panose="020B0604020202020204" pitchFamily="34" charset="0"/>
                <a:ea typeface="Calibri" panose="020F0502020204030204" pitchFamily="34" charset="0"/>
                <a:cs typeface="Arial" panose="020B0604020202020204" pitchFamily="34" charset="0"/>
              </a:rPr>
              <a:t>Submission date: 25/03/2024</a:t>
            </a:r>
            <a:endParaRPr lang="en-GB" dirty="0">
              <a:solidFill>
                <a:schemeClr val="bg2"/>
              </a:solidFill>
              <a:latin typeface="Arial" panose="020B0604020202020204" pitchFamily="34" charset="0"/>
              <a:cs typeface="Arial" panose="020B0604020202020204" pitchFamily="34" charset="0"/>
            </a:endParaRPr>
          </a:p>
          <a:p>
            <a:pPr>
              <a:spcAft>
                <a:spcPts val="800"/>
              </a:spcAft>
              <a:tabLst>
                <a:tab pos="4152900" algn="l"/>
              </a:tabLst>
              <a:defRPr/>
            </a:pPr>
            <a:endParaRPr kumimoji="0" lang="en-GB" sz="1800" i="0" u="none" strike="noStrike" kern="1200" cap="none" spc="0" normalizeH="0" baseline="0" noProof="0" dirty="0">
              <a:ln>
                <a:noFill/>
              </a:ln>
              <a:solidFill>
                <a:schemeClr val="bg2"/>
              </a:solidFill>
              <a:effectLst/>
              <a:uLnTx/>
              <a:uFillTx/>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665158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A3EFF7B1-6CB7-47D1-AD37-B870CA2B2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7FA2962B-21B6-4689-A95D-A8FF6ADE4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a:extLst>
              <a:ext uri="{FF2B5EF4-FFF2-40B4-BE49-F238E27FC236}">
                <a16:creationId xmlns:a16="http://schemas.microsoft.com/office/drawing/2014/main" id="{A745280D-ED36-41FE-8EB1-CE597C99CFE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117348" y="774914"/>
            <a:ext cx="304800" cy="429768"/>
            <a:chOff x="215328" y="-46937"/>
            <a:chExt cx="304800" cy="2773841"/>
          </a:xfrm>
        </p:grpSpPr>
        <p:cxnSp>
          <p:nvCxnSpPr>
            <p:cNvPr id="16" name="Straight Connector 15">
              <a:extLst>
                <a:ext uri="{FF2B5EF4-FFF2-40B4-BE49-F238E27FC236}">
                  <a16:creationId xmlns:a16="http://schemas.microsoft.com/office/drawing/2014/main" id="{3D26CEB3-5AE4-4088-AD63-396DB50F28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4AA9279A-AD34-474C-834E-6BF658144A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3589559-7D9A-4ECD-90BB-A5565E2DAE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701B1A71-DCEA-4EB2-8133-98A2CD6F098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80E95A5C-1E97-41C3-9DEC-245FF6DEBF1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22" name="Oval 21">
              <a:extLst>
                <a:ext uri="{FF2B5EF4-FFF2-40B4-BE49-F238E27FC236}">
                  <a16:creationId xmlns:a16="http://schemas.microsoft.com/office/drawing/2014/main" id="{8D3C3374-C720-4FCD-B6CD-AEF1D1A6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7639E2EF-4D23-4EA3-B29E-D6362FF722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730820A4-6CEA-4BF7-8DE4-F5B2D2EB23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F320E002-8AED-4D4F-A104-0585FFFB9A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6A0BF3F3-3A09-42CE-9483-114BD01DD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B233BD5C-DFC7-4EB7-B348-7C9B5B8D0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9" name="Rectangle 28">
            <a:extLst>
              <a:ext uri="{FF2B5EF4-FFF2-40B4-BE49-F238E27FC236}">
                <a16:creationId xmlns:a16="http://schemas.microsoft.com/office/drawing/2014/main" id="{A00D2CE1-35C1-46E6-BD59-CEE668BD90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A58DCE86-9AE1-46D1-96D6-04B8B3EDF6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32" name="Straight Connector 31">
              <a:extLst>
                <a:ext uri="{FF2B5EF4-FFF2-40B4-BE49-F238E27FC236}">
                  <a16:creationId xmlns:a16="http://schemas.microsoft.com/office/drawing/2014/main" id="{89B74739-D423-4F25-A976-0A6CD86D17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018E700-FF08-42AA-9237-24E7A74AD3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6B3488A-8A55-403E-B9C9-75AFA0CF53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5089B9D-BA8D-4A64-B95F-33940D9D68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7" name="Rectangle 36">
            <a:extLst>
              <a:ext uri="{FF2B5EF4-FFF2-40B4-BE49-F238E27FC236}">
                <a16:creationId xmlns:a16="http://schemas.microsoft.com/office/drawing/2014/main" id="{E18403B7-F2C7-4C07-8522-21C319109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23B58CC6-A99E-43AF-A467-256F19287F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40" name="Straight Connector 39">
              <a:extLst>
                <a:ext uri="{FF2B5EF4-FFF2-40B4-BE49-F238E27FC236}">
                  <a16:creationId xmlns:a16="http://schemas.microsoft.com/office/drawing/2014/main" id="{8FE97852-3A18-4317-B17E-8C45174F96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9D0BC6E-6D0B-4589-B1BF-372BAA3839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530B892E-E062-4B0A-B79E-E55D36EC9AE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D1A4DF9-C28A-4C0A-B273-702F0C4880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4" name="TextBox 3">
            <a:extLst>
              <a:ext uri="{FF2B5EF4-FFF2-40B4-BE49-F238E27FC236}">
                <a16:creationId xmlns:a16="http://schemas.microsoft.com/office/drawing/2014/main" id="{84F4BAFA-41D6-EC98-84A5-883C9A4B5B61}"/>
              </a:ext>
            </a:extLst>
          </p:cNvPr>
          <p:cNvSpPr txBox="1"/>
          <p:nvPr/>
        </p:nvSpPr>
        <p:spPr>
          <a:xfrm>
            <a:off x="630936" y="495992"/>
            <a:ext cx="4195140" cy="5638831"/>
          </a:xfrm>
          <a:prstGeom prst="rect">
            <a:avLst/>
          </a:prstGeom>
          <a:noFill/>
        </p:spPr>
        <p:txBody>
          <a:bodyPr vert="horz" lIns="91440" tIns="45720" rIns="91440" bIns="45720" rtlCol="0" anchor="ctr">
            <a:normAutofit/>
          </a:bodyPr>
          <a:lstStyle/>
          <a:p>
            <a:pPr>
              <a:lnSpc>
                <a:spcPct val="90000"/>
              </a:lnSpc>
              <a:spcBef>
                <a:spcPct val="0"/>
              </a:spcBef>
              <a:spcAft>
                <a:spcPts val="600"/>
              </a:spcAft>
            </a:pPr>
            <a:r>
              <a:rPr lang="en-US" sz="4800" b="1" kern="1200">
                <a:solidFill>
                  <a:schemeClr val="tx1"/>
                </a:solidFill>
                <a:latin typeface="+mj-lt"/>
                <a:ea typeface="+mj-ea"/>
                <a:cs typeface="+mj-cs"/>
              </a:rPr>
              <a:t>Contents</a:t>
            </a:r>
          </a:p>
        </p:txBody>
      </p:sp>
      <p:graphicFrame>
        <p:nvGraphicFramePr>
          <p:cNvPr id="45" name="TextBox 4">
            <a:extLst>
              <a:ext uri="{FF2B5EF4-FFF2-40B4-BE49-F238E27FC236}">
                <a16:creationId xmlns:a16="http://schemas.microsoft.com/office/drawing/2014/main" id="{9301E272-4956-0F35-4CA9-2F3C9C8E13F0}"/>
              </a:ext>
            </a:extLst>
          </p:cNvPr>
          <p:cNvGraphicFramePr/>
          <p:nvPr>
            <p:extLst>
              <p:ext uri="{D42A27DB-BD31-4B8C-83A1-F6EECF244321}">
                <p14:modId xmlns:p14="http://schemas.microsoft.com/office/powerpoint/2010/main" val="2647090669"/>
              </p:ext>
            </p:extLst>
          </p:nvPr>
        </p:nvGraphicFramePr>
        <p:xfrm>
          <a:off x="4915947" y="866585"/>
          <a:ext cx="6253722" cy="5056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643817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1" name="Rectangle 1100">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8" name="Picture 4" descr="The Art of Problem Solving: A Comprehensive Guide to Mastering the Skill">
            <a:extLst>
              <a:ext uri="{FF2B5EF4-FFF2-40B4-BE49-F238E27FC236}">
                <a16:creationId xmlns:a16="http://schemas.microsoft.com/office/drawing/2014/main" id="{FE0D1D2F-4ABB-7C71-9CC2-DA30C6628EF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219" r="11784" b="4"/>
          <a:stretch/>
        </p:blipFill>
        <p:spPr bwMode="auto">
          <a:xfrm>
            <a:off x="1108401" y="1245323"/>
            <a:ext cx="1996356" cy="19963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t's not that I don't like&#10;people...I just don't want&#10;to socialize with them">
            <a:extLst>
              <a:ext uri="{FF2B5EF4-FFF2-40B4-BE49-F238E27FC236}">
                <a16:creationId xmlns:a16="http://schemas.microsoft.com/office/drawing/2014/main" id="{DDD79F59-433A-BD40-1F5B-FD2DB9BD2AD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972" r="31" b="3"/>
          <a:stretch/>
        </p:blipFill>
        <p:spPr bwMode="auto">
          <a:xfrm>
            <a:off x="3206661" y="1239831"/>
            <a:ext cx="1996351" cy="199637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Report highlights global legal, regulatory and socioeconomic issues facing  insurers - Commercial Risk">
            <a:extLst>
              <a:ext uri="{FF2B5EF4-FFF2-40B4-BE49-F238E27FC236}">
                <a16:creationId xmlns:a16="http://schemas.microsoft.com/office/drawing/2014/main" id="{09492938-0F95-E5E9-0EC1-5F78ABEAF9A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5448" r="17313"/>
          <a:stretch/>
        </p:blipFill>
        <p:spPr bwMode="auto">
          <a:xfrm>
            <a:off x="1108381" y="3335036"/>
            <a:ext cx="1996374" cy="199637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ow to predict and identify market gaps for your business to succeed?">
            <a:extLst>
              <a:ext uri="{FF2B5EF4-FFF2-40B4-BE49-F238E27FC236}">
                <a16:creationId xmlns:a16="http://schemas.microsoft.com/office/drawing/2014/main" id="{2479D5C9-BE46-AC04-D7D9-DAFECEDDCB0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33453" b="-3"/>
          <a:stretch/>
        </p:blipFill>
        <p:spPr bwMode="auto">
          <a:xfrm>
            <a:off x="3206660" y="3335037"/>
            <a:ext cx="1996362" cy="1996376"/>
          </a:xfrm>
          <a:prstGeom prst="rect">
            <a:avLst/>
          </a:prstGeom>
          <a:noFill/>
          <a:extLst>
            <a:ext uri="{909E8E84-426E-40DD-AFC4-6F175D3DCCD1}">
              <a14:hiddenFill xmlns:a14="http://schemas.microsoft.com/office/drawing/2010/main">
                <a:solidFill>
                  <a:srgbClr val="FFFFFF"/>
                </a:solidFill>
              </a14:hiddenFill>
            </a:ext>
          </a:extLst>
        </p:spPr>
      </p:pic>
      <p:sp>
        <p:nvSpPr>
          <p:cNvPr id="1102" name="Rectangle 1101">
            <a:extLst>
              <a:ext uri="{FF2B5EF4-FFF2-40B4-BE49-F238E27FC236}">
                <a16:creationId xmlns:a16="http://schemas.microsoft.com/office/drawing/2014/main" id="{F410C0F3-C7FA-4157-BD5D-9A28DFC955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404" y="609601"/>
            <a:ext cx="5083000" cy="5486400"/>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3" name="Graphic 212">
            <a:extLst>
              <a:ext uri="{FF2B5EF4-FFF2-40B4-BE49-F238E27FC236}">
                <a16:creationId xmlns:a16="http://schemas.microsoft.com/office/drawing/2014/main" id="{791A7DC9-0CC4-4E7A-A88C-F7F693B36F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6686" y="163878"/>
            <a:ext cx="891445" cy="89144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105" name="Graphic 212">
            <a:extLst>
              <a:ext uri="{FF2B5EF4-FFF2-40B4-BE49-F238E27FC236}">
                <a16:creationId xmlns:a16="http://schemas.microsoft.com/office/drawing/2014/main" id="{4FE41D93-3454-42B2-935D-B099FE4FB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6686" y="163878"/>
            <a:ext cx="891445" cy="89144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107" name="Oval 1106">
            <a:extLst>
              <a:ext uri="{FF2B5EF4-FFF2-40B4-BE49-F238E27FC236}">
                <a16:creationId xmlns:a16="http://schemas.microsoft.com/office/drawing/2014/main" id="{59364DEE-7DDD-4F52-A986-54AB0E9087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596" y="5416520"/>
            <a:ext cx="419129" cy="419129"/>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09" name="Oval 1108">
            <a:extLst>
              <a:ext uri="{FF2B5EF4-FFF2-40B4-BE49-F238E27FC236}">
                <a16:creationId xmlns:a16="http://schemas.microsoft.com/office/drawing/2014/main" id="{625D5A11-FB09-4CD6-BA92-78E1C430E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596" y="5416520"/>
            <a:ext cx="419129" cy="419129"/>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111" name="Graphic 185">
            <a:extLst>
              <a:ext uri="{FF2B5EF4-FFF2-40B4-BE49-F238E27FC236}">
                <a16:creationId xmlns:a16="http://schemas.microsoft.com/office/drawing/2014/main" id="{071FE7A6-F5D0-47EA-8ADE-9F0CD33C948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861132" y="5895911"/>
            <a:ext cx="1054466" cy="469689"/>
            <a:chOff x="9841624" y="4115729"/>
            <a:chExt cx="602169" cy="268223"/>
          </a:xfrm>
          <a:solidFill>
            <a:schemeClr val="bg1"/>
          </a:solidFill>
        </p:grpSpPr>
        <p:sp>
          <p:nvSpPr>
            <p:cNvPr id="1113" name="Freeform: Shape 1112">
              <a:extLst>
                <a:ext uri="{FF2B5EF4-FFF2-40B4-BE49-F238E27FC236}">
                  <a16:creationId xmlns:a16="http://schemas.microsoft.com/office/drawing/2014/main" id="{0EBED465-9D4E-4937-B39A-5C0F908F8A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15" name="Freeform: Shape 1114">
              <a:extLst>
                <a:ext uri="{FF2B5EF4-FFF2-40B4-BE49-F238E27FC236}">
                  <a16:creationId xmlns:a16="http://schemas.microsoft.com/office/drawing/2014/main" id="{7B4A0C80-757F-4042-911F-99CFE7685D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22" name="Freeform: Shape 1121">
              <a:extLst>
                <a:ext uri="{FF2B5EF4-FFF2-40B4-BE49-F238E27FC236}">
                  <a16:creationId xmlns:a16="http://schemas.microsoft.com/office/drawing/2014/main" id="{51BCB4B5-D164-4D2D-91F1-C0E58D63E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23" name="Freeform: Shape 1122">
              <a:extLst>
                <a:ext uri="{FF2B5EF4-FFF2-40B4-BE49-F238E27FC236}">
                  <a16:creationId xmlns:a16="http://schemas.microsoft.com/office/drawing/2014/main" id="{B939A04A-C446-4136-987F-8F347387D7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24" name="Freeform: Shape 1123">
              <a:extLst>
                <a:ext uri="{FF2B5EF4-FFF2-40B4-BE49-F238E27FC236}">
                  <a16:creationId xmlns:a16="http://schemas.microsoft.com/office/drawing/2014/main" id="{74E311E5-BC75-456A-8C11-52EFC2332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graphicFrame>
        <p:nvGraphicFramePr>
          <p:cNvPr id="1036" name="TextBox 5">
            <a:extLst>
              <a:ext uri="{FF2B5EF4-FFF2-40B4-BE49-F238E27FC236}">
                <a16:creationId xmlns:a16="http://schemas.microsoft.com/office/drawing/2014/main" id="{A6D9B13E-FB5E-F75A-D13F-23592B26E5F7}"/>
              </a:ext>
            </a:extLst>
          </p:cNvPr>
          <p:cNvGraphicFramePr/>
          <p:nvPr>
            <p:extLst>
              <p:ext uri="{D42A27DB-BD31-4B8C-83A1-F6EECF244321}">
                <p14:modId xmlns:p14="http://schemas.microsoft.com/office/powerpoint/2010/main" val="83691632"/>
              </p:ext>
            </p:extLst>
          </p:nvPr>
        </p:nvGraphicFramePr>
        <p:xfrm>
          <a:off x="6096000" y="1958550"/>
          <a:ext cx="5356041" cy="426127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6" name="TextBox 15">
            <a:extLst>
              <a:ext uri="{FF2B5EF4-FFF2-40B4-BE49-F238E27FC236}">
                <a16:creationId xmlns:a16="http://schemas.microsoft.com/office/drawing/2014/main" id="{01447F8A-879A-DA08-BA98-95B8C6ACF0C9}"/>
              </a:ext>
            </a:extLst>
          </p:cNvPr>
          <p:cNvSpPr txBox="1"/>
          <p:nvPr/>
        </p:nvSpPr>
        <p:spPr>
          <a:xfrm>
            <a:off x="501445" y="6219825"/>
            <a:ext cx="4058884" cy="1015663"/>
          </a:xfrm>
          <a:prstGeom prst="rect">
            <a:avLst/>
          </a:prstGeom>
          <a:noFill/>
        </p:spPr>
        <p:txBody>
          <a:bodyPr wrap="square" rtlCol="0">
            <a:spAutoFit/>
          </a:bodyPr>
          <a:lstStyle/>
          <a:p>
            <a:r>
              <a:rPr lang="en-GB" sz="800" dirty="0">
                <a:effectLst/>
                <a:latin typeface="Arial" panose="020B0604020202020204" pitchFamily="34" charset="0"/>
                <a:cs typeface="Arial" panose="020B0604020202020204" pitchFamily="34" charset="0"/>
                <a:hlinkClick r:id="rId11"/>
              </a:rPr>
              <a:t>https://www.linkedin.com/pulse/art-problem-solving-comprehensive-guide-mastering-skill-shobha-sharma-0kezf</a:t>
            </a:r>
            <a:endParaRPr lang="en-GB" sz="800" dirty="0">
              <a:effectLst/>
              <a:latin typeface="Arial" panose="020B0604020202020204" pitchFamily="34" charset="0"/>
              <a:cs typeface="Arial" panose="020B0604020202020204" pitchFamily="34" charset="0"/>
            </a:endParaRPr>
          </a:p>
          <a:p>
            <a:r>
              <a:rPr lang="en-GB" sz="800" dirty="0">
                <a:effectLst/>
                <a:latin typeface="Arial" panose="020B0604020202020204" pitchFamily="34" charset="0"/>
                <a:cs typeface="Arial" panose="020B0604020202020204" pitchFamily="34" charset="0"/>
                <a:hlinkClick r:id="rId12"/>
              </a:rPr>
              <a:t>https://www.someecards.com/usercards/viewcard/99c01fe50596df7ccb55e1392232ac29af</a:t>
            </a:r>
            <a:r>
              <a:rPr lang="en-GB" dirty="0">
                <a:effectLst/>
                <a:hlinkClick r:id="rId12"/>
              </a:rPr>
              <a:t>/</a:t>
            </a:r>
            <a:endParaRPr lang="en-GB" dirty="0">
              <a:effectLst/>
            </a:endParaRPr>
          </a:p>
          <a:p>
            <a:endParaRPr lang="en-GB" dirty="0"/>
          </a:p>
        </p:txBody>
      </p:sp>
    </p:spTree>
    <p:extLst>
      <p:ext uri="{BB962C8B-B14F-4D97-AF65-F5344CB8AC3E}">
        <p14:creationId xmlns:p14="http://schemas.microsoft.com/office/powerpoint/2010/main" val="14566084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070">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AF647F3B-A874-5566-A78B-33BE870F971F}"/>
              </a:ext>
            </a:extLst>
          </p:cNvPr>
          <p:cNvSpPr txBox="1"/>
          <p:nvPr/>
        </p:nvSpPr>
        <p:spPr>
          <a:xfrm>
            <a:off x="6234865" y="568517"/>
            <a:ext cx="5248221" cy="1067209"/>
          </a:xfrm>
          <a:prstGeom prst="rect">
            <a:avLst/>
          </a:prstGeom>
        </p:spPr>
        <p:txBody>
          <a:bodyPr vert="horz" lIns="91440" tIns="45720" rIns="91440" bIns="45720" rtlCol="0" anchor="ctr">
            <a:normAutofit fontScale="70000" lnSpcReduction="20000"/>
          </a:bodyPr>
          <a:lstStyle/>
          <a:p>
            <a:pPr>
              <a:lnSpc>
                <a:spcPct val="90000"/>
              </a:lnSpc>
              <a:spcBef>
                <a:spcPct val="0"/>
              </a:spcBef>
              <a:spcAft>
                <a:spcPts val="600"/>
              </a:spcAft>
            </a:pPr>
            <a:endParaRPr lang="en-US" sz="2800" b="0" i="0" u="none" strike="noStrike" baseline="0" dirty="0">
              <a:solidFill>
                <a:schemeClr val="bg1"/>
              </a:solidFill>
              <a:latin typeface="+mj-lt"/>
              <a:ea typeface="+mj-ea"/>
              <a:cs typeface="+mj-cs"/>
            </a:endParaRPr>
          </a:p>
          <a:p>
            <a:pPr>
              <a:lnSpc>
                <a:spcPct val="90000"/>
              </a:lnSpc>
              <a:spcBef>
                <a:spcPct val="0"/>
              </a:spcBef>
              <a:spcAft>
                <a:spcPts val="600"/>
              </a:spcAft>
            </a:pPr>
            <a:r>
              <a:rPr lang="en-US" sz="3600" b="1" i="0" u="none" strike="noStrike" baseline="0" dirty="0">
                <a:solidFill>
                  <a:schemeClr val="bg1"/>
                </a:solidFill>
                <a:latin typeface="Arial" panose="020B0604020202020204" pitchFamily="34" charset="0"/>
                <a:ea typeface="+mj-ea"/>
                <a:cs typeface="Arial" panose="020B0604020202020204" pitchFamily="34" charset="0"/>
              </a:rPr>
              <a:t>Overview of the business idea </a:t>
            </a:r>
          </a:p>
          <a:p>
            <a:pPr>
              <a:lnSpc>
                <a:spcPct val="90000"/>
              </a:lnSpc>
              <a:spcBef>
                <a:spcPct val="0"/>
              </a:spcBef>
              <a:spcAft>
                <a:spcPts val="600"/>
              </a:spcAft>
            </a:pPr>
            <a:endParaRPr lang="en-US" sz="2800" dirty="0">
              <a:solidFill>
                <a:schemeClr val="bg1"/>
              </a:solidFill>
              <a:latin typeface="+mj-lt"/>
              <a:ea typeface="+mj-ea"/>
              <a:cs typeface="+mj-cs"/>
            </a:endParaRPr>
          </a:p>
        </p:txBody>
      </p:sp>
      <p:pic>
        <p:nvPicPr>
          <p:cNvPr id="2053" name="Picture 5" descr="How To Make Cheese &amp; Onion Pasties Recipe - The Aziz Kitchen">
            <a:extLst>
              <a:ext uri="{FF2B5EF4-FFF2-40B4-BE49-F238E27FC236}">
                <a16:creationId xmlns:a16="http://schemas.microsoft.com/office/drawing/2014/main" id="{60545CC9-F09A-CEC5-2029-2E1471BD721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242" r="20508"/>
          <a:stretch/>
        </p:blipFill>
        <p:spPr bwMode="auto">
          <a:xfrm>
            <a:off x="739959" y="1095407"/>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noFill/>
          <a:ln w="28575">
            <a:noFill/>
          </a:ln>
          <a:extLst>
            <a:ext uri="{909E8E84-426E-40DD-AFC4-6F175D3DCCD1}">
              <a14:hiddenFill xmlns:a14="http://schemas.microsoft.com/office/drawing/2010/main">
                <a:solidFill>
                  <a:srgbClr val="FFFFFF"/>
                </a:solidFill>
              </a14:hiddenFill>
            </a:ext>
          </a:extLst>
        </p:spPr>
      </p:pic>
      <p:grpSp>
        <p:nvGrpSpPr>
          <p:cNvPr id="2073" name="Group 2072">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2074" name="Freeform: Shape 2073">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2075" name="Freeform: Shape 2074">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5" name="TextBox 4">
            <a:extLst>
              <a:ext uri="{FF2B5EF4-FFF2-40B4-BE49-F238E27FC236}">
                <a16:creationId xmlns:a16="http://schemas.microsoft.com/office/drawing/2014/main" id="{57195D99-647C-1A51-B358-BE55FFBB0D4D}"/>
              </a:ext>
            </a:extLst>
          </p:cNvPr>
          <p:cNvSpPr txBox="1"/>
          <p:nvPr/>
        </p:nvSpPr>
        <p:spPr>
          <a:xfrm>
            <a:off x="6234868" y="1820369"/>
            <a:ext cx="5217173" cy="435133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dirty="0">
                <a:solidFill>
                  <a:schemeClr val="bg1"/>
                </a:solidFill>
              </a:rPr>
              <a:t>Name of the business: Pastries et al</a:t>
            </a:r>
          </a:p>
          <a:p>
            <a:pPr indent="-228600">
              <a:lnSpc>
                <a:spcPct val="90000"/>
              </a:lnSpc>
              <a:spcAft>
                <a:spcPts val="600"/>
              </a:spcAft>
              <a:buFont typeface="Arial" panose="020B0604020202020204" pitchFamily="34" charset="0"/>
              <a:buChar char="•"/>
            </a:pPr>
            <a:r>
              <a:rPr lang="en-US" dirty="0">
                <a:solidFill>
                  <a:schemeClr val="bg1"/>
                </a:solidFill>
              </a:rPr>
              <a:t>Mission and vision – to provide the greatest freshly made pastries</a:t>
            </a:r>
          </a:p>
          <a:p>
            <a:pPr indent="-228600">
              <a:lnSpc>
                <a:spcPct val="90000"/>
              </a:lnSpc>
              <a:spcAft>
                <a:spcPts val="600"/>
              </a:spcAft>
              <a:buFont typeface="Arial" panose="020B0604020202020204" pitchFamily="34" charset="0"/>
              <a:buChar char="•"/>
            </a:pPr>
            <a:r>
              <a:rPr lang="en-US" dirty="0">
                <a:solidFill>
                  <a:schemeClr val="bg1"/>
                </a:solidFill>
              </a:rPr>
              <a:t>Market opportunity – With an absence of specialized pastry vans in the area. My product will fill this market.</a:t>
            </a:r>
          </a:p>
          <a:p>
            <a:pPr indent="-228600">
              <a:lnSpc>
                <a:spcPct val="90000"/>
              </a:lnSpc>
              <a:spcAft>
                <a:spcPts val="600"/>
              </a:spcAft>
              <a:buFont typeface="Arial" panose="020B0604020202020204" pitchFamily="34" charset="0"/>
              <a:buChar char="•"/>
            </a:pPr>
            <a:r>
              <a:rPr lang="en-US" dirty="0">
                <a:solidFill>
                  <a:schemeClr val="bg1"/>
                </a:solidFill>
              </a:rPr>
              <a:t>Consumer polls – to determine which product will sell and focus on these products</a:t>
            </a:r>
          </a:p>
          <a:p>
            <a:pPr indent="-228600">
              <a:lnSpc>
                <a:spcPct val="90000"/>
              </a:lnSpc>
              <a:spcAft>
                <a:spcPts val="600"/>
              </a:spcAft>
              <a:buFont typeface="Arial" panose="020B0604020202020204" pitchFamily="34" charset="0"/>
              <a:buChar char="•"/>
            </a:pPr>
            <a:r>
              <a:rPr lang="en-US" dirty="0">
                <a:solidFill>
                  <a:schemeClr val="bg1"/>
                </a:solidFill>
              </a:rPr>
              <a:t>Product - </a:t>
            </a:r>
            <a:r>
              <a:rPr kumimoji="0" lang="en-US" altLang="en-US" b="0" i="0" u="none" strike="noStrike" cap="none" normalizeH="0" baseline="0" dirty="0">
                <a:ln>
                  <a:noFill/>
                </a:ln>
                <a:solidFill>
                  <a:schemeClr val="bg1"/>
                </a:solidFill>
                <a:effectLst/>
              </a:rPr>
              <a:t>popular savory pastry, including vegan </a:t>
            </a:r>
            <a:r>
              <a:rPr kumimoji="0" lang="en-US" altLang="en-US" b="0" i="0" u="none" strike="noStrike" cap="none" normalizeH="0" baseline="0">
                <a:ln>
                  <a:noFill/>
                </a:ln>
                <a:solidFill>
                  <a:schemeClr val="bg1"/>
                </a:solidFill>
                <a:effectLst/>
              </a:rPr>
              <a:t>and meat </a:t>
            </a:r>
            <a:r>
              <a:rPr kumimoji="0" lang="en-US" altLang="en-US" b="0" i="0" u="none" strike="noStrike" cap="none" normalizeH="0" baseline="0" dirty="0">
                <a:ln>
                  <a:noFill/>
                </a:ln>
                <a:solidFill>
                  <a:schemeClr val="bg1"/>
                </a:solidFill>
                <a:effectLst/>
              </a:rPr>
              <a:t>choices</a:t>
            </a:r>
          </a:p>
          <a:p>
            <a:pPr indent="-228600">
              <a:lnSpc>
                <a:spcPct val="90000"/>
              </a:lnSpc>
              <a:spcAft>
                <a:spcPts val="600"/>
              </a:spcAft>
              <a:buFont typeface="Arial" panose="020B0604020202020204" pitchFamily="34" charset="0"/>
              <a:buChar char="•"/>
            </a:pPr>
            <a:endParaRPr lang="en-US" altLang="en-US" dirty="0">
              <a:solidFill>
                <a:schemeClr val="bg1"/>
              </a:solidFill>
            </a:endParaRPr>
          </a:p>
          <a:p>
            <a:pPr>
              <a:lnSpc>
                <a:spcPct val="90000"/>
              </a:lnSpc>
              <a:spcAft>
                <a:spcPts val="600"/>
              </a:spcAft>
            </a:pPr>
            <a:endParaRPr kumimoji="0" lang="en-US" altLang="en-US" b="0" i="0" u="none" strike="noStrike" cap="none" normalizeH="0" baseline="0" dirty="0">
              <a:ln>
                <a:noFill/>
              </a:ln>
              <a:solidFill>
                <a:schemeClr val="bg1"/>
              </a:solidFill>
              <a:effectLst/>
            </a:endParaRPr>
          </a:p>
        </p:txBody>
      </p:sp>
      <p:grpSp>
        <p:nvGrpSpPr>
          <p:cNvPr id="2077"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2078" name="Freeform: Shape 2077">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79" name="Freeform: Shape 2078">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80" name="Freeform: Shape 2079">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81" name="Freeform: Shape 2080">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82" name="Freeform: Shape 2081">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8" name="Rectangle 3">
            <a:extLst>
              <a:ext uri="{FF2B5EF4-FFF2-40B4-BE49-F238E27FC236}">
                <a16:creationId xmlns:a16="http://schemas.microsoft.com/office/drawing/2014/main" id="{D96BF591-6E86-05CB-84EE-CEAE0D3749D4}"/>
              </a:ext>
            </a:extLst>
          </p:cNvPr>
          <p:cNvSpPr>
            <a:spLocks noChangeArrowheads="1"/>
          </p:cNvSpPr>
          <p:nvPr/>
        </p:nvSpPr>
        <p:spPr bwMode="auto">
          <a:xfrm>
            <a:off x="0" y="-323165"/>
            <a:ext cx="18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spcBef>
                <a:spcPct val="0"/>
              </a:spcBef>
              <a:spcAft>
                <a:spcPts val="600"/>
              </a:spcAft>
              <a:buClrTx/>
              <a:buSzTx/>
              <a:buFontTx/>
              <a:buNone/>
              <a:tabLst/>
            </a:pPr>
            <a:br>
              <a:rPr kumimoji="0" lang="en-US" altLang="en-US" b="0" i="0" u="none" strike="noStrike" cap="none" normalizeH="0" baseline="0">
                <a:ln>
                  <a:noFill/>
                </a:ln>
                <a:solidFill>
                  <a:schemeClr val="tx1"/>
                </a:solidFill>
                <a:effectLst/>
                <a:latin typeface="Arial" panose="020B0604020202020204" pitchFamily="34" charset="0"/>
              </a:rPr>
            </a:br>
            <a:endParaRPr kumimoji="0" lang="en-US" altLang="en-US" b="0" i="0" u="none" strike="noStrike" cap="none" normalizeH="0" baseline="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DED6A006-ED6B-6BEC-63D2-79FAC3B9A135}"/>
              </a:ext>
            </a:extLst>
          </p:cNvPr>
          <p:cNvSpPr txBox="1"/>
          <p:nvPr/>
        </p:nvSpPr>
        <p:spPr>
          <a:xfrm>
            <a:off x="739959" y="5987064"/>
            <a:ext cx="4136841" cy="369332"/>
          </a:xfrm>
          <a:prstGeom prst="rect">
            <a:avLst/>
          </a:prstGeom>
          <a:noFill/>
        </p:spPr>
        <p:txBody>
          <a:bodyPr wrap="square" rtlCol="0">
            <a:spAutoFit/>
          </a:bodyPr>
          <a:lstStyle/>
          <a:p>
            <a:r>
              <a:rPr lang="en-GB" sz="900" dirty="0">
                <a:effectLst/>
                <a:latin typeface="Arial" panose="020B0604020202020204" pitchFamily="34" charset="0"/>
                <a:cs typeface="Arial" panose="020B0604020202020204" pitchFamily="34" charset="0"/>
                <a:hlinkClick r:id="rId3"/>
              </a:rPr>
              <a:t>https://theazizkitchen.com/recipe/cheese-onion-pasties/</a:t>
            </a:r>
            <a:endParaRPr lang="en-GB" sz="900" dirty="0">
              <a:effectLst/>
              <a:latin typeface="Arial" panose="020B0604020202020204" pitchFamily="34" charset="0"/>
              <a:cs typeface="Arial" panose="020B0604020202020204" pitchFamily="34" charset="0"/>
            </a:endParaRPr>
          </a:p>
          <a:p>
            <a:endParaRPr lang="en-GB" sz="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59819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a:extLst>
              <a:ext uri="{FF2B5EF4-FFF2-40B4-BE49-F238E27FC236}">
                <a16:creationId xmlns:a16="http://schemas.microsoft.com/office/drawing/2014/main" id="{21ED5FCA-9564-42B4-9F52-2CCED8ED6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40130331-38BE-A7F1-2AA9-3F85891ACF6A}"/>
              </a:ext>
            </a:extLst>
          </p:cNvPr>
          <p:cNvSpPr txBox="1"/>
          <p:nvPr/>
        </p:nvSpPr>
        <p:spPr>
          <a:xfrm>
            <a:off x="838200" y="365125"/>
            <a:ext cx="10515600" cy="1325563"/>
          </a:xfrm>
          <a:prstGeom prst="rect">
            <a:avLst/>
          </a:prstGeom>
        </p:spPr>
        <p:txBody>
          <a:bodyPr vert="horz" lIns="91440" tIns="45720" rIns="91440" bIns="45720" rtlCol="0" anchor="ctr">
            <a:normAutofit lnSpcReduction="10000"/>
          </a:bodyPr>
          <a:lstStyle/>
          <a:p>
            <a:pPr>
              <a:lnSpc>
                <a:spcPct val="90000"/>
              </a:lnSpc>
              <a:spcBef>
                <a:spcPct val="0"/>
              </a:spcBef>
              <a:spcAft>
                <a:spcPts val="600"/>
              </a:spcAft>
            </a:pPr>
            <a:endParaRPr lang="en-US" sz="3700" b="0" i="0" u="none" strike="noStrike" baseline="0" dirty="0">
              <a:solidFill>
                <a:srgbClr val="FFFFFF"/>
              </a:solidFill>
              <a:latin typeface="+mj-lt"/>
              <a:ea typeface="+mj-ea"/>
              <a:cs typeface="+mj-cs"/>
            </a:endParaRPr>
          </a:p>
          <a:p>
            <a:pPr algn="ctr">
              <a:lnSpc>
                <a:spcPct val="80000"/>
              </a:lnSpc>
              <a:spcBef>
                <a:spcPct val="0"/>
              </a:spcBef>
              <a:spcAft>
                <a:spcPts val="600"/>
              </a:spcAft>
            </a:pPr>
            <a:r>
              <a:rPr lang="en-US" sz="5400" b="1" dirty="0">
                <a:solidFill>
                  <a:schemeClr val="bg1"/>
                </a:solidFill>
                <a:latin typeface="Arial" panose="020B0604020202020204" pitchFamily="34" charset="0"/>
                <a:ea typeface="+mj-ea"/>
                <a:cs typeface="Arial" panose="020B0604020202020204" pitchFamily="34" charset="0"/>
              </a:rPr>
              <a:t>Management team plan </a:t>
            </a:r>
          </a:p>
          <a:p>
            <a:pPr>
              <a:lnSpc>
                <a:spcPct val="90000"/>
              </a:lnSpc>
              <a:spcBef>
                <a:spcPct val="0"/>
              </a:spcBef>
              <a:spcAft>
                <a:spcPts val="600"/>
              </a:spcAft>
            </a:pPr>
            <a:endParaRPr lang="en-US" sz="3700" dirty="0">
              <a:solidFill>
                <a:srgbClr val="FFFFFF"/>
              </a:solidFill>
              <a:latin typeface="+mj-lt"/>
              <a:ea typeface="+mj-ea"/>
              <a:cs typeface="+mj-cs"/>
            </a:endParaRPr>
          </a:p>
        </p:txBody>
      </p:sp>
      <p:sp>
        <p:nvSpPr>
          <p:cNvPr id="11" name="Arc 1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4" name="Diagram 3">
            <a:extLst>
              <a:ext uri="{FF2B5EF4-FFF2-40B4-BE49-F238E27FC236}">
                <a16:creationId xmlns:a16="http://schemas.microsoft.com/office/drawing/2014/main" id="{AE44A819-D41C-C546-63CE-1DD90AA2FC32}"/>
              </a:ext>
            </a:extLst>
          </p:cNvPr>
          <p:cNvGraphicFramePr/>
          <p:nvPr>
            <p:extLst>
              <p:ext uri="{D42A27DB-BD31-4B8C-83A1-F6EECF244321}">
                <p14:modId xmlns:p14="http://schemas.microsoft.com/office/powerpoint/2010/main" val="139416252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0468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90"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6" name="Picture 4" descr="Tripes Farm car boot sale © The George Family">
            <a:extLst>
              <a:ext uri="{FF2B5EF4-FFF2-40B4-BE49-F238E27FC236}">
                <a16:creationId xmlns:a16="http://schemas.microsoft.com/office/drawing/2014/main" id="{F3DA6C11-9DC4-DA4D-F1D9-1AB2890C7FF8}"/>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a:stretch/>
        </p:blipFill>
        <p:spPr bwMode="auto">
          <a:xfrm>
            <a:off x="20"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0E9E929-1296-2CEC-24B5-2363EE820502}"/>
              </a:ext>
            </a:extLst>
          </p:cNvPr>
          <p:cNvSpPr txBox="1"/>
          <p:nvPr/>
        </p:nvSpPr>
        <p:spPr>
          <a:xfrm>
            <a:off x="841249" y="941832"/>
            <a:ext cx="10506456" cy="2057400"/>
          </a:xfrm>
          <a:prstGeom prst="rect">
            <a:avLst/>
          </a:prstGeom>
        </p:spPr>
        <p:txBody>
          <a:bodyPr vert="horz" lIns="91440" tIns="45720" rIns="91440" bIns="45720" rtlCol="0" anchor="b">
            <a:normAutofit/>
          </a:bodyPr>
          <a:lstStyle/>
          <a:p>
            <a:pPr>
              <a:lnSpc>
                <a:spcPct val="90000"/>
              </a:lnSpc>
              <a:spcBef>
                <a:spcPct val="0"/>
              </a:spcBef>
              <a:spcAft>
                <a:spcPts val="600"/>
              </a:spcAft>
            </a:pPr>
            <a:endParaRPr lang="en-US" sz="5000" b="0" i="0" u="none" strike="noStrike" baseline="0" dirty="0">
              <a:solidFill>
                <a:schemeClr val="bg1"/>
              </a:solidFill>
              <a:latin typeface="+mj-lt"/>
              <a:ea typeface="+mj-ea"/>
              <a:cs typeface="+mj-cs"/>
            </a:endParaRPr>
          </a:p>
          <a:p>
            <a:pPr>
              <a:lnSpc>
                <a:spcPct val="80000"/>
              </a:lnSpc>
              <a:spcBef>
                <a:spcPct val="0"/>
              </a:spcBef>
              <a:spcAft>
                <a:spcPts val="600"/>
              </a:spcAft>
            </a:pPr>
            <a:r>
              <a:rPr lang="en-US" sz="2800" b="1" dirty="0">
                <a:solidFill>
                  <a:schemeClr val="bg1"/>
                </a:solidFill>
                <a:latin typeface="Arial" panose="020B0604020202020204" pitchFamily="34" charset="0"/>
                <a:ea typeface="+mj-ea"/>
                <a:cs typeface="Arial" panose="020B0604020202020204" pitchFamily="34" charset="0"/>
              </a:rPr>
              <a:t>Target market and marketing strategies </a:t>
            </a:r>
          </a:p>
          <a:p>
            <a:pPr>
              <a:lnSpc>
                <a:spcPct val="90000"/>
              </a:lnSpc>
              <a:spcBef>
                <a:spcPct val="0"/>
              </a:spcBef>
              <a:spcAft>
                <a:spcPts val="600"/>
              </a:spcAft>
            </a:pPr>
            <a:endParaRPr lang="en-US" sz="5000" dirty="0">
              <a:solidFill>
                <a:schemeClr val="bg1"/>
              </a:solidFill>
              <a:latin typeface="+mj-lt"/>
              <a:ea typeface="+mj-ea"/>
              <a:cs typeface="+mj-cs"/>
            </a:endParaRPr>
          </a:p>
        </p:txBody>
      </p:sp>
      <p:sp>
        <p:nvSpPr>
          <p:cNvPr id="3091" name="Rectangle 309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92" name="Rectangle 309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bg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3096" name="TextBox 2">
            <a:extLst>
              <a:ext uri="{FF2B5EF4-FFF2-40B4-BE49-F238E27FC236}">
                <a16:creationId xmlns:a16="http://schemas.microsoft.com/office/drawing/2014/main" id="{68756BF4-03D1-6222-1346-F8120D973A98}"/>
              </a:ext>
            </a:extLst>
          </p:cNvPr>
          <p:cNvGraphicFramePr/>
          <p:nvPr>
            <p:extLst>
              <p:ext uri="{D42A27DB-BD31-4B8C-83A1-F6EECF244321}">
                <p14:modId xmlns:p14="http://schemas.microsoft.com/office/powerpoint/2010/main" val="2012035814"/>
              </p:ext>
            </p:extLst>
          </p:nvPr>
        </p:nvGraphicFramePr>
        <p:xfrm>
          <a:off x="841248" y="3502152"/>
          <a:ext cx="10506456" cy="30292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75822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9" name="Rectangle 4108">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111" name="Freeform: Shape 4110">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113" name="Group 4112">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4114"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4115"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4112" name="TextBox 4111">
            <a:extLst>
              <a:ext uri="{FF2B5EF4-FFF2-40B4-BE49-F238E27FC236}">
                <a16:creationId xmlns:a16="http://schemas.microsoft.com/office/drawing/2014/main" id="{D65AE5C4-6CE4-AF77-7DF9-ED06FB851003}"/>
              </a:ext>
            </a:extLst>
          </p:cNvPr>
          <p:cNvSpPr txBox="1"/>
          <p:nvPr/>
        </p:nvSpPr>
        <p:spPr>
          <a:xfrm>
            <a:off x="538622" y="-314632"/>
            <a:ext cx="6865067" cy="5866221"/>
          </a:xfrm>
          <a:prstGeom prst="rect">
            <a:avLst/>
          </a:prstGeom>
          <a:noFill/>
        </p:spPr>
        <p:txBody>
          <a:bodyPr wrap="square" rtlCol="0">
            <a:spAutoFit/>
          </a:bodyPr>
          <a:lstStyle/>
          <a:p>
            <a:pPr defTabSz="566928">
              <a:spcAft>
                <a:spcPts val="600"/>
              </a:spcAft>
            </a:pPr>
            <a:endParaRPr lang="en-GB" sz="2800" b="1" dirty="0">
              <a:solidFill>
                <a:srgbClr val="000000"/>
              </a:solidFill>
              <a:latin typeface="Arial" panose="020B0604020202020204" pitchFamily="34" charset="0"/>
              <a:cs typeface="Arial" panose="020B0604020202020204" pitchFamily="34" charset="0"/>
            </a:endParaRPr>
          </a:p>
          <a:p>
            <a:pPr defTabSz="566928">
              <a:spcAft>
                <a:spcPts val="600"/>
              </a:spcAft>
            </a:pPr>
            <a:r>
              <a:rPr lang="en-GB" sz="2800" b="1" dirty="0">
                <a:solidFill>
                  <a:srgbClr val="000000"/>
                </a:solidFill>
                <a:latin typeface="Arial" panose="020B0604020202020204" pitchFamily="34" charset="0"/>
                <a:cs typeface="Arial" panose="020B0604020202020204" pitchFamily="34" charset="0"/>
              </a:rPr>
              <a:t>Competition and differentiation strategies</a:t>
            </a:r>
          </a:p>
          <a:p>
            <a:pPr defTabSz="548640">
              <a:spcAft>
                <a:spcPts val="600"/>
              </a:spcAft>
            </a:pPr>
            <a:endParaRPr lang="en-GB" sz="1080" kern="1200" dirty="0">
              <a:solidFill>
                <a:srgbClr val="000000"/>
              </a:solidFill>
              <a:latin typeface="+mn-lt"/>
              <a:ea typeface="+mn-ea"/>
              <a:cs typeface="+mn-cs"/>
            </a:endParaRPr>
          </a:p>
          <a:p>
            <a:pPr defTabSz="548640">
              <a:spcAft>
                <a:spcPts val="600"/>
              </a:spcAft>
            </a:pPr>
            <a:r>
              <a:rPr lang="en-GB" sz="2000" b="1" kern="1200" dirty="0">
                <a:solidFill>
                  <a:srgbClr val="000000"/>
                </a:solidFill>
                <a:latin typeface="Arial" panose="020B0604020202020204" pitchFamily="34" charset="0"/>
                <a:cs typeface="Arial" panose="020B0604020202020204" pitchFamily="34" charset="0"/>
              </a:rPr>
              <a:t>Competition</a:t>
            </a:r>
          </a:p>
          <a:p>
            <a:pPr defTabSz="548640">
              <a:spcAft>
                <a:spcPts val="600"/>
              </a:spcAft>
            </a:pPr>
            <a:r>
              <a:rPr lang="en-GB" sz="1200" b="1" kern="1200" dirty="0">
                <a:solidFill>
                  <a:srgbClr val="0D0D0D"/>
                </a:solidFill>
                <a:latin typeface="Arial" panose="020B0604020202020204" pitchFamily="34" charset="0"/>
                <a:cs typeface="Arial" panose="020B0604020202020204" pitchFamily="34" charset="0"/>
              </a:rPr>
              <a:t>Availability of alternatives</a:t>
            </a:r>
            <a:endParaRPr lang="en-GB" sz="1200" kern="1200" dirty="0">
              <a:solidFill>
                <a:srgbClr val="000000"/>
              </a:solidFill>
              <a:latin typeface="Arial" panose="020B0604020202020204" pitchFamily="34" charset="0"/>
              <a:cs typeface="Arial" panose="020B0604020202020204" pitchFamily="34" charset="0"/>
            </a:endParaRPr>
          </a:p>
          <a:p>
            <a:pPr defTabSz="548640">
              <a:spcAft>
                <a:spcPts val="600"/>
              </a:spcAft>
            </a:pPr>
            <a:r>
              <a:rPr lang="en-GB" sz="1200" kern="1200" dirty="0">
                <a:solidFill>
                  <a:srgbClr val="000000"/>
                </a:solidFill>
                <a:latin typeface="Arial" panose="020B0604020202020204" pitchFamily="34" charset="0"/>
                <a:cs typeface="Arial" panose="020B0604020202020204" pitchFamily="34" charset="0"/>
              </a:rPr>
              <a:t> </a:t>
            </a:r>
            <a:r>
              <a:rPr lang="en-US" altLang="en-US" sz="1200" kern="1200" dirty="0">
                <a:solidFill>
                  <a:schemeClr val="tx1"/>
                </a:solidFill>
                <a:latin typeface="Arial" panose="020B0604020202020204" pitchFamily="34" charset="0"/>
                <a:cs typeface="Arial" panose="020B0604020202020204" pitchFamily="34" charset="0"/>
              </a:rPr>
              <a:t>Customers can pick among supermarkets, restaurants, cafés, and food trucks or vans. These options' quality, price, and convenience can affect consumer decision.(Chua et al.)</a:t>
            </a:r>
          </a:p>
          <a:p>
            <a:pPr defTabSz="548640">
              <a:spcAft>
                <a:spcPts val="600"/>
              </a:spcAft>
            </a:pPr>
            <a:r>
              <a:rPr lang="en-GB" sz="1200" b="1" kern="1200" dirty="0">
                <a:solidFill>
                  <a:srgbClr val="0D0D0D"/>
                </a:solidFill>
                <a:latin typeface="Arial" panose="020B0604020202020204" pitchFamily="34" charset="0"/>
                <a:cs typeface="Arial" panose="020B0604020202020204" pitchFamily="34" charset="0"/>
              </a:rPr>
              <a:t>Switching Costs</a:t>
            </a:r>
          </a:p>
          <a:p>
            <a:pPr defTabSz="548640">
              <a:spcAft>
                <a:spcPts val="600"/>
              </a:spcAft>
            </a:pPr>
            <a:r>
              <a:rPr lang="en-US" altLang="en-US" sz="1200" kern="1200" dirty="0">
                <a:solidFill>
                  <a:schemeClr val="tx1"/>
                </a:solidFill>
                <a:latin typeface="Arial" panose="020B0604020202020204" pitchFamily="34" charset="0"/>
                <a:cs typeface="Arial" panose="020B0604020202020204" pitchFamily="34" charset="0"/>
              </a:rPr>
              <a:t>Customers have no difficulty choosing to a different meal choice if they are not happy with the quantity, quality, or price of pastries available</a:t>
            </a:r>
          </a:p>
          <a:p>
            <a:pPr defTabSz="548640">
              <a:spcAft>
                <a:spcPts val="600"/>
              </a:spcAft>
            </a:pPr>
            <a:r>
              <a:rPr lang="en-US" sz="2000" b="1" dirty="0">
                <a:solidFill>
                  <a:srgbClr val="000000"/>
                </a:solidFill>
                <a:latin typeface="Arial" panose="020B0604020202020204" pitchFamily="34" charset="0"/>
                <a:cs typeface="Arial" panose="020B0604020202020204" pitchFamily="34" charset="0"/>
              </a:rPr>
              <a:t>Differentiation strategies </a:t>
            </a:r>
            <a:r>
              <a:rPr lang="en-US" sz="1200" kern="1200" dirty="0">
                <a:solidFill>
                  <a:schemeClr val="tx1"/>
                </a:solidFill>
                <a:latin typeface="Arial" panose="020B0604020202020204" pitchFamily="34" charset="0"/>
                <a:cs typeface="Arial" panose="020B0604020202020204" pitchFamily="34" charset="0"/>
              </a:rPr>
              <a:t>- </a:t>
            </a:r>
            <a:r>
              <a:rPr lang="en-US" altLang="en-US" sz="1200" kern="1200" dirty="0">
                <a:solidFill>
                  <a:schemeClr val="tx1"/>
                </a:solidFill>
                <a:latin typeface="Arial" panose="020B0604020202020204" pitchFamily="34" charset="0"/>
                <a:cs typeface="Arial" panose="020B0604020202020204" pitchFamily="34" charset="0"/>
              </a:rPr>
              <a:t>Maintaining low costs and using high-quality ingredients can prevent clients from choosing an alternate product.</a:t>
            </a:r>
          </a:p>
          <a:p>
            <a:pPr defTabSz="548640">
              <a:spcAft>
                <a:spcPts val="600"/>
              </a:spcAft>
            </a:pPr>
            <a:endParaRPr lang="en-US" altLang="en-US" sz="1200" kern="1200" dirty="0">
              <a:solidFill>
                <a:schemeClr val="tx1"/>
              </a:solidFill>
              <a:latin typeface="Arial" panose="020B0604020202020204" pitchFamily="34" charset="0"/>
              <a:cs typeface="Arial" panose="020B0604020202020204" pitchFamily="34" charset="0"/>
            </a:endParaRPr>
          </a:p>
          <a:p>
            <a:pPr defTabSz="548640">
              <a:spcAft>
                <a:spcPts val="600"/>
              </a:spcAft>
            </a:pPr>
            <a:r>
              <a:rPr lang="en-GB" sz="1200" i="1" kern="1200" dirty="0">
                <a:solidFill>
                  <a:srgbClr val="000000"/>
                </a:solidFill>
                <a:latin typeface="Arial" panose="020B0604020202020204" pitchFamily="34" charset="0"/>
                <a:cs typeface="Arial" panose="020B0604020202020204" pitchFamily="34" charset="0"/>
              </a:rPr>
              <a:t>“In every company, differentiation is never more important than it is in times of trouble, and that’s the time when everyone tends to go to the well and equalize rather than differentiate.</a:t>
            </a:r>
            <a:r>
              <a:rPr lang="en-GB" sz="1200" i="1" kern="1200" dirty="0">
                <a:solidFill>
                  <a:schemeClr val="tx1"/>
                </a:solidFill>
                <a:latin typeface="Arial" panose="020B0604020202020204" pitchFamily="34" charset="0"/>
                <a:cs typeface="Arial" panose="020B0604020202020204" pitchFamily="34" charset="0"/>
              </a:rPr>
              <a:t>”</a:t>
            </a:r>
            <a:r>
              <a:rPr lang="en-US" sz="1200" i="1" kern="1200" dirty="0">
                <a:solidFill>
                  <a:schemeClr val="tx1"/>
                </a:solidFill>
                <a:latin typeface="Arial" panose="020B0604020202020204" pitchFamily="34" charset="0"/>
                <a:cs typeface="Arial" panose="020B0604020202020204" pitchFamily="34" charset="0"/>
              </a:rPr>
              <a:t>(</a:t>
            </a:r>
            <a:r>
              <a:rPr lang="en-GB" sz="1200" i="1" kern="1200" dirty="0">
                <a:solidFill>
                  <a:srgbClr val="000000"/>
                </a:solidFill>
                <a:latin typeface="Arial" panose="020B0604020202020204" pitchFamily="34" charset="0"/>
                <a:cs typeface="Arial" panose="020B0604020202020204" pitchFamily="34" charset="0"/>
              </a:rPr>
              <a:t> </a:t>
            </a:r>
            <a:r>
              <a:rPr lang="en-GB" sz="1200" i="1" u="sng" kern="1200" dirty="0">
                <a:solidFill>
                  <a:srgbClr val="000000"/>
                </a:solidFill>
                <a:latin typeface="Arial" panose="020B0604020202020204" pitchFamily="34" charset="0"/>
                <a:cs typeface="Arial" panose="020B0604020202020204" pitchFamily="34" charset="0"/>
                <a:hlinkClick r:id="rId2"/>
              </a:rPr>
              <a:t>J. Welch</a:t>
            </a:r>
            <a:r>
              <a:rPr lang="en-GB" sz="1200" i="1" u="sng" kern="1200" dirty="0">
                <a:solidFill>
                  <a:srgbClr val="000000"/>
                </a:solidFill>
                <a:latin typeface="Arial" panose="020B0604020202020204" pitchFamily="34" charset="0"/>
                <a:cs typeface="Arial" panose="020B0604020202020204" pitchFamily="34" charset="0"/>
              </a:rPr>
              <a:t>)</a:t>
            </a:r>
            <a:endParaRPr lang="en-US" altLang="en-US" sz="1200" i="1" kern="1200" dirty="0">
              <a:solidFill>
                <a:schemeClr val="tx1"/>
              </a:solidFill>
              <a:latin typeface="Arial" panose="020B0604020202020204" pitchFamily="34" charset="0"/>
              <a:cs typeface="Arial" panose="020B0604020202020204" pitchFamily="34" charset="0"/>
            </a:endParaRPr>
          </a:p>
          <a:p>
            <a:pPr defTabSz="548640">
              <a:spcAft>
                <a:spcPts val="600"/>
              </a:spcAft>
            </a:pPr>
            <a:endParaRPr lang="en-US" sz="1080" kern="1200" dirty="0">
              <a:solidFill>
                <a:schemeClr val="tx1"/>
              </a:solidFill>
              <a:latin typeface="Arial" panose="020B0604020202020204" pitchFamily="34" charset="0"/>
              <a:ea typeface="+mn-ea"/>
              <a:cs typeface="+mn-cs"/>
            </a:endParaRPr>
          </a:p>
          <a:p>
            <a:pPr defTabSz="548640">
              <a:spcAft>
                <a:spcPts val="600"/>
              </a:spcAft>
            </a:pPr>
            <a:endParaRPr lang="en-US" altLang="en-US" sz="1080" kern="1200" dirty="0">
              <a:solidFill>
                <a:schemeClr val="tx1"/>
              </a:solidFill>
              <a:latin typeface="Arial" panose="020B0604020202020204" pitchFamily="34" charset="0"/>
              <a:ea typeface="+mn-ea"/>
              <a:cs typeface="+mn-cs"/>
            </a:endParaRPr>
          </a:p>
          <a:p>
            <a:pPr defTabSz="548640">
              <a:spcAft>
                <a:spcPts val="600"/>
              </a:spcAft>
            </a:pPr>
            <a:endParaRPr lang="en-GB" sz="1080" kern="1200" dirty="0">
              <a:solidFill>
                <a:srgbClr val="000000"/>
              </a:solidFill>
              <a:latin typeface="+mn-lt"/>
              <a:ea typeface="+mn-ea"/>
              <a:cs typeface="+mn-cs"/>
            </a:endParaRPr>
          </a:p>
          <a:p>
            <a:pPr>
              <a:spcAft>
                <a:spcPts val="600"/>
              </a:spcAft>
            </a:pPr>
            <a:endParaRPr lang="en-GB" dirty="0"/>
          </a:p>
        </p:txBody>
      </p:sp>
      <p:pic>
        <p:nvPicPr>
          <p:cNvPr id="4104" name="Picture 8" descr="How Competitive Is the Tech Industry? - Disruptive Competition Project">
            <a:extLst>
              <a:ext uri="{FF2B5EF4-FFF2-40B4-BE49-F238E27FC236}">
                <a16:creationId xmlns:a16="http://schemas.microsoft.com/office/drawing/2014/main" id="{87F5DFEC-858E-6FE9-0E59-6A3A465DB6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8573" y="4434381"/>
            <a:ext cx="3352657" cy="2234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055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Freeform: Shape 13">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6" name="Group 15">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7"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8"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extBox 1">
            <a:extLst>
              <a:ext uri="{FF2B5EF4-FFF2-40B4-BE49-F238E27FC236}">
                <a16:creationId xmlns:a16="http://schemas.microsoft.com/office/drawing/2014/main" id="{F813FA46-9D23-DFE5-8C2B-6643EDD86360}"/>
              </a:ext>
            </a:extLst>
          </p:cNvPr>
          <p:cNvSpPr txBox="1"/>
          <p:nvPr/>
        </p:nvSpPr>
        <p:spPr>
          <a:xfrm>
            <a:off x="419890" y="401437"/>
            <a:ext cx="6905143" cy="1384995"/>
          </a:xfrm>
          <a:prstGeom prst="rect">
            <a:avLst/>
          </a:prstGeom>
          <a:noFill/>
        </p:spPr>
        <p:txBody>
          <a:bodyPr wrap="square" rtlCol="0">
            <a:spAutoFit/>
          </a:bodyPr>
          <a:lstStyle/>
          <a:p>
            <a:pPr defTabSz="566928">
              <a:spcAft>
                <a:spcPts val="600"/>
              </a:spcAft>
            </a:pPr>
            <a:endParaRPr lang="en-GB" sz="2800" kern="1200" dirty="0">
              <a:solidFill>
                <a:srgbClr val="000000"/>
              </a:solidFill>
              <a:latin typeface="Arial" panose="020B0604020202020204" pitchFamily="34" charset="0"/>
              <a:cs typeface="Arial" panose="020B0604020202020204" pitchFamily="34" charset="0"/>
            </a:endParaRPr>
          </a:p>
          <a:p>
            <a:pPr defTabSz="566928">
              <a:spcAft>
                <a:spcPts val="600"/>
              </a:spcAft>
            </a:pPr>
            <a:r>
              <a:rPr lang="en-GB" sz="2800" b="1" kern="1200" dirty="0">
                <a:solidFill>
                  <a:srgbClr val="000000"/>
                </a:solidFill>
                <a:latin typeface="Arial" panose="020B0604020202020204" pitchFamily="34" charset="0"/>
                <a:cs typeface="Arial" panose="020B0604020202020204" pitchFamily="34" charset="0"/>
              </a:rPr>
              <a:t>Funding requirements and allocation </a:t>
            </a:r>
          </a:p>
          <a:p>
            <a:pPr>
              <a:spcAft>
                <a:spcPts val="600"/>
              </a:spcAft>
            </a:pPr>
            <a:endParaRPr lang="en-GB" dirty="0"/>
          </a:p>
        </p:txBody>
      </p:sp>
      <p:sp>
        <p:nvSpPr>
          <p:cNvPr id="5" name="TextBox 4">
            <a:extLst>
              <a:ext uri="{FF2B5EF4-FFF2-40B4-BE49-F238E27FC236}">
                <a16:creationId xmlns:a16="http://schemas.microsoft.com/office/drawing/2014/main" id="{98D57746-F3F0-BA73-2445-382681BE86A6}"/>
              </a:ext>
            </a:extLst>
          </p:cNvPr>
          <p:cNvSpPr txBox="1"/>
          <p:nvPr/>
        </p:nvSpPr>
        <p:spPr>
          <a:xfrm>
            <a:off x="643467" y="2200318"/>
            <a:ext cx="7047923" cy="877163"/>
          </a:xfrm>
          <a:prstGeom prst="rect">
            <a:avLst/>
          </a:prstGeom>
          <a:noFill/>
        </p:spPr>
        <p:txBody>
          <a:bodyPr wrap="square" rtlCol="0">
            <a:spAutoFit/>
          </a:bodyPr>
          <a:lstStyle/>
          <a:p>
            <a:pPr defTabSz="566928">
              <a:spcAft>
                <a:spcPts val="600"/>
              </a:spcAft>
            </a:pPr>
            <a:r>
              <a:rPr lang="en-US" altLang="en-US" sz="1400" kern="1200" dirty="0">
                <a:solidFill>
                  <a:schemeClr val="tx1"/>
                </a:solidFill>
                <a:latin typeface="Arial" panose="020B0604020202020204" pitchFamily="34" charset="0"/>
                <a:ea typeface="+mn-ea"/>
                <a:cs typeface="+mn-cs"/>
              </a:rPr>
              <a:t>£30000 is required for the conversion of the existing vehicle and the purchase of start-up materials</a:t>
            </a:r>
            <a:endParaRPr lang="en-GB" altLang="en-US" sz="1400" kern="1200" dirty="0">
              <a:solidFill>
                <a:schemeClr val="tx1"/>
              </a:solidFill>
              <a:latin typeface="Arial" panose="020B0604020202020204" pitchFamily="34" charset="0"/>
              <a:ea typeface="+mn-ea"/>
              <a:cs typeface="+mn-cs"/>
            </a:endParaRPr>
          </a:p>
          <a:p>
            <a:pPr>
              <a:spcAft>
                <a:spcPts val="600"/>
              </a:spcAf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7" name="Diagram 6">
            <a:extLst>
              <a:ext uri="{FF2B5EF4-FFF2-40B4-BE49-F238E27FC236}">
                <a16:creationId xmlns:a16="http://schemas.microsoft.com/office/drawing/2014/main" id="{DD7E830A-F8F5-491D-74F8-665D3D551635}"/>
              </a:ext>
            </a:extLst>
          </p:cNvPr>
          <p:cNvGraphicFramePr/>
          <p:nvPr>
            <p:extLst>
              <p:ext uri="{D42A27DB-BD31-4B8C-83A1-F6EECF244321}">
                <p14:modId xmlns:p14="http://schemas.microsoft.com/office/powerpoint/2010/main" val="3635264589"/>
              </p:ext>
            </p:extLst>
          </p:nvPr>
        </p:nvGraphicFramePr>
        <p:xfrm>
          <a:off x="255640" y="2595716"/>
          <a:ext cx="7678992" cy="3932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83268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12" name="Rectangle 7211">
            <a:extLst>
              <a:ext uri="{FF2B5EF4-FFF2-40B4-BE49-F238E27FC236}">
                <a16:creationId xmlns:a16="http://schemas.microsoft.com/office/drawing/2014/main" id="{7B4F6806-5898-4FE8-B610-A058C8B847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4C23B7F-D2E5-E0D8-C2F0-512CDD8AD13A}"/>
              </a:ext>
            </a:extLst>
          </p:cNvPr>
          <p:cNvSpPr txBox="1"/>
          <p:nvPr/>
        </p:nvSpPr>
        <p:spPr>
          <a:xfrm>
            <a:off x="4335693" y="4991341"/>
            <a:ext cx="4444513" cy="692952"/>
          </a:xfrm>
          <a:prstGeom prst="rect">
            <a:avLst/>
          </a:prstGeom>
        </p:spPr>
        <p:txBody>
          <a:bodyPr vert="horz" lIns="91440" tIns="45720" rIns="91440" bIns="45720" rtlCol="0" anchor="b">
            <a:normAutofit fontScale="92500" lnSpcReduction="10000"/>
          </a:bodyPr>
          <a:lstStyle/>
          <a:p>
            <a:pPr algn="r">
              <a:lnSpc>
                <a:spcPct val="90000"/>
              </a:lnSpc>
              <a:spcBef>
                <a:spcPct val="0"/>
              </a:spcBef>
              <a:spcAft>
                <a:spcPts val="600"/>
              </a:spcAft>
            </a:pPr>
            <a:r>
              <a:rPr lang="en-US" sz="4400" b="0" i="0" u="none" strike="noStrike" kern="1200" baseline="0" dirty="0">
                <a:solidFill>
                  <a:schemeClr val="tx1"/>
                </a:solidFill>
                <a:latin typeface="Arial" panose="020B0604020202020204" pitchFamily="34" charset="0"/>
                <a:ea typeface="+mj-ea"/>
                <a:cs typeface="Arial" panose="020B0604020202020204" pitchFamily="34" charset="0"/>
              </a:rPr>
              <a:t>Conclusion </a:t>
            </a:r>
          </a:p>
          <a:p>
            <a:pPr algn="r">
              <a:lnSpc>
                <a:spcPct val="90000"/>
              </a:lnSpc>
              <a:spcBef>
                <a:spcPct val="0"/>
              </a:spcBef>
              <a:spcAft>
                <a:spcPts val="600"/>
              </a:spcAft>
            </a:pPr>
            <a:endParaRPr lang="en-US" sz="4400" kern="1200" dirty="0">
              <a:solidFill>
                <a:schemeClr val="tx1"/>
              </a:solidFill>
              <a:latin typeface="+mj-lt"/>
              <a:ea typeface="+mj-ea"/>
              <a:cs typeface="+mj-cs"/>
            </a:endParaRPr>
          </a:p>
        </p:txBody>
      </p:sp>
      <p:pic>
        <p:nvPicPr>
          <p:cNvPr id="7176" name="Picture 8" descr="Catering Trailers, Mobile Bars, Mobile Kitchens, Street Food, Pizza Trailers, Mobile Retail, Coffee Trailers, Pizza, Coffee, Food. image 1">
            <a:extLst>
              <a:ext uri="{FF2B5EF4-FFF2-40B4-BE49-F238E27FC236}">
                <a16:creationId xmlns:a16="http://schemas.microsoft.com/office/drawing/2014/main" id="{830C8D9A-E802-9FAC-0F65-4BB884E8F7D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450" r="12073" b="2"/>
          <a:stretch/>
        </p:blipFill>
        <p:spPr bwMode="auto">
          <a:xfrm>
            <a:off x="4406845" y="4"/>
            <a:ext cx="4101288" cy="3418797"/>
          </a:xfrm>
          <a:custGeom>
            <a:avLst/>
            <a:gdLst/>
            <a:ahLst/>
            <a:cxnLst/>
            <a:rect l="l" t="t" r="r" b="b"/>
            <a:pathLst>
              <a:path w="4101288" h="3418797">
                <a:moveTo>
                  <a:pt x="989912" y="0"/>
                </a:moveTo>
                <a:lnTo>
                  <a:pt x="3844502" y="0"/>
                </a:lnTo>
                <a:lnTo>
                  <a:pt x="3760850" y="25406"/>
                </a:lnTo>
                <a:cubicBezTo>
                  <a:pt x="3711615" y="43967"/>
                  <a:pt x="3663870" y="67007"/>
                  <a:pt x="3618425" y="98254"/>
                </a:cubicBezTo>
                <a:cubicBezTo>
                  <a:pt x="3626136" y="110145"/>
                  <a:pt x="3665355" y="144049"/>
                  <a:pt x="3649272" y="146579"/>
                </a:cubicBezTo>
                <a:cubicBezTo>
                  <a:pt x="3604102" y="153917"/>
                  <a:pt x="3564000" y="178711"/>
                  <a:pt x="3522797" y="199205"/>
                </a:cubicBezTo>
                <a:cubicBezTo>
                  <a:pt x="3504948" y="208060"/>
                  <a:pt x="3483356" y="219700"/>
                  <a:pt x="3491728" y="251325"/>
                </a:cubicBezTo>
                <a:cubicBezTo>
                  <a:pt x="3506932" y="260181"/>
                  <a:pt x="3518169" y="247783"/>
                  <a:pt x="3530727" y="246772"/>
                </a:cubicBezTo>
                <a:cubicBezTo>
                  <a:pt x="3543507" y="245761"/>
                  <a:pt x="3572153" y="252336"/>
                  <a:pt x="3564219" y="256638"/>
                </a:cubicBezTo>
                <a:cubicBezTo>
                  <a:pt x="3528083" y="276121"/>
                  <a:pt x="3593085" y="322928"/>
                  <a:pt x="3550339" y="322928"/>
                </a:cubicBezTo>
                <a:cubicBezTo>
                  <a:pt x="3478728" y="323181"/>
                  <a:pt x="3440609" y="406169"/>
                  <a:pt x="3371643" y="408447"/>
                </a:cubicBezTo>
                <a:cubicBezTo>
                  <a:pt x="3360627" y="408698"/>
                  <a:pt x="3355338" y="423373"/>
                  <a:pt x="3355558" y="436278"/>
                </a:cubicBezTo>
                <a:cubicBezTo>
                  <a:pt x="3355558" y="451712"/>
                  <a:pt x="3365694" y="454494"/>
                  <a:pt x="3376931" y="456013"/>
                </a:cubicBezTo>
                <a:cubicBezTo>
                  <a:pt x="3394118" y="458289"/>
                  <a:pt x="3411965" y="436278"/>
                  <a:pt x="3434660" y="466133"/>
                </a:cubicBezTo>
                <a:cubicBezTo>
                  <a:pt x="3393898" y="483590"/>
                  <a:pt x="3353135" y="501049"/>
                  <a:pt x="3353797" y="561013"/>
                </a:cubicBezTo>
                <a:cubicBezTo>
                  <a:pt x="3354015" y="577205"/>
                  <a:pt x="3337050" y="583277"/>
                  <a:pt x="3324270" y="587325"/>
                </a:cubicBezTo>
                <a:cubicBezTo>
                  <a:pt x="3303117" y="593904"/>
                  <a:pt x="3285272" y="605543"/>
                  <a:pt x="3273812" y="628061"/>
                </a:cubicBezTo>
                <a:cubicBezTo>
                  <a:pt x="3274033" y="632362"/>
                  <a:pt x="3274254" y="636917"/>
                  <a:pt x="3272930" y="640459"/>
                </a:cubicBezTo>
                <a:cubicBezTo>
                  <a:pt x="3276676" y="694855"/>
                  <a:pt x="3307523" y="693336"/>
                  <a:pt x="3341676" y="684230"/>
                </a:cubicBezTo>
                <a:cubicBezTo>
                  <a:pt x="3382439" y="673096"/>
                  <a:pt x="3422762" y="652855"/>
                  <a:pt x="3465728" y="672338"/>
                </a:cubicBezTo>
                <a:cubicBezTo>
                  <a:pt x="3405133" y="698397"/>
                  <a:pt x="3339253" y="700422"/>
                  <a:pt x="3282405" y="737615"/>
                </a:cubicBezTo>
                <a:cubicBezTo>
                  <a:pt x="3490406" y="744447"/>
                  <a:pt x="3674169" y="627048"/>
                  <a:pt x="3875781" y="582013"/>
                </a:cubicBezTo>
                <a:cubicBezTo>
                  <a:pt x="3868951" y="612120"/>
                  <a:pt x="3852646" y="618193"/>
                  <a:pt x="3837883" y="622747"/>
                </a:cubicBezTo>
                <a:cubicBezTo>
                  <a:pt x="3763408" y="645519"/>
                  <a:pt x="3698188" y="690809"/>
                  <a:pt x="3630322" y="730023"/>
                </a:cubicBezTo>
                <a:cubicBezTo>
                  <a:pt x="3602340" y="746216"/>
                  <a:pt x="3582066" y="762411"/>
                  <a:pt x="3571492" y="797327"/>
                </a:cubicBezTo>
                <a:cubicBezTo>
                  <a:pt x="3562015" y="828953"/>
                  <a:pt x="3543728" y="843628"/>
                  <a:pt x="3509797" y="834518"/>
                </a:cubicBezTo>
                <a:cubicBezTo>
                  <a:pt x="3482254" y="826927"/>
                  <a:pt x="3452068" y="830975"/>
                  <a:pt x="3423203" y="833760"/>
                </a:cubicBezTo>
                <a:cubicBezTo>
                  <a:pt x="3389931" y="836796"/>
                  <a:pt x="3352693" y="872470"/>
                  <a:pt x="3361728" y="890941"/>
                </a:cubicBezTo>
                <a:cubicBezTo>
                  <a:pt x="3377151" y="922314"/>
                  <a:pt x="3402931" y="906627"/>
                  <a:pt x="3425847" y="903084"/>
                </a:cubicBezTo>
                <a:cubicBezTo>
                  <a:pt x="3451848" y="898784"/>
                  <a:pt x="3500100" y="889927"/>
                  <a:pt x="3500982" y="893723"/>
                </a:cubicBezTo>
                <a:cubicBezTo>
                  <a:pt x="3517950" y="972410"/>
                  <a:pt x="3637374" y="903845"/>
                  <a:pt x="3663154" y="896758"/>
                </a:cubicBezTo>
                <a:cubicBezTo>
                  <a:pt x="3695322" y="887904"/>
                  <a:pt x="3725509" y="904097"/>
                  <a:pt x="3756136" y="907891"/>
                </a:cubicBezTo>
                <a:cubicBezTo>
                  <a:pt x="3783459" y="911433"/>
                  <a:pt x="3937918" y="922314"/>
                  <a:pt x="3969866" y="888915"/>
                </a:cubicBezTo>
                <a:cubicBezTo>
                  <a:pt x="3974273" y="914976"/>
                  <a:pt x="3965020" y="925602"/>
                  <a:pt x="3957306" y="937494"/>
                </a:cubicBezTo>
                <a:cubicBezTo>
                  <a:pt x="3946511" y="954445"/>
                  <a:pt x="3944747" y="966337"/>
                  <a:pt x="3965239" y="979747"/>
                </a:cubicBezTo>
                <a:cubicBezTo>
                  <a:pt x="4023630" y="1018206"/>
                  <a:pt x="4022747" y="1019470"/>
                  <a:pt x="3968324" y="1071591"/>
                </a:cubicBezTo>
                <a:cubicBezTo>
                  <a:pt x="3965678" y="1073867"/>
                  <a:pt x="3966782" y="1081459"/>
                  <a:pt x="3966341" y="1086519"/>
                </a:cubicBezTo>
                <a:cubicBezTo>
                  <a:pt x="3980663" y="1094615"/>
                  <a:pt x="3997409" y="1074373"/>
                  <a:pt x="4014153" y="1096133"/>
                </a:cubicBezTo>
                <a:cubicBezTo>
                  <a:pt x="3941222" y="1191771"/>
                  <a:pt x="3829950" y="1215299"/>
                  <a:pt x="3729254" y="1287157"/>
                </a:cubicBezTo>
                <a:cubicBezTo>
                  <a:pt x="3810780" y="1310939"/>
                  <a:pt x="3859696" y="1227952"/>
                  <a:pt x="3919628" y="1238578"/>
                </a:cubicBezTo>
                <a:cubicBezTo>
                  <a:pt x="3949596" y="1264639"/>
                  <a:pt x="3860577" y="1306386"/>
                  <a:pt x="3945409" y="1318784"/>
                </a:cubicBezTo>
                <a:cubicBezTo>
                  <a:pt x="3908610" y="1341555"/>
                  <a:pt x="3881289" y="1363817"/>
                  <a:pt x="3855951" y="1390133"/>
                </a:cubicBezTo>
                <a:cubicBezTo>
                  <a:pt x="3810780" y="1437192"/>
                  <a:pt x="3801967" y="1468060"/>
                  <a:pt x="3822900" y="1531314"/>
                </a:cubicBezTo>
                <a:cubicBezTo>
                  <a:pt x="3836562" y="1572808"/>
                  <a:pt x="3856611" y="1611013"/>
                  <a:pt x="3838986" y="1660349"/>
                </a:cubicBezTo>
                <a:cubicBezTo>
                  <a:pt x="3826646" y="1694254"/>
                  <a:pt x="3831494" y="1716517"/>
                  <a:pt x="3877323" y="1701337"/>
                </a:cubicBezTo>
                <a:cubicBezTo>
                  <a:pt x="3926679" y="1685144"/>
                  <a:pt x="3945187" y="1715505"/>
                  <a:pt x="3932849" y="1774963"/>
                </a:cubicBezTo>
                <a:cubicBezTo>
                  <a:pt x="3924917" y="1813169"/>
                  <a:pt x="3933291" y="1824806"/>
                  <a:pt x="3967221" y="1820505"/>
                </a:cubicBezTo>
                <a:cubicBezTo>
                  <a:pt x="4004680" y="1815698"/>
                  <a:pt x="4040375" y="1790649"/>
                  <a:pt x="4086646" y="1802795"/>
                </a:cubicBezTo>
                <a:cubicBezTo>
                  <a:pt x="4049631" y="1872120"/>
                  <a:pt x="3970527" y="1852385"/>
                  <a:pt x="3927340" y="1918423"/>
                </a:cubicBezTo>
                <a:cubicBezTo>
                  <a:pt x="3978900" y="1918674"/>
                  <a:pt x="4018341" y="1918423"/>
                  <a:pt x="4056460" y="1903999"/>
                </a:cubicBezTo>
                <a:cubicBezTo>
                  <a:pt x="4072325" y="1898179"/>
                  <a:pt x="4089732" y="1892109"/>
                  <a:pt x="4098545" y="1912096"/>
                </a:cubicBezTo>
                <a:cubicBezTo>
                  <a:pt x="4108901" y="1936132"/>
                  <a:pt x="4087529" y="1945241"/>
                  <a:pt x="4074527" y="1949542"/>
                </a:cubicBezTo>
                <a:cubicBezTo>
                  <a:pt x="4037951" y="1961686"/>
                  <a:pt x="4009969" y="1990529"/>
                  <a:pt x="3979782" y="2013047"/>
                </a:cubicBezTo>
                <a:cubicBezTo>
                  <a:pt x="3913460" y="2062386"/>
                  <a:pt x="3840746" y="2103626"/>
                  <a:pt x="3784559" y="2185097"/>
                </a:cubicBezTo>
                <a:cubicBezTo>
                  <a:pt x="3855290" y="2164349"/>
                  <a:pt x="3907951" y="2116025"/>
                  <a:pt x="3973612" y="2106157"/>
                </a:cubicBezTo>
                <a:cubicBezTo>
                  <a:pt x="3916764" y="2180290"/>
                  <a:pt x="3843611" y="2229120"/>
                  <a:pt x="3774426" y="2283011"/>
                </a:cubicBezTo>
                <a:cubicBezTo>
                  <a:pt x="3754594" y="2298192"/>
                  <a:pt x="3734543" y="2308566"/>
                  <a:pt x="3730136" y="2341710"/>
                </a:cubicBezTo>
                <a:cubicBezTo>
                  <a:pt x="3721542" y="2405976"/>
                  <a:pt x="3695763" y="2459107"/>
                  <a:pt x="3640678" y="2487444"/>
                </a:cubicBezTo>
                <a:cubicBezTo>
                  <a:pt x="3640238" y="2487699"/>
                  <a:pt x="3643322" y="2497314"/>
                  <a:pt x="3645085" y="2503890"/>
                </a:cubicBezTo>
                <a:cubicBezTo>
                  <a:pt x="3678797" y="2505916"/>
                  <a:pt x="3705458" y="2467963"/>
                  <a:pt x="3748425" y="2480360"/>
                </a:cubicBezTo>
                <a:cubicBezTo>
                  <a:pt x="3707220" y="2531974"/>
                  <a:pt x="3672847" y="2578277"/>
                  <a:pt x="3614458" y="2602819"/>
                </a:cubicBezTo>
                <a:cubicBezTo>
                  <a:pt x="3567745" y="2622300"/>
                  <a:pt x="3510016" y="2633686"/>
                  <a:pt x="3476083" y="2696937"/>
                </a:cubicBezTo>
                <a:cubicBezTo>
                  <a:pt x="3515524" y="2709337"/>
                  <a:pt x="3544831" y="2693651"/>
                  <a:pt x="3574357" y="2682517"/>
                </a:cubicBezTo>
                <a:cubicBezTo>
                  <a:pt x="3619525" y="2665312"/>
                  <a:pt x="3664255" y="2645832"/>
                  <a:pt x="3709425" y="2628625"/>
                </a:cubicBezTo>
                <a:cubicBezTo>
                  <a:pt x="3726611" y="2622047"/>
                  <a:pt x="3745340" y="2617491"/>
                  <a:pt x="3756357" y="2648866"/>
                </a:cubicBezTo>
                <a:cubicBezTo>
                  <a:pt x="3698847" y="2655446"/>
                  <a:pt x="3664475" y="2697951"/>
                  <a:pt x="3628340" y="2737926"/>
                </a:cubicBezTo>
                <a:cubicBezTo>
                  <a:pt x="3608067" y="2760445"/>
                  <a:pt x="3591541" y="2790554"/>
                  <a:pt x="3554967" y="2779169"/>
                </a:cubicBezTo>
                <a:cubicBezTo>
                  <a:pt x="3535796" y="2773097"/>
                  <a:pt x="3523678" y="2790046"/>
                  <a:pt x="3525662" y="2810794"/>
                </a:cubicBezTo>
                <a:cubicBezTo>
                  <a:pt x="3532932" y="2883915"/>
                  <a:pt x="3488203" y="2909469"/>
                  <a:pt x="3441932" y="2923637"/>
                </a:cubicBezTo>
                <a:cubicBezTo>
                  <a:pt x="3354236" y="2950204"/>
                  <a:pt x="3281303" y="3012697"/>
                  <a:pt x="3196032" y="3046854"/>
                </a:cubicBezTo>
                <a:cubicBezTo>
                  <a:pt x="3113184" y="3079999"/>
                  <a:pt x="3049065" y="3158685"/>
                  <a:pt x="2965998" y="3199927"/>
                </a:cubicBezTo>
                <a:cubicBezTo>
                  <a:pt x="2905843" y="3229783"/>
                  <a:pt x="2848335" y="3268239"/>
                  <a:pt x="2786418" y="3295311"/>
                </a:cubicBezTo>
                <a:cubicBezTo>
                  <a:pt x="2639894" y="3359324"/>
                  <a:pt x="2490503" y="3410685"/>
                  <a:pt x="2332519" y="3418022"/>
                </a:cubicBezTo>
                <a:cubicBezTo>
                  <a:pt x="2202077" y="3423842"/>
                  <a:pt x="1070633" y="3418277"/>
                  <a:pt x="611003" y="2585615"/>
                </a:cubicBezTo>
                <a:cubicBezTo>
                  <a:pt x="602189" y="2581565"/>
                  <a:pt x="592275" y="2570939"/>
                  <a:pt x="589190" y="2560818"/>
                </a:cubicBezTo>
                <a:cubicBezTo>
                  <a:pt x="574427" y="2513505"/>
                  <a:pt x="538291" y="2493011"/>
                  <a:pt x="505681" y="2467457"/>
                </a:cubicBezTo>
                <a:cubicBezTo>
                  <a:pt x="477036" y="2444939"/>
                  <a:pt x="446628" y="2421409"/>
                  <a:pt x="434730" y="2383456"/>
                </a:cubicBezTo>
                <a:cubicBezTo>
                  <a:pt x="419086" y="2332854"/>
                  <a:pt x="463594" y="2374348"/>
                  <a:pt x="471748" y="2355119"/>
                </a:cubicBezTo>
                <a:cubicBezTo>
                  <a:pt x="454782" y="2328807"/>
                  <a:pt x="428560" y="2304770"/>
                  <a:pt x="421730" y="2274915"/>
                </a:cubicBezTo>
                <a:cubicBezTo>
                  <a:pt x="396833" y="2167131"/>
                  <a:pt x="343069" y="2088698"/>
                  <a:pt x="262645" y="2027722"/>
                </a:cubicBezTo>
                <a:cubicBezTo>
                  <a:pt x="239509" y="2010264"/>
                  <a:pt x="224307" y="1978384"/>
                  <a:pt x="192799" y="1973326"/>
                </a:cubicBezTo>
                <a:cubicBezTo>
                  <a:pt x="122730" y="1962193"/>
                  <a:pt x="144764" y="1875156"/>
                  <a:pt x="107746" y="1836446"/>
                </a:cubicBezTo>
                <a:cubicBezTo>
                  <a:pt x="100695" y="1829107"/>
                  <a:pt x="94306" y="1814687"/>
                  <a:pt x="95627" y="1804821"/>
                </a:cubicBezTo>
                <a:cubicBezTo>
                  <a:pt x="97609" y="1790649"/>
                  <a:pt x="105983" y="1777240"/>
                  <a:pt x="113034" y="1764589"/>
                </a:cubicBezTo>
                <a:cubicBezTo>
                  <a:pt x="120306" y="1751939"/>
                  <a:pt x="131322" y="1740806"/>
                  <a:pt x="126034" y="1724108"/>
                </a:cubicBezTo>
                <a:cubicBezTo>
                  <a:pt x="123833" y="1717277"/>
                  <a:pt x="125373" y="1693494"/>
                  <a:pt x="109068" y="1712215"/>
                </a:cubicBezTo>
                <a:cubicBezTo>
                  <a:pt x="64340" y="1763578"/>
                  <a:pt x="38339" y="1715001"/>
                  <a:pt x="0" y="1691723"/>
                </a:cubicBezTo>
                <a:cubicBezTo>
                  <a:pt x="30848" y="1667686"/>
                  <a:pt x="58610" y="1650735"/>
                  <a:pt x="63238" y="1614808"/>
                </a:cubicBezTo>
                <a:cubicBezTo>
                  <a:pt x="72712" y="1540674"/>
                  <a:pt x="113253" y="1506772"/>
                  <a:pt x="174729" y="1500192"/>
                </a:cubicBezTo>
                <a:cubicBezTo>
                  <a:pt x="152034" y="1428591"/>
                  <a:pt x="152034" y="1428591"/>
                  <a:pt x="225408" y="1418722"/>
                </a:cubicBezTo>
                <a:cubicBezTo>
                  <a:pt x="197204" y="1373181"/>
                  <a:pt x="197204" y="1361542"/>
                  <a:pt x="231358" y="1345855"/>
                </a:cubicBezTo>
                <a:cubicBezTo>
                  <a:pt x="264188" y="1330927"/>
                  <a:pt x="300543" y="1325867"/>
                  <a:pt x="330952" y="1302844"/>
                </a:cubicBezTo>
                <a:cubicBezTo>
                  <a:pt x="302967" y="1244651"/>
                  <a:pt x="295035" y="1177097"/>
                  <a:pt x="237307" y="1148758"/>
                </a:cubicBezTo>
                <a:cubicBezTo>
                  <a:pt x="228273" y="1144458"/>
                  <a:pt x="222103" y="1127000"/>
                  <a:pt x="227831" y="1116880"/>
                </a:cubicBezTo>
                <a:cubicBezTo>
                  <a:pt x="248764" y="1080194"/>
                  <a:pt x="218798" y="1010614"/>
                  <a:pt x="284017" y="1002772"/>
                </a:cubicBezTo>
                <a:cubicBezTo>
                  <a:pt x="292171" y="1002013"/>
                  <a:pt x="299663" y="994421"/>
                  <a:pt x="293273" y="984554"/>
                </a:cubicBezTo>
                <a:cubicBezTo>
                  <a:pt x="271238" y="950145"/>
                  <a:pt x="297900" y="952421"/>
                  <a:pt x="313983" y="948120"/>
                </a:cubicBezTo>
                <a:cubicBezTo>
                  <a:pt x="333375" y="942809"/>
                  <a:pt x="355409" y="957988"/>
                  <a:pt x="373477" y="939265"/>
                </a:cubicBezTo>
                <a:cubicBezTo>
                  <a:pt x="369289" y="919530"/>
                  <a:pt x="353646" y="919783"/>
                  <a:pt x="342629" y="913458"/>
                </a:cubicBezTo>
                <a:cubicBezTo>
                  <a:pt x="310460" y="895240"/>
                  <a:pt x="284238" y="873483"/>
                  <a:pt x="282695" y="826169"/>
                </a:cubicBezTo>
                <a:cubicBezTo>
                  <a:pt x="281595" y="787964"/>
                  <a:pt x="278069" y="754314"/>
                  <a:pt x="322578" y="742675"/>
                </a:cubicBezTo>
                <a:cubicBezTo>
                  <a:pt x="341086" y="737866"/>
                  <a:pt x="335797" y="710289"/>
                  <a:pt x="325221" y="696626"/>
                </a:cubicBezTo>
                <a:cubicBezTo>
                  <a:pt x="306272" y="672338"/>
                  <a:pt x="290629" y="639953"/>
                  <a:pt x="258017" y="637675"/>
                </a:cubicBezTo>
                <a:cubicBezTo>
                  <a:pt x="238187" y="636158"/>
                  <a:pt x="222983" y="626035"/>
                  <a:pt x="207340" y="614398"/>
                </a:cubicBezTo>
                <a:cubicBezTo>
                  <a:pt x="196103" y="606047"/>
                  <a:pt x="182662" y="598964"/>
                  <a:pt x="183983" y="581001"/>
                </a:cubicBezTo>
                <a:cubicBezTo>
                  <a:pt x="185306" y="563795"/>
                  <a:pt x="198305" y="556711"/>
                  <a:pt x="211526" y="553169"/>
                </a:cubicBezTo>
                <a:cubicBezTo>
                  <a:pt x="255595" y="541784"/>
                  <a:pt x="297017" y="525085"/>
                  <a:pt x="333816" y="486880"/>
                </a:cubicBezTo>
                <a:cubicBezTo>
                  <a:pt x="309357" y="466639"/>
                  <a:pt x="286001" y="451964"/>
                  <a:pt x="267934" y="431469"/>
                </a:cubicBezTo>
                <a:cubicBezTo>
                  <a:pt x="224307" y="381881"/>
                  <a:pt x="593817" y="225772"/>
                  <a:pt x="612325" y="170108"/>
                </a:cubicBezTo>
                <a:cubicBezTo>
                  <a:pt x="618054" y="152904"/>
                  <a:pt x="637663" y="135194"/>
                  <a:pt x="653971" y="130133"/>
                </a:cubicBezTo>
                <a:cubicBezTo>
                  <a:pt x="730427" y="106350"/>
                  <a:pt x="796748" y="52963"/>
                  <a:pt x="874970" y="33228"/>
                </a:cubicBezTo>
                <a:cubicBezTo>
                  <a:pt x="911877" y="23867"/>
                  <a:pt x="948509" y="12925"/>
                  <a:pt x="986021" y="1223"/>
                </a:cubicBezTo>
                <a:close/>
              </a:path>
            </a:pathLst>
          </a:custGeom>
          <a:noFill/>
          <a:extLst>
            <a:ext uri="{909E8E84-426E-40DD-AFC4-6F175D3DCCD1}">
              <a14:hiddenFill xmlns:a14="http://schemas.microsoft.com/office/drawing/2010/main">
                <a:solidFill>
                  <a:srgbClr val="FFFFFF"/>
                </a:solidFill>
              </a14:hiddenFill>
            </a:ext>
          </a:extLst>
        </p:spPr>
      </p:pic>
      <p:pic>
        <p:nvPicPr>
          <p:cNvPr id="7178" name="Picture 10" descr="A blue and white plate with two puff pastries.">
            <a:extLst>
              <a:ext uri="{FF2B5EF4-FFF2-40B4-BE49-F238E27FC236}">
                <a16:creationId xmlns:a16="http://schemas.microsoft.com/office/drawing/2014/main" id="{EF47EF39-43A5-2FC8-3053-A9EBB8CDA2D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921" r="-2" b="-2"/>
          <a:stretch/>
        </p:blipFill>
        <p:spPr bwMode="auto">
          <a:xfrm>
            <a:off x="20" y="277472"/>
            <a:ext cx="4552718" cy="5946218"/>
          </a:xfrm>
          <a:custGeom>
            <a:avLst/>
            <a:gdLst/>
            <a:ahLst/>
            <a:cxnLst/>
            <a:rect l="l" t="t" r="r" b="b"/>
            <a:pathLst>
              <a:path w="4552738" h="5946218">
                <a:moveTo>
                  <a:pt x="0" y="0"/>
                </a:moveTo>
                <a:lnTo>
                  <a:pt x="193217" y="10418"/>
                </a:lnTo>
                <a:cubicBezTo>
                  <a:pt x="612089" y="35802"/>
                  <a:pt x="1030148" y="71660"/>
                  <a:pt x="1446580" y="128061"/>
                </a:cubicBezTo>
                <a:cubicBezTo>
                  <a:pt x="1735723" y="167547"/>
                  <a:pt x="2027715" y="194943"/>
                  <a:pt x="2320927" y="163517"/>
                </a:cubicBezTo>
                <a:cubicBezTo>
                  <a:pt x="2335563" y="161905"/>
                  <a:pt x="2352239" y="156669"/>
                  <a:pt x="2364438" y="161905"/>
                </a:cubicBezTo>
                <a:cubicBezTo>
                  <a:pt x="2506776" y="220729"/>
                  <a:pt x="2662121" y="178424"/>
                  <a:pt x="2809744" y="215490"/>
                </a:cubicBezTo>
                <a:cubicBezTo>
                  <a:pt x="2771925" y="358517"/>
                  <a:pt x="2609662" y="346832"/>
                  <a:pt x="2518162" y="445944"/>
                </a:cubicBezTo>
                <a:cubicBezTo>
                  <a:pt x="2667409" y="485424"/>
                  <a:pt x="2801610" y="525312"/>
                  <a:pt x="2937846" y="555124"/>
                </a:cubicBezTo>
                <a:cubicBezTo>
                  <a:pt x="3082216" y="586550"/>
                  <a:pt x="3204622" y="671561"/>
                  <a:pt x="3345734" y="709433"/>
                </a:cubicBezTo>
                <a:cubicBezTo>
                  <a:pt x="3375832" y="717492"/>
                  <a:pt x="3412025" y="745693"/>
                  <a:pt x="3422598" y="773089"/>
                </a:cubicBezTo>
                <a:cubicBezTo>
                  <a:pt x="3456757" y="861726"/>
                  <a:pt x="4138745" y="1110310"/>
                  <a:pt x="4058225" y="1189273"/>
                </a:cubicBezTo>
                <a:cubicBezTo>
                  <a:pt x="4024878" y="1221909"/>
                  <a:pt x="3981773" y="1245276"/>
                  <a:pt x="3936629" y="1277508"/>
                </a:cubicBezTo>
                <a:cubicBezTo>
                  <a:pt x="4004547" y="1338344"/>
                  <a:pt x="4080998" y="1364935"/>
                  <a:pt x="4162334" y="1383065"/>
                </a:cubicBezTo>
                <a:cubicBezTo>
                  <a:pt x="4186736" y="1388705"/>
                  <a:pt x="4210728" y="1399986"/>
                  <a:pt x="4213168" y="1427383"/>
                </a:cubicBezTo>
                <a:cubicBezTo>
                  <a:pt x="4215607" y="1455987"/>
                  <a:pt x="4190800" y="1467266"/>
                  <a:pt x="4170061" y="1480564"/>
                </a:cubicBezTo>
                <a:cubicBezTo>
                  <a:pt x="4141188" y="1499095"/>
                  <a:pt x="4113127" y="1515214"/>
                  <a:pt x="4076527" y="1517630"/>
                </a:cubicBezTo>
                <a:cubicBezTo>
                  <a:pt x="4016337" y="1521257"/>
                  <a:pt x="3987466" y="1572826"/>
                  <a:pt x="3952493" y="1611502"/>
                </a:cubicBezTo>
                <a:cubicBezTo>
                  <a:pt x="3932973" y="1633259"/>
                  <a:pt x="3923211" y="1677172"/>
                  <a:pt x="3957370" y="1684828"/>
                </a:cubicBezTo>
                <a:cubicBezTo>
                  <a:pt x="4039518" y="1703363"/>
                  <a:pt x="4033011" y="1756946"/>
                  <a:pt x="4030981" y="1817782"/>
                </a:cubicBezTo>
                <a:cubicBezTo>
                  <a:pt x="4028133" y="1893124"/>
                  <a:pt x="3979737" y="1927770"/>
                  <a:pt x="3920363" y="1956780"/>
                </a:cubicBezTo>
                <a:cubicBezTo>
                  <a:pt x="3900029" y="1966851"/>
                  <a:pt x="3871158" y="1966449"/>
                  <a:pt x="3863429" y="1997874"/>
                </a:cubicBezTo>
                <a:cubicBezTo>
                  <a:pt x="3896777" y="2027688"/>
                  <a:pt x="3937444" y="2003517"/>
                  <a:pt x="3973233" y="2011975"/>
                </a:cubicBezTo>
                <a:cubicBezTo>
                  <a:pt x="4002918" y="2018824"/>
                  <a:pt x="4052127" y="2015199"/>
                  <a:pt x="4011458" y="2069991"/>
                </a:cubicBezTo>
                <a:cubicBezTo>
                  <a:pt x="3999664" y="2085704"/>
                  <a:pt x="4013491" y="2097792"/>
                  <a:pt x="4028540" y="2099000"/>
                </a:cubicBezTo>
                <a:cubicBezTo>
                  <a:pt x="4148913" y="2111489"/>
                  <a:pt x="4093606" y="2222285"/>
                  <a:pt x="4132241" y="2280703"/>
                </a:cubicBezTo>
                <a:cubicBezTo>
                  <a:pt x="4142812" y="2296818"/>
                  <a:pt x="4131425" y="2324618"/>
                  <a:pt x="4114752" y="2331466"/>
                </a:cubicBezTo>
                <a:cubicBezTo>
                  <a:pt x="4008205" y="2376592"/>
                  <a:pt x="3993565" y="2484163"/>
                  <a:pt x="3941916" y="2576828"/>
                </a:cubicBezTo>
                <a:cubicBezTo>
                  <a:pt x="3998039" y="2613488"/>
                  <a:pt x="4065138" y="2621547"/>
                  <a:pt x="4125732" y="2645318"/>
                </a:cubicBezTo>
                <a:cubicBezTo>
                  <a:pt x="4188768" y="2670298"/>
                  <a:pt x="4188768" y="2688831"/>
                  <a:pt x="4136714" y="2761349"/>
                </a:cubicBezTo>
                <a:cubicBezTo>
                  <a:pt x="4272135" y="2777064"/>
                  <a:pt x="4272135" y="2777064"/>
                  <a:pt x="4230249" y="2891080"/>
                </a:cubicBezTo>
                <a:cubicBezTo>
                  <a:pt x="4343713" y="2901557"/>
                  <a:pt x="4418537" y="2955542"/>
                  <a:pt x="4436023" y="3073591"/>
                </a:cubicBezTo>
                <a:cubicBezTo>
                  <a:pt x="4444564" y="3130800"/>
                  <a:pt x="4495804" y="3157792"/>
                  <a:pt x="4552738" y="3196068"/>
                </a:cubicBezTo>
                <a:cubicBezTo>
                  <a:pt x="4481978" y="3233136"/>
                  <a:pt x="4433989" y="3310489"/>
                  <a:pt x="4351436" y="3228700"/>
                </a:cubicBezTo>
                <a:cubicBezTo>
                  <a:pt x="4321344" y="3198888"/>
                  <a:pt x="4324186" y="3236761"/>
                  <a:pt x="4320122" y="3247637"/>
                </a:cubicBezTo>
                <a:cubicBezTo>
                  <a:pt x="4310364" y="3274227"/>
                  <a:pt x="4330695" y="3291956"/>
                  <a:pt x="4344116" y="3312099"/>
                </a:cubicBezTo>
                <a:cubicBezTo>
                  <a:pt x="4357130" y="3332244"/>
                  <a:pt x="4372586" y="3353596"/>
                  <a:pt x="4376244" y="3376163"/>
                </a:cubicBezTo>
                <a:cubicBezTo>
                  <a:pt x="4378682" y="3391874"/>
                  <a:pt x="4366890" y="3414835"/>
                  <a:pt x="4353877" y="3426522"/>
                </a:cubicBezTo>
                <a:cubicBezTo>
                  <a:pt x="4285554" y="3488163"/>
                  <a:pt x="4326221" y="3626757"/>
                  <a:pt x="4196898" y="3644486"/>
                </a:cubicBezTo>
                <a:cubicBezTo>
                  <a:pt x="4138745" y="3652541"/>
                  <a:pt x="4110687" y="3703306"/>
                  <a:pt x="4067986" y="3731106"/>
                </a:cubicBezTo>
                <a:cubicBezTo>
                  <a:pt x="3919551" y="3828201"/>
                  <a:pt x="3820322" y="3953097"/>
                  <a:pt x="3774370" y="4124729"/>
                </a:cubicBezTo>
                <a:cubicBezTo>
                  <a:pt x="3761764" y="4172269"/>
                  <a:pt x="3713368" y="4210546"/>
                  <a:pt x="3682054" y="4252444"/>
                </a:cubicBezTo>
                <a:cubicBezTo>
                  <a:pt x="3697103" y="4283064"/>
                  <a:pt x="3779250" y="4216990"/>
                  <a:pt x="3750377" y="4297567"/>
                </a:cubicBezTo>
                <a:cubicBezTo>
                  <a:pt x="3728417" y="4358002"/>
                  <a:pt x="3672294" y="4395470"/>
                  <a:pt x="3619425" y="4431328"/>
                </a:cubicBezTo>
                <a:cubicBezTo>
                  <a:pt x="3559239" y="4472019"/>
                  <a:pt x="3492545" y="4504653"/>
                  <a:pt x="3465296" y="4579993"/>
                </a:cubicBezTo>
                <a:cubicBezTo>
                  <a:pt x="3459603" y="4596110"/>
                  <a:pt x="3441305" y="4613031"/>
                  <a:pt x="3425038" y="4619479"/>
                </a:cubicBezTo>
                <a:cubicBezTo>
                  <a:pt x="2576720" y="5945389"/>
                  <a:pt x="488463" y="5954251"/>
                  <a:pt x="247714" y="5944983"/>
                </a:cubicBezTo>
                <a:cubicBezTo>
                  <a:pt x="174818" y="5942062"/>
                  <a:pt x="102913" y="5934760"/>
                  <a:pt x="31834" y="5923857"/>
                </a:cubicBezTo>
                <a:lnTo>
                  <a:pt x="0" y="5917408"/>
                </a:lnTo>
                <a:close/>
              </a:path>
            </a:pathLst>
          </a:custGeom>
          <a:noFill/>
          <a:extLst>
            <a:ext uri="{909E8E84-426E-40DD-AFC4-6F175D3DCCD1}">
              <a14:hiddenFill xmlns:a14="http://schemas.microsoft.com/office/drawing/2010/main">
                <a:solidFill>
                  <a:srgbClr val="FFFFFF"/>
                </a:solidFill>
              </a14:hiddenFill>
            </a:ext>
          </a:extLst>
        </p:spPr>
      </p:pic>
      <p:pic>
        <p:nvPicPr>
          <p:cNvPr id="7186" name="Picture 18" descr="Tasty Local Pasties">
            <a:extLst>
              <a:ext uri="{FF2B5EF4-FFF2-40B4-BE49-F238E27FC236}">
                <a16:creationId xmlns:a16="http://schemas.microsoft.com/office/drawing/2014/main" id="{137B6347-B891-918C-A647-F0BA9AB8CDA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1712" r="3227" b="-1"/>
          <a:stretch/>
        </p:blipFill>
        <p:spPr bwMode="auto">
          <a:xfrm>
            <a:off x="8653074" y="-3"/>
            <a:ext cx="3538926" cy="4290182"/>
          </a:xfrm>
          <a:custGeom>
            <a:avLst/>
            <a:gdLst/>
            <a:ahLst/>
            <a:cxnLst/>
            <a:rect l="l" t="t" r="r" b="b"/>
            <a:pathLst>
              <a:path w="3538926" h="4290182">
                <a:moveTo>
                  <a:pt x="1370437" y="0"/>
                </a:moveTo>
                <a:lnTo>
                  <a:pt x="3538926" y="0"/>
                </a:lnTo>
                <a:lnTo>
                  <a:pt x="3538926" y="4256362"/>
                </a:lnTo>
                <a:lnTo>
                  <a:pt x="3455334" y="4273195"/>
                </a:lnTo>
                <a:cubicBezTo>
                  <a:pt x="3401009" y="4281478"/>
                  <a:pt x="3346052" y="4287025"/>
                  <a:pt x="3290337" y="4289244"/>
                </a:cubicBezTo>
                <a:cubicBezTo>
                  <a:pt x="3106332" y="4296285"/>
                  <a:pt x="1510274" y="4289552"/>
                  <a:pt x="861903" y="3282295"/>
                </a:cubicBezTo>
                <a:cubicBezTo>
                  <a:pt x="849470" y="3277397"/>
                  <a:pt x="835485" y="3264542"/>
                  <a:pt x="831133" y="3252299"/>
                </a:cubicBezTo>
                <a:cubicBezTo>
                  <a:pt x="810307" y="3195065"/>
                  <a:pt x="759333" y="3170274"/>
                  <a:pt x="713332" y="3139362"/>
                </a:cubicBezTo>
                <a:cubicBezTo>
                  <a:pt x="672925" y="3112122"/>
                  <a:pt x="630030" y="3083658"/>
                  <a:pt x="613246" y="3037747"/>
                </a:cubicBezTo>
                <a:cubicBezTo>
                  <a:pt x="591178" y="2976535"/>
                  <a:pt x="653963" y="3026730"/>
                  <a:pt x="665465" y="3003469"/>
                </a:cubicBezTo>
                <a:cubicBezTo>
                  <a:pt x="641532" y="2971640"/>
                  <a:pt x="604543" y="2942562"/>
                  <a:pt x="594908" y="2906447"/>
                </a:cubicBezTo>
                <a:cubicBezTo>
                  <a:pt x="559787" y="2776063"/>
                  <a:pt x="483946" y="2681183"/>
                  <a:pt x="370497" y="2607422"/>
                </a:cubicBezTo>
                <a:cubicBezTo>
                  <a:pt x="337860" y="2586304"/>
                  <a:pt x="316415" y="2547739"/>
                  <a:pt x="271969" y="2541620"/>
                </a:cubicBezTo>
                <a:cubicBezTo>
                  <a:pt x="173127" y="2528152"/>
                  <a:pt x="204209" y="2422866"/>
                  <a:pt x="151990" y="2376038"/>
                </a:cubicBezTo>
                <a:cubicBezTo>
                  <a:pt x="142044" y="2367161"/>
                  <a:pt x="133031" y="2349717"/>
                  <a:pt x="134895" y="2337782"/>
                </a:cubicBezTo>
                <a:cubicBezTo>
                  <a:pt x="137691" y="2320639"/>
                  <a:pt x="149504" y="2304419"/>
                  <a:pt x="159450" y="2289115"/>
                </a:cubicBezTo>
                <a:cubicBezTo>
                  <a:pt x="169707" y="2273813"/>
                  <a:pt x="185247" y="2260344"/>
                  <a:pt x="177788" y="2240145"/>
                </a:cubicBezTo>
                <a:cubicBezTo>
                  <a:pt x="174683" y="2231882"/>
                  <a:pt x="176855" y="2203112"/>
                  <a:pt x="153855" y="2225759"/>
                </a:cubicBezTo>
                <a:cubicBezTo>
                  <a:pt x="90759" y="2287892"/>
                  <a:pt x="54081" y="2229129"/>
                  <a:pt x="0" y="2200970"/>
                </a:cubicBezTo>
                <a:cubicBezTo>
                  <a:pt x="43514" y="2171892"/>
                  <a:pt x="82677" y="2151388"/>
                  <a:pt x="89205" y="2107927"/>
                </a:cubicBezTo>
                <a:cubicBezTo>
                  <a:pt x="102570" y="2018249"/>
                  <a:pt x="159758" y="1977237"/>
                  <a:pt x="246479" y="1969279"/>
                </a:cubicBezTo>
                <a:cubicBezTo>
                  <a:pt x="214465" y="1882663"/>
                  <a:pt x="214465" y="1882663"/>
                  <a:pt x="317968" y="1870725"/>
                </a:cubicBezTo>
                <a:cubicBezTo>
                  <a:pt x="278183" y="1815635"/>
                  <a:pt x="278183" y="1801556"/>
                  <a:pt x="326361" y="1782580"/>
                </a:cubicBezTo>
                <a:cubicBezTo>
                  <a:pt x="372673" y="1764521"/>
                  <a:pt x="423957" y="1758400"/>
                  <a:pt x="466852" y="1730550"/>
                </a:cubicBezTo>
                <a:cubicBezTo>
                  <a:pt x="427377" y="1660155"/>
                  <a:pt x="416187" y="1578436"/>
                  <a:pt x="334753" y="1544155"/>
                </a:cubicBezTo>
                <a:cubicBezTo>
                  <a:pt x="322010" y="1538952"/>
                  <a:pt x="313307" y="1517834"/>
                  <a:pt x="321386" y="1505592"/>
                </a:cubicBezTo>
                <a:cubicBezTo>
                  <a:pt x="350915" y="1461214"/>
                  <a:pt x="308644" y="1377045"/>
                  <a:pt x="400645" y="1367557"/>
                </a:cubicBezTo>
                <a:cubicBezTo>
                  <a:pt x="412147" y="1366640"/>
                  <a:pt x="422716" y="1357456"/>
                  <a:pt x="413701" y="1345520"/>
                </a:cubicBezTo>
                <a:cubicBezTo>
                  <a:pt x="382618" y="1303896"/>
                  <a:pt x="420228" y="1306649"/>
                  <a:pt x="442916" y="1301447"/>
                </a:cubicBezTo>
                <a:cubicBezTo>
                  <a:pt x="470270" y="1295021"/>
                  <a:pt x="501352" y="1313384"/>
                  <a:pt x="526840" y="1290735"/>
                </a:cubicBezTo>
                <a:cubicBezTo>
                  <a:pt x="520932" y="1266862"/>
                  <a:pt x="498866" y="1267167"/>
                  <a:pt x="483325" y="1259517"/>
                </a:cubicBezTo>
                <a:cubicBezTo>
                  <a:pt x="437945" y="1237479"/>
                  <a:pt x="400956" y="1211159"/>
                  <a:pt x="398780" y="1153924"/>
                </a:cubicBezTo>
                <a:cubicBezTo>
                  <a:pt x="397228" y="1107708"/>
                  <a:pt x="392254" y="1067003"/>
                  <a:pt x="455041" y="1052922"/>
                </a:cubicBezTo>
                <a:cubicBezTo>
                  <a:pt x="481149" y="1047106"/>
                  <a:pt x="473687" y="1013747"/>
                  <a:pt x="458768" y="997218"/>
                </a:cubicBezTo>
                <a:cubicBezTo>
                  <a:pt x="432038" y="967837"/>
                  <a:pt x="409972" y="928661"/>
                  <a:pt x="363968" y="925907"/>
                </a:cubicBezTo>
                <a:cubicBezTo>
                  <a:pt x="335995" y="924071"/>
                  <a:pt x="314548" y="911826"/>
                  <a:pt x="292481" y="897749"/>
                </a:cubicBezTo>
                <a:cubicBezTo>
                  <a:pt x="276630" y="887646"/>
                  <a:pt x="257670" y="879078"/>
                  <a:pt x="259533" y="857348"/>
                </a:cubicBezTo>
                <a:cubicBezTo>
                  <a:pt x="261399" y="836535"/>
                  <a:pt x="279736" y="827966"/>
                  <a:pt x="298387" y="823681"/>
                </a:cubicBezTo>
                <a:cubicBezTo>
                  <a:pt x="360552" y="809909"/>
                  <a:pt x="418983" y="789708"/>
                  <a:pt x="470893" y="743493"/>
                </a:cubicBezTo>
                <a:cubicBezTo>
                  <a:pt x="436390" y="719007"/>
                  <a:pt x="403444" y="701256"/>
                  <a:pt x="377957" y="676463"/>
                </a:cubicBezTo>
                <a:cubicBezTo>
                  <a:pt x="316415" y="616477"/>
                  <a:pt x="837660" y="427634"/>
                  <a:pt x="863768" y="360299"/>
                </a:cubicBezTo>
                <a:cubicBezTo>
                  <a:pt x="871849" y="339488"/>
                  <a:pt x="899511" y="318064"/>
                  <a:pt x="922515" y="311942"/>
                </a:cubicBezTo>
                <a:cubicBezTo>
                  <a:pt x="1030367" y="283171"/>
                  <a:pt x="1123922" y="218591"/>
                  <a:pt x="1234265" y="194718"/>
                </a:cubicBezTo>
                <a:cubicBezTo>
                  <a:pt x="1338390" y="172070"/>
                  <a:pt x="1440960" y="141768"/>
                  <a:pt x="1555030" y="111776"/>
                </a:cubicBezTo>
                <a:cubicBezTo>
                  <a:pt x="1520063" y="74130"/>
                  <a:pt x="1471575" y="57526"/>
                  <a:pt x="1428216" y="36752"/>
                </a:cubicBezTo>
                <a:close/>
              </a:path>
            </a:pathLst>
          </a:custGeom>
          <a:noFill/>
          <a:extLst>
            <a:ext uri="{909E8E84-426E-40DD-AFC4-6F175D3DCCD1}">
              <a14:hiddenFill xmlns:a14="http://schemas.microsoft.com/office/drawing/2010/main">
                <a:solidFill>
                  <a:srgbClr val="FFFFFF"/>
                </a:solidFill>
              </a14:hiddenFill>
            </a:ext>
          </a:extLst>
        </p:spPr>
      </p:pic>
      <p:sp>
        <p:nvSpPr>
          <p:cNvPr id="4" name="AutoShape 14">
            <a:extLst>
              <a:ext uri="{FF2B5EF4-FFF2-40B4-BE49-F238E27FC236}">
                <a16:creationId xmlns:a16="http://schemas.microsoft.com/office/drawing/2014/main" id="{FAD0942E-EECE-7183-E3F9-8F9C2CA2F11D}"/>
              </a:ext>
            </a:extLst>
          </p:cNvPr>
          <p:cNvSpPr>
            <a:spLocks noChangeAspect="1" noChangeArrowheads="1"/>
          </p:cNvSpPr>
          <p:nvPr/>
        </p:nvSpPr>
        <p:spPr bwMode="auto">
          <a:xfrm>
            <a:off x="8780207" y="369586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TextBox 5">
            <a:extLst>
              <a:ext uri="{FF2B5EF4-FFF2-40B4-BE49-F238E27FC236}">
                <a16:creationId xmlns:a16="http://schemas.microsoft.com/office/drawing/2014/main" id="{4DE541A9-7813-5C32-CE99-D7CCC360FEC5}"/>
              </a:ext>
            </a:extLst>
          </p:cNvPr>
          <p:cNvSpPr txBox="1"/>
          <p:nvPr/>
        </p:nvSpPr>
        <p:spPr>
          <a:xfrm>
            <a:off x="9851923" y="4290180"/>
            <a:ext cx="2337029" cy="369332"/>
          </a:xfrm>
          <a:prstGeom prst="rect">
            <a:avLst/>
          </a:prstGeom>
          <a:noFill/>
        </p:spPr>
        <p:txBody>
          <a:bodyPr wrap="square" rtlCol="0">
            <a:spAutoFit/>
          </a:bodyPr>
          <a:lstStyle/>
          <a:p>
            <a:r>
              <a:rPr lang="en-GB" sz="900" dirty="0"/>
              <a:t>https://www.gettyimages.co.uk/photos/cornish-pasty</a:t>
            </a:r>
          </a:p>
        </p:txBody>
      </p:sp>
      <p:sp>
        <p:nvSpPr>
          <p:cNvPr id="7" name="TextBox 6">
            <a:extLst>
              <a:ext uri="{FF2B5EF4-FFF2-40B4-BE49-F238E27FC236}">
                <a16:creationId xmlns:a16="http://schemas.microsoft.com/office/drawing/2014/main" id="{9E5AA0E0-0340-3B30-036D-41EFE14E7D0C}"/>
              </a:ext>
            </a:extLst>
          </p:cNvPr>
          <p:cNvSpPr txBox="1"/>
          <p:nvPr/>
        </p:nvSpPr>
        <p:spPr>
          <a:xfrm>
            <a:off x="226142" y="6440129"/>
            <a:ext cx="3244645" cy="230832"/>
          </a:xfrm>
          <a:prstGeom prst="rect">
            <a:avLst/>
          </a:prstGeom>
          <a:noFill/>
        </p:spPr>
        <p:txBody>
          <a:bodyPr wrap="square" rtlCol="0">
            <a:spAutoFit/>
          </a:bodyPr>
          <a:lstStyle/>
          <a:p>
            <a:r>
              <a:rPr lang="en-GB" sz="900" dirty="0"/>
              <a:t>https://preppykitchen.com/puff-pastry/</a:t>
            </a:r>
          </a:p>
        </p:txBody>
      </p:sp>
      <p:sp>
        <p:nvSpPr>
          <p:cNvPr id="8" name="TextBox 7">
            <a:extLst>
              <a:ext uri="{FF2B5EF4-FFF2-40B4-BE49-F238E27FC236}">
                <a16:creationId xmlns:a16="http://schemas.microsoft.com/office/drawing/2014/main" id="{4E104711-ABEF-4BED-D56F-A77DF3A7CA1B}"/>
              </a:ext>
            </a:extLst>
          </p:cNvPr>
          <p:cNvSpPr txBox="1"/>
          <p:nvPr/>
        </p:nvSpPr>
        <p:spPr>
          <a:xfrm>
            <a:off x="4709652" y="3429000"/>
            <a:ext cx="3726425" cy="215444"/>
          </a:xfrm>
          <a:prstGeom prst="rect">
            <a:avLst/>
          </a:prstGeom>
          <a:noFill/>
        </p:spPr>
        <p:txBody>
          <a:bodyPr wrap="square" rtlCol="0">
            <a:spAutoFit/>
          </a:bodyPr>
          <a:lstStyle/>
          <a:p>
            <a:r>
              <a:rPr lang="en-GB" sz="800" dirty="0"/>
              <a:t>https://www.etsy.com/uk/listing/1484944178</a:t>
            </a:r>
          </a:p>
        </p:txBody>
      </p:sp>
    </p:spTree>
    <p:extLst>
      <p:ext uri="{BB962C8B-B14F-4D97-AF65-F5344CB8AC3E}">
        <p14:creationId xmlns:p14="http://schemas.microsoft.com/office/powerpoint/2010/main" val="3497795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6E594D-5B63-9900-028C-2254A7465FC5}"/>
              </a:ext>
            </a:extLst>
          </p:cNvPr>
          <p:cNvSpPr txBox="1"/>
          <p:nvPr/>
        </p:nvSpPr>
        <p:spPr>
          <a:xfrm>
            <a:off x="1140542" y="1936955"/>
            <a:ext cx="9891252" cy="4678204"/>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1.S</a:t>
            </a:r>
            <a:r>
              <a:rPr lang="en-GB" sz="1400" dirty="0">
                <a:effectLst/>
                <a:latin typeface="Arial" panose="020B0604020202020204" pitchFamily="34" charset="0"/>
                <a:cs typeface="Arial" panose="020B0604020202020204" pitchFamily="34" charset="0"/>
              </a:rPr>
              <a:t>harma, S. (2024) </a:t>
            </a:r>
            <a:r>
              <a:rPr lang="en-GB" sz="1400" i="1" dirty="0">
                <a:effectLst/>
                <a:latin typeface="Arial" panose="020B0604020202020204" pitchFamily="34" charset="0"/>
                <a:cs typeface="Arial" panose="020B0604020202020204" pitchFamily="34" charset="0"/>
              </a:rPr>
              <a:t>The Art of Problem Solving: A Comprehensive Guide to mastering the skill</a:t>
            </a:r>
            <a:r>
              <a:rPr lang="en-GB" sz="1400" dirty="0">
                <a:effectLst/>
                <a:latin typeface="Arial" panose="020B0604020202020204" pitchFamily="34" charset="0"/>
                <a:cs typeface="Arial" panose="020B0604020202020204" pitchFamily="34" charset="0"/>
              </a:rPr>
              <a:t>, </a:t>
            </a:r>
            <a:r>
              <a:rPr lang="en-GB" sz="1400" i="1" dirty="0">
                <a:effectLst/>
                <a:latin typeface="Arial" panose="020B0604020202020204" pitchFamily="34" charset="0"/>
                <a:cs typeface="Arial" panose="020B0604020202020204" pitchFamily="34" charset="0"/>
              </a:rPr>
              <a:t>LinkedIn</a:t>
            </a:r>
            <a:r>
              <a:rPr lang="en-GB" sz="1400" dirty="0">
                <a:effectLst/>
                <a:latin typeface="Arial" panose="020B0604020202020204" pitchFamily="34" charset="0"/>
                <a:cs typeface="Arial" panose="020B0604020202020204" pitchFamily="34" charset="0"/>
              </a:rPr>
              <a:t>. Available at: https://www.linkedin.com/pulse/art-problem-solving-comprehensive-guide-mastering-skill-shobha-sharma-0kezf (Accessed: 23 March 2024). </a:t>
            </a:r>
            <a:r>
              <a:rPr lang="en-GB" sz="1400" dirty="0">
                <a:latin typeface="Arial" panose="020B0604020202020204" pitchFamily="34" charset="0"/>
                <a:cs typeface="Arial" panose="020B0604020202020204" pitchFamily="34" charset="0"/>
              </a:rPr>
              <a:t>2.</a:t>
            </a:r>
            <a:r>
              <a:rPr lang="en-GB" sz="1400" dirty="0">
                <a:effectLst/>
                <a:latin typeface="Arial" panose="020B0604020202020204" pitchFamily="34" charset="0"/>
                <a:cs typeface="Arial" panose="020B0604020202020204" pitchFamily="34" charset="0"/>
              </a:rPr>
              <a:t> Dowding, T., (GILC), G.I.L.C. and Want to read this article? Register for ultimate access to this article and ALL our premium content ULTIMATE ACCESS PROVIDES YOU WITH  Unrestricted access to Commercial Risk (2021) </a:t>
            </a:r>
            <a:r>
              <a:rPr lang="en-GB" sz="1400" i="1" dirty="0">
                <a:effectLst/>
                <a:latin typeface="Arial" panose="020B0604020202020204" pitchFamily="34" charset="0"/>
                <a:cs typeface="Arial" panose="020B0604020202020204" pitchFamily="34" charset="0"/>
              </a:rPr>
              <a:t>Report highlights global legal, regulatory and socioeconomic issues facing insurers</a:t>
            </a:r>
            <a:r>
              <a:rPr lang="en-GB" sz="1400" dirty="0">
                <a:effectLst/>
                <a:latin typeface="Arial" panose="020B0604020202020204" pitchFamily="34" charset="0"/>
                <a:cs typeface="Arial" panose="020B0604020202020204" pitchFamily="34" charset="0"/>
              </a:rPr>
              <a:t>, </a:t>
            </a:r>
            <a:r>
              <a:rPr lang="en-GB" sz="1400" i="1" dirty="0">
                <a:effectLst/>
                <a:latin typeface="Arial" panose="020B0604020202020204" pitchFamily="34" charset="0"/>
                <a:cs typeface="Arial" panose="020B0604020202020204" pitchFamily="34" charset="0"/>
              </a:rPr>
              <a:t>Commercial Risk</a:t>
            </a:r>
            <a:r>
              <a:rPr lang="en-GB" sz="1400" dirty="0">
                <a:effectLst/>
                <a:latin typeface="Arial" panose="020B0604020202020204" pitchFamily="34" charset="0"/>
                <a:cs typeface="Arial" panose="020B0604020202020204" pitchFamily="34" charset="0"/>
              </a:rPr>
              <a:t>. Available at: https://www.commercialriskonline.com/report-highlights-global-legal-regulatory-and-socioeconomic-issues-facing-insurers/ (Accessed: 20 March 2024). </a:t>
            </a:r>
          </a:p>
          <a:p>
            <a:r>
              <a:rPr lang="en-GB" sz="1400" dirty="0">
                <a:latin typeface="Arial" panose="020B0604020202020204" pitchFamily="34" charset="0"/>
                <a:cs typeface="Arial" panose="020B0604020202020204" pitchFamily="34" charset="0"/>
              </a:rPr>
              <a:t>3.</a:t>
            </a:r>
            <a:r>
              <a:rPr lang="en-GB" sz="1400" dirty="0">
                <a:effectLst/>
                <a:latin typeface="Arial" panose="020B0604020202020204" pitchFamily="34" charset="0"/>
                <a:cs typeface="Arial" panose="020B0604020202020204" pitchFamily="34" charset="0"/>
              </a:rPr>
              <a:t> </a:t>
            </a:r>
            <a:r>
              <a:rPr lang="en-GB" sz="1400" dirty="0" err="1">
                <a:effectLst/>
                <a:latin typeface="Arial" panose="020B0604020202020204" pitchFamily="34" charset="0"/>
                <a:cs typeface="Arial" panose="020B0604020202020204" pitchFamily="34" charset="0"/>
              </a:rPr>
              <a:t>OkCredit</a:t>
            </a:r>
            <a:r>
              <a:rPr lang="en-GB" sz="1400" dirty="0">
                <a:effectLst/>
                <a:latin typeface="Arial" panose="020B0604020202020204" pitchFamily="34" charset="0"/>
                <a:cs typeface="Arial" panose="020B0604020202020204" pitchFamily="34" charset="0"/>
              </a:rPr>
              <a:t> (2021) </a:t>
            </a:r>
            <a:r>
              <a:rPr lang="en-GB" sz="1400" i="1" dirty="0">
                <a:effectLst/>
                <a:latin typeface="Arial" panose="020B0604020202020204" pitchFamily="34" charset="0"/>
                <a:cs typeface="Arial" panose="020B0604020202020204" pitchFamily="34" charset="0"/>
              </a:rPr>
              <a:t>How to predict and identify market gaps for your business to succeed?</a:t>
            </a:r>
            <a:r>
              <a:rPr lang="en-GB" sz="1400" dirty="0">
                <a:effectLst/>
                <a:latin typeface="Arial" panose="020B0604020202020204" pitchFamily="34" charset="0"/>
                <a:cs typeface="Arial" panose="020B0604020202020204" pitchFamily="34" charset="0"/>
              </a:rPr>
              <a:t>, </a:t>
            </a:r>
            <a:r>
              <a:rPr lang="en-GB" sz="1400" i="1" dirty="0" err="1">
                <a:effectLst/>
                <a:latin typeface="Arial" panose="020B0604020202020204" pitchFamily="34" charset="0"/>
                <a:cs typeface="Arial" panose="020B0604020202020204" pitchFamily="34" charset="0"/>
              </a:rPr>
              <a:t>OkCredit</a:t>
            </a:r>
            <a:r>
              <a:rPr lang="en-GB" sz="1400" i="1" dirty="0">
                <a:effectLst/>
                <a:latin typeface="Arial" panose="020B0604020202020204" pitchFamily="34" charset="0"/>
                <a:cs typeface="Arial" panose="020B0604020202020204" pitchFamily="34" charset="0"/>
              </a:rPr>
              <a:t> Blogs - Business Ideas, Tips, Government Schemes &amp; more</a:t>
            </a:r>
            <a:r>
              <a:rPr lang="en-GB" sz="1400" dirty="0">
                <a:effectLst/>
                <a:latin typeface="Arial" panose="020B0604020202020204" pitchFamily="34" charset="0"/>
                <a:cs typeface="Arial" panose="020B0604020202020204" pitchFamily="34" charset="0"/>
              </a:rPr>
              <a:t>. Available at: https://okcredit.in/blog/methods-to-identify-gaps-in-market/ (Accessed: 23 March 2024). </a:t>
            </a:r>
          </a:p>
          <a:p>
            <a:r>
              <a:rPr lang="en-GB" sz="1400" dirty="0">
                <a:latin typeface="Arial" panose="020B0604020202020204" pitchFamily="34" charset="0"/>
                <a:cs typeface="Arial" panose="020B0604020202020204" pitchFamily="34" charset="0"/>
              </a:rPr>
              <a:t>4.</a:t>
            </a:r>
            <a:r>
              <a:rPr lang="en-GB" sz="1400" i="1" dirty="0">
                <a:effectLst/>
                <a:latin typeface="Arial" panose="020B0604020202020204" pitchFamily="34" charset="0"/>
                <a:cs typeface="Arial" panose="020B0604020202020204" pitchFamily="34" charset="0"/>
              </a:rPr>
              <a:t> Jack Welch quote: ‘in every company, differentiation is never more important than it is in times of trouble, and that’s the time when every...’</a:t>
            </a:r>
            <a:r>
              <a:rPr lang="en-GB" sz="1400" dirty="0">
                <a:effectLst/>
                <a:latin typeface="Arial" panose="020B0604020202020204" pitchFamily="34" charset="0"/>
                <a:cs typeface="Arial" panose="020B0604020202020204" pitchFamily="34" charset="0"/>
              </a:rPr>
              <a:t> (no date) </a:t>
            </a:r>
            <a:r>
              <a:rPr lang="en-GB" sz="1400" i="1" dirty="0" err="1">
                <a:effectLst/>
                <a:latin typeface="Arial" panose="020B0604020202020204" pitchFamily="34" charset="0"/>
                <a:cs typeface="Arial" panose="020B0604020202020204" pitchFamily="34" charset="0"/>
              </a:rPr>
              <a:t>Quotefancy</a:t>
            </a:r>
            <a:r>
              <a:rPr lang="en-GB" sz="1400" dirty="0">
                <a:effectLst/>
                <a:latin typeface="Arial" panose="020B0604020202020204" pitchFamily="34" charset="0"/>
                <a:cs typeface="Arial" panose="020B0604020202020204" pitchFamily="34" charset="0"/>
              </a:rPr>
              <a:t>. Available at: https://quotefancy.com/quote/1463702/Jack-Welch-In-every-company-differentiation-is-never-more-important-than-it-is-in-times (Accessed: 23 March 2024). </a:t>
            </a:r>
          </a:p>
          <a:p>
            <a:r>
              <a:rPr lang="en-GB" sz="1400" dirty="0">
                <a:latin typeface="Arial" panose="020B0604020202020204" pitchFamily="34" charset="0"/>
                <a:cs typeface="Arial" panose="020B0604020202020204" pitchFamily="34" charset="0"/>
              </a:rPr>
              <a:t>5.</a:t>
            </a:r>
            <a:r>
              <a:rPr kumimoji="0" lang="en-US"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Chua, Lia, et al. "Customer Restaurant Choice: An Empirical Analysis of Restaurant Types and Eating-Out Occasions." </a:t>
            </a:r>
            <a:r>
              <a:rPr kumimoji="0" lang="en-US" altLang="en-US" sz="14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International Journal of Environmental Research and Public Health</a:t>
            </a:r>
            <a:r>
              <a:rPr kumimoji="0" lang="en-US" altLang="en-US" sz="1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vol. 17, no. 17, 2020, https://doi.org/10.3390/ijerph17176276. Accessed 23 Mar. 2024.</a:t>
            </a:r>
          </a:p>
          <a:p>
            <a:endParaRPr lang="en-GB" sz="1400" dirty="0">
              <a:effectLst/>
              <a:latin typeface="Arial" panose="020B0604020202020204" pitchFamily="34" charset="0"/>
              <a:cs typeface="Arial" panose="020B0604020202020204" pitchFamily="34" charset="0"/>
            </a:endParaRPr>
          </a:p>
          <a:p>
            <a:endParaRPr lang="en-GB" sz="1400" dirty="0">
              <a:effectLst/>
              <a:latin typeface="Arial" panose="020B0604020202020204" pitchFamily="34" charset="0"/>
              <a:cs typeface="Arial" panose="020B0604020202020204" pitchFamily="34" charset="0"/>
            </a:endParaRPr>
          </a:p>
          <a:p>
            <a:endParaRPr lang="en-GB" sz="1400" dirty="0">
              <a:effectLst/>
              <a:latin typeface="Arial" panose="020B0604020202020204" pitchFamily="34" charset="0"/>
              <a:cs typeface="Arial" panose="020B0604020202020204" pitchFamily="34" charset="0"/>
            </a:endParaRPr>
          </a:p>
          <a:p>
            <a:endParaRPr lang="en-GB" sz="1400" dirty="0">
              <a:effectLst/>
              <a:latin typeface="Arial" panose="020B0604020202020204" pitchFamily="34" charset="0"/>
              <a:cs typeface="Arial" panose="020B0604020202020204" pitchFamily="34" charset="0"/>
            </a:endParaRPr>
          </a:p>
          <a:p>
            <a:endParaRPr lang="en-GB" dirty="0"/>
          </a:p>
        </p:txBody>
      </p:sp>
      <p:sp>
        <p:nvSpPr>
          <p:cNvPr id="3" name="TextBox 2">
            <a:extLst>
              <a:ext uri="{FF2B5EF4-FFF2-40B4-BE49-F238E27FC236}">
                <a16:creationId xmlns:a16="http://schemas.microsoft.com/office/drawing/2014/main" id="{D49B183C-BF30-295E-A71E-D1D5D7331D8D}"/>
              </a:ext>
            </a:extLst>
          </p:cNvPr>
          <p:cNvSpPr txBox="1"/>
          <p:nvPr/>
        </p:nvSpPr>
        <p:spPr>
          <a:xfrm>
            <a:off x="3490451" y="393290"/>
            <a:ext cx="6223820" cy="523220"/>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References</a:t>
            </a:r>
          </a:p>
        </p:txBody>
      </p:sp>
    </p:spTree>
    <p:extLst>
      <p:ext uri="{BB962C8B-B14F-4D97-AF65-F5344CB8AC3E}">
        <p14:creationId xmlns:p14="http://schemas.microsoft.com/office/powerpoint/2010/main" val="3836803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715</TotalTime>
  <Words>794</Words>
  <Application>Microsoft Office PowerPoint</Application>
  <PresentationFormat>Widescreen</PresentationFormat>
  <Paragraphs>87</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Mona Alexandra David</dc:creator>
  <cp:lastModifiedBy>Mona Alexandra David</cp:lastModifiedBy>
  <cp:revision>1</cp:revision>
  <dcterms:created xsi:type="dcterms:W3CDTF">2024-03-23T10:23:55Z</dcterms:created>
  <dcterms:modified xsi:type="dcterms:W3CDTF">2024-03-24T00:52:22Z</dcterms:modified>
</cp:coreProperties>
</file>