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7"/>
  </p:notesMasterIdLst>
  <p:sldIdLst>
    <p:sldId id="256" r:id="rId5"/>
    <p:sldId id="257" r:id="rId6"/>
    <p:sldId id="261" r:id="rId7"/>
    <p:sldId id="264" r:id="rId8"/>
    <p:sldId id="266" r:id="rId9"/>
    <p:sldId id="268" r:id="rId10"/>
    <p:sldId id="267" r:id="rId11"/>
    <p:sldId id="269" r:id="rId12"/>
    <p:sldId id="258" r:id="rId13"/>
    <p:sldId id="260" r:id="rId14"/>
    <p:sldId id="262"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0ACDA5-2673-49B7-87C0-AD00F7764066}" v="34" dt="2022-07-15T12:48:00.0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73" autoAdjust="0"/>
    <p:restoredTop sz="79183" autoAdjust="0"/>
  </p:normalViewPr>
  <p:slideViewPr>
    <p:cSldViewPr snapToGrid="0">
      <p:cViewPr>
        <p:scale>
          <a:sx n="70" d="100"/>
          <a:sy n="70" d="100"/>
        </p:scale>
        <p:origin x="324" y="-63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eka" userId="e14846c7-c5d4-46bc-a5ee-2d31ad62131a" providerId="ADAL" clId="{950ACDA5-2673-49B7-87C0-AD00F7764066}"/>
    <pc:docChg chg="undo redo custSel addSld delSld modSld sldOrd">
      <pc:chgData name="Sadeka" userId="e14846c7-c5d4-46bc-a5ee-2d31ad62131a" providerId="ADAL" clId="{950ACDA5-2673-49B7-87C0-AD00F7764066}" dt="2022-07-15T13:28:30.959" v="12734" actId="5793"/>
      <pc:docMkLst>
        <pc:docMk/>
      </pc:docMkLst>
      <pc:sldChg chg="addSp delSp modSp mod modNotesTx">
        <pc:chgData name="Sadeka" userId="e14846c7-c5d4-46bc-a5ee-2d31ad62131a" providerId="ADAL" clId="{950ACDA5-2673-49B7-87C0-AD00F7764066}" dt="2022-07-15T12:00:18.314" v="11540" actId="20577"/>
        <pc:sldMkLst>
          <pc:docMk/>
          <pc:sldMk cId="473979988" sldId="256"/>
        </pc:sldMkLst>
        <pc:spChg chg="mod">
          <ac:chgData name="Sadeka" userId="e14846c7-c5d4-46bc-a5ee-2d31ad62131a" providerId="ADAL" clId="{950ACDA5-2673-49B7-87C0-AD00F7764066}" dt="2022-07-14T13:42:23.071" v="4467" actId="26606"/>
          <ac:spMkLst>
            <pc:docMk/>
            <pc:sldMk cId="473979988" sldId="256"/>
            <ac:spMk id="2" creationId="{D6978D8F-5C5C-03BA-F0A5-A3C37A7A3F12}"/>
          </ac:spMkLst>
        </pc:spChg>
        <pc:spChg chg="mod">
          <ac:chgData name="Sadeka" userId="e14846c7-c5d4-46bc-a5ee-2d31ad62131a" providerId="ADAL" clId="{950ACDA5-2673-49B7-87C0-AD00F7764066}" dt="2022-07-14T13:42:23.071" v="4467" actId="26606"/>
          <ac:spMkLst>
            <pc:docMk/>
            <pc:sldMk cId="473979988" sldId="256"/>
            <ac:spMk id="3" creationId="{B47E4A8E-EB66-8C26-DE6C-517EAF7B7090}"/>
          </ac:spMkLst>
        </pc:spChg>
        <pc:spChg chg="add del">
          <ac:chgData name="Sadeka" userId="e14846c7-c5d4-46bc-a5ee-2d31ad62131a" providerId="ADAL" clId="{950ACDA5-2673-49B7-87C0-AD00F7764066}" dt="2022-07-14T13:42:23.071" v="4467" actId="26606"/>
          <ac:spMkLst>
            <pc:docMk/>
            <pc:sldMk cId="473979988" sldId="256"/>
            <ac:spMk id="15" creationId="{BD396B13-A10E-4A7C-A096-8CAE0B98BDC9}"/>
          </ac:spMkLst>
        </pc:spChg>
        <pc:spChg chg="add del">
          <ac:chgData name="Sadeka" userId="e14846c7-c5d4-46bc-a5ee-2d31ad62131a" providerId="ADAL" clId="{950ACDA5-2673-49B7-87C0-AD00F7764066}" dt="2022-07-14T13:42:23.071" v="4467" actId="26606"/>
          <ac:spMkLst>
            <pc:docMk/>
            <pc:sldMk cId="473979988" sldId="256"/>
            <ac:spMk id="16" creationId="{52B7117A-6A3D-4C1E-8D25-852D81E78C52}"/>
          </ac:spMkLst>
        </pc:spChg>
        <pc:spChg chg="add del">
          <ac:chgData name="Sadeka" userId="e14846c7-c5d4-46bc-a5ee-2d31ad62131a" providerId="ADAL" clId="{950ACDA5-2673-49B7-87C0-AD00F7764066}" dt="2022-07-14T13:42:23.071" v="4467" actId="26606"/>
          <ac:spMkLst>
            <pc:docMk/>
            <pc:sldMk cId="473979988" sldId="256"/>
            <ac:spMk id="17" creationId="{EE04B5EB-F158-4507-90DD-BD23620C7CC9}"/>
          </ac:spMkLst>
        </pc:spChg>
        <pc:spChg chg="add del">
          <ac:chgData name="Sadeka" userId="e14846c7-c5d4-46bc-a5ee-2d31ad62131a" providerId="ADAL" clId="{950ACDA5-2673-49B7-87C0-AD00F7764066}" dt="2022-07-14T13:42:23.071" v="4467" actId="26606"/>
          <ac:spMkLst>
            <pc:docMk/>
            <pc:sldMk cId="473979988" sldId="256"/>
            <ac:spMk id="22" creationId="{E91DC736-0EF8-4F87-9146-EBF1D2EE4D3D}"/>
          </ac:spMkLst>
        </pc:spChg>
        <pc:spChg chg="add del">
          <ac:chgData name="Sadeka" userId="e14846c7-c5d4-46bc-a5ee-2d31ad62131a" providerId="ADAL" clId="{950ACDA5-2673-49B7-87C0-AD00F7764066}" dt="2022-07-14T13:42:23.071" v="4467" actId="26606"/>
          <ac:spMkLst>
            <pc:docMk/>
            <pc:sldMk cId="473979988" sldId="256"/>
            <ac:spMk id="24" creationId="{097CD68E-23E3-4007-8847-CD0944C4F7BE}"/>
          </ac:spMkLst>
        </pc:spChg>
        <pc:spChg chg="add del">
          <ac:chgData name="Sadeka" userId="e14846c7-c5d4-46bc-a5ee-2d31ad62131a" providerId="ADAL" clId="{950ACDA5-2673-49B7-87C0-AD00F7764066}" dt="2022-07-14T13:42:23.071" v="4467" actId="26606"/>
          <ac:spMkLst>
            <pc:docMk/>
            <pc:sldMk cId="473979988" sldId="256"/>
            <ac:spMk id="26" creationId="{AF2F604E-43BE-4DC3-B983-E071523364F8}"/>
          </ac:spMkLst>
        </pc:spChg>
        <pc:spChg chg="add del">
          <ac:chgData name="Sadeka" userId="e14846c7-c5d4-46bc-a5ee-2d31ad62131a" providerId="ADAL" clId="{950ACDA5-2673-49B7-87C0-AD00F7764066}" dt="2022-07-14T13:42:23.071" v="4467" actId="26606"/>
          <ac:spMkLst>
            <pc:docMk/>
            <pc:sldMk cId="473979988" sldId="256"/>
            <ac:spMk id="28" creationId="{08C9B587-E65E-4B52-B37C-ABEBB6E87928}"/>
          </ac:spMkLst>
        </pc:spChg>
        <pc:picChg chg="mod">
          <ac:chgData name="Sadeka" userId="e14846c7-c5d4-46bc-a5ee-2d31ad62131a" providerId="ADAL" clId="{950ACDA5-2673-49B7-87C0-AD00F7764066}" dt="2022-07-14T13:42:23.071" v="4467" actId="26606"/>
          <ac:picMkLst>
            <pc:docMk/>
            <pc:sldMk cId="473979988" sldId="256"/>
            <ac:picMk id="4" creationId="{5B687AE7-83B4-26B8-ACBD-B9FE6A648E20}"/>
          </ac:picMkLst>
        </pc:picChg>
      </pc:sldChg>
      <pc:sldChg chg="addSp modSp mod modNotesTx">
        <pc:chgData name="Sadeka" userId="e14846c7-c5d4-46bc-a5ee-2d31ad62131a" providerId="ADAL" clId="{950ACDA5-2673-49B7-87C0-AD00F7764066}" dt="2022-07-15T13:28:30.959" v="12734" actId="5793"/>
        <pc:sldMkLst>
          <pc:docMk/>
          <pc:sldMk cId="53996280" sldId="257"/>
        </pc:sldMkLst>
        <pc:spChg chg="mod">
          <ac:chgData name="Sadeka" userId="e14846c7-c5d4-46bc-a5ee-2d31ad62131a" providerId="ADAL" clId="{950ACDA5-2673-49B7-87C0-AD00F7764066}" dt="2022-07-14T09:42:09.918" v="2696" actId="2711"/>
          <ac:spMkLst>
            <pc:docMk/>
            <pc:sldMk cId="53996280" sldId="257"/>
            <ac:spMk id="2" creationId="{2A2C2234-2336-F77F-25DC-9030782D1CD0}"/>
          </ac:spMkLst>
        </pc:spChg>
        <pc:spChg chg="add mod">
          <ac:chgData name="Sadeka" userId="e14846c7-c5d4-46bc-a5ee-2d31ad62131a" providerId="ADAL" clId="{950ACDA5-2673-49B7-87C0-AD00F7764066}" dt="2022-07-15T13:28:30.959" v="12734" actId="5793"/>
          <ac:spMkLst>
            <pc:docMk/>
            <pc:sldMk cId="53996280" sldId="257"/>
            <ac:spMk id="3" creationId="{BDA5F959-B9D1-6748-208E-36AC57A30037}"/>
          </ac:spMkLst>
        </pc:spChg>
      </pc:sldChg>
      <pc:sldChg chg="addSp delSp modSp mod ord modNotesTx">
        <pc:chgData name="Sadeka" userId="e14846c7-c5d4-46bc-a5ee-2d31ad62131a" providerId="ADAL" clId="{950ACDA5-2673-49B7-87C0-AD00F7764066}" dt="2022-07-15T13:14:06.377" v="12721" actId="20577"/>
        <pc:sldMkLst>
          <pc:docMk/>
          <pc:sldMk cId="324156683" sldId="258"/>
        </pc:sldMkLst>
        <pc:spChg chg="del">
          <ac:chgData name="Sadeka" userId="e14846c7-c5d4-46bc-a5ee-2d31ad62131a" providerId="ADAL" clId="{950ACDA5-2673-49B7-87C0-AD00F7764066}" dt="2022-06-29T11:04:28.570" v="24" actId="478"/>
          <ac:spMkLst>
            <pc:docMk/>
            <pc:sldMk cId="324156683" sldId="258"/>
            <ac:spMk id="2" creationId="{18BF8B7A-61A5-025C-BF25-09B26D7648A8}"/>
          </ac:spMkLst>
        </pc:spChg>
        <pc:spChg chg="add del mod">
          <ac:chgData name="Sadeka" userId="e14846c7-c5d4-46bc-a5ee-2d31ad62131a" providerId="ADAL" clId="{950ACDA5-2673-49B7-87C0-AD00F7764066}" dt="2022-07-14T08:51:14.308" v="2265"/>
          <ac:spMkLst>
            <pc:docMk/>
            <pc:sldMk cId="324156683" sldId="258"/>
            <ac:spMk id="2" creationId="{93CA71D7-2E03-4B9C-FA5B-BB3AAF129ADC}"/>
          </ac:spMkLst>
        </pc:spChg>
        <pc:spChg chg="del">
          <ac:chgData name="Sadeka" userId="e14846c7-c5d4-46bc-a5ee-2d31ad62131a" providerId="ADAL" clId="{950ACDA5-2673-49B7-87C0-AD00F7764066}" dt="2022-07-13T20:41:12.572" v="601" actId="478"/>
          <ac:spMkLst>
            <pc:docMk/>
            <pc:sldMk cId="324156683" sldId="258"/>
            <ac:spMk id="3" creationId="{BA2719F9-BB13-EDB3-7854-2B6D475D3350}"/>
          </ac:spMkLst>
        </pc:spChg>
        <pc:spChg chg="add mod">
          <ac:chgData name="Sadeka" userId="e14846c7-c5d4-46bc-a5ee-2d31ad62131a" providerId="ADAL" clId="{950ACDA5-2673-49B7-87C0-AD00F7764066}" dt="2022-07-15T11:57:56.442" v="11436" actId="14100"/>
          <ac:spMkLst>
            <pc:docMk/>
            <pc:sldMk cId="324156683" sldId="258"/>
            <ac:spMk id="4" creationId="{B16E0B83-7AB1-2403-40CA-7720ACEC4197}"/>
          </ac:spMkLst>
        </pc:spChg>
        <pc:spChg chg="add mod">
          <ac:chgData name="Sadeka" userId="e14846c7-c5d4-46bc-a5ee-2d31ad62131a" providerId="ADAL" clId="{950ACDA5-2673-49B7-87C0-AD00F7764066}" dt="2022-07-15T11:58:08.246" v="11438" actId="27636"/>
          <ac:spMkLst>
            <pc:docMk/>
            <pc:sldMk cId="324156683" sldId="258"/>
            <ac:spMk id="5" creationId="{9DD5ACA2-2B38-6F9A-7EBC-E6499AE81B3E}"/>
          </ac:spMkLst>
        </pc:spChg>
        <pc:spChg chg="del">
          <ac:chgData name="Sadeka" userId="e14846c7-c5d4-46bc-a5ee-2d31ad62131a" providerId="ADAL" clId="{950ACDA5-2673-49B7-87C0-AD00F7764066}" dt="2022-07-15T09:43:31.899" v="9747" actId="26606"/>
          <ac:spMkLst>
            <pc:docMk/>
            <pc:sldMk cId="324156683" sldId="258"/>
            <ac:spMk id="8" creationId="{934F1179-B481-4F9E-BCA3-AFB972070F83}"/>
          </ac:spMkLst>
        </pc:spChg>
        <pc:spChg chg="del">
          <ac:chgData name="Sadeka" userId="e14846c7-c5d4-46bc-a5ee-2d31ad62131a" providerId="ADAL" clId="{950ACDA5-2673-49B7-87C0-AD00F7764066}" dt="2022-07-15T09:43:31.899" v="9747" actId="26606"/>
          <ac:spMkLst>
            <pc:docMk/>
            <pc:sldMk cId="324156683" sldId="258"/>
            <ac:spMk id="10" creationId="{827DC2C4-B485-428A-BF4A-472D2967F47F}"/>
          </ac:spMkLst>
        </pc:spChg>
        <pc:spChg chg="del">
          <ac:chgData name="Sadeka" userId="e14846c7-c5d4-46bc-a5ee-2d31ad62131a" providerId="ADAL" clId="{950ACDA5-2673-49B7-87C0-AD00F7764066}" dt="2022-07-15T09:43:31.899" v="9747" actId="26606"/>
          <ac:spMkLst>
            <pc:docMk/>
            <pc:sldMk cId="324156683" sldId="258"/>
            <ac:spMk id="12" creationId="{EE04B5EB-F158-4507-90DD-BD23620C7CC9}"/>
          </ac:spMkLst>
        </pc:spChg>
        <pc:spChg chg="add">
          <ac:chgData name="Sadeka" userId="e14846c7-c5d4-46bc-a5ee-2d31ad62131a" providerId="ADAL" clId="{950ACDA5-2673-49B7-87C0-AD00F7764066}" dt="2022-07-15T09:43:31.899" v="9747" actId="26606"/>
          <ac:spMkLst>
            <pc:docMk/>
            <pc:sldMk cId="324156683" sldId="258"/>
            <ac:spMk id="17" creationId="{081EA652-8C6A-4E69-BEB9-170809474553}"/>
          </ac:spMkLst>
        </pc:spChg>
        <pc:spChg chg="add">
          <ac:chgData name="Sadeka" userId="e14846c7-c5d4-46bc-a5ee-2d31ad62131a" providerId="ADAL" clId="{950ACDA5-2673-49B7-87C0-AD00F7764066}" dt="2022-07-15T09:43:31.899" v="9747" actId="26606"/>
          <ac:spMkLst>
            <pc:docMk/>
            <pc:sldMk cId="324156683" sldId="258"/>
            <ac:spMk id="19" creationId="{5298780A-33B9-4EA2-8F67-DE68AD62841B}"/>
          </ac:spMkLst>
        </pc:spChg>
        <pc:spChg chg="add">
          <ac:chgData name="Sadeka" userId="e14846c7-c5d4-46bc-a5ee-2d31ad62131a" providerId="ADAL" clId="{950ACDA5-2673-49B7-87C0-AD00F7764066}" dt="2022-07-15T09:43:31.899" v="9747" actId="26606"/>
          <ac:spMkLst>
            <pc:docMk/>
            <pc:sldMk cId="324156683" sldId="258"/>
            <ac:spMk id="21" creationId="{7F488E8B-4E1E-4402-8935-D4E6C02615C7}"/>
          </ac:spMkLst>
        </pc:spChg>
      </pc:sldChg>
      <pc:sldChg chg="del">
        <pc:chgData name="Sadeka" userId="e14846c7-c5d4-46bc-a5ee-2d31ad62131a" providerId="ADAL" clId="{950ACDA5-2673-49B7-87C0-AD00F7764066}" dt="2022-07-13T20:43:24.165" v="665" actId="47"/>
        <pc:sldMkLst>
          <pc:docMk/>
          <pc:sldMk cId="3682870970" sldId="259"/>
        </pc:sldMkLst>
      </pc:sldChg>
      <pc:sldChg chg="addSp delSp modSp mod modNotesTx">
        <pc:chgData name="Sadeka" userId="e14846c7-c5d4-46bc-a5ee-2d31ad62131a" providerId="ADAL" clId="{950ACDA5-2673-49B7-87C0-AD00F7764066}" dt="2022-07-15T13:19:13.696" v="12732" actId="33524"/>
        <pc:sldMkLst>
          <pc:docMk/>
          <pc:sldMk cId="2606601599" sldId="260"/>
        </pc:sldMkLst>
        <pc:spChg chg="del mod">
          <ac:chgData name="Sadeka" userId="e14846c7-c5d4-46bc-a5ee-2d31ad62131a" providerId="ADAL" clId="{950ACDA5-2673-49B7-87C0-AD00F7764066}" dt="2022-06-29T11:13:19.866" v="66" actId="478"/>
          <ac:spMkLst>
            <pc:docMk/>
            <pc:sldMk cId="2606601599" sldId="260"/>
            <ac:spMk id="2" creationId="{18BF8B7A-61A5-025C-BF25-09B26D7648A8}"/>
          </ac:spMkLst>
        </pc:spChg>
        <pc:spChg chg="add mod">
          <ac:chgData name="Sadeka" userId="e14846c7-c5d4-46bc-a5ee-2d31ad62131a" providerId="ADAL" clId="{950ACDA5-2673-49B7-87C0-AD00F7764066}" dt="2022-07-15T11:59:14.400" v="11472" actId="20577"/>
          <ac:spMkLst>
            <pc:docMk/>
            <pc:sldMk cId="2606601599" sldId="260"/>
            <ac:spMk id="2" creationId="{A514AACF-8DD3-8BC1-F3D2-D72E5D3E4D5F}"/>
          </ac:spMkLst>
        </pc:spChg>
        <pc:spChg chg="add mod">
          <ac:chgData name="Sadeka" userId="e14846c7-c5d4-46bc-a5ee-2d31ad62131a" providerId="ADAL" clId="{950ACDA5-2673-49B7-87C0-AD00F7764066}" dt="2022-07-13T20:43:15.481" v="664" actId="20577"/>
          <ac:spMkLst>
            <pc:docMk/>
            <pc:sldMk cId="2606601599" sldId="260"/>
            <ac:spMk id="7" creationId="{232CAFE5-B959-1344-28B9-44ABBF69CAC6}"/>
          </ac:spMkLst>
        </pc:spChg>
      </pc:sldChg>
      <pc:sldChg chg="addSp delSp modSp add mod ord modNotesTx">
        <pc:chgData name="Sadeka" userId="e14846c7-c5d4-46bc-a5ee-2d31ad62131a" providerId="ADAL" clId="{950ACDA5-2673-49B7-87C0-AD00F7764066}" dt="2022-07-15T12:02:08.696" v="11662" actId="313"/>
        <pc:sldMkLst>
          <pc:docMk/>
          <pc:sldMk cId="3389669681" sldId="261"/>
        </pc:sldMkLst>
        <pc:spChg chg="mod">
          <ac:chgData name="Sadeka" userId="e14846c7-c5d4-46bc-a5ee-2d31ad62131a" providerId="ADAL" clId="{950ACDA5-2673-49B7-87C0-AD00F7764066}" dt="2022-07-14T21:35:12.047" v="5027" actId="1076"/>
          <ac:spMkLst>
            <pc:docMk/>
            <pc:sldMk cId="3389669681" sldId="261"/>
            <ac:spMk id="2" creationId="{2A2C2234-2336-F77F-25DC-9030782D1CD0}"/>
          </ac:spMkLst>
        </pc:spChg>
        <pc:spChg chg="del mod">
          <ac:chgData name="Sadeka" userId="e14846c7-c5d4-46bc-a5ee-2d31ad62131a" providerId="ADAL" clId="{950ACDA5-2673-49B7-87C0-AD00F7764066}" dt="2022-07-14T21:34:18.794" v="5015" actId="478"/>
          <ac:spMkLst>
            <pc:docMk/>
            <pc:sldMk cId="3389669681" sldId="261"/>
            <ac:spMk id="3" creationId="{BDA5F959-B9D1-6748-208E-36AC57A30037}"/>
          </ac:spMkLst>
        </pc:spChg>
        <pc:spChg chg="add mod">
          <ac:chgData name="Sadeka" userId="e14846c7-c5d4-46bc-a5ee-2d31ad62131a" providerId="ADAL" clId="{950ACDA5-2673-49B7-87C0-AD00F7764066}" dt="2022-07-15T09:44:30.411" v="9749" actId="1582"/>
          <ac:spMkLst>
            <pc:docMk/>
            <pc:sldMk cId="3389669681" sldId="261"/>
            <ac:spMk id="19" creationId="{A966AB54-7D68-1A6A-26E0-0413DD515D3D}"/>
          </ac:spMkLst>
        </pc:spChg>
        <pc:spChg chg="add mod">
          <ac:chgData name="Sadeka" userId="e14846c7-c5d4-46bc-a5ee-2d31ad62131a" providerId="ADAL" clId="{950ACDA5-2673-49B7-87C0-AD00F7764066}" dt="2022-07-15T09:44:57.998" v="9754" actId="1582"/>
          <ac:spMkLst>
            <pc:docMk/>
            <pc:sldMk cId="3389669681" sldId="261"/>
            <ac:spMk id="20" creationId="{09B167A4-A674-0DD4-E8DB-B2C596E6A207}"/>
          </ac:spMkLst>
        </pc:spChg>
        <pc:spChg chg="add mod">
          <ac:chgData name="Sadeka" userId="e14846c7-c5d4-46bc-a5ee-2d31ad62131a" providerId="ADAL" clId="{950ACDA5-2673-49B7-87C0-AD00F7764066}" dt="2022-07-15T09:45:06.353" v="9755" actId="1582"/>
          <ac:spMkLst>
            <pc:docMk/>
            <pc:sldMk cId="3389669681" sldId="261"/>
            <ac:spMk id="21" creationId="{D99F5757-95C6-7ED6-AC2C-1D6BD6D67513}"/>
          </ac:spMkLst>
        </pc:spChg>
        <pc:spChg chg="add mod">
          <ac:chgData name="Sadeka" userId="e14846c7-c5d4-46bc-a5ee-2d31ad62131a" providerId="ADAL" clId="{950ACDA5-2673-49B7-87C0-AD00F7764066}" dt="2022-07-15T09:45:34.346" v="9763" actId="1582"/>
          <ac:spMkLst>
            <pc:docMk/>
            <pc:sldMk cId="3389669681" sldId="261"/>
            <ac:spMk id="22" creationId="{E8F26175-CBF8-B4F0-3E3B-0E86964EF68C}"/>
          </ac:spMkLst>
        </pc:spChg>
        <pc:spChg chg="add mod">
          <ac:chgData name="Sadeka" userId="e14846c7-c5d4-46bc-a5ee-2d31ad62131a" providerId="ADAL" clId="{950ACDA5-2673-49B7-87C0-AD00F7764066}" dt="2022-07-15T09:45:12.520" v="9756" actId="1582"/>
          <ac:spMkLst>
            <pc:docMk/>
            <pc:sldMk cId="3389669681" sldId="261"/>
            <ac:spMk id="27" creationId="{A31B5B22-6CCE-519B-F270-53758655EF6E}"/>
          </ac:spMkLst>
        </pc:spChg>
        <pc:spChg chg="add del">
          <ac:chgData name="Sadeka" userId="e14846c7-c5d4-46bc-a5ee-2d31ad62131a" providerId="ADAL" clId="{950ACDA5-2673-49B7-87C0-AD00F7764066}" dt="2022-07-15T08:33:23.993" v="7764" actId="22"/>
          <ac:spMkLst>
            <pc:docMk/>
            <pc:sldMk cId="3389669681" sldId="261"/>
            <ac:spMk id="34" creationId="{7F76211D-39A1-BAC0-EAD0-462EF5E27729}"/>
          </ac:spMkLst>
        </pc:spChg>
        <pc:spChg chg="add del mod">
          <ac:chgData name="Sadeka" userId="e14846c7-c5d4-46bc-a5ee-2d31ad62131a" providerId="ADAL" clId="{950ACDA5-2673-49B7-87C0-AD00F7764066}" dt="2022-07-15T08:34:36.272" v="7776" actId="478"/>
          <ac:spMkLst>
            <pc:docMk/>
            <pc:sldMk cId="3389669681" sldId="261"/>
            <ac:spMk id="41" creationId="{46529F15-9D53-4F13-6B34-756AE6133CC6}"/>
          </ac:spMkLst>
        </pc:spChg>
        <pc:cxnChg chg="add mod">
          <ac:chgData name="Sadeka" userId="e14846c7-c5d4-46bc-a5ee-2d31ad62131a" providerId="ADAL" clId="{950ACDA5-2673-49B7-87C0-AD00F7764066}" dt="2022-07-14T21:40:40.657" v="5267" actId="1582"/>
          <ac:cxnSpMkLst>
            <pc:docMk/>
            <pc:sldMk cId="3389669681" sldId="261"/>
            <ac:cxnSpMk id="5" creationId="{9BD0C02C-A2E0-C65C-6668-71F8E5E5E658}"/>
          </ac:cxnSpMkLst>
        </pc:cxnChg>
        <pc:cxnChg chg="add del mod">
          <ac:chgData name="Sadeka" userId="e14846c7-c5d4-46bc-a5ee-2d31ad62131a" providerId="ADAL" clId="{950ACDA5-2673-49B7-87C0-AD00F7764066}" dt="2022-07-14T21:26:10.918" v="4899" actId="478"/>
          <ac:cxnSpMkLst>
            <pc:docMk/>
            <pc:sldMk cId="3389669681" sldId="261"/>
            <ac:cxnSpMk id="9" creationId="{32B2B972-05C6-AFC8-69E3-C3907579642B}"/>
          </ac:cxnSpMkLst>
        </pc:cxnChg>
        <pc:cxnChg chg="add mod">
          <ac:chgData name="Sadeka" userId="e14846c7-c5d4-46bc-a5ee-2d31ad62131a" providerId="ADAL" clId="{950ACDA5-2673-49B7-87C0-AD00F7764066}" dt="2022-07-14T21:59:33.001" v="5268" actId="1582"/>
          <ac:cxnSpMkLst>
            <pc:docMk/>
            <pc:sldMk cId="3389669681" sldId="261"/>
            <ac:cxnSpMk id="11" creationId="{08B136CA-4F8C-43B1-050A-D0C5B18805FF}"/>
          </ac:cxnSpMkLst>
        </pc:cxnChg>
        <pc:cxnChg chg="add mod">
          <ac:chgData name="Sadeka" userId="e14846c7-c5d4-46bc-a5ee-2d31ad62131a" providerId="ADAL" clId="{950ACDA5-2673-49B7-87C0-AD00F7764066}" dt="2022-07-14T22:00:06.133" v="5273" actId="14100"/>
          <ac:cxnSpMkLst>
            <pc:docMk/>
            <pc:sldMk cId="3389669681" sldId="261"/>
            <ac:cxnSpMk id="13" creationId="{77D24B04-5073-BEF4-4BAF-CA21451AD098}"/>
          </ac:cxnSpMkLst>
        </pc:cxnChg>
        <pc:cxnChg chg="add mod">
          <ac:chgData name="Sadeka" userId="e14846c7-c5d4-46bc-a5ee-2d31ad62131a" providerId="ADAL" clId="{950ACDA5-2673-49B7-87C0-AD00F7764066}" dt="2022-07-14T21:59:58.789" v="5272" actId="1582"/>
          <ac:cxnSpMkLst>
            <pc:docMk/>
            <pc:sldMk cId="3389669681" sldId="261"/>
            <ac:cxnSpMk id="14" creationId="{5FCEAA84-1747-96F0-6F31-9C5C8CA9CFAE}"/>
          </ac:cxnSpMkLst>
        </pc:cxnChg>
        <pc:cxnChg chg="add mod">
          <ac:chgData name="Sadeka" userId="e14846c7-c5d4-46bc-a5ee-2d31ad62131a" providerId="ADAL" clId="{950ACDA5-2673-49B7-87C0-AD00F7764066}" dt="2022-07-14T22:00:12.161" v="5274" actId="14100"/>
          <ac:cxnSpMkLst>
            <pc:docMk/>
            <pc:sldMk cId="3389669681" sldId="261"/>
            <ac:cxnSpMk id="28" creationId="{E4AEE22C-9FE1-3A60-4092-13C37C4F887E}"/>
          </ac:cxnSpMkLst>
        </pc:cxnChg>
        <pc:cxnChg chg="add del mod">
          <ac:chgData name="Sadeka" userId="e14846c7-c5d4-46bc-a5ee-2d31ad62131a" providerId="ADAL" clId="{950ACDA5-2673-49B7-87C0-AD00F7764066}" dt="2022-07-15T08:34:39.249" v="7777" actId="478"/>
          <ac:cxnSpMkLst>
            <pc:docMk/>
            <pc:sldMk cId="3389669681" sldId="261"/>
            <ac:cxnSpMk id="35" creationId="{8F187CA7-49FE-7AF4-DDD8-EE2FB793D495}"/>
          </ac:cxnSpMkLst>
        </pc:cxnChg>
        <pc:cxnChg chg="add del mod">
          <ac:chgData name="Sadeka" userId="e14846c7-c5d4-46bc-a5ee-2d31ad62131a" providerId="ADAL" clId="{950ACDA5-2673-49B7-87C0-AD00F7764066}" dt="2022-07-15T08:34:41.402" v="7778" actId="478"/>
          <ac:cxnSpMkLst>
            <pc:docMk/>
            <pc:sldMk cId="3389669681" sldId="261"/>
            <ac:cxnSpMk id="37" creationId="{73E45C0B-76ED-4E56-BE40-7E9FBEF67E17}"/>
          </ac:cxnSpMkLst>
        </pc:cxnChg>
        <pc:cxnChg chg="add del mod">
          <ac:chgData name="Sadeka" userId="e14846c7-c5d4-46bc-a5ee-2d31ad62131a" providerId="ADAL" clId="{950ACDA5-2673-49B7-87C0-AD00F7764066}" dt="2022-07-15T08:34:43.284" v="7779" actId="478"/>
          <ac:cxnSpMkLst>
            <pc:docMk/>
            <pc:sldMk cId="3389669681" sldId="261"/>
            <ac:cxnSpMk id="38" creationId="{690CBDE1-8898-1D0C-B7EA-E37BBAC16A75}"/>
          </ac:cxnSpMkLst>
        </pc:cxnChg>
      </pc:sldChg>
      <pc:sldChg chg="addSp modSp add mod modShow">
        <pc:chgData name="Sadeka" userId="e14846c7-c5d4-46bc-a5ee-2d31ad62131a" providerId="ADAL" clId="{950ACDA5-2673-49B7-87C0-AD00F7764066}" dt="2022-07-15T13:18:45.609" v="12729" actId="12"/>
        <pc:sldMkLst>
          <pc:docMk/>
          <pc:sldMk cId="984693680" sldId="262"/>
        </pc:sldMkLst>
        <pc:spChg chg="add mod">
          <ac:chgData name="Sadeka" userId="e14846c7-c5d4-46bc-a5ee-2d31ad62131a" providerId="ADAL" clId="{950ACDA5-2673-49B7-87C0-AD00F7764066}" dt="2022-07-15T13:18:45.609" v="12729" actId="12"/>
          <ac:spMkLst>
            <pc:docMk/>
            <pc:sldMk cId="984693680" sldId="262"/>
            <ac:spMk id="2" creationId="{5E15D9F8-877D-00AC-4E03-7F04A3ABF6D5}"/>
          </ac:spMkLst>
        </pc:spChg>
        <pc:spChg chg="mod">
          <ac:chgData name="Sadeka" userId="e14846c7-c5d4-46bc-a5ee-2d31ad62131a" providerId="ADAL" clId="{950ACDA5-2673-49B7-87C0-AD00F7764066}" dt="2022-07-13T21:31:20.596" v="908" actId="27636"/>
          <ac:spMkLst>
            <pc:docMk/>
            <pc:sldMk cId="984693680" sldId="262"/>
            <ac:spMk id="7" creationId="{232CAFE5-B959-1344-28B9-44ABBF69CAC6}"/>
          </ac:spMkLst>
        </pc:spChg>
      </pc:sldChg>
      <pc:sldChg chg="new del">
        <pc:chgData name="Sadeka" userId="e14846c7-c5d4-46bc-a5ee-2d31ad62131a" providerId="ADAL" clId="{950ACDA5-2673-49B7-87C0-AD00F7764066}" dt="2022-07-14T12:22:58.216" v="4196" actId="47"/>
        <pc:sldMkLst>
          <pc:docMk/>
          <pc:sldMk cId="3084374128" sldId="263"/>
        </pc:sldMkLst>
      </pc:sldChg>
      <pc:sldChg chg="addSp delSp modSp add del mod modNotesTx">
        <pc:chgData name="Sadeka" userId="e14846c7-c5d4-46bc-a5ee-2d31ad62131a" providerId="ADAL" clId="{950ACDA5-2673-49B7-87C0-AD00F7764066}" dt="2022-07-15T12:53:41.701" v="12454" actId="20577"/>
        <pc:sldMkLst>
          <pc:docMk/>
          <pc:sldMk cId="3579837915" sldId="264"/>
        </pc:sldMkLst>
        <pc:spChg chg="add del">
          <ac:chgData name="Sadeka" userId="e14846c7-c5d4-46bc-a5ee-2d31ad62131a" providerId="ADAL" clId="{950ACDA5-2673-49B7-87C0-AD00F7764066}" dt="2022-07-14T10:57:44.046" v="3006" actId="478"/>
          <ac:spMkLst>
            <pc:docMk/>
            <pc:sldMk cId="3579837915" sldId="264"/>
            <ac:spMk id="4" creationId="{53B01FD9-B5E8-B270-247E-E4EDCB0FB6F8}"/>
          </ac:spMkLst>
        </pc:spChg>
        <pc:spChg chg="del mod">
          <ac:chgData name="Sadeka" userId="e14846c7-c5d4-46bc-a5ee-2d31ad62131a" providerId="ADAL" clId="{950ACDA5-2673-49B7-87C0-AD00F7764066}" dt="2022-07-14T23:31:40.764" v="5689" actId="478"/>
          <ac:spMkLst>
            <pc:docMk/>
            <pc:sldMk cId="3579837915" sldId="264"/>
            <ac:spMk id="5" creationId="{9DD5ACA2-2B38-6F9A-7EBC-E6499AE81B3E}"/>
          </ac:spMkLst>
        </pc:spChg>
        <pc:spChg chg="add del">
          <ac:chgData name="Sadeka" userId="e14846c7-c5d4-46bc-a5ee-2d31ad62131a" providerId="ADAL" clId="{950ACDA5-2673-49B7-87C0-AD00F7764066}" dt="2022-07-14T10:59:13.472" v="3018" actId="26606"/>
          <ac:spMkLst>
            <pc:docMk/>
            <pc:sldMk cId="3579837915" sldId="264"/>
            <ac:spMk id="8" creationId="{934F1179-B481-4F9E-BCA3-AFB972070F83}"/>
          </ac:spMkLst>
        </pc:spChg>
        <pc:spChg chg="add del">
          <ac:chgData name="Sadeka" userId="e14846c7-c5d4-46bc-a5ee-2d31ad62131a" providerId="ADAL" clId="{950ACDA5-2673-49B7-87C0-AD00F7764066}" dt="2022-07-14T10:59:13.472" v="3018" actId="26606"/>
          <ac:spMkLst>
            <pc:docMk/>
            <pc:sldMk cId="3579837915" sldId="264"/>
            <ac:spMk id="10" creationId="{827DC2C4-B485-428A-BF4A-472D2967F47F}"/>
          </ac:spMkLst>
        </pc:spChg>
        <pc:spChg chg="add del">
          <ac:chgData name="Sadeka" userId="e14846c7-c5d4-46bc-a5ee-2d31ad62131a" providerId="ADAL" clId="{950ACDA5-2673-49B7-87C0-AD00F7764066}" dt="2022-07-14T10:59:13.472" v="3018" actId="26606"/>
          <ac:spMkLst>
            <pc:docMk/>
            <pc:sldMk cId="3579837915" sldId="264"/>
            <ac:spMk id="12" creationId="{EE04B5EB-F158-4507-90DD-BD23620C7CC9}"/>
          </ac:spMkLst>
        </pc:spChg>
        <pc:spChg chg="add del">
          <ac:chgData name="Sadeka" userId="e14846c7-c5d4-46bc-a5ee-2d31ad62131a" providerId="ADAL" clId="{950ACDA5-2673-49B7-87C0-AD00F7764066}" dt="2022-07-14T10:57:59.747" v="3008" actId="22"/>
          <ac:spMkLst>
            <pc:docMk/>
            <pc:sldMk cId="3579837915" sldId="264"/>
            <ac:spMk id="13" creationId="{2E4E4535-A94B-6737-01FD-D5A7BE581EC1}"/>
          </ac:spMkLst>
        </pc:spChg>
        <pc:spChg chg="add del">
          <ac:chgData name="Sadeka" userId="e14846c7-c5d4-46bc-a5ee-2d31ad62131a" providerId="ADAL" clId="{950ACDA5-2673-49B7-87C0-AD00F7764066}" dt="2022-07-14T10:58:24.437" v="3011" actId="26606"/>
          <ac:spMkLst>
            <pc:docMk/>
            <pc:sldMk cId="3579837915" sldId="264"/>
            <ac:spMk id="15" creationId="{7F57BEA8-497D-4AA8-8A18-BDCD696B25FE}"/>
          </ac:spMkLst>
        </pc:spChg>
        <pc:spChg chg="add del">
          <ac:chgData name="Sadeka" userId="e14846c7-c5d4-46bc-a5ee-2d31ad62131a" providerId="ADAL" clId="{950ACDA5-2673-49B7-87C0-AD00F7764066}" dt="2022-07-14T23:31:02.427" v="5676" actId="26606"/>
          <ac:spMkLst>
            <pc:docMk/>
            <pc:sldMk cId="3579837915" sldId="264"/>
            <ac:spMk id="16" creationId="{53F29798-D584-4792-9B62-3F5F5C36D619}"/>
          </ac:spMkLst>
        </pc:spChg>
        <pc:spChg chg="add del">
          <ac:chgData name="Sadeka" userId="e14846c7-c5d4-46bc-a5ee-2d31ad62131a" providerId="ADAL" clId="{950ACDA5-2673-49B7-87C0-AD00F7764066}" dt="2022-07-14T10:53:04.934" v="3002" actId="26606"/>
          <ac:spMkLst>
            <pc:docMk/>
            <pc:sldMk cId="3579837915" sldId="264"/>
            <ac:spMk id="17" creationId="{6753252F-4873-4F63-801D-CC719279A7D5}"/>
          </ac:spMkLst>
        </pc:spChg>
        <pc:spChg chg="add del">
          <ac:chgData name="Sadeka" userId="e14846c7-c5d4-46bc-a5ee-2d31ad62131a" providerId="ADAL" clId="{950ACDA5-2673-49B7-87C0-AD00F7764066}" dt="2022-07-14T10:53:04.934" v="3002" actId="26606"/>
          <ac:spMkLst>
            <pc:docMk/>
            <pc:sldMk cId="3579837915" sldId="264"/>
            <ac:spMk id="19" creationId="{047C8CCB-F95D-4249-92DD-651249D3535A}"/>
          </ac:spMkLst>
        </pc:spChg>
        <pc:spChg chg="add del">
          <ac:chgData name="Sadeka" userId="e14846c7-c5d4-46bc-a5ee-2d31ad62131a" providerId="ADAL" clId="{950ACDA5-2673-49B7-87C0-AD00F7764066}" dt="2022-07-14T23:29:38.663" v="5668" actId="11529"/>
          <ac:spMkLst>
            <pc:docMk/>
            <pc:sldMk cId="3579837915" sldId="264"/>
            <ac:spMk id="24" creationId="{86500B54-7F48-A046-A852-F926DAD0DAB9}"/>
          </ac:spMkLst>
        </pc:spChg>
        <pc:spChg chg="add del">
          <ac:chgData name="Sadeka" userId="e14846c7-c5d4-46bc-a5ee-2d31ad62131a" providerId="ADAL" clId="{950ACDA5-2673-49B7-87C0-AD00F7764066}" dt="2022-07-14T10:58:35.802" v="3015" actId="26606"/>
          <ac:spMkLst>
            <pc:docMk/>
            <pc:sldMk cId="3579837915" sldId="264"/>
            <ac:spMk id="25" creationId="{275D6C10-B5A7-4715-803E-0501C9C2CC21}"/>
          </ac:spMkLst>
        </pc:spChg>
        <pc:spChg chg="add del">
          <ac:chgData name="Sadeka" userId="e14846c7-c5d4-46bc-a5ee-2d31ad62131a" providerId="ADAL" clId="{950ACDA5-2673-49B7-87C0-AD00F7764066}" dt="2022-07-14T23:28:33.065" v="5660" actId="26606"/>
          <ac:spMkLst>
            <pc:docMk/>
            <pc:sldMk cId="3579837915" sldId="264"/>
            <ac:spMk id="27" creationId="{D4771268-CB57-404A-9271-370EB28F6090}"/>
          </ac:spMkLst>
        </pc:spChg>
        <pc:spChg chg="add del">
          <ac:chgData name="Sadeka" userId="e14846c7-c5d4-46bc-a5ee-2d31ad62131a" providerId="ADAL" clId="{950ACDA5-2673-49B7-87C0-AD00F7764066}" dt="2022-07-14T23:28:35.012" v="5662" actId="26606"/>
          <ac:spMkLst>
            <pc:docMk/>
            <pc:sldMk cId="3579837915" sldId="264"/>
            <ac:spMk id="29" creationId="{A4AC5506-6312-4701-8D3C-40187889A947}"/>
          </ac:spMkLst>
        </pc:spChg>
        <pc:spChg chg="add del">
          <ac:chgData name="Sadeka" userId="e14846c7-c5d4-46bc-a5ee-2d31ad62131a" providerId="ADAL" clId="{950ACDA5-2673-49B7-87C0-AD00F7764066}" dt="2022-07-14T23:31:47.371" v="5690" actId="26606"/>
          <ac:spMkLst>
            <pc:docMk/>
            <pc:sldMk cId="3579837915" sldId="264"/>
            <ac:spMk id="33" creationId="{665DBBEF-238B-476B-96AB-8AAC3224ECEA}"/>
          </ac:spMkLst>
        </pc:spChg>
        <pc:spChg chg="add del">
          <ac:chgData name="Sadeka" userId="e14846c7-c5d4-46bc-a5ee-2d31ad62131a" providerId="ADAL" clId="{950ACDA5-2673-49B7-87C0-AD00F7764066}" dt="2022-07-14T23:31:47.371" v="5690" actId="26606"/>
          <ac:spMkLst>
            <pc:docMk/>
            <pc:sldMk cId="3579837915" sldId="264"/>
            <ac:spMk id="35" creationId="{3FCFB1DE-0B7E-48CC-BA90-B2AB0889F9D6}"/>
          </ac:spMkLst>
        </pc:spChg>
        <pc:spChg chg="add mod">
          <ac:chgData name="Sadeka" userId="e14846c7-c5d4-46bc-a5ee-2d31ad62131a" providerId="ADAL" clId="{950ACDA5-2673-49B7-87C0-AD00F7764066}" dt="2022-07-14T23:39:41.970" v="5724" actId="14100"/>
          <ac:spMkLst>
            <pc:docMk/>
            <pc:sldMk cId="3579837915" sldId="264"/>
            <ac:spMk id="37" creationId="{3C1F5900-3915-A50B-B409-ABE32EC87276}"/>
          </ac:spMkLst>
        </pc:spChg>
        <pc:spChg chg="add del">
          <ac:chgData name="Sadeka" userId="e14846c7-c5d4-46bc-a5ee-2d31ad62131a" providerId="ADAL" clId="{950ACDA5-2673-49B7-87C0-AD00F7764066}" dt="2022-07-14T23:33:41.430" v="5700" actId="26606"/>
          <ac:spMkLst>
            <pc:docMk/>
            <pc:sldMk cId="3579837915" sldId="264"/>
            <ac:spMk id="40" creationId="{DA2E7C1E-2B5A-4BBA-AE51-1CD8C19309D7}"/>
          </ac:spMkLst>
        </pc:spChg>
        <pc:spChg chg="add del">
          <ac:chgData name="Sadeka" userId="e14846c7-c5d4-46bc-a5ee-2d31ad62131a" providerId="ADAL" clId="{950ACDA5-2673-49B7-87C0-AD00F7764066}" dt="2022-07-14T23:33:41.430" v="5700" actId="26606"/>
          <ac:spMkLst>
            <pc:docMk/>
            <pc:sldMk cId="3579837915" sldId="264"/>
            <ac:spMk id="42" creationId="{43DF76B1-5174-4FAF-9D19-FFEE98426836}"/>
          </ac:spMkLst>
        </pc:spChg>
        <pc:spChg chg="add del">
          <ac:chgData name="Sadeka" userId="e14846c7-c5d4-46bc-a5ee-2d31ad62131a" providerId="ADAL" clId="{950ACDA5-2673-49B7-87C0-AD00F7764066}" dt="2022-07-14T23:33:41.430" v="5700" actId="26606"/>
          <ac:spMkLst>
            <pc:docMk/>
            <pc:sldMk cId="3579837915" sldId="264"/>
            <ac:spMk id="47" creationId="{DA2E7C1E-2B5A-4BBA-AE51-1CD8C19309D7}"/>
          </ac:spMkLst>
        </pc:spChg>
        <pc:spChg chg="add del">
          <ac:chgData name="Sadeka" userId="e14846c7-c5d4-46bc-a5ee-2d31ad62131a" providerId="ADAL" clId="{950ACDA5-2673-49B7-87C0-AD00F7764066}" dt="2022-07-14T23:33:41.430" v="5700" actId="26606"/>
          <ac:spMkLst>
            <pc:docMk/>
            <pc:sldMk cId="3579837915" sldId="264"/>
            <ac:spMk id="49" creationId="{43DF76B1-5174-4FAF-9D19-FFEE98426836}"/>
          </ac:spMkLst>
        </pc:spChg>
        <pc:picChg chg="add del mod">
          <ac:chgData name="Sadeka" userId="e14846c7-c5d4-46bc-a5ee-2d31ad62131a" providerId="ADAL" clId="{950ACDA5-2673-49B7-87C0-AD00F7764066}" dt="2022-07-14T10:53:05.022" v="3003" actId="21"/>
          <ac:picMkLst>
            <pc:docMk/>
            <pc:sldMk cId="3579837915" sldId="264"/>
            <ac:picMk id="3" creationId="{A67CA54D-076B-267E-406C-D494D1F8C0D0}"/>
          </ac:picMkLst>
        </pc:picChg>
        <pc:picChg chg="add del mod">
          <ac:chgData name="Sadeka" userId="e14846c7-c5d4-46bc-a5ee-2d31ad62131a" providerId="ADAL" clId="{950ACDA5-2673-49B7-87C0-AD00F7764066}" dt="2022-07-14T11:25:57.519" v="3659" actId="478"/>
          <ac:picMkLst>
            <pc:docMk/>
            <pc:sldMk cId="3579837915" sldId="264"/>
            <ac:picMk id="9" creationId="{7AC900F2-5F8C-0687-D203-78943B4D0CC3}"/>
          </ac:picMkLst>
        </pc:picChg>
        <pc:picChg chg="add del mod">
          <ac:chgData name="Sadeka" userId="e14846c7-c5d4-46bc-a5ee-2d31ad62131a" providerId="ADAL" clId="{950ACDA5-2673-49B7-87C0-AD00F7764066}" dt="2022-07-14T23:27:59.712" v="5654" actId="478"/>
          <ac:picMkLst>
            <pc:docMk/>
            <pc:sldMk cId="3579837915" sldId="264"/>
            <ac:picMk id="18" creationId="{478DD940-5CAA-D4D4-FE1C-3E3AF00646F3}"/>
          </ac:picMkLst>
        </pc:picChg>
        <pc:picChg chg="add del mod">
          <ac:chgData name="Sadeka" userId="e14846c7-c5d4-46bc-a5ee-2d31ad62131a" providerId="ADAL" clId="{950ACDA5-2673-49B7-87C0-AD00F7764066}" dt="2022-07-14T23:28:38.450" v="5666" actId="22"/>
          <ac:picMkLst>
            <pc:docMk/>
            <pc:sldMk cId="3579837915" sldId="264"/>
            <ac:picMk id="22" creationId="{514DE979-CFCA-C055-641F-E689992AED67}"/>
          </ac:picMkLst>
        </pc:picChg>
        <pc:picChg chg="add del mod">
          <ac:chgData name="Sadeka" userId="e14846c7-c5d4-46bc-a5ee-2d31ad62131a" providerId="ADAL" clId="{950ACDA5-2673-49B7-87C0-AD00F7764066}" dt="2022-07-14T23:36:52.181" v="5708" actId="478"/>
          <ac:picMkLst>
            <pc:docMk/>
            <pc:sldMk cId="3579837915" sldId="264"/>
            <ac:picMk id="28" creationId="{DBCFBCAA-3FFD-D65A-91FE-79335CA38353}"/>
          </ac:picMkLst>
        </pc:picChg>
        <pc:cxnChg chg="add del">
          <ac:chgData name="Sadeka" userId="e14846c7-c5d4-46bc-a5ee-2d31ad62131a" providerId="ADAL" clId="{950ACDA5-2673-49B7-87C0-AD00F7764066}" dt="2022-07-14T10:58:24.437" v="3011" actId="26606"/>
          <ac:cxnSpMkLst>
            <pc:docMk/>
            <pc:sldMk cId="3579837915" sldId="264"/>
            <ac:cxnSpMk id="14" creationId="{D2E961F1-4A28-4A5F-BBD4-6E400E5E6C75}"/>
          </ac:cxnSpMkLst>
        </pc:cxnChg>
        <pc:cxnChg chg="add del">
          <ac:chgData name="Sadeka" userId="e14846c7-c5d4-46bc-a5ee-2d31ad62131a" providerId="ADAL" clId="{950ACDA5-2673-49B7-87C0-AD00F7764066}" dt="2022-07-14T10:58:24.437" v="3011" actId="26606"/>
          <ac:cxnSpMkLst>
            <pc:docMk/>
            <pc:sldMk cId="3579837915" sldId="264"/>
            <ac:cxnSpMk id="21" creationId="{A82415D3-DDE5-4D63-8CB3-23A5EC581B27}"/>
          </ac:cxnSpMkLst>
        </pc:cxnChg>
        <pc:cxnChg chg="add del">
          <ac:chgData name="Sadeka" userId="e14846c7-c5d4-46bc-a5ee-2d31ad62131a" providerId="ADAL" clId="{950ACDA5-2673-49B7-87C0-AD00F7764066}" dt="2022-07-14T10:58:24.437" v="3011" actId="26606"/>
          <ac:cxnSpMkLst>
            <pc:docMk/>
            <pc:sldMk cId="3579837915" sldId="264"/>
            <ac:cxnSpMk id="23" creationId="{AD7193FB-6AE6-4B3B-8F89-56B55DD63B4D}"/>
          </ac:cxnSpMkLst>
        </pc:cxnChg>
      </pc:sldChg>
      <pc:sldChg chg="modSp add mod">
        <pc:chgData name="Sadeka" userId="e14846c7-c5d4-46bc-a5ee-2d31ad62131a" providerId="ADAL" clId="{950ACDA5-2673-49B7-87C0-AD00F7764066}" dt="2022-07-15T13:18:58.603" v="12731" actId="12"/>
        <pc:sldMkLst>
          <pc:docMk/>
          <pc:sldMk cId="2939607318" sldId="265"/>
        </pc:sldMkLst>
        <pc:spChg chg="mod">
          <ac:chgData name="Sadeka" userId="e14846c7-c5d4-46bc-a5ee-2d31ad62131a" providerId="ADAL" clId="{950ACDA5-2673-49B7-87C0-AD00F7764066}" dt="2022-07-15T13:18:58.603" v="12731" actId="12"/>
          <ac:spMkLst>
            <pc:docMk/>
            <pc:sldMk cId="2939607318" sldId="265"/>
            <ac:spMk id="2" creationId="{5E15D9F8-877D-00AC-4E03-7F04A3ABF6D5}"/>
          </ac:spMkLst>
        </pc:spChg>
      </pc:sldChg>
      <pc:sldChg chg="new del">
        <pc:chgData name="Sadeka" userId="e14846c7-c5d4-46bc-a5ee-2d31ad62131a" providerId="ADAL" clId="{950ACDA5-2673-49B7-87C0-AD00F7764066}" dt="2022-07-14T19:02:03.757" v="4830" actId="2696"/>
        <pc:sldMkLst>
          <pc:docMk/>
          <pc:sldMk cId="4235641808" sldId="266"/>
        </pc:sldMkLst>
      </pc:sldChg>
      <pc:sldChg chg="addSp delSp modSp add mod modNotesTx">
        <pc:chgData name="Sadeka" userId="e14846c7-c5d4-46bc-a5ee-2d31ad62131a" providerId="ADAL" clId="{950ACDA5-2673-49B7-87C0-AD00F7764066}" dt="2022-07-15T12:26:20.244" v="12121" actId="20577"/>
        <pc:sldMkLst>
          <pc:docMk/>
          <pc:sldMk cId="4265058015" sldId="266"/>
        </pc:sldMkLst>
        <pc:spChg chg="del mod">
          <ac:chgData name="Sadeka" userId="e14846c7-c5d4-46bc-a5ee-2d31ad62131a" providerId="ADAL" clId="{950ACDA5-2673-49B7-87C0-AD00F7764066}" dt="2022-07-14T23:40:15.370" v="5727" actId="478"/>
          <ac:spMkLst>
            <pc:docMk/>
            <pc:sldMk cId="4265058015" sldId="266"/>
            <ac:spMk id="37" creationId="{3C1F5900-3915-A50B-B409-ABE32EC87276}"/>
          </ac:spMkLst>
        </pc:spChg>
        <pc:spChg chg="del">
          <ac:chgData name="Sadeka" userId="e14846c7-c5d4-46bc-a5ee-2d31ad62131a" providerId="ADAL" clId="{950ACDA5-2673-49B7-87C0-AD00F7764066}" dt="2022-07-14T23:43:38.593" v="5745" actId="26606"/>
          <ac:spMkLst>
            <pc:docMk/>
            <pc:sldMk cId="4265058015" sldId="266"/>
            <ac:spMk id="47" creationId="{DA2E7C1E-2B5A-4BBA-AE51-1CD8C19309D7}"/>
          </ac:spMkLst>
        </pc:spChg>
        <pc:spChg chg="del">
          <ac:chgData name="Sadeka" userId="e14846c7-c5d4-46bc-a5ee-2d31ad62131a" providerId="ADAL" clId="{950ACDA5-2673-49B7-87C0-AD00F7764066}" dt="2022-07-14T23:43:38.593" v="5745" actId="26606"/>
          <ac:spMkLst>
            <pc:docMk/>
            <pc:sldMk cId="4265058015" sldId="266"/>
            <ac:spMk id="49" creationId="{43DF76B1-5174-4FAF-9D19-FFEE98426836}"/>
          </ac:spMkLst>
        </pc:spChg>
        <pc:spChg chg="add">
          <ac:chgData name="Sadeka" userId="e14846c7-c5d4-46bc-a5ee-2d31ad62131a" providerId="ADAL" clId="{950ACDA5-2673-49B7-87C0-AD00F7764066}" dt="2022-07-14T23:43:38.593" v="5745" actId="26606"/>
          <ac:spMkLst>
            <pc:docMk/>
            <pc:sldMk cId="4265058015" sldId="266"/>
            <ac:spMk id="54" creationId="{DA2E7C1E-2B5A-4BBA-AE51-1CD8C19309D7}"/>
          </ac:spMkLst>
        </pc:spChg>
        <pc:spChg chg="add">
          <ac:chgData name="Sadeka" userId="e14846c7-c5d4-46bc-a5ee-2d31ad62131a" providerId="ADAL" clId="{950ACDA5-2673-49B7-87C0-AD00F7764066}" dt="2022-07-14T23:43:38.593" v="5745" actId="26606"/>
          <ac:spMkLst>
            <pc:docMk/>
            <pc:sldMk cId="4265058015" sldId="266"/>
            <ac:spMk id="56" creationId="{43DF76B1-5174-4FAF-9D19-FFEE98426836}"/>
          </ac:spMkLst>
        </pc:spChg>
        <pc:picChg chg="add mod">
          <ac:chgData name="Sadeka" userId="e14846c7-c5d4-46bc-a5ee-2d31ad62131a" providerId="ADAL" clId="{950ACDA5-2673-49B7-87C0-AD00F7764066}" dt="2022-07-15T06:02:16.445" v="5760" actId="14100"/>
          <ac:picMkLst>
            <pc:docMk/>
            <pc:sldMk cId="4265058015" sldId="266"/>
            <ac:picMk id="3" creationId="{F33C3D88-E165-1A48-8D59-EC475466361F}"/>
          </ac:picMkLst>
        </pc:picChg>
      </pc:sldChg>
      <pc:sldChg chg="addSp delSp modSp add mod modNotesTx">
        <pc:chgData name="Sadeka" userId="e14846c7-c5d4-46bc-a5ee-2d31ad62131a" providerId="ADAL" clId="{950ACDA5-2673-49B7-87C0-AD00F7764066}" dt="2022-07-15T12:37:48.361" v="12289" actId="20577"/>
        <pc:sldMkLst>
          <pc:docMk/>
          <pc:sldMk cId="3914768966" sldId="267"/>
        </pc:sldMkLst>
        <pc:spChg chg="del">
          <ac:chgData name="Sadeka" userId="e14846c7-c5d4-46bc-a5ee-2d31ad62131a" providerId="ADAL" clId="{950ACDA5-2673-49B7-87C0-AD00F7764066}" dt="2022-07-14T23:43:28.669" v="5744" actId="26606"/>
          <ac:spMkLst>
            <pc:docMk/>
            <pc:sldMk cId="3914768966" sldId="267"/>
            <ac:spMk id="47" creationId="{DA2E7C1E-2B5A-4BBA-AE51-1CD8C19309D7}"/>
          </ac:spMkLst>
        </pc:spChg>
        <pc:spChg chg="del">
          <ac:chgData name="Sadeka" userId="e14846c7-c5d4-46bc-a5ee-2d31ad62131a" providerId="ADAL" clId="{950ACDA5-2673-49B7-87C0-AD00F7764066}" dt="2022-07-14T23:43:28.669" v="5744" actId="26606"/>
          <ac:spMkLst>
            <pc:docMk/>
            <pc:sldMk cId="3914768966" sldId="267"/>
            <ac:spMk id="49" creationId="{43DF76B1-5174-4FAF-9D19-FFEE98426836}"/>
          </ac:spMkLst>
        </pc:spChg>
        <pc:spChg chg="add del">
          <ac:chgData name="Sadeka" userId="e14846c7-c5d4-46bc-a5ee-2d31ad62131a" providerId="ADAL" clId="{950ACDA5-2673-49B7-87C0-AD00F7764066}" dt="2022-07-15T12:28:33.475" v="12125" actId="26606"/>
          <ac:spMkLst>
            <pc:docMk/>
            <pc:sldMk cId="3914768966" sldId="267"/>
            <ac:spMk id="54" creationId="{DA2E7C1E-2B5A-4BBA-AE51-1CD8C19309D7}"/>
          </ac:spMkLst>
        </pc:spChg>
        <pc:spChg chg="add del">
          <ac:chgData name="Sadeka" userId="e14846c7-c5d4-46bc-a5ee-2d31ad62131a" providerId="ADAL" clId="{950ACDA5-2673-49B7-87C0-AD00F7764066}" dt="2022-07-15T12:28:33.475" v="12125" actId="26606"/>
          <ac:spMkLst>
            <pc:docMk/>
            <pc:sldMk cId="3914768966" sldId="267"/>
            <ac:spMk id="56" creationId="{43DF76B1-5174-4FAF-9D19-FFEE98426836}"/>
          </ac:spMkLst>
        </pc:spChg>
        <pc:picChg chg="del mod">
          <ac:chgData name="Sadeka" userId="e14846c7-c5d4-46bc-a5ee-2d31ad62131a" providerId="ADAL" clId="{950ACDA5-2673-49B7-87C0-AD00F7764066}" dt="2022-07-14T23:41:33.765" v="5736" actId="478"/>
          <ac:picMkLst>
            <pc:docMk/>
            <pc:sldMk cId="3914768966" sldId="267"/>
            <ac:picMk id="3" creationId="{F33C3D88-E165-1A48-8D59-EC475466361F}"/>
          </ac:picMkLst>
        </pc:picChg>
        <pc:picChg chg="add del mod">
          <ac:chgData name="Sadeka" userId="e14846c7-c5d4-46bc-a5ee-2d31ad62131a" providerId="ADAL" clId="{950ACDA5-2673-49B7-87C0-AD00F7764066}" dt="2022-07-15T12:28:23.194" v="12122" actId="478"/>
          <ac:picMkLst>
            <pc:docMk/>
            <pc:sldMk cId="3914768966" sldId="267"/>
            <ac:picMk id="4" creationId="{9E9CE80B-AB1C-A646-64BE-6C7D5DE46370}"/>
          </ac:picMkLst>
        </pc:picChg>
        <pc:picChg chg="add mod">
          <ac:chgData name="Sadeka" userId="e14846c7-c5d4-46bc-a5ee-2d31ad62131a" providerId="ADAL" clId="{950ACDA5-2673-49B7-87C0-AD00F7764066}" dt="2022-07-15T12:28:57.208" v="12129" actId="14100"/>
          <ac:picMkLst>
            <pc:docMk/>
            <pc:sldMk cId="3914768966" sldId="267"/>
            <ac:picMk id="6" creationId="{C0910834-34E9-AF2E-E60B-F67253694688}"/>
          </ac:picMkLst>
        </pc:picChg>
      </pc:sldChg>
      <pc:sldChg chg="addSp delSp modSp add mod ord modNotesTx">
        <pc:chgData name="Sadeka" userId="e14846c7-c5d4-46bc-a5ee-2d31ad62131a" providerId="ADAL" clId="{950ACDA5-2673-49B7-87C0-AD00F7764066}" dt="2022-07-15T12:24:32.129" v="12027" actId="113"/>
        <pc:sldMkLst>
          <pc:docMk/>
          <pc:sldMk cId="3426215205" sldId="268"/>
        </pc:sldMkLst>
        <pc:spChg chg="add del mod">
          <ac:chgData name="Sadeka" userId="e14846c7-c5d4-46bc-a5ee-2d31ad62131a" providerId="ADAL" clId="{950ACDA5-2673-49B7-87C0-AD00F7764066}" dt="2022-07-15T06:46:27.818" v="6199" actId="478"/>
          <ac:spMkLst>
            <pc:docMk/>
            <pc:sldMk cId="3426215205" sldId="268"/>
            <ac:spMk id="16" creationId="{A99D3AF1-1F83-4DC7-F4AB-5F3518B2F837}"/>
          </ac:spMkLst>
        </pc:spChg>
        <pc:spChg chg="add del mod">
          <ac:chgData name="Sadeka" userId="e14846c7-c5d4-46bc-a5ee-2d31ad62131a" providerId="ADAL" clId="{950ACDA5-2673-49B7-87C0-AD00F7764066}" dt="2022-07-15T09:32:19.014" v="9216" actId="478"/>
          <ac:spMkLst>
            <pc:docMk/>
            <pc:sldMk cId="3426215205" sldId="268"/>
            <ac:spMk id="19" creationId="{0A44E55B-3B75-0A8D-0BEB-A1F875DF544D}"/>
          </ac:spMkLst>
        </pc:spChg>
        <pc:spChg chg="del">
          <ac:chgData name="Sadeka" userId="e14846c7-c5d4-46bc-a5ee-2d31ad62131a" providerId="ADAL" clId="{950ACDA5-2673-49B7-87C0-AD00F7764066}" dt="2022-07-14T23:45:28.975" v="5751" actId="26606"/>
          <ac:spMkLst>
            <pc:docMk/>
            <pc:sldMk cId="3426215205" sldId="268"/>
            <ac:spMk id="54" creationId="{DA2E7C1E-2B5A-4BBA-AE51-1CD8C19309D7}"/>
          </ac:spMkLst>
        </pc:spChg>
        <pc:spChg chg="del">
          <ac:chgData name="Sadeka" userId="e14846c7-c5d4-46bc-a5ee-2d31ad62131a" providerId="ADAL" clId="{950ACDA5-2673-49B7-87C0-AD00F7764066}" dt="2022-07-14T23:45:28.975" v="5751" actId="26606"/>
          <ac:spMkLst>
            <pc:docMk/>
            <pc:sldMk cId="3426215205" sldId="268"/>
            <ac:spMk id="56" creationId="{43DF76B1-5174-4FAF-9D19-FFEE98426836}"/>
          </ac:spMkLst>
        </pc:spChg>
        <pc:spChg chg="add del">
          <ac:chgData name="Sadeka" userId="e14846c7-c5d4-46bc-a5ee-2d31ad62131a" providerId="ADAL" clId="{950ACDA5-2673-49B7-87C0-AD00F7764066}" dt="2022-07-14T23:46:02.625" v="5755" actId="26606"/>
          <ac:spMkLst>
            <pc:docMk/>
            <pc:sldMk cId="3426215205" sldId="268"/>
            <ac:spMk id="61" creationId="{DA2E7C1E-2B5A-4BBA-AE51-1CD8C19309D7}"/>
          </ac:spMkLst>
        </pc:spChg>
        <pc:spChg chg="add del">
          <ac:chgData name="Sadeka" userId="e14846c7-c5d4-46bc-a5ee-2d31ad62131a" providerId="ADAL" clId="{950ACDA5-2673-49B7-87C0-AD00F7764066}" dt="2022-07-14T23:46:02.625" v="5755" actId="26606"/>
          <ac:spMkLst>
            <pc:docMk/>
            <pc:sldMk cId="3426215205" sldId="268"/>
            <ac:spMk id="63" creationId="{43DF76B1-5174-4FAF-9D19-FFEE98426836}"/>
          </ac:spMkLst>
        </pc:spChg>
        <pc:spChg chg="add del">
          <ac:chgData name="Sadeka" userId="e14846c7-c5d4-46bc-a5ee-2d31ad62131a" providerId="ADAL" clId="{950ACDA5-2673-49B7-87C0-AD00F7764066}" dt="2022-07-15T06:09:03.603" v="5784" actId="26606"/>
          <ac:spMkLst>
            <pc:docMk/>
            <pc:sldMk cId="3426215205" sldId="268"/>
            <ac:spMk id="68" creationId="{DA2E7C1E-2B5A-4BBA-AE51-1CD8C19309D7}"/>
          </ac:spMkLst>
        </pc:spChg>
        <pc:spChg chg="add del">
          <ac:chgData name="Sadeka" userId="e14846c7-c5d4-46bc-a5ee-2d31ad62131a" providerId="ADAL" clId="{950ACDA5-2673-49B7-87C0-AD00F7764066}" dt="2022-07-15T06:09:03.603" v="5784" actId="26606"/>
          <ac:spMkLst>
            <pc:docMk/>
            <pc:sldMk cId="3426215205" sldId="268"/>
            <ac:spMk id="70" creationId="{43DF76B1-5174-4FAF-9D19-FFEE98426836}"/>
          </ac:spMkLst>
        </pc:spChg>
        <pc:spChg chg="add del">
          <ac:chgData name="Sadeka" userId="e14846c7-c5d4-46bc-a5ee-2d31ad62131a" providerId="ADAL" clId="{950ACDA5-2673-49B7-87C0-AD00F7764066}" dt="2022-07-15T09:32:41.598" v="9222" actId="26606"/>
          <ac:spMkLst>
            <pc:docMk/>
            <pc:sldMk cId="3426215205" sldId="268"/>
            <ac:spMk id="75" creationId="{DA2E7C1E-2B5A-4BBA-AE51-1CD8C19309D7}"/>
          </ac:spMkLst>
        </pc:spChg>
        <pc:spChg chg="add del">
          <ac:chgData name="Sadeka" userId="e14846c7-c5d4-46bc-a5ee-2d31ad62131a" providerId="ADAL" clId="{950ACDA5-2673-49B7-87C0-AD00F7764066}" dt="2022-07-15T09:32:41.598" v="9222" actId="26606"/>
          <ac:spMkLst>
            <pc:docMk/>
            <pc:sldMk cId="3426215205" sldId="268"/>
            <ac:spMk id="77" creationId="{43DF76B1-5174-4FAF-9D19-FFEE98426836}"/>
          </ac:spMkLst>
        </pc:spChg>
        <pc:graphicFrameChg chg="add del">
          <ac:chgData name="Sadeka" userId="e14846c7-c5d4-46bc-a5ee-2d31ad62131a" providerId="ADAL" clId="{950ACDA5-2673-49B7-87C0-AD00F7764066}" dt="2022-07-15T06:36:49.357" v="5983" actId="26606"/>
          <ac:graphicFrameMkLst>
            <pc:docMk/>
            <pc:sldMk cId="3426215205" sldId="268"/>
            <ac:graphicFrameMk id="79" creationId="{3A55A9EF-CFE7-7FCD-513A-039A23978453}"/>
          </ac:graphicFrameMkLst>
        </pc:graphicFrameChg>
        <pc:picChg chg="add del mod">
          <ac:chgData name="Sadeka" userId="e14846c7-c5d4-46bc-a5ee-2d31ad62131a" providerId="ADAL" clId="{950ACDA5-2673-49B7-87C0-AD00F7764066}" dt="2022-07-15T06:06:47.251" v="5776" actId="478"/>
          <ac:picMkLst>
            <pc:docMk/>
            <pc:sldMk cId="3426215205" sldId="268"/>
            <ac:picMk id="3" creationId="{968CCF0D-4ED7-E1C1-E1C0-3F95823A346A}"/>
          </ac:picMkLst>
        </pc:picChg>
        <pc:picChg chg="del">
          <ac:chgData name="Sadeka" userId="e14846c7-c5d4-46bc-a5ee-2d31ad62131a" providerId="ADAL" clId="{950ACDA5-2673-49B7-87C0-AD00F7764066}" dt="2022-07-14T23:44:56.443" v="5749" actId="478"/>
          <ac:picMkLst>
            <pc:docMk/>
            <pc:sldMk cId="3426215205" sldId="268"/>
            <ac:picMk id="4" creationId="{9E9CE80B-AB1C-A646-64BE-6C7D5DE46370}"/>
          </ac:picMkLst>
        </pc:picChg>
        <pc:picChg chg="add del mod">
          <ac:chgData name="Sadeka" userId="e14846c7-c5d4-46bc-a5ee-2d31ad62131a" providerId="ADAL" clId="{950ACDA5-2673-49B7-87C0-AD00F7764066}" dt="2022-07-15T06:36:19.777" v="5979" actId="478"/>
          <ac:picMkLst>
            <pc:docMk/>
            <pc:sldMk cId="3426215205" sldId="268"/>
            <ac:picMk id="6" creationId="{1C1C7DB6-2C79-413A-4B4B-0F6E8BB9E5F4}"/>
          </ac:picMkLst>
        </pc:picChg>
        <pc:picChg chg="add mod">
          <ac:chgData name="Sadeka" userId="e14846c7-c5d4-46bc-a5ee-2d31ad62131a" providerId="ADAL" clId="{950ACDA5-2673-49B7-87C0-AD00F7764066}" dt="2022-07-15T09:33:09.189" v="9227" actId="14100"/>
          <ac:picMkLst>
            <pc:docMk/>
            <pc:sldMk cId="3426215205" sldId="268"/>
            <ac:picMk id="10" creationId="{3997AEEB-8DFC-E167-558A-94FBD6F94096}"/>
          </ac:picMkLst>
        </pc:picChg>
      </pc:sldChg>
      <pc:sldChg chg="addSp delSp modSp add mod modNotesTx">
        <pc:chgData name="Sadeka" userId="e14846c7-c5d4-46bc-a5ee-2d31ad62131a" providerId="ADAL" clId="{950ACDA5-2673-49B7-87C0-AD00F7764066}" dt="2022-07-15T12:52:50.573" v="12420" actId="6549"/>
        <pc:sldMkLst>
          <pc:docMk/>
          <pc:sldMk cId="1450169347" sldId="269"/>
        </pc:sldMkLst>
        <pc:spChg chg="del">
          <ac:chgData name="Sadeka" userId="e14846c7-c5d4-46bc-a5ee-2d31ad62131a" providerId="ADAL" clId="{950ACDA5-2673-49B7-87C0-AD00F7764066}" dt="2022-07-15T06:09:41.803" v="5788" actId="26606"/>
          <ac:spMkLst>
            <pc:docMk/>
            <pc:sldMk cId="1450169347" sldId="269"/>
            <ac:spMk id="75" creationId="{DA2E7C1E-2B5A-4BBA-AE51-1CD8C19309D7}"/>
          </ac:spMkLst>
        </pc:spChg>
        <pc:spChg chg="del">
          <ac:chgData name="Sadeka" userId="e14846c7-c5d4-46bc-a5ee-2d31ad62131a" providerId="ADAL" clId="{950ACDA5-2673-49B7-87C0-AD00F7764066}" dt="2022-07-15T06:09:41.803" v="5788" actId="26606"/>
          <ac:spMkLst>
            <pc:docMk/>
            <pc:sldMk cId="1450169347" sldId="269"/>
            <ac:spMk id="77" creationId="{43DF76B1-5174-4FAF-9D19-FFEE98426836}"/>
          </ac:spMkLst>
        </pc:spChg>
        <pc:spChg chg="add">
          <ac:chgData name="Sadeka" userId="e14846c7-c5d4-46bc-a5ee-2d31ad62131a" providerId="ADAL" clId="{950ACDA5-2673-49B7-87C0-AD00F7764066}" dt="2022-07-15T06:09:41.803" v="5788" actId="26606"/>
          <ac:spMkLst>
            <pc:docMk/>
            <pc:sldMk cId="1450169347" sldId="269"/>
            <ac:spMk id="82" creationId="{DA2E7C1E-2B5A-4BBA-AE51-1CD8C19309D7}"/>
          </ac:spMkLst>
        </pc:spChg>
        <pc:spChg chg="add">
          <ac:chgData name="Sadeka" userId="e14846c7-c5d4-46bc-a5ee-2d31ad62131a" providerId="ADAL" clId="{950ACDA5-2673-49B7-87C0-AD00F7764066}" dt="2022-07-15T06:09:41.803" v="5788" actId="26606"/>
          <ac:spMkLst>
            <pc:docMk/>
            <pc:sldMk cId="1450169347" sldId="269"/>
            <ac:spMk id="84" creationId="{43DF76B1-5174-4FAF-9D19-FFEE98426836}"/>
          </ac:spMkLst>
        </pc:spChg>
        <pc:picChg chg="add mod">
          <ac:chgData name="Sadeka" userId="e14846c7-c5d4-46bc-a5ee-2d31ad62131a" providerId="ADAL" clId="{950ACDA5-2673-49B7-87C0-AD00F7764066}" dt="2022-07-15T06:10:01.748" v="5791" actId="14100"/>
          <ac:picMkLst>
            <pc:docMk/>
            <pc:sldMk cId="1450169347" sldId="269"/>
            <ac:picMk id="3" creationId="{54F6B455-4C63-359B-CB8B-BBC84298B05A}"/>
          </ac:picMkLst>
        </pc:picChg>
        <pc:picChg chg="del">
          <ac:chgData name="Sadeka" userId="e14846c7-c5d4-46bc-a5ee-2d31ad62131a" providerId="ADAL" clId="{950ACDA5-2673-49B7-87C0-AD00F7764066}" dt="2022-07-15T06:09:21.218" v="5786" actId="478"/>
          <ac:picMkLst>
            <pc:docMk/>
            <pc:sldMk cId="1450169347" sldId="269"/>
            <ac:picMk id="6" creationId="{1C1C7DB6-2C79-413A-4B4B-0F6E8BB9E5F4}"/>
          </ac:picMkLst>
        </pc:picChg>
      </pc:sldChg>
      <pc:sldChg chg="delSp modSp add del mod modNotesTx">
        <pc:chgData name="Sadeka" userId="e14846c7-c5d4-46bc-a5ee-2d31ad62131a" providerId="ADAL" clId="{950ACDA5-2673-49B7-87C0-AD00F7764066}" dt="2022-07-15T10:16:35.886" v="9988" actId="47"/>
        <pc:sldMkLst>
          <pc:docMk/>
          <pc:sldMk cId="3584846587" sldId="270"/>
        </pc:sldMkLst>
        <pc:spChg chg="del mod">
          <ac:chgData name="Sadeka" userId="e14846c7-c5d4-46bc-a5ee-2d31ad62131a" providerId="ADAL" clId="{950ACDA5-2673-49B7-87C0-AD00F7764066}" dt="2022-07-15T09:06:23.812" v="8581"/>
          <ac:spMkLst>
            <pc:docMk/>
            <pc:sldMk cId="3584846587" sldId="270"/>
            <ac:spMk id="4" creationId="{B16E0B83-7AB1-2403-40CA-7720ACEC4197}"/>
          </ac:spMkLst>
        </pc:spChg>
        <pc:spChg chg="mod">
          <ac:chgData name="Sadeka" userId="e14846c7-c5d4-46bc-a5ee-2d31ad62131a" providerId="ADAL" clId="{950ACDA5-2673-49B7-87C0-AD00F7764066}" dt="2022-07-15T09:05:59.320" v="8577" actId="20577"/>
          <ac:spMkLst>
            <pc:docMk/>
            <pc:sldMk cId="3584846587" sldId="270"/>
            <ac:spMk id="5" creationId="{9DD5ACA2-2B38-6F9A-7EBC-E6499AE81B3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934531-FCBD-4102-9EBC-2C0ABED35F3E}" type="datetimeFigureOut">
              <a:rPr lang="en-GB" smtClean="0"/>
              <a:t>13/07/2022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2AB400-A2AF-4CF9-AE64-21B1BAF31A32}" type="slidenum">
              <a:rPr lang="en-GB" smtClean="0"/>
              <a:t>‹#›</a:t>
            </a:fld>
            <a:endParaRPr lang="en-GB"/>
          </a:p>
        </p:txBody>
      </p:sp>
    </p:spTree>
    <p:extLst>
      <p:ext uri="{BB962C8B-B14F-4D97-AF65-F5344CB8AC3E}">
        <p14:creationId xmlns:p14="http://schemas.microsoft.com/office/powerpoint/2010/main" val="1188823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Introduction </a:t>
            </a:r>
          </a:p>
          <a:p>
            <a:r>
              <a:rPr lang="en-GB" dirty="0"/>
              <a:t>Name / Student Number….</a:t>
            </a:r>
          </a:p>
        </p:txBody>
      </p:sp>
      <p:sp>
        <p:nvSpPr>
          <p:cNvPr id="4" name="Slide Number Placeholder 3"/>
          <p:cNvSpPr>
            <a:spLocks noGrp="1"/>
          </p:cNvSpPr>
          <p:nvPr>
            <p:ph type="sldNum" sz="quarter" idx="5"/>
          </p:nvPr>
        </p:nvSpPr>
        <p:spPr/>
        <p:txBody>
          <a:bodyPr/>
          <a:lstStyle/>
          <a:p>
            <a:fld id="{832AB400-A2AF-4CF9-AE64-21B1BAF31A32}" type="slidenum">
              <a:rPr lang="en-GB" smtClean="0"/>
              <a:t>1</a:t>
            </a:fld>
            <a:endParaRPr lang="en-GB"/>
          </a:p>
        </p:txBody>
      </p:sp>
    </p:spTree>
    <p:extLst>
      <p:ext uri="{BB962C8B-B14F-4D97-AF65-F5344CB8AC3E}">
        <p14:creationId xmlns:p14="http://schemas.microsoft.com/office/powerpoint/2010/main" val="3040713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u="sng" dirty="0"/>
              <a:t>Presentation Notes with citations</a:t>
            </a:r>
          </a:p>
          <a:p>
            <a:pPr marL="228600" indent="-228600">
              <a:buFont typeface="+mj-lt"/>
              <a:buAutoNum type="arabicPeriod"/>
            </a:pPr>
            <a:r>
              <a:rPr lang="en-GB" dirty="0"/>
              <a:t>According to </a:t>
            </a:r>
            <a:r>
              <a:rPr lang="en-GB" b="1" dirty="0"/>
              <a:t>(</a:t>
            </a:r>
            <a:r>
              <a:rPr lang="en-GB" b="1" i="1" dirty="0"/>
              <a:t>Care Act 2014) </a:t>
            </a:r>
            <a:r>
              <a:rPr lang="en-GB" b="0" i="0" dirty="0">
                <a:effectLst/>
                <a:latin typeface="Roboto, sans-serif"/>
              </a:rPr>
              <a:t>When caring for vulnerable adults, caregivers are encouraged to take a person-centred approach</a:t>
            </a:r>
            <a:r>
              <a:rPr lang="en-GB" b="0" i="0" dirty="0">
                <a:solidFill>
                  <a:srgbClr val="000000"/>
                </a:solidFill>
                <a:effectLst/>
                <a:latin typeface="Arial" panose="020B0604020202020204" pitchFamily="34" charset="0"/>
              </a:rPr>
              <a:t>  </a:t>
            </a:r>
          </a:p>
          <a:p>
            <a:pPr marL="228600" indent="-228600">
              <a:buFont typeface="+mj-lt"/>
              <a:buAutoNum type="arabicPeriod"/>
            </a:pPr>
            <a:r>
              <a:rPr lang="en-GB" b="1" i="0" dirty="0">
                <a:solidFill>
                  <a:srgbClr val="000000"/>
                </a:solidFill>
                <a:effectLst/>
                <a:latin typeface="Arial" panose="020B0604020202020204" pitchFamily="34" charset="0"/>
              </a:rPr>
              <a:t>(SCIE, 2016</a:t>
            </a:r>
            <a:r>
              <a:rPr lang="en-GB" b="0" i="0" dirty="0">
                <a:solidFill>
                  <a:srgbClr val="000000"/>
                </a:solidFill>
                <a:effectLst/>
                <a:latin typeface="Arial" panose="020B0604020202020204" pitchFamily="34" charset="0"/>
              </a:rPr>
              <a:t>) As part of the Care Act 2014 state the importance of safeguarding adults from abuse and neglect.</a:t>
            </a:r>
          </a:p>
          <a:p>
            <a:pPr marL="228600" indent="-228600">
              <a:buFont typeface="+mj-lt"/>
              <a:buAutoNum type="arabicPeriod"/>
            </a:pPr>
            <a:r>
              <a:rPr lang="en-GB" b="0" i="0" dirty="0">
                <a:solidFill>
                  <a:srgbClr val="000000"/>
                </a:solidFill>
                <a:effectLst/>
                <a:latin typeface="Arial" panose="020B0604020202020204" pitchFamily="34" charset="0"/>
              </a:rPr>
              <a:t>also, what Person centered Care does according to (</a:t>
            </a:r>
            <a:r>
              <a:rPr lang="en-GB" b="1" i="0" dirty="0">
                <a:solidFill>
                  <a:srgbClr val="000000"/>
                </a:solidFill>
                <a:effectLst/>
                <a:latin typeface="Arial" panose="020B0604020202020204" pitchFamily="34" charset="0"/>
              </a:rPr>
              <a:t>Local Government Association, 2022)  </a:t>
            </a:r>
            <a:r>
              <a:rPr lang="en-GB" b="0" i="0" dirty="0">
                <a:solidFill>
                  <a:srgbClr val="000000"/>
                </a:solidFill>
                <a:effectLst/>
                <a:latin typeface="Arial" panose="020B0604020202020204" pitchFamily="34" charset="0"/>
              </a:rPr>
              <a:t>it is a </a:t>
            </a:r>
            <a:r>
              <a:rPr lang="en-GB" b="0" i="0" dirty="0">
                <a:solidFill>
                  <a:srgbClr val="92278F"/>
                </a:solidFill>
                <a:effectLst/>
                <a:latin typeface="Arial W01 Light"/>
              </a:rPr>
              <a:t>system and services which are designed around the individuals needs and the outcomes that matter most to them.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0" i="0" dirty="0">
                <a:solidFill>
                  <a:srgbClr val="92278F"/>
                </a:solidFill>
                <a:effectLst/>
                <a:latin typeface="Arial W01 Light"/>
              </a:rPr>
              <a:t>The </a:t>
            </a:r>
            <a:r>
              <a:rPr lang="en-GB" b="1" i="1" dirty="0">
                <a:solidFill>
                  <a:srgbClr val="92278F"/>
                </a:solidFill>
                <a:effectLst/>
                <a:latin typeface="Arial W01 Light"/>
              </a:rPr>
              <a:t>(Human Rights Act 1998) </a:t>
            </a:r>
            <a:r>
              <a:rPr lang="en-GB" b="0" i="1" dirty="0">
                <a:solidFill>
                  <a:srgbClr val="92278F"/>
                </a:solidFill>
                <a:effectLst/>
                <a:latin typeface="Arial W01 Light"/>
              </a:rPr>
              <a:t>outlines fundamental rights that everyone in the UK is entitled to. </a:t>
            </a:r>
            <a:r>
              <a:rPr lang="en-GB" b="0" i="0" dirty="0">
                <a:solidFill>
                  <a:srgbClr val="92278F"/>
                </a:solidFill>
                <a:effectLst/>
                <a:latin typeface="Arial W01 Light"/>
              </a:rPr>
              <a:t>Also, according to </a:t>
            </a:r>
            <a:r>
              <a:rPr lang="en-GB" b="1" i="0" dirty="0">
                <a:solidFill>
                  <a:srgbClr val="92278F"/>
                </a:solidFill>
                <a:effectLst/>
                <a:latin typeface="Arial W01 Light"/>
              </a:rPr>
              <a:t>(</a:t>
            </a:r>
            <a:r>
              <a:rPr lang="en-GB" sz="1800" b="1" dirty="0">
                <a:effectLst/>
                <a:latin typeface="Arial" panose="020B0604020202020204" pitchFamily="34" charset="0"/>
                <a:ea typeface="Calibri" panose="020F0502020204030204" pitchFamily="34" charset="0"/>
              </a:rPr>
              <a:t>Equality Act and Human Rights Commission, 2021) </a:t>
            </a:r>
            <a:r>
              <a:rPr lang="en-GB" sz="1800" b="0" dirty="0">
                <a:effectLst/>
                <a:latin typeface="Arial" panose="020B0604020202020204" pitchFamily="34" charset="0"/>
                <a:ea typeface="Calibri" panose="020F0502020204030204" pitchFamily="34" charset="0"/>
              </a:rPr>
              <a:t>focusing on Article 2 of the </a:t>
            </a:r>
            <a:r>
              <a:rPr lang="en-GB" sz="1800" b="1" dirty="0">
                <a:effectLst/>
                <a:latin typeface="Arial" panose="020B0604020202020204" pitchFamily="34" charset="0"/>
                <a:ea typeface="Calibri" panose="020F0502020204030204" pitchFamily="34" charset="0"/>
              </a:rPr>
              <a:t>Human Rights Act </a:t>
            </a:r>
            <a:r>
              <a:rPr lang="en-GB" sz="2800" b="0" i="0" dirty="0">
                <a:solidFill>
                  <a:srgbClr val="364546"/>
                </a:solidFill>
                <a:effectLst/>
                <a:latin typeface="Roboto" panose="02000000000000000000" pitchFamily="2" charset="0"/>
              </a:rPr>
              <a:t>It is also important for public authorities to consider your right to life when making decisions that could significantly affect your life expectancy or put you in danger, e.g. in the hands of care providers this would apply.</a:t>
            </a:r>
            <a:endParaRPr lang="en-GB" sz="1800" b="1" dirty="0">
              <a:effectLst/>
              <a:latin typeface="Arial" panose="020B0604020202020204" pitchFamily="34" charset="0"/>
              <a:ea typeface="Calibri" panose="020F0502020204030204" pitchFamily="34" charset="0"/>
            </a:endParaRPr>
          </a:p>
          <a:p>
            <a:pPr marL="228600" indent="-228600">
              <a:buFont typeface="+mj-lt"/>
              <a:buAutoNum type="arabicPeriod"/>
            </a:pPr>
            <a:endParaRPr lang="en-GB" b="0" i="1" dirty="0">
              <a:solidFill>
                <a:srgbClr val="92278F"/>
              </a:solidFill>
              <a:effectLst/>
              <a:latin typeface="Arial W01 Light"/>
            </a:endParaRPr>
          </a:p>
          <a:p>
            <a:pPr marL="228600" indent="-228600">
              <a:buFont typeface="+mj-lt"/>
              <a:buAutoNum type="arabicPeriod"/>
            </a:pPr>
            <a:endParaRPr lang="en-GB" b="0" i="0" dirty="0">
              <a:solidFill>
                <a:srgbClr val="92278F"/>
              </a:solidFill>
              <a:effectLst/>
              <a:latin typeface="Arial W01 Light"/>
            </a:endParaRP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832AB400-A2AF-4CF9-AE64-21B1BAF31A32}" type="slidenum">
              <a:rPr lang="en-GB" smtClean="0"/>
              <a:t>2</a:t>
            </a:fld>
            <a:endParaRPr lang="en-GB"/>
          </a:p>
        </p:txBody>
      </p:sp>
    </p:spTree>
    <p:extLst>
      <p:ext uri="{BB962C8B-B14F-4D97-AF65-F5344CB8AC3E}">
        <p14:creationId xmlns:p14="http://schemas.microsoft.com/office/powerpoint/2010/main" val="961937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t>Presentation Notes with citations </a:t>
            </a:r>
          </a:p>
          <a:p>
            <a:r>
              <a:rPr lang="en-GB" sz="1200" dirty="0">
                <a:latin typeface="Arial" panose="020B0604020202020204" pitchFamily="34" charset="0"/>
                <a:cs typeface="Arial" panose="020B0604020202020204" pitchFamily="34" charset="0"/>
              </a:rPr>
              <a:t>The Aim for this request is because Sharon is experiencing difficulties with maintaining her wellbeing, she will require around the clock care providing her full-time support. Analysis of Sharon’s Case file has enabled be to compile a care plan with assessment</a:t>
            </a:r>
          </a:p>
          <a:p>
            <a:r>
              <a:rPr lang="en-GB" sz="1200" dirty="0">
                <a:latin typeface="Arial" panose="020B0604020202020204" pitchFamily="34" charset="0"/>
                <a:cs typeface="Arial" panose="020B0604020202020204" pitchFamily="34" charset="0"/>
              </a:rPr>
              <a:t>Positives: Role of Domiciliary worker to promote and empower residents by listening and treating them with dignity and respect, assisting with prescribed medication, and offering Choice.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cs typeface="Arial" panose="020B0604020202020204" pitchFamily="34" charset="0"/>
              </a:rPr>
              <a:t>(NHS, 2021) </a:t>
            </a:r>
            <a:r>
              <a:rPr lang="en-GB" sz="1200" dirty="0">
                <a:latin typeface="Arial" panose="020B0604020202020204" pitchFamily="34" charset="0"/>
                <a:cs typeface="Arial" panose="020B0604020202020204" pitchFamily="34" charset="0"/>
              </a:rPr>
              <a:t>identify that having a carer visit you in your home can make a huge difference to an individual's life, as the service provided will enable one to live independently in their own home. Support with getting out of bed,  health and hygiene, toileting, preparing meals, prescription and settling for the evening.</a:t>
            </a:r>
          </a:p>
          <a:p>
            <a:endParaRPr lang="en-GB" dirty="0"/>
          </a:p>
        </p:txBody>
      </p:sp>
      <p:sp>
        <p:nvSpPr>
          <p:cNvPr id="4" name="Slide Number Placeholder 3"/>
          <p:cNvSpPr>
            <a:spLocks noGrp="1"/>
          </p:cNvSpPr>
          <p:nvPr>
            <p:ph type="sldNum" sz="quarter" idx="5"/>
          </p:nvPr>
        </p:nvSpPr>
        <p:spPr/>
        <p:txBody>
          <a:bodyPr/>
          <a:lstStyle/>
          <a:p>
            <a:fld id="{832AB400-A2AF-4CF9-AE64-21B1BAF31A32}" type="slidenum">
              <a:rPr lang="en-GB" smtClean="0"/>
              <a:t>3</a:t>
            </a:fld>
            <a:endParaRPr lang="en-GB"/>
          </a:p>
        </p:txBody>
      </p:sp>
    </p:spTree>
    <p:extLst>
      <p:ext uri="{BB962C8B-B14F-4D97-AF65-F5344CB8AC3E}">
        <p14:creationId xmlns:p14="http://schemas.microsoft.com/office/powerpoint/2010/main" val="4065513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Domiciliary Care Services has a person-centred approach, therefore the request for this services was considered best suited for Sharon and her needs.</a:t>
            </a:r>
          </a:p>
          <a:p>
            <a:r>
              <a:rPr lang="en-GB" dirty="0"/>
              <a:t>Whilst compiling Sharon's care plan there was many various bits of information that needed to be included for example </a:t>
            </a:r>
            <a:r>
              <a:rPr lang="en-GB" b="1" dirty="0"/>
              <a:t>(NHS, 2018) </a:t>
            </a:r>
            <a:r>
              <a:rPr lang="en-GB" b="0" dirty="0"/>
              <a:t>state that m</a:t>
            </a:r>
            <a:r>
              <a:rPr lang="en-GB" b="0" i="0" dirty="0">
                <a:solidFill>
                  <a:srgbClr val="000000"/>
                </a:solidFill>
                <a:effectLst/>
                <a:latin typeface="Arial" panose="020B0604020202020204" pitchFamily="34" charset="0"/>
              </a:rPr>
              <a:t>andatory information such as respite information, support groups, and training for caregivers also are to be included in care plans.</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a:t>
            </a:r>
            <a:r>
              <a:rPr lang="en-GB" b="1" dirty="0"/>
              <a:t>(Age UK 2022) </a:t>
            </a:r>
            <a:r>
              <a:rPr lang="en-GB" dirty="0"/>
              <a:t>A Care plan should cover the detailed outcomes and needs that need to be met and adhered to for the named individual.</a:t>
            </a:r>
          </a:p>
          <a:p>
            <a:r>
              <a:rPr lang="en-GB" b="0" dirty="0"/>
              <a:t>Research by </a:t>
            </a:r>
            <a:r>
              <a:rPr lang="en-GB" b="1" dirty="0"/>
              <a:t>(Marley, 2016) </a:t>
            </a:r>
            <a:r>
              <a:rPr lang="en-GB" b="0" i="0" dirty="0">
                <a:solidFill>
                  <a:srgbClr val="000000"/>
                </a:solidFill>
                <a:effectLst/>
                <a:latin typeface="Calibri" panose="020F0502020204030204" pitchFamily="34" charset="0"/>
              </a:rPr>
              <a:t>suggested that person-centered planning and thinking approaches can play an important role in giving older people better control over their lives. </a:t>
            </a:r>
          </a:p>
          <a:p>
            <a:r>
              <a:rPr lang="en-GB" b="0" i="0" dirty="0">
                <a:solidFill>
                  <a:srgbClr val="000000"/>
                </a:solidFill>
                <a:effectLst/>
                <a:latin typeface="Resus"/>
              </a:rPr>
              <a:t>DNACPR decisions can be recorded for a variety of reasons. </a:t>
            </a:r>
            <a:r>
              <a:rPr lang="en-GB" b="1" i="0" dirty="0">
                <a:solidFill>
                  <a:srgbClr val="000000"/>
                </a:solidFill>
                <a:effectLst/>
                <a:latin typeface="Resus"/>
              </a:rPr>
              <a:t>(Resuscitation Council UK, 2022) </a:t>
            </a:r>
            <a:r>
              <a:rPr lang="en-GB" b="0" i="0" dirty="0">
                <a:solidFill>
                  <a:srgbClr val="000000"/>
                </a:solidFill>
                <a:effectLst/>
                <a:latin typeface="Resus"/>
              </a:rPr>
              <a:t>some may consider that they want a peaceful and dignified death.</a:t>
            </a:r>
            <a:endParaRPr lang="en-GB" b="0" i="0" dirty="0">
              <a:solidFill>
                <a:srgbClr val="000000"/>
              </a:solidFill>
              <a:effectLst/>
              <a:latin typeface="Calibri" panose="020F0502020204030204" pitchFamily="34" charset="0"/>
            </a:endParaRPr>
          </a:p>
          <a:p>
            <a:endParaRPr lang="en-GB" b="0" dirty="0"/>
          </a:p>
        </p:txBody>
      </p:sp>
      <p:sp>
        <p:nvSpPr>
          <p:cNvPr id="4" name="Slide Number Placeholder 3"/>
          <p:cNvSpPr>
            <a:spLocks noGrp="1"/>
          </p:cNvSpPr>
          <p:nvPr>
            <p:ph type="sldNum" sz="quarter" idx="5"/>
          </p:nvPr>
        </p:nvSpPr>
        <p:spPr/>
        <p:txBody>
          <a:bodyPr/>
          <a:lstStyle/>
          <a:p>
            <a:fld id="{832AB400-A2AF-4CF9-AE64-21B1BAF31A32}" type="slidenum">
              <a:rPr lang="en-GB" smtClean="0"/>
              <a:t>4</a:t>
            </a:fld>
            <a:endParaRPr lang="en-GB"/>
          </a:p>
        </p:txBody>
      </p:sp>
    </p:spTree>
    <p:extLst>
      <p:ext uri="{BB962C8B-B14F-4D97-AF65-F5344CB8AC3E}">
        <p14:creationId xmlns:p14="http://schemas.microsoft.com/office/powerpoint/2010/main" val="2642029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sng" dirty="0">
                <a:solidFill>
                  <a:srgbClr val="444444"/>
                </a:solidFill>
                <a:effectLst/>
                <a:latin typeface="Roboto" panose="02000000000000000000" pitchFamily="2" charset="0"/>
              </a:rPr>
              <a:t>Key contact in this section of the care plan</a:t>
            </a:r>
          </a:p>
          <a:p>
            <a:r>
              <a:rPr lang="en-GB" b="0" i="0" dirty="0">
                <a:solidFill>
                  <a:srgbClr val="444444"/>
                </a:solidFill>
                <a:effectLst/>
                <a:latin typeface="Roboto" panose="02000000000000000000" pitchFamily="2" charset="0"/>
              </a:rPr>
              <a:t>During the COVID-19 pandemic UK Government started introducing Artificial intelligence technologies in form of apps where important data and health care information could be accessed when needed </a:t>
            </a:r>
            <a:r>
              <a:rPr lang="en-GB" b="1" i="0" dirty="0">
                <a:solidFill>
                  <a:srgbClr val="444444"/>
                </a:solidFill>
                <a:effectLst/>
                <a:latin typeface="Roboto" panose="02000000000000000000" pitchFamily="2" charset="0"/>
              </a:rPr>
              <a:t>(GOV.UK, 2020)</a:t>
            </a:r>
            <a:r>
              <a:rPr lang="en-GB" sz="1800" b="1" dirty="0">
                <a:effectLst/>
                <a:latin typeface="Arial" panose="020B0604020202020204" pitchFamily="34" charset="0"/>
                <a:ea typeface="Calibri" panose="020F0502020204030204" pitchFamily="34" charset="0"/>
              </a:rPr>
              <a:t> </a:t>
            </a:r>
            <a:r>
              <a:rPr lang="en-GB" sz="1800" dirty="0">
                <a:effectLst/>
                <a:latin typeface="Arial" panose="020B0604020202020204" pitchFamily="34" charset="0"/>
                <a:ea typeface="Calibri" panose="020F0502020204030204" pitchFamily="34" charset="0"/>
              </a:rPr>
              <a:t>Apps are a form of AI that is now commonly used in the Health and Social care sector use of these such apps started increasing during the peak of Covid-19 pandemic. There are many different equipment's being used. </a:t>
            </a:r>
            <a:endParaRPr lang="en-GB" dirty="0"/>
          </a:p>
        </p:txBody>
      </p:sp>
      <p:sp>
        <p:nvSpPr>
          <p:cNvPr id="4" name="Slide Number Placeholder 3"/>
          <p:cNvSpPr>
            <a:spLocks noGrp="1"/>
          </p:cNvSpPr>
          <p:nvPr>
            <p:ph type="sldNum" sz="quarter" idx="5"/>
          </p:nvPr>
        </p:nvSpPr>
        <p:spPr/>
        <p:txBody>
          <a:bodyPr/>
          <a:lstStyle/>
          <a:p>
            <a:fld id="{832AB400-A2AF-4CF9-AE64-21B1BAF31A32}" type="slidenum">
              <a:rPr lang="en-GB" smtClean="0"/>
              <a:t>5</a:t>
            </a:fld>
            <a:endParaRPr lang="en-GB"/>
          </a:p>
        </p:txBody>
      </p:sp>
    </p:spTree>
    <p:extLst>
      <p:ext uri="{BB962C8B-B14F-4D97-AF65-F5344CB8AC3E}">
        <p14:creationId xmlns:p14="http://schemas.microsoft.com/office/powerpoint/2010/main" val="1128271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solidFill>
                  <a:srgbClr val="444444"/>
                </a:solidFill>
                <a:effectLst/>
                <a:latin typeface="Roboto" panose="02000000000000000000" pitchFamily="2" charset="0"/>
              </a:rPr>
              <a:t>(Mental Capacity Act 2005) </a:t>
            </a:r>
            <a:r>
              <a:rPr lang="en-GB" b="0" i="0" dirty="0">
                <a:solidFill>
                  <a:srgbClr val="444444"/>
                </a:solidFill>
                <a:effectLst/>
                <a:latin typeface="Roboto" panose="02000000000000000000" pitchFamily="2" charset="0"/>
              </a:rPr>
              <a:t>(MCA) has been designed to provide protection and empowerment to individuals who may lack the mental capacity to make their own health care decisions. According to</a:t>
            </a:r>
            <a:r>
              <a:rPr lang="en-GB" b="1" i="0" dirty="0">
                <a:solidFill>
                  <a:srgbClr val="444444"/>
                </a:solidFill>
                <a:effectLst/>
                <a:latin typeface="Roboto" panose="02000000000000000000" pitchFamily="2" charset="0"/>
              </a:rPr>
              <a:t> (SCIE, 2020) </a:t>
            </a:r>
            <a:r>
              <a:rPr lang="en-GB" b="0" i="0" dirty="0">
                <a:solidFill>
                  <a:srgbClr val="444444"/>
                </a:solidFill>
                <a:effectLst/>
                <a:latin typeface="Roboto" panose="02000000000000000000" pitchFamily="2" charset="0"/>
              </a:rPr>
              <a:t>The law applies to people 16 years and over. </a:t>
            </a:r>
          </a:p>
          <a:p>
            <a:endParaRPr lang="en-GB" dirty="0"/>
          </a:p>
          <a:p>
            <a:r>
              <a:rPr lang="en-GB" dirty="0"/>
              <a:t>With Sharon this does not apply as she has full capacity to make her own decisions. </a:t>
            </a:r>
          </a:p>
        </p:txBody>
      </p:sp>
      <p:sp>
        <p:nvSpPr>
          <p:cNvPr id="4" name="Slide Number Placeholder 3"/>
          <p:cNvSpPr>
            <a:spLocks noGrp="1"/>
          </p:cNvSpPr>
          <p:nvPr>
            <p:ph type="sldNum" sz="quarter" idx="5"/>
          </p:nvPr>
        </p:nvSpPr>
        <p:spPr/>
        <p:txBody>
          <a:bodyPr/>
          <a:lstStyle/>
          <a:p>
            <a:fld id="{832AB400-A2AF-4CF9-AE64-21B1BAF31A32}" type="slidenum">
              <a:rPr lang="en-GB" smtClean="0"/>
              <a:t>6</a:t>
            </a:fld>
            <a:endParaRPr lang="en-GB"/>
          </a:p>
        </p:txBody>
      </p:sp>
    </p:spTree>
    <p:extLst>
      <p:ext uri="{BB962C8B-B14F-4D97-AF65-F5344CB8AC3E}">
        <p14:creationId xmlns:p14="http://schemas.microsoft.com/office/powerpoint/2010/main" val="564916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details more about Sharon…</a:t>
            </a:r>
          </a:p>
          <a:p>
            <a:r>
              <a:rPr lang="en-GB" dirty="0"/>
              <a:t>Sharon is experiencing low moods and depression recently her Husbands Death anniversary has passed she maybe feeling a bit more disengaged due to this as part of her care plan this was also taken into consideration</a:t>
            </a:r>
          </a:p>
          <a:p>
            <a:endParaRPr lang="en-GB" dirty="0"/>
          </a:p>
          <a:p>
            <a:r>
              <a:rPr lang="en-GB" b="0" i="0" dirty="0">
                <a:solidFill>
                  <a:srgbClr val="212B32"/>
                </a:solidFill>
                <a:effectLst/>
                <a:latin typeface="Frutiger W01"/>
              </a:rPr>
              <a:t>Urinary catheters are flexible tubes used for draining the bladder and storing urine. </a:t>
            </a:r>
            <a:r>
              <a:rPr lang="en-GB" b="1" i="0" dirty="0">
                <a:solidFill>
                  <a:srgbClr val="212B32"/>
                </a:solidFill>
                <a:effectLst/>
                <a:latin typeface="Frutiger W01"/>
              </a:rPr>
              <a:t>(NHS, 2020).</a:t>
            </a:r>
            <a:endParaRPr lang="en-GB" dirty="0"/>
          </a:p>
        </p:txBody>
      </p:sp>
      <p:sp>
        <p:nvSpPr>
          <p:cNvPr id="4" name="Slide Number Placeholder 3"/>
          <p:cNvSpPr>
            <a:spLocks noGrp="1"/>
          </p:cNvSpPr>
          <p:nvPr>
            <p:ph type="sldNum" sz="quarter" idx="5"/>
          </p:nvPr>
        </p:nvSpPr>
        <p:spPr/>
        <p:txBody>
          <a:bodyPr/>
          <a:lstStyle/>
          <a:p>
            <a:fld id="{832AB400-A2AF-4CF9-AE64-21B1BAF31A32}" type="slidenum">
              <a:rPr lang="en-GB" smtClean="0"/>
              <a:t>7</a:t>
            </a:fld>
            <a:endParaRPr lang="en-GB"/>
          </a:p>
        </p:txBody>
      </p:sp>
    </p:spTree>
    <p:extLst>
      <p:ext uri="{BB962C8B-B14F-4D97-AF65-F5344CB8AC3E}">
        <p14:creationId xmlns:p14="http://schemas.microsoft.com/office/powerpoint/2010/main" val="440924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of the plan will outline times of visits and duration and details of what service is expected to be delivered by the carers attending.</a:t>
            </a:r>
          </a:p>
          <a:p>
            <a:endParaRPr lang="en-GB" dirty="0"/>
          </a:p>
          <a:p>
            <a:r>
              <a:rPr lang="en-GB" dirty="0"/>
              <a:t>Sharon will have a Medical Administration Form (MAR) chart This form is usually provided by the local Pharmacy Team funded by NHS England to Domiciliary carers </a:t>
            </a:r>
            <a:r>
              <a:rPr lang="en-GB" b="1" dirty="0"/>
              <a:t>(PSNC, 2022) /(</a:t>
            </a:r>
            <a:r>
              <a:rPr lang="en-GB" sz="1200" b="1" dirty="0">
                <a:solidFill>
                  <a:srgbClr val="000000"/>
                </a:solidFill>
                <a:latin typeface="Arial" panose="020B0604020202020204" pitchFamily="34" charset="0"/>
                <a:ea typeface="Calibri" panose="020F0502020204030204" pitchFamily="34" charset="0"/>
                <a:cs typeface="Arial" panose="020B0604020202020204" pitchFamily="34" charset="0"/>
              </a:rPr>
              <a:t>Pharmaceutical Services Negotiating Committee 2022).</a:t>
            </a:r>
            <a:r>
              <a:rPr lang="en-GB" b="1" dirty="0"/>
              <a:t>	</a:t>
            </a:r>
          </a:p>
        </p:txBody>
      </p:sp>
      <p:sp>
        <p:nvSpPr>
          <p:cNvPr id="4" name="Slide Number Placeholder 3"/>
          <p:cNvSpPr>
            <a:spLocks noGrp="1"/>
          </p:cNvSpPr>
          <p:nvPr>
            <p:ph type="sldNum" sz="quarter" idx="5"/>
          </p:nvPr>
        </p:nvSpPr>
        <p:spPr/>
        <p:txBody>
          <a:bodyPr/>
          <a:lstStyle/>
          <a:p>
            <a:fld id="{832AB400-A2AF-4CF9-AE64-21B1BAF31A32}" type="slidenum">
              <a:rPr lang="en-GB" smtClean="0"/>
              <a:t>8</a:t>
            </a:fld>
            <a:endParaRPr lang="en-GB"/>
          </a:p>
        </p:txBody>
      </p:sp>
    </p:spTree>
    <p:extLst>
      <p:ext uri="{BB962C8B-B14F-4D97-AF65-F5344CB8AC3E}">
        <p14:creationId xmlns:p14="http://schemas.microsoft.com/office/powerpoint/2010/main" val="3052433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Factors to consider as causes for concern as Sharon is experiencing a form of disengagement, she wants to maintain some control over her health and wellbeing. </a:t>
            </a:r>
          </a:p>
          <a:p>
            <a:r>
              <a:rPr lang="en-GB" dirty="0"/>
              <a:t>Social Scientists Elaine Cumming and William Earle Henry in their book ‘Growing Old’ in 1961. This theory claims  that most individuals tend to disengage by taking themselves away from larger society or social roles as they grow older </a:t>
            </a:r>
            <a:r>
              <a:rPr lang="en-GB" b="1" dirty="0"/>
              <a:t>(Sociology Group, 2022).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(ScienceDirect, 2021 ) </a:t>
            </a:r>
            <a:r>
              <a:rPr lang="en-GB" dirty="0"/>
              <a:t>it can be the usual tendency for individuals as they grow older to also disengage themselves from social roles or interactions with any outside life. For some ageing mean acceptance of disengaging from having a active lifestyle almost natural way of life for some.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known that people automatically associate old age and death therefore some will withdraw themselves from society(</a:t>
            </a:r>
          </a:p>
          <a:p>
            <a:endParaRPr lang="en-GB" b="1" dirty="0"/>
          </a:p>
        </p:txBody>
      </p:sp>
      <p:sp>
        <p:nvSpPr>
          <p:cNvPr id="4" name="Slide Number Placeholder 3"/>
          <p:cNvSpPr>
            <a:spLocks noGrp="1"/>
          </p:cNvSpPr>
          <p:nvPr>
            <p:ph type="sldNum" sz="quarter" idx="5"/>
          </p:nvPr>
        </p:nvSpPr>
        <p:spPr/>
        <p:txBody>
          <a:bodyPr/>
          <a:lstStyle/>
          <a:p>
            <a:fld id="{832AB400-A2AF-4CF9-AE64-21B1BAF31A32}" type="slidenum">
              <a:rPr lang="en-GB" smtClean="0"/>
              <a:t>9</a:t>
            </a:fld>
            <a:endParaRPr lang="en-GB"/>
          </a:p>
        </p:txBody>
      </p:sp>
    </p:spTree>
    <p:extLst>
      <p:ext uri="{BB962C8B-B14F-4D97-AF65-F5344CB8AC3E}">
        <p14:creationId xmlns:p14="http://schemas.microsoft.com/office/powerpoint/2010/main" val="1095768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(Martin and Knapp, 1977)  </a:t>
            </a:r>
            <a:r>
              <a:rPr lang="en-GB" dirty="0"/>
              <a:t>in their early work identified that the ‘Activity Theory of ageing would be directly in relation to how much they communicate with social interaction this was analysed with group of elderly participants  so in theory the older you would get the less engaged with society. Encouraging elderly people to be more active and social is most definitely recommended and has health benefits.</a:t>
            </a:r>
          </a:p>
          <a:p>
            <a:pPr marL="228600" indent="-228600">
              <a:buFont typeface="+mj-lt"/>
              <a:buAutoNum type="arabicPeriod"/>
            </a:pPr>
            <a:r>
              <a:rPr lang="en-GB" b="1" i="0" dirty="0">
                <a:solidFill>
                  <a:srgbClr val="000000"/>
                </a:solidFill>
                <a:effectLst/>
                <a:latin typeface="Open Sans" panose="020B0606030504020204" pitchFamily="34" charset="0"/>
              </a:rPr>
              <a:t>(Renoir, </a:t>
            </a:r>
            <a:r>
              <a:rPr lang="en-GB" b="1" i="0" dirty="0" err="1">
                <a:solidFill>
                  <a:srgbClr val="000000"/>
                </a:solidFill>
                <a:effectLst/>
                <a:latin typeface="Open Sans" panose="020B0606030504020204" pitchFamily="34" charset="0"/>
              </a:rPr>
              <a:t>Hasebe</a:t>
            </a:r>
            <a:r>
              <a:rPr lang="en-GB" b="1" i="0" dirty="0">
                <a:solidFill>
                  <a:srgbClr val="000000"/>
                </a:solidFill>
                <a:effectLst/>
                <a:latin typeface="Open Sans" panose="020B0606030504020204" pitchFamily="34" charset="0"/>
              </a:rPr>
              <a:t> and Gray, 2013) </a:t>
            </a:r>
            <a:r>
              <a:rPr lang="en-GB" dirty="0"/>
              <a:t>Health Body’ means ‘Healthy Mind’ there is evidence that with activity and exercise keeps the mind healthy.</a:t>
            </a:r>
          </a:p>
          <a:p>
            <a:pPr marL="228600" indent="-228600">
              <a:buFont typeface="+mj-lt"/>
              <a:buAutoNum type="arabicPeriod"/>
            </a:pPr>
            <a:r>
              <a:rPr lang="en-GB" b="0" dirty="0"/>
              <a:t>Care provider to demonstrate the </a:t>
            </a:r>
            <a:r>
              <a:rPr lang="en-GB" b="0" i="0" dirty="0">
                <a:solidFill>
                  <a:srgbClr val="111111"/>
                </a:solidFill>
                <a:effectLst/>
                <a:latin typeface="Acumin Pro"/>
              </a:rPr>
              <a:t>six principles of the </a:t>
            </a:r>
            <a:r>
              <a:rPr lang="en-GB" b="1" i="1" dirty="0">
                <a:solidFill>
                  <a:srgbClr val="111111"/>
                </a:solidFill>
                <a:effectLst/>
                <a:latin typeface="Acumin Pro"/>
              </a:rPr>
              <a:t>(Care Act 2014):</a:t>
            </a:r>
          </a:p>
          <a:p>
            <a:pPr algn="l">
              <a:buFont typeface="+mj-lt"/>
              <a:buNone/>
            </a:pPr>
            <a:r>
              <a:rPr lang="en-GB" b="0" i="0" dirty="0">
                <a:solidFill>
                  <a:srgbClr val="303030"/>
                </a:solidFill>
                <a:effectLst/>
                <a:latin typeface="Acumin Pro"/>
              </a:rPr>
              <a:t>Empowerment. Protection. Prevention. Proportionality. Partnership. Accountability </a:t>
            </a:r>
            <a:r>
              <a:rPr lang="en-GB" b="1" i="0" dirty="0">
                <a:solidFill>
                  <a:srgbClr val="303030"/>
                </a:solidFill>
                <a:effectLst/>
                <a:latin typeface="Acumin Pro"/>
              </a:rPr>
              <a:t>(Highspeed Training, 2017) </a:t>
            </a:r>
            <a:r>
              <a:rPr lang="en-GB" b="0" i="0" dirty="0">
                <a:solidFill>
                  <a:srgbClr val="303030"/>
                </a:solidFill>
                <a:effectLst/>
                <a:latin typeface="Acumin Pro"/>
              </a:rPr>
              <a:t>In safeguarding process, Carers play a significant role in the well-being of vulnerable individuals and need to be put at the forefront if they follow principles.</a:t>
            </a:r>
          </a:p>
          <a:p>
            <a:pPr algn="l">
              <a:buFont typeface="+mj-lt"/>
              <a:buNone/>
            </a:pPr>
            <a:r>
              <a:rPr lang="en-GB" b="1" i="0" dirty="0">
                <a:solidFill>
                  <a:srgbClr val="303030"/>
                </a:solidFill>
                <a:effectLst/>
                <a:latin typeface="Acumin Pro"/>
              </a:rPr>
              <a:t>( Person Centered Living UK, 2022 ) </a:t>
            </a:r>
            <a:r>
              <a:rPr lang="en-GB" b="0" i="0" dirty="0">
                <a:solidFill>
                  <a:srgbClr val="303030"/>
                </a:solidFill>
                <a:effectLst/>
                <a:latin typeface="Acumin Pro"/>
              </a:rPr>
              <a:t>Maintaining a person-centered approach will support the individual as a whole (emotionally, physically, mentally) and value everyone's unique differences, abilities, needs, preferences, beliefs, interests, ethnicity, and culture... </a:t>
            </a:r>
            <a:endParaRPr lang="en-GB" b="1" dirty="0"/>
          </a:p>
        </p:txBody>
      </p:sp>
      <p:sp>
        <p:nvSpPr>
          <p:cNvPr id="4" name="Slide Number Placeholder 3"/>
          <p:cNvSpPr>
            <a:spLocks noGrp="1"/>
          </p:cNvSpPr>
          <p:nvPr>
            <p:ph type="sldNum" sz="quarter" idx="5"/>
          </p:nvPr>
        </p:nvSpPr>
        <p:spPr/>
        <p:txBody>
          <a:bodyPr/>
          <a:lstStyle/>
          <a:p>
            <a:fld id="{832AB400-A2AF-4CF9-AE64-21B1BAF31A32}" type="slidenum">
              <a:rPr lang="en-GB" smtClean="0"/>
              <a:t>10</a:t>
            </a:fld>
            <a:endParaRPr lang="en-GB"/>
          </a:p>
        </p:txBody>
      </p:sp>
    </p:spTree>
    <p:extLst>
      <p:ext uri="{BB962C8B-B14F-4D97-AF65-F5344CB8AC3E}">
        <p14:creationId xmlns:p14="http://schemas.microsoft.com/office/powerpoint/2010/main" val="1865621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F3742-6740-6869-7509-98B07282A1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0B870E-E9CD-F79B-6C83-9B506E3D00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2122C9-57D0-17FC-8FBA-8F916AD6D1B1}"/>
              </a:ext>
            </a:extLst>
          </p:cNvPr>
          <p:cNvSpPr>
            <a:spLocks noGrp="1"/>
          </p:cNvSpPr>
          <p:nvPr>
            <p:ph type="dt" sz="half" idx="10"/>
          </p:nvPr>
        </p:nvSpPr>
        <p:spPr/>
        <p:txBody>
          <a:bodyPr/>
          <a:lstStyle/>
          <a:p>
            <a:fld id="{073D55F9-11A3-4523-8F38-6BA37933791A}" type="datetime1">
              <a:rPr lang="en-US" smtClean="0"/>
              <a:t>7/13/2022</a:t>
            </a:fld>
            <a:endParaRPr lang="en-US"/>
          </a:p>
        </p:txBody>
      </p:sp>
      <p:sp>
        <p:nvSpPr>
          <p:cNvPr id="5" name="Footer Placeholder 4">
            <a:extLst>
              <a:ext uri="{FF2B5EF4-FFF2-40B4-BE49-F238E27FC236}">
                <a16:creationId xmlns:a16="http://schemas.microsoft.com/office/drawing/2014/main" id="{E1C6C639-5F8A-7B92-3CD3-4E697D302AE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5760A21-E2A7-85FB-58DE-26F0010073D8}"/>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11122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695A-5016-6CA1-66EF-B96D57D1C9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B4D47F-9B19-21F5-79BD-445E2FC1D7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725814-B4E0-6735-D007-F46B518ABAC0}"/>
              </a:ext>
            </a:extLst>
          </p:cNvPr>
          <p:cNvSpPr>
            <a:spLocks noGrp="1"/>
          </p:cNvSpPr>
          <p:nvPr>
            <p:ph type="dt" sz="half" idx="10"/>
          </p:nvPr>
        </p:nvSpPr>
        <p:spPr/>
        <p:txBody>
          <a:bodyPr/>
          <a:lstStyle/>
          <a:p>
            <a:fld id="{1CB9D56B-6EBE-4E5F-99D9-2A3DBDF37D0A}" type="datetime1">
              <a:rPr lang="en-US" smtClean="0"/>
              <a:t>7/13/2022</a:t>
            </a:fld>
            <a:endParaRPr lang="en-US"/>
          </a:p>
        </p:txBody>
      </p:sp>
      <p:sp>
        <p:nvSpPr>
          <p:cNvPr id="5" name="Footer Placeholder 4">
            <a:extLst>
              <a:ext uri="{FF2B5EF4-FFF2-40B4-BE49-F238E27FC236}">
                <a16:creationId xmlns:a16="http://schemas.microsoft.com/office/drawing/2014/main" id="{F161DFAF-194A-F56B-64ED-2294CF0EE88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692E359-77C2-9290-2E88-A72B5DDDA0DB}"/>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442324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3D631-68A5-0252-A09F-D15DDE65EE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26AE7F-9F05-85AD-A3E9-20A2BCDF21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2E0D59-68E1-3EFA-84AB-F744E38078BC}"/>
              </a:ext>
            </a:extLst>
          </p:cNvPr>
          <p:cNvSpPr>
            <a:spLocks noGrp="1"/>
          </p:cNvSpPr>
          <p:nvPr>
            <p:ph type="dt" sz="half" idx="10"/>
          </p:nvPr>
        </p:nvSpPr>
        <p:spPr/>
        <p:txBody>
          <a:bodyPr/>
          <a:lstStyle/>
          <a:p>
            <a:fld id="{8C33F3CA-C7E3-432D-9282-18F13836509A}" type="datetime1">
              <a:rPr lang="en-US" smtClean="0"/>
              <a:t>7/13/2022</a:t>
            </a:fld>
            <a:endParaRPr lang="en-US" dirty="0"/>
          </a:p>
        </p:txBody>
      </p:sp>
      <p:sp>
        <p:nvSpPr>
          <p:cNvPr id="5" name="Footer Placeholder 4">
            <a:extLst>
              <a:ext uri="{FF2B5EF4-FFF2-40B4-BE49-F238E27FC236}">
                <a16:creationId xmlns:a16="http://schemas.microsoft.com/office/drawing/2014/main" id="{73807D2F-447C-5157-3C76-C9ECA0D2F67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8FEE2E1-3115-DC77-A9FD-EC42359C601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35075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13AC4-EA94-850D-A9CF-0449B7D5C1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992D3A-2832-AD92-34FF-1A4EF610F7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F47B62-76C3-6102-C64A-ADD1B05B89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996C08-F3CA-8ADA-DCCB-E98CE889501E}"/>
              </a:ext>
            </a:extLst>
          </p:cNvPr>
          <p:cNvSpPr>
            <a:spLocks noGrp="1"/>
          </p:cNvSpPr>
          <p:nvPr>
            <p:ph type="dt" sz="half" idx="10"/>
          </p:nvPr>
        </p:nvSpPr>
        <p:spPr/>
        <p:txBody>
          <a:bodyPr/>
          <a:lstStyle/>
          <a:p>
            <a:fld id="{75BE9C62-1337-40B8-BA50-E9F4861DB4BC}" type="datetime1">
              <a:rPr lang="en-US" smtClean="0"/>
              <a:t>7/13/2022</a:t>
            </a:fld>
            <a:endParaRPr lang="en-US"/>
          </a:p>
        </p:txBody>
      </p:sp>
      <p:sp>
        <p:nvSpPr>
          <p:cNvPr id="6" name="Footer Placeholder 5">
            <a:extLst>
              <a:ext uri="{FF2B5EF4-FFF2-40B4-BE49-F238E27FC236}">
                <a16:creationId xmlns:a16="http://schemas.microsoft.com/office/drawing/2014/main" id="{D529C0A5-0B33-68F3-289F-D612E05A0B9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E9AEF97-73BB-DF5F-709C-579100E9078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993677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67361-E4C3-5655-F994-8ED2478C76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498290-543E-AC7A-62C5-5372D01056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E87A05-059A-932B-ADA5-D13F60B5F7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8E9FBC-E24A-FC82-8447-1B768B18AA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D71AC4-1E3A-5225-C33B-B85EF8721B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04889E-93D7-4076-F9C1-4E931F10D9AE}"/>
              </a:ext>
            </a:extLst>
          </p:cNvPr>
          <p:cNvSpPr>
            <a:spLocks noGrp="1"/>
          </p:cNvSpPr>
          <p:nvPr>
            <p:ph type="dt" sz="half" idx="10"/>
          </p:nvPr>
        </p:nvSpPr>
        <p:spPr/>
        <p:txBody>
          <a:bodyPr/>
          <a:lstStyle/>
          <a:p>
            <a:fld id="{47C195EB-2DA3-4B24-8725-19BC22A7BE50}" type="datetime1">
              <a:rPr lang="en-US" smtClean="0"/>
              <a:t>7/13/2022</a:t>
            </a:fld>
            <a:endParaRPr lang="en-US"/>
          </a:p>
        </p:txBody>
      </p:sp>
      <p:sp>
        <p:nvSpPr>
          <p:cNvPr id="8" name="Footer Placeholder 7">
            <a:extLst>
              <a:ext uri="{FF2B5EF4-FFF2-40B4-BE49-F238E27FC236}">
                <a16:creationId xmlns:a16="http://schemas.microsoft.com/office/drawing/2014/main" id="{6F7B26E6-8DB1-7FF6-95DE-585BABE3928F}"/>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153513-0F4E-5D05-F39F-782888333B9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504990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7D1EE-902D-58E5-6C9C-A6F4E6D668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65573E-391C-90EA-A33D-C167ADE90B51}"/>
              </a:ext>
            </a:extLst>
          </p:cNvPr>
          <p:cNvSpPr>
            <a:spLocks noGrp="1"/>
          </p:cNvSpPr>
          <p:nvPr>
            <p:ph type="dt" sz="half" idx="10"/>
          </p:nvPr>
        </p:nvSpPr>
        <p:spPr/>
        <p:txBody>
          <a:bodyPr/>
          <a:lstStyle/>
          <a:p>
            <a:fld id="{F4E237E6-0076-4915-A5A8-B7C11FA4F374}" type="datetime1">
              <a:rPr lang="en-US" smtClean="0"/>
              <a:t>7/13/2022</a:t>
            </a:fld>
            <a:endParaRPr lang="en-US"/>
          </a:p>
        </p:txBody>
      </p:sp>
      <p:sp>
        <p:nvSpPr>
          <p:cNvPr id="4" name="Footer Placeholder 3">
            <a:extLst>
              <a:ext uri="{FF2B5EF4-FFF2-40B4-BE49-F238E27FC236}">
                <a16:creationId xmlns:a16="http://schemas.microsoft.com/office/drawing/2014/main" id="{2AAFA6CE-E98A-D7DF-27D8-CBCC15D17E9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702D8652-CF5B-4CF1-0ED4-73245604506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198717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A50A4E-3E4E-25CB-D30D-2DAAAF7E00AB}"/>
              </a:ext>
            </a:extLst>
          </p:cNvPr>
          <p:cNvSpPr>
            <a:spLocks noGrp="1"/>
          </p:cNvSpPr>
          <p:nvPr>
            <p:ph type="dt" sz="half" idx="10"/>
          </p:nvPr>
        </p:nvSpPr>
        <p:spPr/>
        <p:txBody>
          <a:bodyPr/>
          <a:lstStyle/>
          <a:p>
            <a:fld id="{3505F58F-C0B5-422A-8E5A-6B99E5D80F0A}" type="datetime1">
              <a:rPr lang="en-US" smtClean="0"/>
              <a:t>7/13/2022</a:t>
            </a:fld>
            <a:endParaRPr lang="en-US"/>
          </a:p>
        </p:txBody>
      </p:sp>
      <p:sp>
        <p:nvSpPr>
          <p:cNvPr id="3" name="Footer Placeholder 2">
            <a:extLst>
              <a:ext uri="{FF2B5EF4-FFF2-40B4-BE49-F238E27FC236}">
                <a16:creationId xmlns:a16="http://schemas.microsoft.com/office/drawing/2014/main" id="{5B6E6452-CCB7-DFE4-CEA8-8F1AD89C8EC4}"/>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127BCB80-DCA5-9EE8-8610-71AAFC3D7288}"/>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531361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E888D-6D56-AC21-28FF-D12E3FAD95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80DD36-1C68-1C95-B695-032D14238A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12CFFA-82FC-2C2C-55F2-F23AD5C19F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3AA8C0-F73E-F79E-353C-EBFFCE99CD7A}"/>
              </a:ext>
            </a:extLst>
          </p:cNvPr>
          <p:cNvSpPr>
            <a:spLocks noGrp="1"/>
          </p:cNvSpPr>
          <p:nvPr>
            <p:ph type="dt" sz="half" idx="10"/>
          </p:nvPr>
        </p:nvSpPr>
        <p:spPr/>
        <p:txBody>
          <a:bodyPr/>
          <a:lstStyle/>
          <a:p>
            <a:fld id="{7565E655-9687-48DF-A33F-F8824CCCB5D1}" type="datetime1">
              <a:rPr lang="en-US" smtClean="0"/>
              <a:t>7/13/2022</a:t>
            </a:fld>
            <a:endParaRPr lang="en-US"/>
          </a:p>
        </p:txBody>
      </p:sp>
      <p:sp>
        <p:nvSpPr>
          <p:cNvPr id="6" name="Footer Placeholder 5">
            <a:extLst>
              <a:ext uri="{FF2B5EF4-FFF2-40B4-BE49-F238E27FC236}">
                <a16:creationId xmlns:a16="http://schemas.microsoft.com/office/drawing/2014/main" id="{DD14817D-9F01-6466-336F-F6CA1F9D3B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A4EB0CB-3C71-FA4C-9BEF-0B679BC7AE7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044981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DCD6B-7324-1D51-476E-053B65A302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64437B-8358-24E1-6FD8-D285141CA7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068802-3A71-6CD5-3660-0E35876062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26D36B-A879-2965-44B6-A1C6273F99A2}"/>
              </a:ext>
            </a:extLst>
          </p:cNvPr>
          <p:cNvSpPr>
            <a:spLocks noGrp="1"/>
          </p:cNvSpPr>
          <p:nvPr>
            <p:ph type="dt" sz="half" idx="10"/>
          </p:nvPr>
        </p:nvSpPr>
        <p:spPr/>
        <p:txBody>
          <a:bodyPr/>
          <a:lstStyle/>
          <a:p>
            <a:fld id="{B97FD56A-AAB8-4544-A495-D0645413C9E3}" type="datetime1">
              <a:rPr lang="en-US" smtClean="0"/>
              <a:t>7/13/2022</a:t>
            </a:fld>
            <a:endParaRPr lang="en-US"/>
          </a:p>
        </p:txBody>
      </p:sp>
      <p:sp>
        <p:nvSpPr>
          <p:cNvPr id="6" name="Footer Placeholder 5">
            <a:extLst>
              <a:ext uri="{FF2B5EF4-FFF2-40B4-BE49-F238E27FC236}">
                <a16:creationId xmlns:a16="http://schemas.microsoft.com/office/drawing/2014/main" id="{ACA16FBD-6BAE-64D3-D7A0-AC1F845CC0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C8868A68-F525-510E-6965-122D92C551A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4957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E151-1824-8EBB-7533-64BA689B34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5C82ED-BC35-CEB4-B346-598B8AE956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11B734-D879-4BCE-A621-0872F6F76E68}"/>
              </a:ext>
            </a:extLst>
          </p:cNvPr>
          <p:cNvSpPr>
            <a:spLocks noGrp="1"/>
          </p:cNvSpPr>
          <p:nvPr>
            <p:ph type="dt" sz="half" idx="10"/>
          </p:nvPr>
        </p:nvSpPr>
        <p:spPr/>
        <p:txBody>
          <a:bodyPr/>
          <a:lstStyle/>
          <a:p>
            <a:fld id="{0B4E757A-3EC2-4683-9080-1A460C37C843}" type="datetime1">
              <a:rPr lang="en-US" smtClean="0"/>
              <a:t>7/13/2022</a:t>
            </a:fld>
            <a:endParaRPr lang="en-US"/>
          </a:p>
        </p:txBody>
      </p:sp>
      <p:sp>
        <p:nvSpPr>
          <p:cNvPr id="5" name="Footer Placeholder 4">
            <a:extLst>
              <a:ext uri="{FF2B5EF4-FFF2-40B4-BE49-F238E27FC236}">
                <a16:creationId xmlns:a16="http://schemas.microsoft.com/office/drawing/2014/main" id="{AD7591B9-5867-3094-B9D8-BCB143209F5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E759F16-F89D-640A-7170-4D37CC206D8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23479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107C4F-F1B9-213A-2EF0-431DE1B5FD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884696-B76F-B492-C7E0-258F18E93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348799-488F-CE05-C035-77F71C897A15}"/>
              </a:ext>
            </a:extLst>
          </p:cNvPr>
          <p:cNvSpPr>
            <a:spLocks noGrp="1"/>
          </p:cNvSpPr>
          <p:nvPr>
            <p:ph type="dt" sz="half" idx="10"/>
          </p:nvPr>
        </p:nvSpPr>
        <p:spPr/>
        <p:txBody>
          <a:bodyPr/>
          <a:lstStyle/>
          <a:p>
            <a:fld id="{5CC8096C-64ED-4153-A483-5C02E44AD5C3}" type="datetime1">
              <a:rPr lang="en-US" smtClean="0"/>
              <a:t>7/13/2022</a:t>
            </a:fld>
            <a:endParaRPr lang="en-US" dirty="0"/>
          </a:p>
        </p:txBody>
      </p:sp>
      <p:sp>
        <p:nvSpPr>
          <p:cNvPr id="5" name="Footer Placeholder 4">
            <a:extLst>
              <a:ext uri="{FF2B5EF4-FFF2-40B4-BE49-F238E27FC236}">
                <a16:creationId xmlns:a16="http://schemas.microsoft.com/office/drawing/2014/main" id="{CE7711DA-5114-057A-BEED-A1B9EC020D8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0FF4E15-DE3F-7076-5E37-D5A14A5F08D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859484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3A20E9-B956-7FBB-2C81-DE05547192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9EE5B7-CD08-05E8-2CFF-55B82A76CD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DF659D-EACF-F00B-9D34-03930A9E4D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BAB95-8DA7-460B-B00A-7037C8394FB0}" type="datetime1">
              <a:rPr lang="en-US" smtClean="0"/>
              <a:pPr/>
              <a:t>7/13/2022</a:t>
            </a:fld>
            <a:endParaRPr lang="en-US" dirty="0"/>
          </a:p>
        </p:txBody>
      </p:sp>
      <p:sp>
        <p:nvSpPr>
          <p:cNvPr id="5" name="Footer Placeholder 4">
            <a:extLst>
              <a:ext uri="{FF2B5EF4-FFF2-40B4-BE49-F238E27FC236}">
                <a16:creationId xmlns:a16="http://schemas.microsoft.com/office/drawing/2014/main" id="{41711F20-5B2E-24CA-579E-7D16E6CCEA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C444A933-F88E-BAEF-C39D-D3B43F528E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71338-8BA2-4C79-A6C5-5A8E30081D0C}" type="slidenum">
              <a:rPr lang="en-US" smtClean="0"/>
              <a:pPr/>
              <a:t>‹#›</a:t>
            </a:fld>
            <a:endParaRPr lang="en-US" dirty="0"/>
          </a:p>
        </p:txBody>
      </p:sp>
    </p:spTree>
    <p:extLst>
      <p:ext uri="{BB962C8B-B14F-4D97-AF65-F5344CB8AC3E}">
        <p14:creationId xmlns:p14="http://schemas.microsoft.com/office/powerpoint/2010/main" val="12433852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https://www.highspeedtraining.co.uk/hub/principles-of-the-care-act-2014/" TargetMode="External"/><Relationship Id="rId13" Type="http://schemas.openxmlformats.org/officeDocument/2006/relationships/hyperlink" Target="https://www.legislation.gov.uk/ukpga/2005/9/contents" TargetMode="External"/><Relationship Id="rId3" Type="http://schemas.openxmlformats.org/officeDocument/2006/relationships/hyperlink" Target="https://www.legislation.gov.uk/ukpga/2014/23/contents/enacted" TargetMode="External"/><Relationship Id="rId7" Type="http://schemas.openxmlformats.org/officeDocument/2006/relationships/hyperlink" Target="https://healthresearchfunding.org/disengagement-theory-of-aging-explained/" TargetMode="External"/><Relationship Id="rId12" Type="http://schemas.openxmlformats.org/officeDocument/2006/relationships/hyperlink" Target="https://doi.org/10.1093/geront/17.6.553" TargetMode="External"/><Relationship Id="rId2" Type="http://schemas.openxmlformats.org/officeDocument/2006/relationships/hyperlink" Target="https://www.ageuk.org.uk/information-advice/care/arranging-care/care-needs-assessment/care-plans/" TargetMode="External"/><Relationship Id="rId16" Type="http://schemas.openxmlformats.org/officeDocument/2006/relationships/hyperlink" Target="https://www.nhs.uk/conditions/do-not-attempt-cardiopulmonary-resuscitation-dnacpr-decisions/" TargetMode="External"/><Relationship Id="rId1" Type="http://schemas.openxmlformats.org/officeDocument/2006/relationships/slideLayout" Target="../slideLayouts/slideLayout1.xml"/><Relationship Id="rId6" Type="http://schemas.openxmlformats.org/officeDocument/2006/relationships/hyperlink" Target="https://www.gov.uk/government/news/dedicated-app-for-social-care-workers-launched" TargetMode="External"/><Relationship Id="rId11" Type="http://schemas.openxmlformats.org/officeDocument/2006/relationships/hyperlink" Target="https://doi.org/10.1017/S0144686X16001173" TargetMode="External"/><Relationship Id="rId5" Type="http://schemas.openxmlformats.org/officeDocument/2006/relationships/hyperlink" Target="https://www.gov.uk/guidance/equality-act-2010-guidance" TargetMode="External"/><Relationship Id="rId15" Type="http://schemas.openxmlformats.org/officeDocument/2006/relationships/hyperlink" Target="https://www.nhs.uk/conditions/urinary-catheters/" TargetMode="External"/><Relationship Id="rId10" Type="http://schemas.openxmlformats.org/officeDocument/2006/relationships/hyperlink" Target="https://www.local.gov.uk/our-support/our-improvement-offer/care-and-health-improvement/integration-and-better-care-fund/better-care-fund/integration-resource-library/person-centred-care" TargetMode="External"/><Relationship Id="rId4" Type="http://schemas.openxmlformats.org/officeDocument/2006/relationships/hyperlink" Target="https://www.equalityhumanrights.com/en/human-rights-act/article-2-right-life" TargetMode="External"/><Relationship Id="rId9" Type="http://schemas.openxmlformats.org/officeDocument/2006/relationships/hyperlink" Target="https://www.legislation.gov.uk/ukpga/1998/42/section/7" TargetMode="External"/><Relationship Id="rId14" Type="http://schemas.openxmlformats.org/officeDocument/2006/relationships/hyperlink" Target="https://www.nhs.uk/conditions/social-care-and-support-guide/help-from-social-services-and-charities/care-and-support-plan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topics/psychology/disengagement-theory" TargetMode="External"/><Relationship Id="rId3" Type="http://schemas.openxmlformats.org/officeDocument/2006/relationships/hyperlink" Target="https://personcentredliving.uk/person-centred-approach/" TargetMode="External"/><Relationship Id="rId7" Type="http://schemas.openxmlformats.org/officeDocument/2006/relationships/hyperlink" Target="https://www.scie.org.uk/care-act-2014/safeguarding-adults/" TargetMode="External"/><Relationship Id="rId2" Type="http://schemas.openxmlformats.org/officeDocument/2006/relationships/hyperlink" Target="https://www.nhs.uk/conditions/social-care-and-support-guide/care-services-equipment-and-care-homes/homecare/" TargetMode="External"/><Relationship Id="rId1" Type="http://schemas.openxmlformats.org/officeDocument/2006/relationships/slideLayout" Target="../slideLayouts/slideLayout1.xml"/><Relationship Id="rId6" Type="http://schemas.openxmlformats.org/officeDocument/2006/relationships/hyperlink" Target="https://www.resus.org.uk/public-resource/cpr-decisions-and-dnacpr" TargetMode="External"/><Relationship Id="rId5" Type="http://schemas.openxmlformats.org/officeDocument/2006/relationships/hyperlink" Target="https://doi.org/10.3389%2Ffphar.2013.00158" TargetMode="External"/><Relationship Id="rId10" Type="http://schemas.openxmlformats.org/officeDocument/2006/relationships/hyperlink" Target="https://www.sociologygroup.com/disengagement-theory/" TargetMode="External"/><Relationship Id="rId4" Type="http://schemas.openxmlformats.org/officeDocument/2006/relationships/hyperlink" Target="https://psnc.org.uk/?our-services=medication-administration-record-mar-chart-service-for-domiciliary-carers-bradford-area" TargetMode="External"/><Relationship Id="rId9" Type="http://schemas.openxmlformats.org/officeDocument/2006/relationships/hyperlink" Target="https://www.scie.org.uk/mca/introduction/mental-capacity-act-2005-at-a-gl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BD396B13-A10E-4A7C-A096-8CAE0B98B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ople holding hands">
            <a:extLst>
              <a:ext uri="{FF2B5EF4-FFF2-40B4-BE49-F238E27FC236}">
                <a16:creationId xmlns:a16="http://schemas.microsoft.com/office/drawing/2014/main" id="{5B687AE7-83B4-26B8-ACBD-B9FE6A648E20}"/>
              </a:ext>
            </a:extLst>
          </p:cNvPr>
          <p:cNvPicPr>
            <a:picLocks noChangeAspect="1"/>
          </p:cNvPicPr>
          <p:nvPr/>
        </p:nvPicPr>
        <p:blipFill rotWithShape="1">
          <a:blip r:embed="rId3"/>
          <a:srcRect l="17719" r="5919" b="-1"/>
          <a:stretch/>
        </p:blipFill>
        <p:spPr>
          <a:xfrm>
            <a:off x="4821287" y="348856"/>
            <a:ext cx="7047273" cy="6160289"/>
          </a:xfrm>
          <a:custGeom>
            <a:avLst/>
            <a:gdLst/>
            <a:ahLst/>
            <a:cxnLst/>
            <a:rect l="l" t="t" r="r" b="b"/>
            <a:pathLst>
              <a:path w="7047273" h="6160289">
                <a:moveTo>
                  <a:pt x="0" y="0"/>
                </a:moveTo>
                <a:lnTo>
                  <a:pt x="7047273" y="0"/>
                </a:lnTo>
                <a:lnTo>
                  <a:pt x="7047273" y="2807326"/>
                </a:lnTo>
                <a:lnTo>
                  <a:pt x="3603828" y="6155120"/>
                </a:lnTo>
                <a:lnTo>
                  <a:pt x="7047273" y="6155120"/>
                </a:lnTo>
                <a:lnTo>
                  <a:pt x="7047273" y="6160289"/>
                </a:lnTo>
                <a:lnTo>
                  <a:pt x="0" y="6160289"/>
                </a:lnTo>
                <a:close/>
              </a:path>
            </a:pathLst>
          </a:custGeom>
        </p:spPr>
      </p:pic>
      <p:sp>
        <p:nvSpPr>
          <p:cNvPr id="16" name="Right Triangle 10">
            <a:extLst>
              <a:ext uri="{FF2B5EF4-FFF2-40B4-BE49-F238E27FC236}">
                <a16:creationId xmlns:a16="http://schemas.microsoft.com/office/drawing/2014/main" id="{52B7117A-6A3D-4C1E-8D25-852D81E78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74" y="625059"/>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78D8F-5C5C-03BA-F0A5-A3C37A7A3F12}"/>
              </a:ext>
            </a:extLst>
          </p:cNvPr>
          <p:cNvSpPr>
            <a:spLocks noGrp="1"/>
          </p:cNvSpPr>
          <p:nvPr>
            <p:ph type="ctrTitle"/>
          </p:nvPr>
        </p:nvSpPr>
        <p:spPr>
          <a:xfrm>
            <a:off x="965199" y="1383528"/>
            <a:ext cx="3371456" cy="3167510"/>
          </a:xfrm>
        </p:spPr>
        <p:txBody>
          <a:bodyPr vert="horz" lIns="91440" tIns="45720" rIns="91440" bIns="45720" rtlCol="0" anchor="ctr">
            <a:normAutofit/>
          </a:bodyPr>
          <a:lstStyle/>
          <a:p>
            <a:r>
              <a:rPr lang="en-US" sz="5000">
                <a:latin typeface="Arial" panose="020B0604020202020204" pitchFamily="34" charset="0"/>
                <a:cs typeface="Arial" panose="020B0604020202020204" pitchFamily="34" charset="0"/>
              </a:rPr>
              <a:t>Living with Care: The Older Person </a:t>
            </a:r>
            <a:endParaRPr lang="en-US" sz="5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47E4A8E-EB66-8C26-DE6C-517EAF7B7090}"/>
              </a:ext>
            </a:extLst>
          </p:cNvPr>
          <p:cNvSpPr>
            <a:spLocks noGrp="1"/>
          </p:cNvSpPr>
          <p:nvPr>
            <p:ph type="subTitle" idx="1"/>
          </p:nvPr>
        </p:nvSpPr>
        <p:spPr>
          <a:xfrm>
            <a:off x="965201" y="4582814"/>
            <a:ext cx="3371454" cy="1312657"/>
          </a:xfrm>
        </p:spPr>
        <p:txBody>
          <a:bodyPr vert="horz" lIns="91440" tIns="45720" rIns="91440" bIns="45720" rtlCol="0" anchor="t">
            <a:normAutofit fontScale="92500"/>
          </a:bodyPr>
          <a:lstStyle/>
          <a:p>
            <a:r>
              <a:rPr lang="en-US" sz="1600">
                <a:latin typeface="Arial" panose="020B0604020202020204" pitchFamily="34" charset="0"/>
                <a:cs typeface="Arial" panose="020B0604020202020204" pitchFamily="34" charset="0"/>
              </a:rPr>
              <a:t>Presentation of Care Plan</a:t>
            </a:r>
          </a:p>
          <a:p>
            <a:r>
              <a:rPr lang="en-US" sz="1600">
                <a:latin typeface="Arial" panose="020B0604020202020204" pitchFamily="34" charset="0"/>
                <a:cs typeface="Arial" panose="020B0604020202020204" pitchFamily="34" charset="0"/>
              </a:rPr>
              <a:t>Module Code : BMHP6009_BIRM</a:t>
            </a:r>
          </a:p>
          <a:p>
            <a:r>
              <a:rPr lang="en-US" sz="1600">
                <a:latin typeface="Arial" panose="020B0604020202020204" pitchFamily="34" charset="0"/>
                <a:cs typeface="Arial" panose="020B0604020202020204" pitchFamily="34" charset="0"/>
              </a:rPr>
              <a:t>Lecturer : Joanne Davies</a:t>
            </a:r>
          </a:p>
          <a:p>
            <a:r>
              <a:rPr lang="en-US" sz="1600">
                <a:latin typeface="Arial" panose="020B0604020202020204" pitchFamily="34" charset="0"/>
                <a:cs typeface="Arial" panose="020B0604020202020204" pitchFamily="34" charset="0"/>
              </a:rPr>
              <a:t>Student : Sadeka Khatun (1920267)</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3979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C2234-2336-F77F-25DC-9030782D1CD0}"/>
              </a:ext>
            </a:extLst>
          </p:cNvPr>
          <p:cNvSpPr>
            <a:spLocks noGrp="1"/>
          </p:cNvSpPr>
          <p:nvPr>
            <p:ph type="title"/>
          </p:nvPr>
        </p:nvSpPr>
        <p:spPr>
          <a:xfrm>
            <a:off x="828041" y="939721"/>
            <a:ext cx="6861232" cy="889079"/>
          </a:xfrm>
          <a:ln w="76200"/>
        </p:spPr>
        <p:style>
          <a:lnRef idx="2">
            <a:schemeClr val="accent4"/>
          </a:lnRef>
          <a:fillRef idx="1">
            <a:schemeClr val="lt1"/>
          </a:fillRef>
          <a:effectRef idx="0">
            <a:schemeClr val="accent4"/>
          </a:effectRef>
          <a:fontRef idx="minor">
            <a:schemeClr val="dk1"/>
          </a:fontRef>
        </p:style>
        <p:txBody>
          <a:bodyPr vert="horz" lIns="91440" tIns="45720" rIns="91440" bIns="45720" rtlCol="0" anchor="b">
            <a:normAutofit/>
          </a:bodyPr>
          <a:lstStyle/>
          <a:p>
            <a:r>
              <a:rPr lang="en-US" sz="4800" u="sng" kern="1200" dirty="0">
                <a:solidFill>
                  <a:schemeClr val="tx1"/>
                </a:solidFill>
                <a:latin typeface="Arial" panose="020B0604020202020204" pitchFamily="34" charset="0"/>
                <a:ea typeface="+mj-ea"/>
                <a:cs typeface="Arial" panose="020B0604020202020204" pitchFamily="34" charset="0"/>
              </a:rPr>
              <a:t>Introduction</a:t>
            </a:r>
          </a:p>
        </p:txBody>
      </p:sp>
      <p:sp>
        <p:nvSpPr>
          <p:cNvPr id="3" name="TextBox 2">
            <a:extLst>
              <a:ext uri="{FF2B5EF4-FFF2-40B4-BE49-F238E27FC236}">
                <a16:creationId xmlns:a16="http://schemas.microsoft.com/office/drawing/2014/main" id="{BDA5F959-B9D1-6748-208E-36AC57A30037}"/>
              </a:ext>
            </a:extLst>
          </p:cNvPr>
          <p:cNvSpPr txBox="1"/>
          <p:nvPr/>
        </p:nvSpPr>
        <p:spPr>
          <a:xfrm>
            <a:off x="828041" y="2076650"/>
            <a:ext cx="10461282"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following care plan has been created for the named Client : Sharon Evans 82 years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Considering the following legislations when planning her care plan.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t>
            </a:r>
            <a:r>
              <a:rPr lang="en-GB" sz="2000" i="1" dirty="0">
                <a:latin typeface="Arial" panose="020B0604020202020204" pitchFamily="34" charset="0"/>
                <a:cs typeface="Arial" panose="020B0604020202020204" pitchFamily="34" charset="0"/>
              </a:rPr>
              <a:t>Care Act 2014) </a:t>
            </a:r>
            <a:r>
              <a:rPr lang="en-GB" sz="2000" i="1" dirty="0">
                <a:solidFill>
                  <a:srgbClr val="000000"/>
                </a:solidFill>
                <a:latin typeface="Arial" panose="020B0604020202020204" pitchFamily="34" charset="0"/>
                <a:cs typeface="Arial" panose="020B0604020202020204" pitchFamily="34" charset="0"/>
              </a:rPr>
              <a:t>s</a:t>
            </a:r>
            <a:r>
              <a:rPr lang="en-GB" sz="2000" b="0" i="0" dirty="0">
                <a:solidFill>
                  <a:srgbClr val="000000"/>
                </a:solidFill>
                <a:effectLst/>
                <a:latin typeface="Arial" panose="020B0604020202020204" pitchFamily="34" charset="0"/>
              </a:rPr>
              <a:t>tates that vulnerable adults should have the right to be treated with a person-centred approach. </a:t>
            </a: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0" i="0" dirty="0">
                <a:solidFill>
                  <a:srgbClr val="0B0C0C"/>
                </a:solidFill>
                <a:effectLst/>
                <a:latin typeface="Arial" panose="020B0604020202020204" pitchFamily="34" charset="0"/>
                <a:cs typeface="Arial" panose="020B0604020202020204" pitchFamily="34" charset="0"/>
              </a:rPr>
              <a:t>As part of the </a:t>
            </a:r>
            <a:r>
              <a:rPr lang="en-GB" sz="2000" b="0" i="1" dirty="0">
                <a:solidFill>
                  <a:srgbClr val="0B0C0C"/>
                </a:solidFill>
                <a:effectLst/>
                <a:latin typeface="Arial" panose="020B0604020202020204" pitchFamily="34" charset="0"/>
                <a:cs typeface="Arial" panose="020B0604020202020204" pitchFamily="34" charset="0"/>
              </a:rPr>
              <a:t>(Equality Act 2010), </a:t>
            </a:r>
            <a:r>
              <a:rPr lang="en-GB" sz="2000" b="0" i="0" dirty="0">
                <a:solidFill>
                  <a:srgbClr val="0B0C0C"/>
                </a:solidFill>
                <a:effectLst/>
                <a:latin typeface="Arial" panose="020B0604020202020204" pitchFamily="34" charset="0"/>
              </a:rPr>
              <a:t>As a society, we are legally protected against discrimination.</a:t>
            </a:r>
            <a:endParaRPr lang="en-GB" sz="2000" b="0" i="0" dirty="0">
              <a:solidFill>
                <a:srgbClr val="0B0C0C"/>
              </a:solidFill>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rgbClr val="0B0C0C"/>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0" i="0" dirty="0">
                <a:solidFill>
                  <a:srgbClr val="0B0C0C"/>
                </a:solidFill>
                <a:effectLst/>
                <a:latin typeface="Arial" panose="020B0604020202020204" pitchFamily="34" charset="0"/>
                <a:cs typeface="Arial" panose="020B0604020202020204" pitchFamily="34" charset="0"/>
              </a:rPr>
              <a:t>As part of the </a:t>
            </a:r>
            <a:r>
              <a:rPr lang="en-GB" sz="2000" b="0" i="1" dirty="0">
                <a:solidFill>
                  <a:srgbClr val="0B0C0C"/>
                </a:solidFill>
                <a:effectLst/>
                <a:latin typeface="Arial" panose="020B0604020202020204" pitchFamily="34" charset="0"/>
                <a:cs typeface="Arial" panose="020B0604020202020204" pitchFamily="34" charset="0"/>
              </a:rPr>
              <a:t>(Human Rights Act 1998), </a:t>
            </a:r>
            <a:r>
              <a:rPr lang="en-GB" sz="2000" b="0" i="0" dirty="0">
                <a:solidFill>
                  <a:srgbClr val="000000"/>
                </a:solidFill>
                <a:effectLst/>
                <a:latin typeface="Arial" panose="020B0604020202020204" pitchFamily="34" charset="0"/>
              </a:rPr>
              <a:t>A person's right to life must be protected, and safeguarding measures should be implemented for that purpose.</a:t>
            </a:r>
            <a:endParaRPr lang="en-GB" sz="2000" dirty="0">
              <a:solidFill>
                <a:srgbClr val="0B0C0C"/>
              </a:solidFill>
              <a:latin typeface="Arial" panose="020B0604020202020204" pitchFamily="34" charset="0"/>
              <a:cs typeface="Arial" panose="020B0604020202020204" pitchFamily="34" charset="0"/>
            </a:endParaRPr>
          </a:p>
          <a:p>
            <a:endParaRPr lang="en-GB" sz="2000" dirty="0">
              <a:solidFill>
                <a:srgbClr val="0B0C0C"/>
              </a:solidFill>
              <a:latin typeface="Arial" panose="020B0604020202020204" pitchFamily="34" charset="0"/>
              <a:cs typeface="Arial" panose="020B0604020202020204" pitchFamily="34" charset="0"/>
            </a:endParaRPr>
          </a:p>
          <a:p>
            <a:endParaRPr lang="en-GB" sz="2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996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C2234-2336-F77F-25DC-9030782D1CD0}"/>
              </a:ext>
            </a:extLst>
          </p:cNvPr>
          <p:cNvSpPr>
            <a:spLocks noGrp="1"/>
          </p:cNvSpPr>
          <p:nvPr>
            <p:ph type="title"/>
          </p:nvPr>
        </p:nvSpPr>
        <p:spPr>
          <a:xfrm>
            <a:off x="2634572" y="803094"/>
            <a:ext cx="6951183" cy="905382"/>
          </a:xfrm>
          <a:ln w="76200"/>
        </p:spPr>
        <p:style>
          <a:lnRef idx="2">
            <a:schemeClr val="accent4"/>
          </a:lnRef>
          <a:fillRef idx="1">
            <a:schemeClr val="lt1"/>
          </a:fillRef>
          <a:effectRef idx="0">
            <a:schemeClr val="accent4"/>
          </a:effectRef>
          <a:fontRef idx="minor">
            <a:schemeClr val="dk1"/>
          </a:fontRef>
        </p:style>
        <p:txBody>
          <a:bodyPr vert="horz" lIns="91440" tIns="45720" rIns="91440" bIns="45720" rtlCol="0" anchor="b">
            <a:normAutofit/>
          </a:bodyPr>
          <a:lstStyle/>
          <a:p>
            <a:pPr algn="ctr"/>
            <a:r>
              <a:rPr lang="en-GB" sz="3200" u="sng" dirty="0">
                <a:solidFill>
                  <a:srgbClr val="000000"/>
                </a:solidFill>
                <a:latin typeface="Calibri Light" panose="020F0302020204030204" pitchFamily="34" charset="0"/>
              </a:rPr>
              <a:t>Request for </a:t>
            </a:r>
            <a:r>
              <a:rPr lang="en-GB" sz="3200" b="0" i="0" u="sng" dirty="0">
                <a:solidFill>
                  <a:srgbClr val="000000"/>
                </a:solidFill>
                <a:effectLst/>
                <a:latin typeface="Calibri Light" panose="020F0302020204030204" pitchFamily="34" charset="0"/>
              </a:rPr>
              <a:t>Domiciliary Care services</a:t>
            </a:r>
            <a:endParaRPr lang="en-US" sz="3200" u="sng" kern="1200" dirty="0">
              <a:solidFill>
                <a:schemeClr val="tx1"/>
              </a:solidFill>
              <a:latin typeface="+mj-lt"/>
              <a:ea typeface="+mj-ea"/>
              <a:cs typeface="+mj-cs"/>
            </a:endParaRPr>
          </a:p>
        </p:txBody>
      </p:sp>
      <p:cxnSp>
        <p:nvCxnSpPr>
          <p:cNvPr id="5" name="Straight Arrow Connector 4">
            <a:extLst>
              <a:ext uri="{FF2B5EF4-FFF2-40B4-BE49-F238E27FC236}">
                <a16:creationId xmlns:a16="http://schemas.microsoft.com/office/drawing/2014/main" id="{9BD0C02C-A2E0-C65C-6668-71F8E5E5E658}"/>
              </a:ext>
            </a:extLst>
          </p:cNvPr>
          <p:cNvCxnSpPr>
            <a:cxnSpLocks/>
          </p:cNvCxnSpPr>
          <p:nvPr/>
        </p:nvCxnSpPr>
        <p:spPr>
          <a:xfrm flipH="1">
            <a:off x="2280161" y="2036515"/>
            <a:ext cx="509461" cy="140708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08B136CA-4F8C-43B1-050A-D0C5B18805FF}"/>
              </a:ext>
            </a:extLst>
          </p:cNvPr>
          <p:cNvCxnSpPr>
            <a:cxnSpLocks/>
          </p:cNvCxnSpPr>
          <p:nvPr/>
        </p:nvCxnSpPr>
        <p:spPr>
          <a:xfrm flipH="1">
            <a:off x="4256987" y="1907017"/>
            <a:ext cx="405815" cy="220860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7D24B04-5073-BEF4-4BAF-CA21451AD098}"/>
              </a:ext>
            </a:extLst>
          </p:cNvPr>
          <p:cNvCxnSpPr>
            <a:cxnSpLocks/>
          </p:cNvCxnSpPr>
          <p:nvPr/>
        </p:nvCxnSpPr>
        <p:spPr>
          <a:xfrm>
            <a:off x="6477072" y="1976021"/>
            <a:ext cx="6765" cy="157780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5FCEAA84-1747-96F0-6F31-9C5C8CA9CFAE}"/>
              </a:ext>
            </a:extLst>
          </p:cNvPr>
          <p:cNvCxnSpPr>
            <a:cxnSpLocks/>
          </p:cNvCxnSpPr>
          <p:nvPr/>
        </p:nvCxnSpPr>
        <p:spPr>
          <a:xfrm>
            <a:off x="9070078" y="1983605"/>
            <a:ext cx="700136" cy="1811675"/>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A966AB54-7D68-1A6A-26E0-0413DD515D3D}"/>
              </a:ext>
            </a:extLst>
          </p:cNvPr>
          <p:cNvSpPr/>
          <p:nvPr/>
        </p:nvSpPr>
        <p:spPr>
          <a:xfrm>
            <a:off x="935431" y="3553825"/>
            <a:ext cx="2212691" cy="1267761"/>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Empower residents by promoting health and wellbeing</a:t>
            </a:r>
          </a:p>
        </p:txBody>
      </p:sp>
      <p:sp>
        <p:nvSpPr>
          <p:cNvPr id="20" name="Rectangle 19">
            <a:extLst>
              <a:ext uri="{FF2B5EF4-FFF2-40B4-BE49-F238E27FC236}">
                <a16:creationId xmlns:a16="http://schemas.microsoft.com/office/drawing/2014/main" id="{09B167A4-A674-0DD4-E8DB-B2C596E6A207}"/>
              </a:ext>
            </a:extLst>
          </p:cNvPr>
          <p:cNvSpPr/>
          <p:nvPr/>
        </p:nvSpPr>
        <p:spPr>
          <a:xfrm>
            <a:off x="3471563" y="4266767"/>
            <a:ext cx="1715685" cy="1267760"/>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Listening to what they have to say</a:t>
            </a:r>
          </a:p>
        </p:txBody>
      </p:sp>
      <p:sp>
        <p:nvSpPr>
          <p:cNvPr id="21" name="Rectangle 20">
            <a:extLst>
              <a:ext uri="{FF2B5EF4-FFF2-40B4-BE49-F238E27FC236}">
                <a16:creationId xmlns:a16="http://schemas.microsoft.com/office/drawing/2014/main" id="{D99F5757-95C6-7ED6-AC2C-1D6BD6D67513}"/>
              </a:ext>
            </a:extLst>
          </p:cNvPr>
          <p:cNvSpPr/>
          <p:nvPr/>
        </p:nvSpPr>
        <p:spPr>
          <a:xfrm>
            <a:off x="5646821" y="3800333"/>
            <a:ext cx="2010916" cy="905382"/>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Treating them with dignity and respect</a:t>
            </a:r>
          </a:p>
        </p:txBody>
      </p:sp>
      <p:sp>
        <p:nvSpPr>
          <p:cNvPr id="22" name="Rectangle 21">
            <a:extLst>
              <a:ext uri="{FF2B5EF4-FFF2-40B4-BE49-F238E27FC236}">
                <a16:creationId xmlns:a16="http://schemas.microsoft.com/office/drawing/2014/main" id="{E8F26175-CBF8-B4F0-3E3B-0E86964EF68C}"/>
              </a:ext>
            </a:extLst>
          </p:cNvPr>
          <p:cNvSpPr/>
          <p:nvPr/>
        </p:nvSpPr>
        <p:spPr>
          <a:xfrm>
            <a:off x="9030107" y="3795280"/>
            <a:ext cx="2226462" cy="965723"/>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Offering them choices letting then know their rights </a:t>
            </a:r>
          </a:p>
        </p:txBody>
      </p:sp>
      <p:sp>
        <p:nvSpPr>
          <p:cNvPr id="27" name="Rectangle 26">
            <a:extLst>
              <a:ext uri="{FF2B5EF4-FFF2-40B4-BE49-F238E27FC236}">
                <a16:creationId xmlns:a16="http://schemas.microsoft.com/office/drawing/2014/main" id="{A31B5B22-6CCE-519B-F270-53758655EF6E}"/>
              </a:ext>
            </a:extLst>
          </p:cNvPr>
          <p:cNvSpPr/>
          <p:nvPr/>
        </p:nvSpPr>
        <p:spPr>
          <a:xfrm>
            <a:off x="7759922" y="4912937"/>
            <a:ext cx="1633596" cy="777524"/>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Assisting with prescribed medication </a:t>
            </a:r>
          </a:p>
        </p:txBody>
      </p:sp>
      <p:cxnSp>
        <p:nvCxnSpPr>
          <p:cNvPr id="28" name="Straight Arrow Connector 27">
            <a:extLst>
              <a:ext uri="{FF2B5EF4-FFF2-40B4-BE49-F238E27FC236}">
                <a16:creationId xmlns:a16="http://schemas.microsoft.com/office/drawing/2014/main" id="{E4AEE22C-9FE1-3A60-4092-13C37C4F887E}"/>
              </a:ext>
            </a:extLst>
          </p:cNvPr>
          <p:cNvCxnSpPr>
            <a:cxnSpLocks/>
          </p:cNvCxnSpPr>
          <p:nvPr/>
        </p:nvCxnSpPr>
        <p:spPr>
          <a:xfrm>
            <a:off x="7941417" y="1945063"/>
            <a:ext cx="311863" cy="287652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9669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3C1F5900-3915-A50B-B409-ABE32EC87276}"/>
              </a:ext>
            </a:extLst>
          </p:cNvPr>
          <p:cNvSpPr txBox="1"/>
          <p:nvPr/>
        </p:nvSpPr>
        <p:spPr>
          <a:xfrm>
            <a:off x="1009935" y="720953"/>
            <a:ext cx="10153934" cy="5516125"/>
          </a:xfrm>
          <a:prstGeom prst="rect">
            <a:avLst/>
          </a:prstGeom>
          <a:noFill/>
        </p:spPr>
        <p:txBody>
          <a:bodyPr wrap="square">
            <a:spAutoFit/>
          </a:bodyPr>
          <a:lstStyle/>
          <a:p>
            <a:pPr algn="ctr">
              <a:lnSpc>
                <a:spcPct val="107000"/>
              </a:lnSpc>
              <a:spcBef>
                <a:spcPts val="1200"/>
              </a:spcBef>
            </a:pPr>
            <a:r>
              <a:rPr lang="en-GB" sz="2000" b="1" u="sng"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Person Centered Care Plan and Assessment for Domiciliary Care Services</a:t>
            </a:r>
            <a:endParaRPr lang="en-GB"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07000"/>
              </a:lnSpc>
              <a:spcAft>
                <a:spcPts val="800"/>
              </a:spcAft>
            </a:pPr>
            <a:r>
              <a:rPr lang="en-GB" sz="1400" dirty="0">
                <a:effectLst/>
                <a:latin typeface="Arial" panose="020B0604020202020204" pitchFamily="34" charset="0"/>
                <a:ea typeface="Calibri" panose="020F0502020204030204" pitchFamily="34" charset="0"/>
              </a:rPr>
              <a:t> </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Client / Service Users Name:</a:t>
            </a:r>
            <a:r>
              <a:rPr lang="en-GB" sz="1400" dirty="0">
                <a:effectLst/>
                <a:latin typeface="Arial" panose="020B0604020202020204" pitchFamily="34" charset="0"/>
                <a:ea typeface="Calibri" panose="020F0502020204030204" pitchFamily="34" charset="0"/>
              </a:rPr>
              <a:t> Sharon Evans aged 82</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Address:</a:t>
            </a:r>
            <a:r>
              <a:rPr lang="en-GB" sz="1400" dirty="0">
                <a:effectLst/>
                <a:latin typeface="Arial" panose="020B0604020202020204" pitchFamily="34" charset="0"/>
                <a:ea typeface="Calibri" panose="020F0502020204030204" pitchFamily="34" charset="0"/>
              </a:rPr>
              <a:t> 111 Care Avenue, West Bromwich, West Midlands B65 0DA</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Date of Birth</a:t>
            </a:r>
            <a:r>
              <a:rPr lang="en-GB" sz="1400" dirty="0">
                <a:effectLst/>
                <a:latin typeface="Arial" panose="020B0604020202020204" pitchFamily="34" charset="0"/>
                <a:ea typeface="Calibri" panose="020F0502020204030204" pitchFamily="34" charset="0"/>
              </a:rPr>
              <a:t>: 13.07.1940</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Telephone Number(s):</a:t>
            </a:r>
            <a:r>
              <a:rPr lang="en-GB" sz="1400" dirty="0">
                <a:effectLst/>
                <a:latin typeface="Arial" panose="020B0604020202020204" pitchFamily="34" charset="0"/>
                <a:ea typeface="Calibri" panose="020F0502020204030204" pitchFamily="34" charset="0"/>
              </a:rPr>
              <a:t> 0121 555 1111</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Start Date for services:  Effective from date</a:t>
            </a:r>
            <a:r>
              <a:rPr lang="en-GB" sz="1400" dirty="0">
                <a:effectLst/>
                <a:latin typeface="Arial" panose="020B0604020202020204" pitchFamily="34" charset="0"/>
                <a:ea typeface="Calibri" panose="020F0502020204030204" pitchFamily="34" charset="0"/>
              </a:rPr>
              <a:t>: Immediate start</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Care Plan Completed By</a:t>
            </a:r>
            <a:r>
              <a:rPr lang="en-GB" sz="1400" dirty="0">
                <a:effectLst/>
                <a:latin typeface="Arial" panose="020B0604020202020204" pitchFamily="34" charset="0"/>
                <a:ea typeface="Calibri" panose="020F0502020204030204" pitchFamily="34" charset="0"/>
              </a:rPr>
              <a:t>: Sadeka Khatun, Team Leader @ Domiciliary Care.UK</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Who was involved in the Care Plan</a:t>
            </a:r>
            <a:r>
              <a:rPr lang="en-GB" sz="1400" dirty="0">
                <a:effectLst/>
                <a:latin typeface="Arial" panose="020B0604020202020204" pitchFamily="34" charset="0"/>
                <a:ea typeface="Calibri" panose="020F0502020204030204" pitchFamily="34" charset="0"/>
              </a:rPr>
              <a:t>: The Client/Service User</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Dependency Level</a:t>
            </a:r>
            <a:r>
              <a:rPr lang="en-GB" sz="1400" dirty="0">
                <a:effectLst/>
                <a:latin typeface="Arial" panose="020B0604020202020204" pitchFamily="34" charset="0"/>
                <a:ea typeface="Calibri" panose="020F0502020204030204" pitchFamily="34" charset="0"/>
              </a:rPr>
              <a:t>:  Medium to High</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Services Required</a:t>
            </a:r>
            <a:r>
              <a:rPr lang="en-GB" sz="1400" dirty="0">
                <a:effectLst/>
                <a:latin typeface="Arial" panose="020B0604020202020204" pitchFamily="34" charset="0"/>
                <a:ea typeface="Calibri" panose="020F0502020204030204" pitchFamily="34" charset="0"/>
              </a:rPr>
              <a:t>: Yes Required</a:t>
            </a:r>
          </a:p>
          <a:p>
            <a:pPr algn="just">
              <a:lnSpc>
                <a:spcPct val="150000"/>
              </a:lnSpc>
              <a:spcAft>
                <a:spcPts val="800"/>
              </a:spcAft>
            </a:pPr>
            <a:r>
              <a:rPr lang="en-GB" sz="1400" dirty="0">
                <a:effectLst/>
                <a:latin typeface="Arial" panose="020B0604020202020204" pitchFamily="34" charset="0"/>
                <a:ea typeface="Calibri" panose="020F0502020204030204" pitchFamily="34" charset="0"/>
              </a:rPr>
              <a:t>Do You have a “Do not attempt cardiopulmonary resuscitation (</a:t>
            </a:r>
            <a:r>
              <a:rPr lang="en-GB" sz="1400" b="1" dirty="0">
                <a:effectLst/>
                <a:latin typeface="Arial" panose="020B0604020202020204" pitchFamily="34" charset="0"/>
                <a:ea typeface="Calibri" panose="020F0502020204030204" pitchFamily="34" charset="0"/>
              </a:rPr>
              <a:t>DNACPR</a:t>
            </a:r>
            <a:r>
              <a:rPr lang="en-GB" sz="1400" dirty="0">
                <a:effectLst/>
                <a:latin typeface="Arial" panose="020B0604020202020204" pitchFamily="34" charset="0"/>
                <a:ea typeface="Calibri" panose="020F0502020204030204" pitchFamily="34" charset="0"/>
              </a:rPr>
              <a:t>)” (NHS, 2021) There is no legal binding on a DNACPR form, this tool instructs doctors, nurses, and paramedics not to perform CPR on a patient? (If yes, add location of </a:t>
            </a:r>
            <a:r>
              <a:rPr lang="en-GB" sz="1400" b="1" dirty="0">
                <a:effectLst/>
                <a:latin typeface="Arial" panose="020B0604020202020204" pitchFamily="34" charset="0"/>
                <a:ea typeface="Calibri" panose="020F0502020204030204" pitchFamily="34" charset="0"/>
              </a:rPr>
              <a:t>DNACPR</a:t>
            </a:r>
            <a:r>
              <a:rPr lang="en-GB" sz="1400" dirty="0">
                <a:effectLst/>
                <a:latin typeface="Arial" panose="020B0604020202020204" pitchFamily="34" charset="0"/>
                <a:ea typeface="Calibri" panose="020F0502020204030204" pitchFamily="34" charset="0"/>
              </a:rPr>
              <a:t> at client’s house)? </a:t>
            </a:r>
            <a:r>
              <a:rPr lang="en-GB" sz="1400" dirty="0">
                <a:effectLst/>
                <a:highlight>
                  <a:srgbClr val="FFFF00"/>
                </a:highlight>
                <a:latin typeface="Arial" panose="020B0604020202020204" pitchFamily="34" charset="0"/>
                <a:ea typeface="Calibri" panose="020F0502020204030204" pitchFamily="34" charset="0"/>
              </a:rPr>
              <a:t>N/A</a:t>
            </a:r>
            <a:endParaRPr lang="en-GB" sz="1400" dirty="0">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3579837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33C3D88-E165-1A48-8D59-EC475466361F}"/>
              </a:ext>
            </a:extLst>
          </p:cNvPr>
          <p:cNvPicPr>
            <a:picLocks noChangeAspect="1"/>
          </p:cNvPicPr>
          <p:nvPr/>
        </p:nvPicPr>
        <p:blipFill>
          <a:blip r:embed="rId3"/>
          <a:stretch>
            <a:fillRect/>
          </a:stretch>
        </p:blipFill>
        <p:spPr>
          <a:xfrm>
            <a:off x="1116418" y="914400"/>
            <a:ext cx="9992859" cy="4968819"/>
          </a:xfrm>
          <a:prstGeom prst="rect">
            <a:avLst/>
          </a:prstGeom>
        </p:spPr>
      </p:pic>
    </p:spTree>
    <p:extLst>
      <p:ext uri="{BB962C8B-B14F-4D97-AF65-F5344CB8AC3E}">
        <p14:creationId xmlns:p14="http://schemas.microsoft.com/office/powerpoint/2010/main" val="4265058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997AEEB-8DFC-E167-558A-94FBD6F94096}"/>
              </a:ext>
            </a:extLst>
          </p:cNvPr>
          <p:cNvPicPr>
            <a:picLocks noChangeAspect="1"/>
          </p:cNvPicPr>
          <p:nvPr/>
        </p:nvPicPr>
        <p:blipFill>
          <a:blip r:embed="rId3"/>
          <a:stretch>
            <a:fillRect/>
          </a:stretch>
        </p:blipFill>
        <p:spPr>
          <a:xfrm>
            <a:off x="1064525" y="900752"/>
            <a:ext cx="10231301" cy="4967786"/>
          </a:xfrm>
          <a:prstGeom prst="rect">
            <a:avLst/>
          </a:prstGeom>
        </p:spPr>
      </p:pic>
    </p:spTree>
    <p:extLst>
      <p:ext uri="{BB962C8B-B14F-4D97-AF65-F5344CB8AC3E}">
        <p14:creationId xmlns:p14="http://schemas.microsoft.com/office/powerpoint/2010/main" val="3426215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0910834-34E9-AF2E-E60B-F67253694688}"/>
              </a:ext>
            </a:extLst>
          </p:cNvPr>
          <p:cNvPicPr>
            <a:picLocks noChangeAspect="1"/>
          </p:cNvPicPr>
          <p:nvPr/>
        </p:nvPicPr>
        <p:blipFill>
          <a:blip r:embed="rId3"/>
          <a:stretch>
            <a:fillRect/>
          </a:stretch>
        </p:blipFill>
        <p:spPr>
          <a:xfrm>
            <a:off x="1146411" y="846161"/>
            <a:ext cx="9758149" cy="5290885"/>
          </a:xfrm>
          <a:prstGeom prst="rect">
            <a:avLst/>
          </a:prstGeom>
        </p:spPr>
      </p:pic>
    </p:spTree>
    <p:extLst>
      <p:ext uri="{BB962C8B-B14F-4D97-AF65-F5344CB8AC3E}">
        <p14:creationId xmlns:p14="http://schemas.microsoft.com/office/powerpoint/2010/main" val="3914768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4F6B455-4C63-359B-CB8B-BBC84298B05A}"/>
              </a:ext>
            </a:extLst>
          </p:cNvPr>
          <p:cNvPicPr>
            <a:picLocks noChangeAspect="1"/>
          </p:cNvPicPr>
          <p:nvPr/>
        </p:nvPicPr>
        <p:blipFill>
          <a:blip r:embed="rId3"/>
          <a:stretch>
            <a:fillRect/>
          </a:stretch>
        </p:blipFill>
        <p:spPr>
          <a:xfrm>
            <a:off x="1180214" y="914400"/>
            <a:ext cx="9792585" cy="5039958"/>
          </a:xfrm>
          <a:prstGeom prst="rect">
            <a:avLst/>
          </a:prstGeom>
        </p:spPr>
      </p:pic>
    </p:spTree>
    <p:extLst>
      <p:ext uri="{BB962C8B-B14F-4D97-AF65-F5344CB8AC3E}">
        <p14:creationId xmlns:p14="http://schemas.microsoft.com/office/powerpoint/2010/main" val="1450169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DD5ACA2-2B38-6F9A-7EBC-E6499AE81B3E}"/>
              </a:ext>
            </a:extLst>
          </p:cNvPr>
          <p:cNvSpPr>
            <a:spLocks noGrp="1"/>
          </p:cNvSpPr>
          <p:nvPr>
            <p:ph type="ctrTitle"/>
          </p:nvPr>
        </p:nvSpPr>
        <p:spPr>
          <a:xfrm>
            <a:off x="1285240" y="1050595"/>
            <a:ext cx="9169767" cy="1597141"/>
          </a:xfrm>
          <a:ln w="76200"/>
        </p:spPr>
        <p:style>
          <a:lnRef idx="2">
            <a:schemeClr val="accent4"/>
          </a:lnRef>
          <a:fillRef idx="1">
            <a:schemeClr val="lt1"/>
          </a:fillRef>
          <a:effectRef idx="0">
            <a:schemeClr val="accent4"/>
          </a:effectRef>
          <a:fontRef idx="minor">
            <a:schemeClr val="dk1"/>
          </a:fontRef>
        </p:style>
        <p:txBody>
          <a:bodyPr vert="horz" lIns="91440" tIns="45720" rIns="91440" bIns="45720" rtlCol="0" anchor="ctr">
            <a:normAutofit/>
          </a:bodyPr>
          <a:lstStyle/>
          <a:p>
            <a:r>
              <a:rPr lang="en-US" sz="6700" kern="1200" dirty="0">
                <a:solidFill>
                  <a:schemeClr val="tx1"/>
                </a:solidFill>
                <a:latin typeface="Arial" panose="020B0604020202020204" pitchFamily="34" charset="0"/>
                <a:ea typeface="+mj-ea"/>
                <a:cs typeface="Arial" panose="020B0604020202020204" pitchFamily="34" charset="0"/>
              </a:rPr>
              <a:t>Disengagement Theory</a:t>
            </a:r>
          </a:p>
        </p:txBody>
      </p:sp>
      <p:sp>
        <p:nvSpPr>
          <p:cNvPr id="4" name="TextBox 3">
            <a:extLst>
              <a:ext uri="{FF2B5EF4-FFF2-40B4-BE49-F238E27FC236}">
                <a16:creationId xmlns:a16="http://schemas.microsoft.com/office/drawing/2014/main" id="{B16E0B83-7AB1-2403-40CA-7720ACEC4197}"/>
              </a:ext>
            </a:extLst>
          </p:cNvPr>
          <p:cNvSpPr txBox="1"/>
          <p:nvPr/>
        </p:nvSpPr>
        <p:spPr>
          <a:xfrm>
            <a:off x="1285240" y="2969469"/>
            <a:ext cx="9346037" cy="2800395"/>
          </a:xfrm>
          <a:prstGeom prst="rect">
            <a:avLst/>
          </a:prstGeom>
        </p:spPr>
        <p:txBody>
          <a:bodyPr vert="horz" lIns="91440" tIns="45720" rIns="91440" bIns="45720" rtlCol="0" anchor="t">
            <a:normAutofit/>
          </a:bodyPr>
          <a:lstStyle/>
          <a:p>
            <a:pPr indent="-228600" algn="just">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Sharon has been self neglecting over time,  she used to take pride in how she dressed and looked, it appears that hygiene routines are not taking place regularly, she has always been very independent in that regard in the past so therefore feels uncomfortable letting anyone help her with personal hygiene. Its about maintaining her dignity. She has no contact with outside life unless she has GP or Hospital appointments to attend.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3241566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4">
            <a:extLst>
              <a:ext uri="{FF2B5EF4-FFF2-40B4-BE49-F238E27FC236}">
                <a16:creationId xmlns:a16="http://schemas.microsoft.com/office/drawing/2014/main" id="{232CAFE5-B959-1344-28B9-44ABBF69CAC6}"/>
              </a:ext>
            </a:extLst>
          </p:cNvPr>
          <p:cNvSpPr txBox="1">
            <a:spLocks/>
          </p:cNvSpPr>
          <p:nvPr/>
        </p:nvSpPr>
        <p:spPr>
          <a:xfrm>
            <a:off x="788008" y="870695"/>
            <a:ext cx="6610319" cy="1152069"/>
          </a:xfrm>
          <a:prstGeom prst="rect">
            <a:avLst/>
          </a:prstGeom>
          <a:ln w="76200" cap="flat" cmpd="sng" algn="ctr">
            <a:solidFill>
              <a:schemeClr val="accent4"/>
            </a:solidFill>
            <a:prstDash val="solid"/>
            <a:miter lim="800000"/>
          </a:ln>
        </p:spPr>
        <p:style>
          <a:lnRef idx="2">
            <a:schemeClr val="accent4"/>
          </a:lnRef>
          <a:fillRef idx="1">
            <a:schemeClr val="lt1"/>
          </a:fillRef>
          <a:effectRef idx="0">
            <a:schemeClr val="accent4"/>
          </a:effectRef>
          <a:fontRef idx="minor">
            <a:schemeClr val="dk1"/>
          </a:fontRef>
        </p:style>
        <p:txBody>
          <a:bodyPr vert="horz" lIns="91440" tIns="45720" rIns="91440" bIns="45720" rtlCol="0" anchor="b">
            <a:normAutofit fontScale="75000" lnSpcReduction="20000"/>
          </a:bodyPr>
          <a:lstStyle>
            <a:lvl1pPr algn="ctr" defTabSz="914400" rtl="0" eaLnBrk="1" latinLnBrk="0" hangingPunct="1">
              <a:lnSpc>
                <a:spcPct val="90000"/>
              </a:lnSpc>
              <a:spcBef>
                <a:spcPct val="0"/>
              </a:spcBef>
              <a:buNone/>
              <a:defRPr sz="60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l"/>
            <a:br>
              <a:rPr lang="en-GB" dirty="0"/>
            </a:br>
            <a:r>
              <a:rPr lang="en-GB" dirty="0"/>
              <a:t>Recommendations</a:t>
            </a:r>
          </a:p>
        </p:txBody>
      </p:sp>
      <p:sp>
        <p:nvSpPr>
          <p:cNvPr id="2" name="TextBox 1">
            <a:extLst>
              <a:ext uri="{FF2B5EF4-FFF2-40B4-BE49-F238E27FC236}">
                <a16:creationId xmlns:a16="http://schemas.microsoft.com/office/drawing/2014/main" id="{A514AACF-8DD3-8BC1-F3D2-D72E5D3E4D5F}"/>
              </a:ext>
            </a:extLst>
          </p:cNvPr>
          <p:cNvSpPr txBox="1"/>
          <p:nvPr/>
        </p:nvSpPr>
        <p:spPr>
          <a:xfrm>
            <a:off x="788008" y="2321030"/>
            <a:ext cx="10290300" cy="3139321"/>
          </a:xfrm>
          <a:prstGeom prst="rect">
            <a:avLst/>
          </a:prstGeom>
          <a:noFill/>
        </p:spPr>
        <p:txBody>
          <a:bodyPr wrap="square" rtlCol="0">
            <a:spAutoFit/>
          </a:bodyPr>
          <a:lstStyle/>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Referring to the Activity Theory – Helping to keep individuals who are elderly and vulnerable and who are less active to be more active and have more social interactions.</a:t>
            </a: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b="0" i="0" dirty="0">
                <a:solidFill>
                  <a:srgbClr val="2B2B2B"/>
                </a:solidFill>
                <a:effectLst/>
                <a:latin typeface="Arial" panose="020B0604020202020204" pitchFamily="34" charset="0"/>
                <a:cs typeface="Arial" panose="020B0604020202020204" pitchFamily="34" charset="0"/>
              </a:rPr>
              <a:t>In the course of aging, even those without disabilities can see reduced levels of activity. Getting older is part of the normal 'slowing down' process.</a:t>
            </a: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‘Health Body’ means ‘Healthy Mind’ there is evidence that with activity and exercise keeps the mind healthy </a:t>
            </a:r>
            <a:r>
              <a:rPr lang="en-GB" i="0" dirty="0">
                <a:solidFill>
                  <a:srgbClr val="000000"/>
                </a:solidFill>
                <a:effectLst/>
                <a:latin typeface="Open Sans" panose="020B0606030504020204" pitchFamily="34" charset="0"/>
              </a:rPr>
              <a:t>(Renoir, </a:t>
            </a:r>
            <a:r>
              <a:rPr lang="en-GB" i="0" dirty="0" err="1">
                <a:solidFill>
                  <a:srgbClr val="000000"/>
                </a:solidFill>
                <a:effectLst/>
                <a:latin typeface="Open Sans" panose="020B0606030504020204" pitchFamily="34" charset="0"/>
              </a:rPr>
              <a:t>Hasebe</a:t>
            </a:r>
            <a:r>
              <a:rPr lang="en-GB" i="0" dirty="0">
                <a:solidFill>
                  <a:srgbClr val="000000"/>
                </a:solidFill>
                <a:effectLst/>
                <a:latin typeface="Open Sans" panose="020B0606030504020204" pitchFamily="34" charset="0"/>
              </a:rPr>
              <a:t> and Gray, 2013).</a:t>
            </a: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06601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4">
            <a:extLst>
              <a:ext uri="{FF2B5EF4-FFF2-40B4-BE49-F238E27FC236}">
                <a16:creationId xmlns:a16="http://schemas.microsoft.com/office/drawing/2014/main" id="{232CAFE5-B959-1344-28B9-44ABBF69CAC6}"/>
              </a:ext>
            </a:extLst>
          </p:cNvPr>
          <p:cNvSpPr txBox="1">
            <a:spLocks/>
          </p:cNvSpPr>
          <p:nvPr/>
        </p:nvSpPr>
        <p:spPr>
          <a:xfrm>
            <a:off x="788008" y="870696"/>
            <a:ext cx="6610319" cy="694336"/>
          </a:xfrm>
          <a:prstGeom prst="rect">
            <a:avLst/>
          </a:prstGeom>
          <a:ln w="76200" cap="flat" cmpd="sng" algn="ctr">
            <a:solidFill>
              <a:schemeClr val="accent4"/>
            </a:solidFill>
            <a:prstDash val="solid"/>
            <a:miter lim="800000"/>
          </a:ln>
        </p:spPr>
        <p:style>
          <a:lnRef idx="2">
            <a:schemeClr val="accent4"/>
          </a:lnRef>
          <a:fillRef idx="1">
            <a:schemeClr val="lt1"/>
          </a:fillRef>
          <a:effectRef idx="0">
            <a:schemeClr val="accent4"/>
          </a:effectRef>
          <a:fontRef idx="minor">
            <a:schemeClr val="dk1"/>
          </a:fontRef>
        </p:style>
        <p:txBody>
          <a:bodyPr vert="horz" lIns="91440" tIns="45720" rIns="91440" bIns="45720" rtlCol="0" anchor="b">
            <a:normAutofit fontScale="45000" lnSpcReduction="20000"/>
          </a:bodyPr>
          <a:lstStyle>
            <a:lvl1pPr algn="ctr" defTabSz="914400" rtl="0" eaLnBrk="1" latinLnBrk="0" hangingPunct="1">
              <a:lnSpc>
                <a:spcPct val="90000"/>
              </a:lnSpc>
              <a:spcBef>
                <a:spcPct val="0"/>
              </a:spcBef>
              <a:buNone/>
              <a:defRPr sz="60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l"/>
            <a:br>
              <a:rPr lang="en-GB" dirty="0"/>
            </a:br>
            <a:r>
              <a:rPr lang="en-GB" dirty="0"/>
              <a:t>References</a:t>
            </a:r>
          </a:p>
        </p:txBody>
      </p:sp>
      <p:sp>
        <p:nvSpPr>
          <p:cNvPr id="2" name="TextBox 1">
            <a:extLst>
              <a:ext uri="{FF2B5EF4-FFF2-40B4-BE49-F238E27FC236}">
                <a16:creationId xmlns:a16="http://schemas.microsoft.com/office/drawing/2014/main" id="{5E15D9F8-877D-00AC-4E03-7F04A3ABF6D5}"/>
              </a:ext>
            </a:extLst>
          </p:cNvPr>
          <p:cNvSpPr txBox="1"/>
          <p:nvPr/>
        </p:nvSpPr>
        <p:spPr>
          <a:xfrm>
            <a:off x="955342" y="1812452"/>
            <a:ext cx="10495130" cy="4939814"/>
          </a:xfrm>
          <a:prstGeom prst="rect">
            <a:avLst/>
          </a:prstGeom>
          <a:noFill/>
        </p:spPr>
        <p:txBody>
          <a:bodyPr wrap="square" rtlCol="0">
            <a:spAutoFit/>
          </a:bodyPr>
          <a:lstStyle/>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Age UK (2022) </a:t>
            </a:r>
            <a:r>
              <a:rPr lang="en-GB" sz="1100" i="1" dirty="0">
                <a:latin typeface="Arial" panose="020B0604020202020204" pitchFamily="34" charset="0"/>
                <a:cs typeface="Arial" panose="020B0604020202020204" pitchFamily="34" charset="0"/>
              </a:rPr>
              <a:t>Care Plans: What's a Care Plan?,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2"/>
              </a:rPr>
              <a:t>https://www.ageuk.org.uk/information-advice/care/arranging-care/care-needs-assessment/care-plans/</a:t>
            </a:r>
            <a:r>
              <a:rPr lang="en-GB" sz="1100" dirty="0">
                <a:latin typeface="Arial" panose="020B0604020202020204" pitchFamily="34" charset="0"/>
                <a:cs typeface="Arial" panose="020B0604020202020204" pitchFamily="34" charset="0"/>
              </a:rPr>
              <a:t> (Accessed: 3 Jul 2022).</a:t>
            </a:r>
          </a:p>
          <a:p>
            <a:pPr marL="342900" indent="-342900">
              <a:buFont typeface="Arial" panose="020B0604020202020204" pitchFamily="34" charset="0"/>
              <a:buChar char="•"/>
            </a:pPr>
            <a:r>
              <a:rPr lang="en-GB" sz="1100" i="1" dirty="0">
                <a:latin typeface="Arial" panose="020B0604020202020204" pitchFamily="34" charset="0"/>
                <a:cs typeface="Arial" panose="020B0604020202020204" pitchFamily="34" charset="0"/>
              </a:rPr>
              <a:t>Care Act 2014, C. 23.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3"/>
              </a:rPr>
              <a:t> https://www.legislation.gov.uk/ukpga/2014/23/contents/enacted</a:t>
            </a:r>
            <a:r>
              <a:rPr lang="en-GB" sz="1100" dirty="0">
                <a:latin typeface="Arial" panose="020B0604020202020204" pitchFamily="34" charset="0"/>
                <a:cs typeface="Arial" panose="020B0604020202020204" pitchFamily="34" charset="0"/>
              </a:rPr>
              <a:t>  (Accessed: 7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Equality Act and Human Rights Commission (2021) </a:t>
            </a:r>
            <a:r>
              <a:rPr lang="en-GB" sz="1100" i="1" dirty="0">
                <a:effectLst/>
                <a:latin typeface="Arial" panose="020B0604020202020204" pitchFamily="34" charset="0"/>
                <a:ea typeface="Calibri" panose="020F0502020204030204" pitchFamily="34" charset="0"/>
              </a:rPr>
              <a:t>Article 2: Right to life,</a:t>
            </a:r>
            <a:r>
              <a:rPr lang="en-GB" sz="1100" dirty="0">
                <a:effectLst/>
                <a:latin typeface="Arial" panose="020B0604020202020204" pitchFamily="34" charset="0"/>
                <a:ea typeface="Calibri" panose="020F0502020204030204" pitchFamily="34" charset="0"/>
              </a:rPr>
              <a:t> Available at: </a:t>
            </a:r>
            <a:r>
              <a:rPr lang="en-GB" sz="1100" u="sng" dirty="0">
                <a:solidFill>
                  <a:srgbClr val="0563C1"/>
                </a:solidFill>
                <a:effectLst/>
                <a:latin typeface="Arial" panose="020B0604020202020204" pitchFamily="34" charset="0"/>
                <a:ea typeface="Calibri" panose="020F0502020204030204" pitchFamily="34" charset="0"/>
                <a:hlinkClick r:id="rId4"/>
              </a:rPr>
              <a:t>https://www.equalityhumanrights.com/en/human-rights-act/article-2-right-life</a:t>
            </a:r>
            <a:r>
              <a:rPr lang="en-GB" sz="1100" dirty="0">
                <a:effectLst/>
                <a:latin typeface="Arial" panose="020B0604020202020204" pitchFamily="34" charset="0"/>
                <a:ea typeface="Calibri" panose="020F0502020204030204" pitchFamily="34" charset="0"/>
              </a:rPr>
              <a:t> (Accessed: 7 Jul 2022).</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GOV.UK (2013) </a:t>
            </a:r>
            <a:r>
              <a:rPr lang="en-GB" sz="1100" i="1" dirty="0">
                <a:latin typeface="Arial" panose="020B0604020202020204" pitchFamily="34" charset="0"/>
                <a:cs typeface="Arial" panose="020B0604020202020204" pitchFamily="34" charset="0"/>
              </a:rPr>
              <a:t>Equality Act 2010: guidance, </a:t>
            </a:r>
            <a:r>
              <a:rPr lang="en-GB" sz="1100" dirty="0">
                <a:latin typeface="Arial" panose="020B0604020202020204" pitchFamily="34" charset="0"/>
                <a:cs typeface="Arial" panose="020B0604020202020204" pitchFamily="34" charset="0"/>
              </a:rPr>
              <a:t>Available at</a:t>
            </a:r>
            <a:r>
              <a:rPr lang="en-GB" sz="1100" i="1"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hlinkClick r:id="rId5"/>
              </a:rPr>
              <a:t>https://www.gov.uk/guidance/equality-act-2010-guidance</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7 Jul 2022).</a:t>
            </a:r>
            <a:endParaRPr lang="en-GB" sz="1100" i="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GOV.UK (2020) </a:t>
            </a:r>
            <a:r>
              <a:rPr lang="en-GB" sz="1100" i="1" dirty="0">
                <a:latin typeface="Arial" panose="020B0604020202020204" pitchFamily="34" charset="0"/>
                <a:cs typeface="Arial" panose="020B0604020202020204" pitchFamily="34" charset="0"/>
              </a:rPr>
              <a:t>Dedicated app for social care workers launched,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6"/>
              </a:rPr>
              <a:t>https://www.gov.uk/government/news/dedicated-app-for-social-care-workers-launched</a:t>
            </a:r>
            <a:r>
              <a:rPr lang="en-GB" sz="1100" dirty="0">
                <a:latin typeface="Arial" panose="020B0604020202020204" pitchFamily="34" charset="0"/>
                <a:cs typeface="Arial" panose="020B0604020202020204" pitchFamily="34" charset="0"/>
              </a:rPr>
              <a:t> (Accessed: 13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HRF (2022) </a:t>
            </a:r>
            <a:r>
              <a:rPr lang="en-GB" sz="1100" i="1" dirty="0">
                <a:effectLst/>
                <a:latin typeface="Arial" panose="020B0604020202020204" pitchFamily="34" charset="0"/>
                <a:ea typeface="Calibri" panose="020F0502020204030204" pitchFamily="34" charset="0"/>
              </a:rPr>
              <a:t>Disengagement Theory of Aging Explained,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7"/>
              </a:rPr>
              <a:t>https://healthresearchfunding.org/disengagement-theory-of-aging-explained/</a:t>
            </a:r>
            <a:r>
              <a:rPr lang="en-GB" sz="1100" dirty="0">
                <a:effectLst/>
                <a:latin typeface="Arial" panose="020B0604020202020204" pitchFamily="34" charset="0"/>
                <a:ea typeface="Calibri" panose="020F0502020204030204" pitchFamily="34" charset="0"/>
              </a:rPr>
              <a:t> (Accessed: 11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Highspeed Training (2017) </a:t>
            </a:r>
            <a:r>
              <a:rPr lang="en-GB" sz="1100" i="1" dirty="0">
                <a:effectLst/>
                <a:latin typeface="Arial" panose="020B0604020202020204" pitchFamily="34" charset="0"/>
                <a:ea typeface="Calibri" panose="020F0502020204030204" pitchFamily="34" charset="0"/>
              </a:rPr>
              <a:t>What are the 6 Principles of the Care Act 2014?,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8"/>
              </a:rPr>
              <a:t>https://www.highspeedtraining.co.uk/hub/principles-of-the-care-act-2014/</a:t>
            </a:r>
            <a:r>
              <a:rPr lang="en-GB" sz="1100" dirty="0">
                <a:effectLst/>
                <a:latin typeface="Arial" panose="020B0604020202020204" pitchFamily="34" charset="0"/>
                <a:ea typeface="Calibri" panose="020F0502020204030204" pitchFamily="34" charset="0"/>
              </a:rPr>
              <a:t> (Accessed 15 Jul 2022).</a:t>
            </a:r>
            <a:endParaRPr lang="en-GB"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100" i="1" dirty="0">
                <a:latin typeface="Arial" panose="020B0604020202020204" pitchFamily="34" charset="0"/>
                <a:cs typeface="Arial" panose="020B0604020202020204" pitchFamily="34" charset="0"/>
              </a:rPr>
              <a:t>Human Rights Act 1998, C. 42,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9"/>
              </a:rPr>
              <a:t>https://www.legislation.gov.uk/ukpga/1998/42/section/7</a:t>
            </a:r>
            <a:r>
              <a:rPr lang="en-GB" sz="1100" dirty="0">
                <a:latin typeface="Arial" panose="020B0604020202020204" pitchFamily="34" charset="0"/>
                <a:cs typeface="Arial" panose="020B0604020202020204" pitchFamily="34" charset="0"/>
              </a:rPr>
              <a:t> (Accessed:2 Jul 2022).</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Kaye, D.A, Baluch, A. and Scott, T. J. (2010) </a:t>
            </a:r>
            <a:r>
              <a:rPr lang="en-GB" sz="1100" i="1" dirty="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Pain Management in the Elderly Population: A Review’, </a:t>
            </a:r>
            <a:r>
              <a:rPr lang="en-GB" sz="1100" i="1" dirty="0">
                <a:latin typeface="Arial" panose="020B0604020202020204" pitchFamily="34" charset="0"/>
                <a:cs typeface="Arial" panose="020B0604020202020204" pitchFamily="34" charset="0"/>
              </a:rPr>
              <a:t>Ochsner Journal, </a:t>
            </a:r>
            <a:r>
              <a:rPr lang="en-GB" sz="1100" dirty="0">
                <a:latin typeface="Arial" panose="020B0604020202020204" pitchFamily="34" charset="0"/>
                <a:cs typeface="Arial" panose="020B0604020202020204" pitchFamily="34" charset="0"/>
              </a:rPr>
              <a:t>10 (3), pp.179-187. Available at: https://www.ochsnerjournal.org/content/10/3/179.abstract (Accessed: 7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cs typeface="Arial" panose="020B0604020202020204" pitchFamily="34" charset="0"/>
              </a:rPr>
              <a:t>Local Government Association (2022) </a:t>
            </a:r>
            <a:r>
              <a:rPr lang="en-GB" sz="1100" i="1" dirty="0">
                <a:effectLst/>
                <a:latin typeface="Arial" panose="020B0604020202020204" pitchFamily="34" charset="0"/>
                <a:ea typeface="Calibri" panose="020F0502020204030204" pitchFamily="34" charset="0"/>
                <a:cs typeface="Arial" panose="020B0604020202020204" pitchFamily="34" charset="0"/>
              </a:rPr>
              <a:t>Person-Centered Care, </a:t>
            </a:r>
            <a:r>
              <a:rPr lang="en-GB" sz="1100" dirty="0">
                <a:effectLst/>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https://www.local.gov.uk/our-support/our-improvement-offer/care-and-health-improvement/integration-and-better-care-fund/better-care-fund/integration-resource-library/person-centred-care</a:t>
            </a:r>
            <a:r>
              <a:rPr lang="en-GB" sz="1100" dirty="0">
                <a:effectLst/>
                <a:latin typeface="Arial" panose="020B0604020202020204" pitchFamily="34" charset="0"/>
                <a:ea typeface="Calibri" panose="020F0502020204030204" pitchFamily="34" charset="0"/>
                <a:cs typeface="Arial" panose="020B0604020202020204" pitchFamily="34" charset="0"/>
              </a:rPr>
              <a:t> (Accessed: 10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Marley, C. (2016) ‘Ageing and Society’ </a:t>
            </a:r>
            <a:r>
              <a:rPr lang="en-GB" sz="1100" i="1" dirty="0">
                <a:effectLst/>
                <a:latin typeface="Arial" panose="020B0604020202020204" pitchFamily="34" charset="0"/>
                <a:ea typeface="Calibri" panose="020F0502020204030204" pitchFamily="34" charset="0"/>
              </a:rPr>
              <a:t>Person-centred Thinking with Older People, </a:t>
            </a:r>
            <a:r>
              <a:rPr lang="en-GB" sz="1100" dirty="0">
                <a:effectLst/>
                <a:latin typeface="Arial" panose="020B0604020202020204" pitchFamily="34" charset="0"/>
                <a:ea typeface="Calibri" panose="020F0502020204030204" pitchFamily="34" charset="0"/>
              </a:rPr>
              <a:t>37(1), pp.215 -216. DOI: </a:t>
            </a:r>
            <a:r>
              <a:rPr lang="en-GB" sz="1100" u="sng" dirty="0">
                <a:solidFill>
                  <a:srgbClr val="0563C1"/>
                </a:solidFill>
                <a:effectLst/>
                <a:latin typeface="Arial" panose="020B0604020202020204" pitchFamily="34" charset="0"/>
                <a:ea typeface="Calibri" panose="020F0502020204030204" pitchFamily="34" charset="0"/>
                <a:hlinkClick r:id="rId11"/>
              </a:rPr>
              <a:t>https://doi.org/10.1017/S0144686X16001173</a:t>
            </a:r>
            <a:r>
              <a:rPr lang="en-GB" sz="1100" dirty="0">
                <a:effectLst/>
                <a:latin typeface="Arial" panose="020B0604020202020204" pitchFamily="34" charset="0"/>
                <a:ea typeface="Calibri" panose="020F0502020204030204" pitchFamily="34" charset="0"/>
              </a:rPr>
              <a:t> </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cs typeface="Arial" panose="020B0604020202020204" pitchFamily="34" charset="0"/>
              </a:rPr>
              <a:t>Martin R. J. and Knapp, MSc. (1977) ‘The Activity Theory of Aging an Examination in the English Context’, </a:t>
            </a:r>
            <a:r>
              <a:rPr lang="en-GB" sz="1100" i="1" dirty="0">
                <a:effectLst/>
                <a:latin typeface="Arial" panose="020B0604020202020204" pitchFamily="34" charset="0"/>
                <a:ea typeface="Calibri" panose="020F0502020204030204" pitchFamily="34" charset="0"/>
                <a:cs typeface="Arial" panose="020B0604020202020204" pitchFamily="34" charset="0"/>
              </a:rPr>
              <a:t>The Gerontologist</a:t>
            </a:r>
            <a:r>
              <a:rPr lang="en-GB" sz="1100" dirty="0">
                <a:effectLst/>
                <a:latin typeface="Arial" panose="020B0604020202020204" pitchFamily="34" charset="0"/>
                <a:ea typeface="Calibri" panose="020F0502020204030204" pitchFamily="34" charset="0"/>
                <a:cs typeface="Arial" panose="020B0604020202020204" pitchFamily="34" charset="0"/>
              </a:rPr>
              <a:t>, 17(6). pp.553-559 DOI:                                                                                                                 </a:t>
            </a:r>
            <a:r>
              <a:rPr lang="en-GB" sz="1100" dirty="0">
                <a:effectLst/>
                <a:latin typeface="Arial" panose="020B0604020202020204" pitchFamily="34" charset="0"/>
                <a:ea typeface="Calibri" panose="020F0502020204030204" pitchFamily="34" charset="0"/>
                <a:cs typeface="Arial" panose="020B0604020202020204" pitchFamily="34" charset="0"/>
                <a:hlinkClick r:id="rId12"/>
              </a:rPr>
              <a:t>https://doi.org/10.1093/geront/17.6.553</a:t>
            </a:r>
            <a:r>
              <a:rPr lang="en-GB" sz="1100" dirty="0">
                <a:effectLst/>
                <a:latin typeface="Arial" panose="020B0604020202020204" pitchFamily="34" charset="0"/>
                <a:ea typeface="Calibri" panose="020F0502020204030204" pitchFamily="34" charset="0"/>
                <a:cs typeface="Arial" panose="020B0604020202020204" pitchFamily="34" charset="0"/>
              </a:rPr>
              <a:t> </a:t>
            </a:r>
          </a:p>
          <a:p>
            <a:pPr marL="342900" indent="-342900">
              <a:buFont typeface="Arial" panose="020B0604020202020204" pitchFamily="34" charset="0"/>
              <a:buChar char="•"/>
            </a:pPr>
            <a:r>
              <a:rPr lang="en-GB" sz="1100" i="1" dirty="0">
                <a:effectLst/>
                <a:latin typeface="Arial" panose="020B0604020202020204" pitchFamily="34" charset="0"/>
                <a:ea typeface="Calibri" panose="020F0502020204030204" pitchFamily="34" charset="0"/>
                <a:cs typeface="Arial" panose="020B0604020202020204" pitchFamily="34" charset="0"/>
              </a:rPr>
              <a:t>Mental Capacity Act, 2005, C.9. </a:t>
            </a:r>
            <a:r>
              <a:rPr lang="en-GB" sz="1100" dirty="0">
                <a:effectLst/>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https://www.legislation.gov.uk/ukpga/2005/9/contents</a:t>
            </a:r>
            <a:r>
              <a:rPr lang="en-GB" sz="1100" dirty="0">
                <a:effectLst/>
                <a:latin typeface="Arial" panose="020B0604020202020204" pitchFamily="34" charset="0"/>
                <a:ea typeface="Calibri" panose="020F0502020204030204" pitchFamily="34" charset="0"/>
                <a:cs typeface="Arial" panose="020B0604020202020204" pitchFamily="34" charset="0"/>
              </a:rPr>
              <a:t> (Accessed: 14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NHS (2018) </a:t>
            </a:r>
            <a:r>
              <a:rPr lang="en-GB" sz="1100" i="1" dirty="0">
                <a:effectLst/>
                <a:latin typeface="Arial" panose="020B0604020202020204" pitchFamily="34" charset="0"/>
                <a:ea typeface="Calibri" panose="020F0502020204030204" pitchFamily="34" charset="0"/>
              </a:rPr>
              <a:t>Care and Support Plans,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14"/>
              </a:rPr>
              <a:t>https://www.nhs.uk/conditions/social-care-and-support-guide/help-from-social-services-and-charities/care-and-support-plans/</a:t>
            </a:r>
            <a:r>
              <a:rPr lang="en-GB" sz="1100" dirty="0">
                <a:effectLst/>
                <a:latin typeface="Arial" panose="020B0604020202020204" pitchFamily="34" charset="0"/>
                <a:ea typeface="Calibri" panose="020F0502020204030204" pitchFamily="34" charset="0"/>
              </a:rPr>
              <a:t> (Accessed: 11 Jul 2022).</a:t>
            </a:r>
          </a:p>
          <a:p>
            <a:pPr marL="342900" indent="-342900">
              <a:buFont typeface="Arial" panose="020B0604020202020204" pitchFamily="34" charset="0"/>
              <a:buChar char="•"/>
            </a:pPr>
            <a:r>
              <a:rPr lang="en-GB" sz="1100" dirty="0">
                <a:latin typeface="Arial" panose="020B0604020202020204" pitchFamily="34" charset="0"/>
                <a:ea typeface="Calibri" panose="020F0502020204030204" pitchFamily="34" charset="0"/>
              </a:rPr>
              <a:t>NHS (2020) </a:t>
            </a:r>
            <a:r>
              <a:rPr lang="en-GB" sz="1100" i="1" dirty="0">
                <a:latin typeface="Arial" panose="020B0604020202020204" pitchFamily="34" charset="0"/>
                <a:ea typeface="Calibri" panose="020F0502020204030204" pitchFamily="34" charset="0"/>
              </a:rPr>
              <a:t>Overview Urinary catheter, </a:t>
            </a:r>
            <a:r>
              <a:rPr lang="en-GB" sz="1100" dirty="0">
                <a:latin typeface="Arial" panose="020B0604020202020204" pitchFamily="34" charset="0"/>
                <a:ea typeface="Calibri" panose="020F0502020204030204" pitchFamily="34" charset="0"/>
              </a:rPr>
              <a:t>Available at: </a:t>
            </a:r>
            <a:r>
              <a:rPr lang="en-GB" sz="1100" dirty="0">
                <a:latin typeface="Arial" panose="020B0604020202020204" pitchFamily="34" charset="0"/>
                <a:ea typeface="Calibri" panose="020F0502020204030204" pitchFamily="34" charset="0"/>
                <a:hlinkClick r:id="rId15"/>
              </a:rPr>
              <a:t>https://www.nhs.uk/conditions/urinary-catheters/</a:t>
            </a:r>
            <a:r>
              <a:rPr lang="en-GB" sz="1100" dirty="0">
                <a:latin typeface="Arial" panose="020B0604020202020204" pitchFamily="34" charset="0"/>
                <a:ea typeface="Calibri" panose="020F0502020204030204" pitchFamily="34" charset="0"/>
              </a:rPr>
              <a:t> (Accessed: 11 Jul 2022).</a:t>
            </a:r>
            <a:endParaRPr lang="en-GB" sz="1100" i="1" dirty="0">
              <a:effectLst/>
              <a:latin typeface="Arial" panose="020B0604020202020204" pitchFamily="34" charset="0"/>
              <a:ea typeface="Calibri" panose="020F0502020204030204" pitchFamily="34" charset="0"/>
            </a:endParaRP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NHS, (2021) </a:t>
            </a:r>
            <a:r>
              <a:rPr lang="en-GB" sz="1100" i="1" dirty="0">
                <a:effectLst/>
                <a:latin typeface="Arial" panose="020B0604020202020204" pitchFamily="34" charset="0"/>
                <a:ea typeface="Calibri" panose="020F0502020204030204" pitchFamily="34" charset="0"/>
              </a:rPr>
              <a:t>Do not attempt cardiopulmonary resuscitation (DNACPR) decisions,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16"/>
              </a:rPr>
              <a:t>https://www.nhs.uk/conditions/do-not-attempt-cardiopulmonary-resuscitation-dnacpr-decisions/</a:t>
            </a:r>
            <a:r>
              <a:rPr lang="en-GB" sz="1100" dirty="0">
                <a:effectLst/>
                <a:latin typeface="Arial" panose="020B0604020202020204" pitchFamily="34" charset="0"/>
                <a:ea typeface="Calibri" panose="020F0502020204030204" pitchFamily="34" charset="0"/>
              </a:rPr>
              <a:t> (Accessed: 13 Jul 2022).</a:t>
            </a:r>
          </a:p>
          <a:p>
            <a:endParaRPr lang="en-GB" dirty="0"/>
          </a:p>
        </p:txBody>
      </p:sp>
    </p:spTree>
    <p:extLst>
      <p:ext uri="{BB962C8B-B14F-4D97-AF65-F5344CB8AC3E}">
        <p14:creationId xmlns:p14="http://schemas.microsoft.com/office/powerpoint/2010/main" val="984693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4">
            <a:extLst>
              <a:ext uri="{FF2B5EF4-FFF2-40B4-BE49-F238E27FC236}">
                <a16:creationId xmlns:a16="http://schemas.microsoft.com/office/drawing/2014/main" id="{232CAFE5-B959-1344-28B9-44ABBF69CAC6}"/>
              </a:ext>
            </a:extLst>
          </p:cNvPr>
          <p:cNvSpPr txBox="1">
            <a:spLocks/>
          </p:cNvSpPr>
          <p:nvPr/>
        </p:nvSpPr>
        <p:spPr>
          <a:xfrm>
            <a:off x="788008" y="870696"/>
            <a:ext cx="6610319" cy="694336"/>
          </a:xfrm>
          <a:prstGeom prst="rect">
            <a:avLst/>
          </a:prstGeom>
          <a:ln w="76200" cap="flat" cmpd="sng" algn="ctr">
            <a:solidFill>
              <a:schemeClr val="accent4"/>
            </a:solidFill>
            <a:prstDash val="solid"/>
            <a:miter lim="800000"/>
          </a:ln>
        </p:spPr>
        <p:style>
          <a:lnRef idx="2">
            <a:schemeClr val="accent4"/>
          </a:lnRef>
          <a:fillRef idx="1">
            <a:schemeClr val="lt1"/>
          </a:fillRef>
          <a:effectRef idx="0">
            <a:schemeClr val="accent4"/>
          </a:effectRef>
          <a:fontRef idx="minor">
            <a:schemeClr val="dk1"/>
          </a:fontRef>
        </p:style>
        <p:txBody>
          <a:bodyPr vert="horz" lIns="91440" tIns="45720" rIns="91440" bIns="45720" rtlCol="0" anchor="b">
            <a:normAutofit fontScale="45000" lnSpcReduction="20000"/>
          </a:bodyPr>
          <a:lstStyle>
            <a:lvl1pPr algn="ctr" defTabSz="914400" rtl="0" eaLnBrk="1" latinLnBrk="0" hangingPunct="1">
              <a:lnSpc>
                <a:spcPct val="90000"/>
              </a:lnSpc>
              <a:spcBef>
                <a:spcPct val="0"/>
              </a:spcBef>
              <a:buNone/>
              <a:defRPr sz="60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l"/>
            <a:br>
              <a:rPr lang="en-GB" dirty="0"/>
            </a:br>
            <a:r>
              <a:rPr lang="en-GB" dirty="0"/>
              <a:t>References</a:t>
            </a:r>
          </a:p>
        </p:txBody>
      </p:sp>
      <p:sp>
        <p:nvSpPr>
          <p:cNvPr id="2" name="TextBox 1">
            <a:extLst>
              <a:ext uri="{FF2B5EF4-FFF2-40B4-BE49-F238E27FC236}">
                <a16:creationId xmlns:a16="http://schemas.microsoft.com/office/drawing/2014/main" id="{5E15D9F8-877D-00AC-4E03-7F04A3ABF6D5}"/>
              </a:ext>
            </a:extLst>
          </p:cNvPr>
          <p:cNvSpPr txBox="1"/>
          <p:nvPr/>
        </p:nvSpPr>
        <p:spPr>
          <a:xfrm>
            <a:off x="788008" y="1672890"/>
            <a:ext cx="10184792" cy="5093702"/>
          </a:xfrm>
          <a:prstGeom prst="rect">
            <a:avLst/>
          </a:prstGeom>
          <a:noFill/>
        </p:spPr>
        <p:txBody>
          <a:bodyPr wrap="square" rtlCol="0">
            <a:spAutoFit/>
          </a:bodyPr>
          <a:lstStyle/>
          <a:p>
            <a:pPr marL="342900" indent="-342900">
              <a:buFont typeface="+mj-lt"/>
              <a:buAutoNum type="arabicPeriod"/>
            </a:pPr>
            <a:endParaRPr lang="en-GB" sz="1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NHS (2021) </a:t>
            </a:r>
            <a:r>
              <a:rPr lang="en-GB" sz="1100" i="1" dirty="0">
                <a:effectLst/>
                <a:latin typeface="Arial" panose="020B0604020202020204" pitchFamily="34" charset="0"/>
                <a:ea typeface="Calibri" panose="020F0502020204030204" pitchFamily="34" charset="0"/>
              </a:rPr>
              <a:t>Help at home from a paid carer,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2"/>
              </a:rPr>
              <a:t>https://www.nhs.uk/conditions/social-care-and-support-guide/care-services-equipment-and-care-homes/homecare/</a:t>
            </a:r>
            <a:r>
              <a:rPr lang="en-GB" sz="1100" dirty="0">
                <a:effectLst/>
                <a:latin typeface="Arial" panose="020B0604020202020204" pitchFamily="34" charset="0"/>
                <a:ea typeface="Calibri" panose="020F0502020204030204" pitchFamily="34" charset="0"/>
              </a:rPr>
              <a:t> (Accessed: 10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Person Centered Living UK (2022) </a:t>
            </a:r>
            <a:r>
              <a:rPr lang="en-GB" sz="1100" i="1" dirty="0">
                <a:effectLst/>
                <a:latin typeface="Arial" panose="020B0604020202020204" pitchFamily="34" charset="0"/>
                <a:ea typeface="Calibri" panose="020F0502020204030204" pitchFamily="34" charset="0"/>
              </a:rPr>
              <a:t>Person Centered Approach,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3"/>
              </a:rPr>
              <a:t>https://personcentredliving.uk/person-centred-approach/</a:t>
            </a:r>
            <a:r>
              <a:rPr lang="en-GB" sz="1100" dirty="0">
                <a:effectLst/>
                <a:latin typeface="Arial" panose="020B0604020202020204" pitchFamily="34" charset="0"/>
                <a:ea typeface="Calibri" panose="020F0502020204030204" pitchFamily="34" charset="0"/>
              </a:rPr>
              <a:t> (Accessed: 14 Jul 2022).</a:t>
            </a:r>
          </a:p>
          <a:p>
            <a:pPr marL="342900" indent="-342900">
              <a:buFont typeface="Arial" panose="020B0604020202020204" pitchFamily="34" charset="0"/>
              <a:buChar char="•"/>
            </a:pP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Pharmaceutical Services Negotiating Committee (2022) </a:t>
            </a:r>
            <a:r>
              <a:rPr lang="en-GB" sz="1100" i="1" dirty="0">
                <a:solidFill>
                  <a:srgbClr val="000000"/>
                </a:solidFill>
                <a:latin typeface="Arial" panose="020B0604020202020204" pitchFamily="34" charset="0"/>
                <a:ea typeface="Calibri" panose="020F0502020204030204" pitchFamily="34" charset="0"/>
                <a:cs typeface="Arial" panose="020B0604020202020204" pitchFamily="34" charset="0"/>
              </a:rPr>
              <a:t>Medication Administration Record (MAR) Chart Service for Domiciliary Carers (Bradford Area), </a:t>
            </a: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Available at: </a:t>
            </a: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hlinkClick r:id="rId4"/>
              </a:rPr>
              <a:t>https://psnc.org.uk/?our-services=medication-administration-record-mar-chart-service-for-domiciliary-carers-bradford-area</a:t>
            </a: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 (Accessed: 13 Jul 2022).</a:t>
            </a:r>
            <a:endPar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1100" dirty="0">
                <a:solidFill>
                  <a:srgbClr val="000000"/>
                </a:solidFill>
                <a:effectLst/>
                <a:latin typeface="Open Sans" panose="020B0606030504020204" pitchFamily="34" charset="0"/>
                <a:ea typeface="Calibri" panose="020F0502020204030204" pitchFamily="34" charset="0"/>
              </a:rPr>
              <a:t>Renoir, T. </a:t>
            </a:r>
            <a:r>
              <a:rPr lang="en-GB" sz="1100" dirty="0" err="1">
                <a:solidFill>
                  <a:srgbClr val="000000"/>
                </a:solidFill>
                <a:effectLst/>
                <a:latin typeface="Open Sans" panose="020B0606030504020204" pitchFamily="34" charset="0"/>
                <a:ea typeface="Calibri" panose="020F0502020204030204" pitchFamily="34" charset="0"/>
              </a:rPr>
              <a:t>Hasebe</a:t>
            </a:r>
            <a:r>
              <a:rPr lang="en-GB" sz="1100" dirty="0">
                <a:solidFill>
                  <a:srgbClr val="000000"/>
                </a:solidFill>
                <a:effectLst/>
                <a:latin typeface="Open Sans" panose="020B0606030504020204" pitchFamily="34" charset="0"/>
                <a:ea typeface="Calibri" panose="020F0502020204030204" pitchFamily="34" charset="0"/>
              </a:rPr>
              <a:t>, K. and Gray, L. (2013), ‘Mind and body: how the health of the body impacts on neuropsychiatry’. </a:t>
            </a:r>
            <a:r>
              <a:rPr lang="en-GB" sz="1100" i="1" dirty="0">
                <a:effectLst/>
                <a:latin typeface="Arial" panose="020B0604020202020204" pitchFamily="34" charset="0"/>
                <a:ea typeface="Calibri" panose="020F0502020204030204" pitchFamily="34" charset="0"/>
              </a:rPr>
              <a:t>Frontiers in Pharmacology</a:t>
            </a:r>
            <a:r>
              <a:rPr lang="en-GB" sz="1100" dirty="0">
                <a:effectLst/>
                <a:latin typeface="Arial" panose="020B0604020202020204" pitchFamily="34" charset="0"/>
                <a:ea typeface="Calibri" panose="020F0502020204030204" pitchFamily="34" charset="0"/>
              </a:rPr>
              <a:t>, 4 (1), p.158. DOI: </a:t>
            </a:r>
            <a:r>
              <a:rPr lang="en-GB" sz="1100" u="sng" dirty="0">
                <a:solidFill>
                  <a:srgbClr val="376FAA"/>
                </a:solidFill>
                <a:effectLst/>
                <a:latin typeface="Helvetica" panose="020B0604020202020204" pitchFamily="34" charset="0"/>
                <a:ea typeface="Calibri" panose="020F0502020204030204" pitchFamily="34" charset="0"/>
                <a:hlinkClick r:id="rId5"/>
              </a:rPr>
              <a:t>10.3389/fphar.2013.00158</a:t>
            </a:r>
            <a:endParaRPr lang="en-GB" sz="1100" u="sng" dirty="0">
              <a:solidFill>
                <a:srgbClr val="376FAA"/>
              </a:solidFill>
              <a:effectLst/>
              <a:latin typeface="Helvetica" panose="020B0604020202020204" pitchFamily="34" charset="0"/>
              <a:ea typeface="Calibri" panose="020F0502020204030204" pitchFamily="34" charset="0"/>
            </a:endParaRP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Resuscitation Council UK (2022) </a:t>
            </a:r>
            <a:r>
              <a:rPr lang="en-GB" sz="1100" i="1" dirty="0">
                <a:effectLst/>
                <a:latin typeface="Arial" panose="020B0604020202020204" pitchFamily="34" charset="0"/>
                <a:ea typeface="Calibri" panose="020F0502020204030204" pitchFamily="34" charset="0"/>
              </a:rPr>
              <a:t>CPR Decisions, DNACPR and Respect, </a:t>
            </a:r>
            <a:r>
              <a:rPr lang="en-GB" sz="1100" dirty="0">
                <a:effectLst/>
                <a:latin typeface="Arial" panose="020B0604020202020204" pitchFamily="34" charset="0"/>
                <a:ea typeface="Calibri" panose="020F0502020204030204" pitchFamily="34" charset="0"/>
              </a:rPr>
              <a:t>Available at: </a:t>
            </a:r>
            <a:r>
              <a:rPr lang="en-GB" sz="1100" i="1" dirty="0">
                <a:effectLst/>
                <a:latin typeface="Arial" panose="020B0604020202020204" pitchFamily="34" charset="0"/>
                <a:ea typeface="Calibri" panose="020F0502020204030204" pitchFamily="34" charset="0"/>
              </a:rPr>
              <a:t> </a:t>
            </a:r>
            <a:r>
              <a:rPr lang="en-GB" sz="1100" u="sng" dirty="0">
                <a:solidFill>
                  <a:srgbClr val="0563C1"/>
                </a:solidFill>
                <a:effectLst/>
                <a:latin typeface="Arial" panose="020B0604020202020204" pitchFamily="34" charset="0"/>
                <a:ea typeface="Calibri" panose="020F0502020204030204" pitchFamily="34" charset="0"/>
                <a:hlinkClick r:id="rId6"/>
              </a:rPr>
              <a:t>https://www.resus.org.uk/public-resource/cpr-decisions-and-dnacpr</a:t>
            </a:r>
            <a:r>
              <a:rPr lang="en-GB" sz="1100" dirty="0">
                <a:effectLst/>
                <a:latin typeface="Arial" panose="020B0604020202020204" pitchFamily="34" charset="0"/>
                <a:ea typeface="Calibri" panose="020F0502020204030204" pitchFamily="34" charset="0"/>
              </a:rPr>
              <a:t> (Accessed: 11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Social Care Institute of Excellence (2016) </a:t>
            </a:r>
            <a:r>
              <a:rPr lang="en-GB" sz="1100" i="1" dirty="0">
                <a:effectLst/>
                <a:latin typeface="Arial" panose="020B0604020202020204" pitchFamily="34" charset="0"/>
                <a:ea typeface="Calibri" panose="020F0502020204030204" pitchFamily="34" charset="0"/>
              </a:rPr>
              <a:t>Care Act 2014</a:t>
            </a:r>
            <a:r>
              <a:rPr lang="en-GB" sz="1100" dirty="0">
                <a:effectLst/>
                <a:latin typeface="Arial" panose="020B0604020202020204" pitchFamily="34" charset="0"/>
                <a:ea typeface="Calibri" panose="020F0502020204030204" pitchFamily="34" charset="0"/>
              </a:rPr>
              <a:t> </a:t>
            </a:r>
            <a:r>
              <a:rPr lang="en-GB" sz="1100" i="1" dirty="0">
                <a:effectLst/>
                <a:latin typeface="Arial" panose="020B0604020202020204" pitchFamily="34" charset="0"/>
                <a:ea typeface="Calibri" panose="020F0502020204030204" pitchFamily="34" charset="0"/>
              </a:rPr>
              <a:t>The Care Act: safeguarding adults, </a:t>
            </a:r>
            <a:r>
              <a:rPr lang="en-GB" sz="1100" dirty="0">
                <a:effectLst/>
                <a:latin typeface="Arial" panose="020B0604020202020204" pitchFamily="34" charset="0"/>
                <a:ea typeface="Calibri" panose="020F0502020204030204" pitchFamily="34" charset="0"/>
              </a:rPr>
              <a:t>Available at</a:t>
            </a:r>
            <a:r>
              <a:rPr lang="en-GB" sz="1100" i="1" dirty="0">
                <a:effectLst/>
                <a:latin typeface="Arial" panose="020B0604020202020204" pitchFamily="34" charset="0"/>
                <a:ea typeface="Calibri" panose="020F0502020204030204" pitchFamily="34" charset="0"/>
              </a:rPr>
              <a:t>:  </a:t>
            </a:r>
            <a:r>
              <a:rPr lang="en-GB" sz="1100" u="sng" dirty="0">
                <a:solidFill>
                  <a:srgbClr val="0563C1"/>
                </a:solidFill>
                <a:effectLst/>
                <a:latin typeface="Arial" panose="020B0604020202020204" pitchFamily="34" charset="0"/>
                <a:ea typeface="Calibri" panose="020F0502020204030204" pitchFamily="34" charset="0"/>
                <a:hlinkClick r:id="rId7"/>
              </a:rPr>
              <a:t>https://www.scie.org.uk/care-act-2014/safeguarding-adults/</a:t>
            </a:r>
            <a:r>
              <a:rPr lang="en-GB" sz="1100" dirty="0">
                <a:effectLst/>
                <a:latin typeface="Arial" panose="020B0604020202020204" pitchFamily="34" charset="0"/>
                <a:ea typeface="Calibri" panose="020F0502020204030204" pitchFamily="34" charset="0"/>
              </a:rPr>
              <a:t> (Accessed: 13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Science Direct (2021) </a:t>
            </a:r>
            <a:r>
              <a:rPr lang="en-GB" sz="1100" i="1" dirty="0">
                <a:effectLst/>
                <a:latin typeface="Arial" panose="020B0604020202020204" pitchFamily="34" charset="0"/>
                <a:ea typeface="Calibri" panose="020F0502020204030204" pitchFamily="34" charset="0"/>
              </a:rPr>
              <a:t>Disengagement Theory,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8"/>
              </a:rPr>
              <a:t>https://www.sciencedirect.com/topics/psychology/disengagement-theory</a:t>
            </a:r>
            <a:r>
              <a:rPr lang="en-GB" sz="1100" dirty="0">
                <a:effectLst/>
                <a:latin typeface="Arial" panose="020B0604020202020204" pitchFamily="34" charset="0"/>
                <a:ea typeface="Calibri" panose="020F0502020204030204" pitchFamily="34" charset="0"/>
              </a:rPr>
              <a:t> (Accessed 13 Jul 2022).</a:t>
            </a:r>
            <a:endParaRPr lang="en-GB"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Social Care Institute of Excellence (2020) </a:t>
            </a:r>
            <a:r>
              <a:rPr lang="en-GB" sz="1100" i="1" dirty="0">
                <a:latin typeface="Arial" panose="020B0604020202020204" pitchFamily="34" charset="0"/>
                <a:cs typeface="Arial" panose="020B0604020202020204" pitchFamily="34" charset="0"/>
              </a:rPr>
              <a:t>Mental Capacity Act (MCA), </a:t>
            </a:r>
            <a:r>
              <a:rPr lang="en-GB" sz="1100" dirty="0">
                <a:latin typeface="Arial" panose="020B0604020202020204" pitchFamily="34" charset="0"/>
                <a:cs typeface="Arial" panose="020B0604020202020204" pitchFamily="34" charset="0"/>
              </a:rPr>
              <a:t>Available at: </a:t>
            </a:r>
            <a:r>
              <a:rPr lang="en-GB" sz="1100" i="1"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hlinkClick r:id="rId9"/>
              </a:rPr>
              <a:t>https://www.scie.org.uk/mca/introduction/mental-capacity-act-2005-at-a-glance</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13 Jul 2022).</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a:t>
            </a:r>
            <a:r>
              <a:rPr lang="en-GB" sz="1100" dirty="0">
                <a:effectLst/>
                <a:latin typeface="Arial" panose="020B0604020202020204" pitchFamily="34" charset="0"/>
                <a:ea typeface="Calibri" panose="020F0502020204030204" pitchFamily="34" charset="0"/>
              </a:rPr>
              <a:t>Sociology Group (2022) </a:t>
            </a:r>
            <a:r>
              <a:rPr lang="en-GB" sz="1100" i="1" dirty="0">
                <a:effectLst/>
                <a:latin typeface="Arial" panose="020B0604020202020204" pitchFamily="34" charset="0"/>
                <a:ea typeface="Calibri" panose="020F0502020204030204" pitchFamily="34" charset="0"/>
              </a:rPr>
              <a:t>Definition of the Disengagement Theory of Aging,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10"/>
              </a:rPr>
              <a:t>https://www.sociologygroup.com/disengagement-theory/</a:t>
            </a:r>
            <a:r>
              <a:rPr lang="en-GB" sz="1100" dirty="0">
                <a:effectLst/>
                <a:latin typeface="Arial" panose="020B0604020202020204" pitchFamily="34" charset="0"/>
                <a:ea typeface="Calibri" panose="020F0502020204030204" pitchFamily="34" charset="0"/>
              </a:rPr>
              <a:t> (Accessed: 14 Jul 2022).</a:t>
            </a:r>
          </a:p>
          <a:p>
            <a:pPr marL="342900" indent="-342900">
              <a:buFont typeface="Arial" panose="020B0604020202020204" pitchFamily="34" charset="0"/>
              <a:buChar char="•"/>
            </a:pPr>
            <a:endParaRPr lang="en-GB" sz="1100" dirty="0">
              <a:effectLst/>
              <a:latin typeface="Arial" panose="020B0604020202020204" pitchFamily="34" charset="0"/>
              <a:ea typeface="Calibri" panose="020F0502020204030204" pitchFamily="34" charset="0"/>
            </a:endParaRPr>
          </a:p>
          <a:p>
            <a:pPr marL="342900" indent="-342900">
              <a:buFont typeface="Arial" panose="020B0604020202020204" pitchFamily="34" charset="0"/>
              <a:buChar char="•"/>
            </a:pPr>
            <a:endParaRPr lang="en-GB" sz="1100" dirty="0">
              <a:effectLst/>
              <a:latin typeface="Arial" panose="020B0604020202020204" pitchFamily="34" charset="0"/>
              <a:ea typeface="Calibri" panose="020F0502020204030204" pitchFamily="34" charset="0"/>
            </a:endParaRPr>
          </a:p>
          <a:p>
            <a:pPr marL="342900" indent="-342900">
              <a:buFont typeface="Arial" panose="020B0604020202020204" pitchFamily="34" charset="0"/>
              <a:buChar char="•"/>
            </a:pPr>
            <a:endParaRPr lang="en-GB" sz="1800" dirty="0">
              <a:effectLst/>
              <a:latin typeface="Arial" panose="020B0604020202020204" pitchFamily="34" charset="0"/>
              <a:ea typeface="Calibri" panose="020F0502020204030204" pitchFamily="34" charset="0"/>
            </a:endParaRPr>
          </a:p>
          <a:p>
            <a:pPr marL="342900" indent="-342900">
              <a:buFont typeface="+mj-lt"/>
              <a:buAutoNum type="arabicPeriod"/>
            </a:pPr>
            <a:endParaRPr lang="en-GB" dirty="0"/>
          </a:p>
          <a:p>
            <a:pPr marL="342900" indent="-342900">
              <a:buFont typeface="+mj-lt"/>
              <a:buAutoNum type="arabicPeriod"/>
            </a:pPr>
            <a:endParaRPr lang="en-GB" dirty="0"/>
          </a:p>
          <a:p>
            <a:endParaRPr lang="en-GB" dirty="0"/>
          </a:p>
        </p:txBody>
      </p:sp>
    </p:spTree>
    <p:extLst>
      <p:ext uri="{BB962C8B-B14F-4D97-AF65-F5344CB8AC3E}">
        <p14:creationId xmlns:p14="http://schemas.microsoft.com/office/powerpoint/2010/main" val="2939607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1" ma:contentTypeDescription="Create a new document." ma:contentTypeScope="" ma:versionID="bab477d789a7ac27eb5a9e52153757a8">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496dece43d5bd2edaa224ba6d3757e0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E8A7CC7-6FF3-4FFD-9035-1E239FA270E7}">
  <ds:schemaRefs>
    <ds:schemaRef ds:uri="http://schemas.microsoft.com/sharepoint/v3/contenttype/forms"/>
  </ds:schemaRefs>
</ds:datastoreItem>
</file>

<file path=customXml/itemProps2.xml><?xml version="1.0" encoding="utf-8"?>
<ds:datastoreItem xmlns:ds="http://schemas.openxmlformats.org/officeDocument/2006/customXml" ds:itemID="{2C8BD295-4CC8-452A-BF31-940DD576F4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D6004C8-3DC4-4519-9672-5491637B6907}">
  <ds:schemaRefs>
    <ds:schemaRef ds:uri="9902240c-f584-4322-946e-7b0be23bca91"/>
    <ds:schemaRef ds:uri="http://schemas.microsoft.com/office/2006/metadata/properties"/>
    <ds:schemaRef ds:uri="http://purl.org/dc/elements/1.1/"/>
    <ds:schemaRef ds:uri="http://schemas.microsoft.com/office/infopath/2007/PartnerControls"/>
    <ds:schemaRef ds:uri="http://www.w3.org/XML/1998/namespace"/>
    <ds:schemaRef ds:uri="http://schemas.openxmlformats.org/package/2006/metadata/core-properties"/>
    <ds:schemaRef ds:uri="http://purl.org/dc/terms/"/>
    <ds:schemaRef ds:uri="http://schemas.microsoft.com/office/2006/documentManagement/types"/>
    <ds:schemaRef ds:uri="d2ec016d-25cf-4c07-aa6b-c53e267faa6f"/>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2630</TotalTime>
  <Words>2576</Words>
  <Application>Microsoft Office PowerPoint</Application>
  <PresentationFormat>Widescreen</PresentationFormat>
  <Paragraphs>121</Paragraphs>
  <Slides>12</Slides>
  <Notes>10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12</vt:i4>
      </vt:variant>
    </vt:vector>
  </HeadingPairs>
  <TitlesOfParts>
    <vt:vector size="24" baseType="lpstr">
      <vt:lpstr>Acumin Pro</vt:lpstr>
      <vt:lpstr>Arial</vt:lpstr>
      <vt:lpstr>Arial W01 Light</vt:lpstr>
      <vt:lpstr>Calibri</vt:lpstr>
      <vt:lpstr>Calibri Light</vt:lpstr>
      <vt:lpstr>Frutiger W01</vt:lpstr>
      <vt:lpstr>Helvetica</vt:lpstr>
      <vt:lpstr>Open Sans</vt:lpstr>
      <vt:lpstr>Resus</vt:lpstr>
      <vt:lpstr>Roboto</vt:lpstr>
      <vt:lpstr>Roboto, sans-serif</vt:lpstr>
      <vt:lpstr>Office Theme</vt:lpstr>
      <vt:lpstr>Living with Care: The Older Person </vt:lpstr>
      <vt:lpstr>Introduction</vt:lpstr>
      <vt:lpstr>Request for Domiciliary Care services</vt:lpstr>
      <vt:lpstr>PowerPoint Presentation</vt:lpstr>
      <vt:lpstr>PowerPoint Presentation</vt:lpstr>
      <vt:lpstr>PowerPoint Presentation</vt:lpstr>
      <vt:lpstr>PowerPoint Presentation</vt:lpstr>
      <vt:lpstr>PowerPoint Presentation</vt:lpstr>
      <vt:lpstr>Disengagement Theory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dc:title>
  <dc:creator>Sadeka Khatun</dc:creator>
  <cp:lastModifiedBy>Sadeka Khatun</cp:lastModifiedBy>
  <cp:revision>1</cp:revision>
  <dcterms:created xsi:type="dcterms:W3CDTF">2022-06-29T09:25:38Z</dcterms:created>
  <dcterms:modified xsi:type="dcterms:W3CDTF">2022-07-15T13:28:36Z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