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5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0FE510-C298-3A7D-B1E6-BBD6C04A11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366F88-9DE0-8547-F5A1-73A13FE4EE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D55220-3B44-ED7D-10DC-21AB1C059B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6959D-DA91-A84E-97E9-861724743091}" type="datetimeFigureOut">
              <a:rPr lang="en-US" smtClean="0"/>
              <a:t>11/16/25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A2DE3B-34D4-8649-8EF2-ED9DA1267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BC3568-BF11-1AAF-525B-1A04A8B6AB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5FC27-F30E-8F47-AB71-12E9CB3AF1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24582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E1ECF-4330-AE13-24B1-5085B0541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057834-AF1B-93C8-A111-7390DF09B4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FEA27D-BE02-79B8-C325-10E84567D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6959D-DA91-A84E-97E9-861724743091}" type="datetimeFigureOut">
              <a:rPr lang="en-US" smtClean="0"/>
              <a:t>11/16/25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AD45D9-B0F6-C38D-4E3C-566DB043EB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85C89F-6A70-63F9-BCD3-79B6F9D3A8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5FC27-F30E-8F47-AB71-12E9CB3AF1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52571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47957-047E-0C49-1359-46B27A7AB6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FA34CB-5894-F8BC-3E25-2C2A08B039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4EEF2B-9D5D-FAD2-10E9-27D6AB6C7B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6959D-DA91-A84E-97E9-861724743091}" type="datetimeFigureOut">
              <a:rPr lang="en-US" smtClean="0"/>
              <a:t>11/16/25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85C6EC-95FF-4895-D47A-C2F9DA7CA1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0DCB45-F599-7854-CB5F-DF008C94E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5FC27-F30E-8F47-AB71-12E9CB3AF1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33360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E80925-608F-FA22-B863-C180C6BCC0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2D9DD1-A1FD-190A-1DBE-E3D77090CCD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7B73B9-A646-345F-67DA-01FB968B0F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A91F3-8A9D-8839-58E0-B41E0B0ED4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6959D-DA91-A84E-97E9-861724743091}" type="datetimeFigureOut">
              <a:rPr lang="en-US" smtClean="0"/>
              <a:t>11/16/25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CDADAD-565C-8A00-CD20-A6F554962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5DB2C4-CA66-0E92-1D75-561741BEEC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5FC27-F30E-8F47-AB71-12E9CB3AF1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89918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5AEC4-307B-7F6C-5155-9396C95B7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8482BE-57CE-0A2A-27A9-5BFD43DC93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724E70-A539-6A11-BB05-889F49F989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9C8DE5-595D-427A-5AEF-84EFD27628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71617A-107E-9E13-388B-A00D4D9C56D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E80F314-2311-14BA-E7EE-E0D8805679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6959D-DA91-A84E-97E9-861724743091}" type="datetimeFigureOut">
              <a:rPr lang="en-US" smtClean="0"/>
              <a:t>11/16/25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0731D5-54F3-BC47-C3BB-B7A79E6390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9A34F4E-A384-A246-39D3-51D8494E66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5FC27-F30E-8F47-AB71-12E9CB3AF1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6000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E9FD7-9F9F-CE49-D08F-BF3D9B09BF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1581A8-231F-DA10-A983-905DC04028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6959D-DA91-A84E-97E9-861724743091}" type="datetimeFigureOut">
              <a:rPr lang="en-US" smtClean="0"/>
              <a:t>11/16/25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F40CD6-5561-9F79-1504-B94751C42E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B28DEB-49A7-388A-D55B-D5AD1257E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5FC27-F30E-8F47-AB71-12E9CB3AF1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55404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2520DA-0F4F-F14D-F4D2-9E0B04BF96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6959D-DA91-A84E-97E9-861724743091}" type="datetimeFigureOut">
              <a:rPr lang="en-US" smtClean="0"/>
              <a:t>11/16/25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B86D7FF-AD13-A5C2-F140-89FE46E5EF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7CCF9D-0BF4-74F7-52DA-F22F2BD944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5FC27-F30E-8F47-AB71-12E9CB3AF1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24006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433F56-8669-6C9C-6C2A-F04F8FAB7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608480-E867-0584-73D3-D07EBF13AA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BC5A05-52C3-26DA-3EDA-9493365C29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E2BBA9-C059-20FE-EE4C-4C40536C77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6959D-DA91-A84E-97E9-861724743091}" type="datetimeFigureOut">
              <a:rPr lang="en-US" smtClean="0"/>
              <a:t>11/16/25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1BFAA5-4971-1A7B-22C1-9709830F34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F2BC2B-64CB-A176-C68B-F1C0E632B7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5FC27-F30E-8F47-AB71-12E9CB3AF1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3540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3B9A7-8BDC-2296-41E7-0D28A896D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E01A648-7721-6BB2-1F4E-3107ACC2010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D5B28E-320E-C53F-F7D0-5339D8DBEF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B3C2E6-AF6F-0975-5B30-BA30D21A5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6959D-DA91-A84E-97E9-861724743091}" type="datetimeFigureOut">
              <a:rPr lang="en-US" smtClean="0"/>
              <a:t>11/16/25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A003AB-80BB-D834-D778-CAC6A669CC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BFE2EB-1DFC-0230-8C72-58DC852AA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5FC27-F30E-8F47-AB71-12E9CB3AF1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82948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9F45C-DE2B-402B-A7E6-F784FC4814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FADFFD-52C5-F60E-0C75-1304AC3247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337E21-29D9-69B6-0581-CA58C190BA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6959D-DA91-A84E-97E9-861724743091}" type="datetimeFigureOut">
              <a:rPr lang="en-US" smtClean="0"/>
              <a:t>11/16/25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6BAC3C-B13D-25A4-FCC2-96A3293F5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A3B495-6C1C-A718-FF60-6A3EF8EAE1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5FC27-F30E-8F47-AB71-12E9CB3AF1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18273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9311768-AABA-31BA-8698-1765DB632B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9429DD-9FAE-1005-8C5A-E21E127E18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8A5F61-B8AE-CFB7-A694-FC49FA8BC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6959D-DA91-A84E-97E9-861724743091}" type="datetimeFigureOut">
              <a:rPr lang="en-US" smtClean="0"/>
              <a:t>11/16/25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2013C4-C5E9-1782-7008-5339193B47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BFCD08-D88C-8570-AF44-8230E8AAB3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5FC27-F30E-8F47-AB71-12E9CB3AF1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28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891285C-0A58-48E0-3C87-FE93C1E1A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858275-A9DE-5516-5515-864CAECDD3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34296F-B6AB-77D0-EB26-C3D84FF3D35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56959D-DA91-A84E-97E9-861724743091}" type="datetimeFigureOut">
              <a:rPr lang="en-US" smtClean="0"/>
              <a:t>11/16/25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7BE756-E465-DCAB-09F0-1A07B1E2A7E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23F800-9653-D124-CBFA-5108D6E9AC9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F5FC27-F30E-8F47-AB71-12E9CB3AF1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089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1595A09-E336-4D1B-9B3A-06A2287A5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237469-C497-FDB6-88E4-6B3458E5A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777739"/>
            <a:ext cx="3418990" cy="1412119"/>
          </a:xfrm>
        </p:spPr>
        <p:txBody>
          <a:bodyPr>
            <a:normAutofit/>
          </a:bodyPr>
          <a:lstStyle/>
          <a:p>
            <a:r>
              <a:rPr lang="en-GB" sz="4800" dirty="0"/>
              <a:t>One drive</a:t>
            </a:r>
            <a:br>
              <a:rPr lang="en-GB" sz="4800" dirty="0"/>
            </a:br>
            <a:r>
              <a:rPr lang="en-GB" sz="4800" dirty="0"/>
              <a:t>Poster </a:t>
            </a:r>
            <a:endParaRPr lang="en-US" sz="48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6618944-B3A5-98CB-790F-E731516446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60" b="7386"/>
          <a:stretch>
            <a:fillRect/>
          </a:stretch>
        </p:blipFill>
        <p:spPr>
          <a:xfrm>
            <a:off x="20" y="10"/>
            <a:ext cx="12191980" cy="4558420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</p:spPr>
      </p:pic>
      <p:sp>
        <p:nvSpPr>
          <p:cNvPr id="13" name="sketch line">
            <a:extLst>
              <a:ext uri="{FF2B5EF4-FFF2-40B4-BE49-F238E27FC236}">
                <a16:creationId xmlns:a16="http://schemas.microsoft.com/office/drawing/2014/main" id="{3540989C-C7B8-473B-BF87-6F2DA6A90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661305" y="5468206"/>
            <a:ext cx="1371600" cy="18288"/>
          </a:xfrm>
          <a:custGeom>
            <a:avLst/>
            <a:gdLst>
              <a:gd name="csX0" fmla="*/ 0 w 1371600"/>
              <a:gd name="csY0" fmla="*/ 0 h 18288"/>
              <a:gd name="csX1" fmla="*/ 685800 w 1371600"/>
              <a:gd name="csY1" fmla="*/ 0 h 18288"/>
              <a:gd name="csX2" fmla="*/ 1371600 w 1371600"/>
              <a:gd name="csY2" fmla="*/ 0 h 18288"/>
              <a:gd name="csX3" fmla="*/ 1371600 w 1371600"/>
              <a:gd name="csY3" fmla="*/ 18288 h 18288"/>
              <a:gd name="csX4" fmla="*/ 713232 w 1371600"/>
              <a:gd name="csY4" fmla="*/ 18288 h 18288"/>
              <a:gd name="csX5" fmla="*/ 0 w 1371600"/>
              <a:gd name="csY5" fmla="*/ 18288 h 18288"/>
              <a:gd name="csX6" fmla="*/ 0 w 1371600"/>
              <a:gd name="csY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371600" h="18288" fill="none" extrusionOk="0">
                <a:moveTo>
                  <a:pt x="0" y="0"/>
                </a:moveTo>
                <a:cubicBezTo>
                  <a:pt x="247303" y="31625"/>
                  <a:pt x="422310" y="-25629"/>
                  <a:pt x="685800" y="0"/>
                </a:cubicBezTo>
                <a:cubicBezTo>
                  <a:pt x="949290" y="25629"/>
                  <a:pt x="1192357" y="6696"/>
                  <a:pt x="1371600" y="0"/>
                </a:cubicBezTo>
                <a:cubicBezTo>
                  <a:pt x="1371355" y="6649"/>
                  <a:pt x="1371915" y="11310"/>
                  <a:pt x="1371600" y="18288"/>
                </a:cubicBezTo>
                <a:cubicBezTo>
                  <a:pt x="1107995" y="26464"/>
                  <a:pt x="1033361" y="32942"/>
                  <a:pt x="713232" y="18288"/>
                </a:cubicBezTo>
                <a:cubicBezTo>
                  <a:pt x="393103" y="3634"/>
                  <a:pt x="289343" y="43221"/>
                  <a:pt x="0" y="18288"/>
                </a:cubicBezTo>
                <a:cubicBezTo>
                  <a:pt x="-459" y="11562"/>
                  <a:pt x="-31" y="5093"/>
                  <a:pt x="0" y="0"/>
                </a:cubicBezTo>
                <a:close/>
              </a:path>
              <a:path w="1371600" h="18288" stroke="0" extrusionOk="0">
                <a:moveTo>
                  <a:pt x="0" y="0"/>
                </a:moveTo>
                <a:cubicBezTo>
                  <a:pt x="170249" y="-24099"/>
                  <a:pt x="504634" y="14338"/>
                  <a:pt x="644652" y="0"/>
                </a:cubicBezTo>
                <a:cubicBezTo>
                  <a:pt x="784670" y="-14338"/>
                  <a:pt x="1087773" y="8679"/>
                  <a:pt x="1371600" y="0"/>
                </a:cubicBezTo>
                <a:cubicBezTo>
                  <a:pt x="1372456" y="3662"/>
                  <a:pt x="1371030" y="13946"/>
                  <a:pt x="1371600" y="18288"/>
                </a:cubicBezTo>
                <a:cubicBezTo>
                  <a:pt x="1176823" y="-1409"/>
                  <a:pt x="900830" y="9989"/>
                  <a:pt x="713232" y="18288"/>
                </a:cubicBezTo>
                <a:cubicBezTo>
                  <a:pt x="525634" y="26587"/>
                  <a:pt x="282837" y="5724"/>
                  <a:pt x="0" y="18288"/>
                </a:cubicBezTo>
                <a:cubicBezTo>
                  <a:pt x="367" y="13143"/>
                  <a:pt x="-823" y="58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615697673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648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2DA066-734D-3DF7-8926-C5AFBB7365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80407" y="743447"/>
            <a:ext cx="3973385" cy="3692028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5200"/>
              <a:t>How to share file via the one drive </a:t>
            </a:r>
            <a:endParaRPr lang="en-US" sz="52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AF5A2A-1C61-A2D0-E389-2B275ABC32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80408" y="4629234"/>
            <a:ext cx="3973386" cy="1485319"/>
          </a:xfrm>
          <a:noFill/>
        </p:spPr>
        <p:txBody>
          <a:bodyPr>
            <a:normAutofit/>
          </a:bodyPr>
          <a:lstStyle/>
          <a:p>
            <a:pPr marL="342900" indent="-342900" algn="l">
              <a:buAutoNum type="arabicPeriod"/>
            </a:pPr>
            <a:r>
              <a:rPr lang="en-GB" sz="2200" dirty="0"/>
              <a:t>Log in to your OneDrive account your school account </a:t>
            </a:r>
          </a:p>
          <a:p>
            <a:pPr marL="342900" indent="-342900" algn="l">
              <a:buAutoNum type="arabicPeriod"/>
            </a:pPr>
            <a:r>
              <a:rPr lang="en-GB" sz="2200" dirty="0"/>
              <a:t>Click upload or drag and drop files</a:t>
            </a:r>
            <a:endParaRPr lang="en-US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CD15A6A-9FE6-0D1E-B855-210D7CC747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65" r="4884"/>
          <a:stretch>
            <a:fillRect/>
          </a:stretch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22933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B71181-9EF9-BA8B-679C-81A9601B0C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4"/>
            <a:ext cx="3965232" cy="3063875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1.Select file.</a:t>
            </a:r>
            <a:br>
              <a:rPr lang="en-GB" sz="4000" dirty="0"/>
            </a:br>
            <a:r>
              <a:rPr lang="en-GB" sz="4000" dirty="0"/>
              <a:t>2.Click Share </a:t>
            </a:r>
            <a:br>
              <a:rPr lang="en-GB" sz="4000" dirty="0"/>
            </a:br>
            <a:r>
              <a:rPr lang="en-GB" sz="4000" dirty="0"/>
              <a:t>3.Enter email </a:t>
            </a:r>
            <a:br>
              <a:rPr lang="en-GB" sz="4000" dirty="0"/>
            </a:br>
            <a:r>
              <a:rPr lang="en-GB" sz="4000" dirty="0"/>
              <a:t>4.Set Permission (e.g can view can edit)</a:t>
            </a:r>
            <a:endParaRPr lang="en-US" sz="40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98D141C-DBFE-2E30-F072-5BF88A89C6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3108"/>
          <a:stretch>
            <a:fillRect/>
          </a:stretch>
        </p:blipFill>
        <p:spPr>
          <a:xfrm>
            <a:off x="1" y="10"/>
            <a:ext cx="693639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41469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FC19E8-2A07-65D3-7054-3651CC7BC6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4"/>
            <a:ext cx="4199179" cy="3311192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1. Click Copy link in OneDrive paste link into the email or message app and send email </a:t>
            </a:r>
            <a:br>
              <a:rPr lang="en-GB" sz="4000" dirty="0"/>
            </a:br>
            <a:endParaRPr lang="en-US" sz="40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F3ABD1A-ECDD-C3B6-ED0A-45CC822F3D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949" b="1"/>
          <a:stretch>
            <a:fillRect/>
          </a:stretch>
        </p:blipFill>
        <p:spPr>
          <a:xfrm>
            <a:off x="1" y="10"/>
            <a:ext cx="693639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42400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One drive Poster </vt:lpstr>
      <vt:lpstr>How to share file via the one drive </vt:lpstr>
      <vt:lpstr>1.Select file. 2.Click Share  3.Enter email  4.Set Permission (e.g can view can edit)</vt:lpstr>
      <vt:lpstr>1. Click Copy link in OneDrive paste link into the email or message app and send email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share file via the one drive </dc:title>
  <dc:creator>Allin Jalloh</dc:creator>
  <cp:lastModifiedBy>Allin Jalloh</cp:lastModifiedBy>
  <cp:revision>3</cp:revision>
  <dcterms:created xsi:type="dcterms:W3CDTF">2025-11-03T18:37:31Z</dcterms:created>
  <dcterms:modified xsi:type="dcterms:W3CDTF">2025-11-16T13:59:11Z</dcterms:modified>
</cp:coreProperties>
</file>