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47" d="100"/>
          <a:sy n="47" d="100"/>
        </p:scale>
        <p:origin x="1718" y="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608EB-BFEA-4099-BBEF-2A569276FDD2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9917BE-E23F-42E5-8BAE-C201B2E27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807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9917BE-E23F-42E5-8BAE-C201B2E271F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655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9421" y="3303144"/>
            <a:ext cx="7434027" cy="3413762"/>
          </a:xfrm>
        </p:spPr>
        <p:txBody>
          <a:bodyPr anchor="b">
            <a:normAutofit/>
          </a:bodyPr>
          <a:lstStyle>
            <a:lvl1pPr algn="ctr">
              <a:defRPr sz="567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9421" y="6716900"/>
            <a:ext cx="7434027" cy="1959752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00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206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0129" y="3287328"/>
            <a:ext cx="7552559" cy="3413784"/>
          </a:xfrm>
        </p:spPr>
        <p:txBody>
          <a:bodyPr anchor="b"/>
          <a:lstStyle>
            <a:lvl1pPr algn="ctr">
              <a:defRPr sz="4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0129" y="6701108"/>
            <a:ext cx="7552559" cy="2813167"/>
          </a:xfrm>
        </p:spPr>
        <p:txBody>
          <a:bodyPr anchor="t"/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2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9615" y="3233905"/>
            <a:ext cx="3985142" cy="757633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4778" y="3233908"/>
            <a:ext cx="3988424" cy="757633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488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613" y="3304604"/>
            <a:ext cx="3976794" cy="7677512"/>
          </a:xfrm>
          <a:prstGeom prst="rect">
            <a:avLst/>
          </a:prstGeom>
        </p:spPr>
      </p:pic>
      <p:pic>
        <p:nvPicPr>
          <p:cNvPr id="14" name="Picture 13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408" y="3304604"/>
            <a:ext cx="3976794" cy="767751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124" y="3425807"/>
            <a:ext cx="3840121" cy="1017117"/>
          </a:xfrm>
        </p:spPr>
        <p:txBody>
          <a:bodyPr anchor="b">
            <a:noAutofit/>
          </a:bodyPr>
          <a:lstStyle>
            <a:lvl1pPr marL="0" indent="0" algn="ctr">
              <a:buNone/>
              <a:defRPr sz="252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2124" y="4442925"/>
            <a:ext cx="3840121" cy="6367318"/>
          </a:xfrm>
        </p:spPr>
        <p:txBody>
          <a:bodyPr anchor="t"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57286" y="3425810"/>
            <a:ext cx="3855073" cy="1017115"/>
          </a:xfrm>
        </p:spPr>
        <p:txBody>
          <a:bodyPr anchor="b">
            <a:noAutofit/>
          </a:bodyPr>
          <a:lstStyle>
            <a:lvl1pPr marL="0" indent="0" algn="ctr">
              <a:buNone/>
              <a:defRPr sz="252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86" y="4442925"/>
            <a:ext cx="3855073" cy="6367318"/>
          </a:xfrm>
        </p:spPr>
        <p:txBody>
          <a:bodyPr anchor="t"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80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688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328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5" y="1137920"/>
            <a:ext cx="2919175" cy="3400914"/>
          </a:xfrm>
        </p:spPr>
        <p:txBody>
          <a:bodyPr anchor="b">
            <a:normAutofit/>
          </a:bodyPr>
          <a:lstStyle>
            <a:lvl1pPr algn="ctr">
              <a:defRPr sz="252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3812" y="1137920"/>
            <a:ext cx="5049390" cy="967232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5" y="4538834"/>
            <a:ext cx="2919175" cy="6271405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32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late-V2-S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237" y="1138523"/>
            <a:ext cx="3599553" cy="97168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4" y="1138523"/>
            <a:ext cx="4120910" cy="3414764"/>
          </a:xfrm>
        </p:spPr>
        <p:txBody>
          <a:bodyPr anchor="b">
            <a:noAutofit/>
          </a:bodyPr>
          <a:lstStyle>
            <a:lvl1pPr algn="ctr">
              <a:defRPr sz="336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25565" y="1388780"/>
            <a:ext cx="3323644" cy="917060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4" y="4553287"/>
            <a:ext cx="4120910" cy="6302117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67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late-V2-S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195" y="1008159"/>
            <a:ext cx="8038811" cy="71574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22" y="8521809"/>
            <a:ext cx="8154820" cy="1014481"/>
          </a:xfrm>
        </p:spPr>
        <p:txBody>
          <a:bodyPr anchor="b">
            <a:normAutofit/>
          </a:bodyPr>
          <a:lstStyle>
            <a:lvl1pPr algn="ctr">
              <a:defRPr sz="29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72528" y="1297353"/>
            <a:ext cx="7649880" cy="6581253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100"/>
            </a:lvl1pPr>
            <a:lvl2pPr marL="480060" indent="0">
              <a:buNone/>
              <a:defRPr sz="2100"/>
            </a:lvl2pPr>
            <a:lvl3pPr marL="960120" indent="0">
              <a:buNone/>
              <a:defRPr sz="210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3" y="9536292"/>
            <a:ext cx="8153588" cy="1273948"/>
          </a:xfrm>
        </p:spPr>
        <p:txBody>
          <a:bodyPr anchor="t"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130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3" y="1135749"/>
            <a:ext cx="8153588" cy="6597442"/>
          </a:xfrm>
        </p:spPr>
        <p:txBody>
          <a:bodyPr anchor="ctr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3" y="8017669"/>
            <a:ext cx="8153588" cy="2803409"/>
          </a:xfrm>
        </p:spPr>
        <p:txBody>
          <a:bodyPr anchor="ctr"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754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892" y="1137920"/>
            <a:ext cx="7325917" cy="5586754"/>
          </a:xfrm>
        </p:spPr>
        <p:txBody>
          <a:bodyPr anchor="ctr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55008" y="6738729"/>
            <a:ext cx="6892435" cy="994465"/>
          </a:xfrm>
        </p:spPr>
        <p:txBody>
          <a:bodyPr anchor="t">
            <a:normAutofit/>
          </a:bodyPr>
          <a:lstStyle>
            <a:lvl1pPr marL="0" indent="0" algn="r">
              <a:buNone/>
              <a:defRPr sz="147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3" y="8034792"/>
            <a:ext cx="8153588" cy="278039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658832" y="1631302"/>
            <a:ext cx="480060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19777" y="5475391"/>
            <a:ext cx="480060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69954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3" y="3970294"/>
            <a:ext cx="8153588" cy="4688759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07" y="8681038"/>
            <a:ext cx="8152356" cy="2129202"/>
          </a:xfrm>
        </p:spPr>
        <p:txBody>
          <a:bodyPr anchor="t"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486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19613" y="1137920"/>
            <a:ext cx="8153588" cy="181150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19613" y="3520440"/>
            <a:ext cx="2599525" cy="1075689"/>
          </a:xfrm>
        </p:spPr>
        <p:txBody>
          <a:bodyPr anchor="b">
            <a:noAutofit/>
          </a:bodyPr>
          <a:lstStyle>
            <a:lvl1pPr marL="0" indent="0" algn="ctr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719613" y="4800600"/>
            <a:ext cx="2599525" cy="6009640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01785" y="3520440"/>
            <a:ext cx="2599525" cy="1075689"/>
          </a:xfrm>
        </p:spPr>
        <p:txBody>
          <a:bodyPr anchor="b">
            <a:noAutofit/>
          </a:bodyPr>
          <a:lstStyle>
            <a:lvl1pPr marL="0" indent="0" algn="ctr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97630" y="4800600"/>
            <a:ext cx="2599525" cy="6009640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73675" y="3520440"/>
            <a:ext cx="2599525" cy="1075689"/>
          </a:xfrm>
        </p:spPr>
        <p:txBody>
          <a:bodyPr anchor="b">
            <a:noAutofit/>
          </a:bodyPr>
          <a:lstStyle>
            <a:lvl1pPr marL="0" indent="0" algn="ctr"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273675" y="4800600"/>
            <a:ext cx="2599525" cy="6009640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0270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01" y="3408617"/>
            <a:ext cx="2655498" cy="3422642"/>
          </a:xfrm>
          <a:prstGeom prst="rect">
            <a:avLst/>
          </a:prstGeom>
        </p:spPr>
      </p:pic>
      <p:pic>
        <p:nvPicPr>
          <p:cNvPr id="28" name="Picture 27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504" y="3408617"/>
            <a:ext cx="2655498" cy="3422642"/>
          </a:xfrm>
          <a:prstGeom prst="rect">
            <a:avLst/>
          </a:prstGeom>
        </p:spPr>
      </p:pic>
      <p:pic>
        <p:nvPicPr>
          <p:cNvPr id="29" name="Picture 28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7801" y="3408617"/>
            <a:ext cx="2655498" cy="3422642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19613" y="1137920"/>
            <a:ext cx="8153588" cy="181150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719613" y="7287665"/>
            <a:ext cx="2599525" cy="1075689"/>
          </a:xfrm>
        </p:spPr>
        <p:txBody>
          <a:bodyPr anchor="b">
            <a:noAutofit/>
          </a:bodyPr>
          <a:lstStyle>
            <a:lvl1pPr marL="0" indent="0" algn="ctr">
              <a:buNone/>
              <a:defRPr sz="210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01756" y="3619314"/>
            <a:ext cx="2435240" cy="2992181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719613" y="8363357"/>
            <a:ext cx="2599525" cy="24468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98696" y="7287665"/>
            <a:ext cx="2599525" cy="1075689"/>
          </a:xfrm>
        </p:spPr>
        <p:txBody>
          <a:bodyPr anchor="b">
            <a:noAutofit/>
          </a:bodyPr>
          <a:lstStyle>
            <a:lvl1pPr marL="0" indent="0" algn="ctr">
              <a:buNone/>
              <a:defRPr sz="210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79772" y="3619642"/>
            <a:ext cx="2435240" cy="3001906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97629" y="8363355"/>
            <a:ext cx="2600591" cy="24468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73774" y="7287665"/>
            <a:ext cx="2599525" cy="1075689"/>
          </a:xfrm>
        </p:spPr>
        <p:txBody>
          <a:bodyPr anchor="b">
            <a:noAutofit/>
          </a:bodyPr>
          <a:lstStyle>
            <a:lvl1pPr marL="0" indent="0" algn="ctr">
              <a:buNone/>
              <a:defRPr sz="210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359613" y="3610940"/>
            <a:ext cx="2435240" cy="3000282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273675" y="8363351"/>
            <a:ext cx="2599525" cy="24468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82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717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4168" y="1137921"/>
            <a:ext cx="1799033" cy="9672322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9614" y="1137921"/>
            <a:ext cx="6234537" cy="967232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48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19613" y="1137920"/>
            <a:ext cx="8153588" cy="181150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613" y="3233908"/>
            <a:ext cx="8153588" cy="757633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47005" y="10982116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5525D2F-553C-4E96-9E58-9CE7DB5E5A32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19615" y="10982116"/>
            <a:ext cx="5254881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9785" y="10982116"/>
            <a:ext cx="59341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1109517-F014-4C14-8034-89B0E4A8F4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578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80060" rtl="0" eaLnBrk="1" latinLnBrk="0" hangingPunct="1">
        <a:spcBef>
          <a:spcPct val="0"/>
        </a:spcBef>
        <a:buNone/>
        <a:defRPr sz="42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0045" indent="-32130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56000" indent="-28350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"/>
        <a:defRPr sz="189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77300" indent="-22680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"/>
        <a:defRPr sz="168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455300" indent="-22680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"/>
        <a:defRPr sz="147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757700" indent="-22680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"/>
        <a:defRPr sz="147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11533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"/>
        <a:defRPr sz="147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52189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"/>
        <a:defRPr sz="147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92845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"/>
        <a:defRPr sz="147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26151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2"/>
        </a:buClr>
        <a:buSzPct val="70000"/>
        <a:buFont typeface="Wingdings 2" charset="2"/>
        <a:buChar char=""/>
        <a:defRPr sz="147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BCF82-5A5C-49C1-AF12-4D19ECB28F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3586" y="0"/>
            <a:ext cx="7434027" cy="767660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chemeClr val="tx1"/>
                </a:solidFill>
              </a:rPr>
              <a:t>How to create a chart in Excel</a:t>
            </a:r>
            <a:endParaRPr lang="en-US" sz="3000" b="1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3C17A5-2B4F-906E-7EA3-08BFB1B5E74F}"/>
              </a:ext>
            </a:extLst>
          </p:cNvPr>
          <p:cNvSpPr txBox="1"/>
          <p:nvPr/>
        </p:nvSpPr>
        <p:spPr>
          <a:xfrm>
            <a:off x="5407618" y="851882"/>
            <a:ext cx="3505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Step 02: Organise your data into rows and columns with a clear header </a:t>
            </a:r>
            <a:endParaRPr lang="en-US" sz="20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E4AC60C-29D4-7C21-7592-BDE4D07FFCBB}"/>
              </a:ext>
            </a:extLst>
          </p:cNvPr>
          <p:cNvSpPr txBox="1"/>
          <p:nvPr/>
        </p:nvSpPr>
        <p:spPr>
          <a:xfrm>
            <a:off x="279456" y="816545"/>
            <a:ext cx="3505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Step 01: Please load Excel and select a blank workbook</a:t>
            </a:r>
            <a:endParaRPr lang="en-US" sz="20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8CBADE0-2ED9-4584-AFF8-DA3D86D9912A}"/>
              </a:ext>
            </a:extLst>
          </p:cNvPr>
          <p:cNvSpPr txBox="1"/>
          <p:nvPr/>
        </p:nvSpPr>
        <p:spPr>
          <a:xfrm>
            <a:off x="279456" y="3879652"/>
            <a:ext cx="3505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Step 03: Highlight the cells containing the data and headers you want to include in your chart (Range A2:G9)</a:t>
            </a:r>
            <a:endParaRPr lang="en-US" sz="2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C13C5B7-787A-4BB9-2B40-3C918B6B3026}"/>
              </a:ext>
            </a:extLst>
          </p:cNvPr>
          <p:cNvSpPr txBox="1"/>
          <p:nvPr/>
        </p:nvSpPr>
        <p:spPr>
          <a:xfrm>
            <a:off x="5167909" y="3988668"/>
            <a:ext cx="3505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Step 04: Navigate to the </a:t>
            </a:r>
            <a:r>
              <a:rPr lang="en-GB" sz="2000" b="1" dirty="0"/>
              <a:t>insert</a:t>
            </a:r>
            <a:r>
              <a:rPr lang="en-GB" sz="2000" dirty="0"/>
              <a:t> tab and click chart. </a:t>
            </a:r>
            <a:endParaRPr lang="en-US" sz="20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826305-3011-5F7D-A890-8131067C845C}"/>
              </a:ext>
            </a:extLst>
          </p:cNvPr>
          <p:cNvSpPr txBox="1"/>
          <p:nvPr/>
        </p:nvSpPr>
        <p:spPr>
          <a:xfrm>
            <a:off x="214143" y="7005665"/>
            <a:ext cx="3505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Step 05: Click chart designs/ chart styles to apply a different type of </a:t>
            </a:r>
            <a:r>
              <a:rPr lang="en-GB" sz="2000"/>
              <a:t>chart style</a:t>
            </a:r>
            <a:endParaRPr lang="en-US" sz="2000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8B7B74F1-3B09-4E86-9E8C-5C3B3783E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24" y="5256503"/>
            <a:ext cx="3555403" cy="1558648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EBCA093F-9216-59BE-1B4F-B0FE2B3D68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478" y="1695805"/>
            <a:ext cx="3198529" cy="188147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C1B0DCC-0954-F4CC-5B1C-7358A6928E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201" y="4826585"/>
            <a:ext cx="3984617" cy="177322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9A88812-24A9-5808-5837-E33DD0FCD3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3369" y="1920133"/>
            <a:ext cx="3696055" cy="1773226"/>
          </a:xfrm>
          <a:prstGeom prst="rect">
            <a:avLst/>
          </a:prstGeom>
        </p:spPr>
      </p:pic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6CFCC579-B626-7733-C058-B5EF1092F552}"/>
              </a:ext>
            </a:extLst>
          </p:cNvPr>
          <p:cNvCxnSpPr>
            <a:cxnSpLocks/>
          </p:cNvCxnSpPr>
          <p:nvPr/>
        </p:nvCxnSpPr>
        <p:spPr>
          <a:xfrm flipV="1">
            <a:off x="5066984" y="5375233"/>
            <a:ext cx="532770" cy="6564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37AFD9A-B75C-D5B7-3303-9ECE7103C28A}"/>
              </a:ext>
            </a:extLst>
          </p:cNvPr>
          <p:cNvCxnSpPr>
            <a:cxnSpLocks/>
          </p:cNvCxnSpPr>
          <p:nvPr/>
        </p:nvCxnSpPr>
        <p:spPr>
          <a:xfrm>
            <a:off x="5666022" y="5347131"/>
            <a:ext cx="1979920" cy="5620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2" name="Picture 61">
            <a:extLst>
              <a:ext uri="{FF2B5EF4-FFF2-40B4-BE49-F238E27FC236}">
                <a16:creationId xmlns:a16="http://schemas.microsoft.com/office/drawing/2014/main" id="{4FB11505-8736-90D2-10BB-4E73BA2B67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143" y="8483548"/>
            <a:ext cx="3607985" cy="2238186"/>
          </a:xfrm>
          <a:prstGeom prst="rect">
            <a:avLst/>
          </a:prstGeom>
        </p:spPr>
      </p:pic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1D328436-EFB7-FE85-B74E-710F3BB47EAA}"/>
              </a:ext>
            </a:extLst>
          </p:cNvPr>
          <p:cNvCxnSpPr>
            <a:cxnSpLocks/>
          </p:cNvCxnSpPr>
          <p:nvPr/>
        </p:nvCxnSpPr>
        <p:spPr>
          <a:xfrm>
            <a:off x="1542200" y="8768442"/>
            <a:ext cx="84908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D82FFFFB-302F-9200-CAB2-F5AFE2A822B4}"/>
              </a:ext>
            </a:extLst>
          </p:cNvPr>
          <p:cNvSpPr txBox="1"/>
          <p:nvPr/>
        </p:nvSpPr>
        <p:spPr>
          <a:xfrm>
            <a:off x="4928201" y="7148459"/>
            <a:ext cx="3505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Step 06: Click chart elements (+) to make sure the chart is clear enough to see</a:t>
            </a:r>
            <a:endParaRPr lang="en-US" sz="2000" dirty="0"/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76088E0C-1767-71D3-26AA-A186738AE4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00355" y="8425625"/>
            <a:ext cx="4592716" cy="2122115"/>
          </a:xfrm>
          <a:prstGeom prst="rect">
            <a:avLst/>
          </a:prstGeom>
        </p:spPr>
      </p:pic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AC8F041E-BEDF-54E5-8032-535C571A8D62}"/>
              </a:ext>
            </a:extLst>
          </p:cNvPr>
          <p:cNvCxnSpPr/>
          <p:nvPr/>
        </p:nvCxnSpPr>
        <p:spPr>
          <a:xfrm>
            <a:off x="6920509" y="8605157"/>
            <a:ext cx="72543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742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3EC26C"/>
      </a:accent1>
      <a:accent2>
        <a:srgbClr val="B3D463"/>
      </a:accent2>
      <a:accent3>
        <a:srgbClr val="3BBC9D"/>
      </a:accent3>
      <a:accent4>
        <a:srgbClr val="97AF75"/>
      </a:accent4>
      <a:accent5>
        <a:srgbClr val="6BA841"/>
      </a:accent5>
      <a:accent6>
        <a:srgbClr val="79AE90"/>
      </a:accent6>
      <a:hlink>
        <a:srgbClr val="85E4A6"/>
      </a:hlink>
      <a:folHlink>
        <a:srgbClr val="BDF3D0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20007</TotalTime>
  <Words>103</Words>
  <Application>Microsoft Office PowerPoint</Application>
  <PresentationFormat>A3 Paper (297x420 mm)</PresentationFormat>
  <Paragraphs>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Calisto MT</vt:lpstr>
      <vt:lpstr>Wingdings 2</vt:lpstr>
      <vt:lpstr>Slate</vt:lpstr>
      <vt:lpstr>How to create a chart in Excel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CHEYENNE EDMUND</dc:creator>
  <cp:lastModifiedBy>Donna Connor</cp:lastModifiedBy>
  <cp:revision>2</cp:revision>
  <dcterms:created xsi:type="dcterms:W3CDTF">2026-03-15T16:54:41Z</dcterms:created>
  <dcterms:modified xsi:type="dcterms:W3CDTF">2026-03-29T14:21:48Z</dcterms:modified>
</cp:coreProperties>
</file>