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91" r:id="rId3"/>
    <p:sldId id="261" r:id="rId4"/>
    <p:sldId id="262" r:id="rId5"/>
    <p:sldId id="263" r:id="rId6"/>
    <p:sldId id="292" r:id="rId7"/>
    <p:sldId id="294" r:id="rId8"/>
    <p:sldId id="266" r:id="rId9"/>
    <p:sldId id="267" r:id="rId10"/>
    <p:sldId id="299" r:id="rId11"/>
    <p:sldId id="268" r:id="rId12"/>
    <p:sldId id="269" r:id="rId13"/>
    <p:sldId id="300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93" r:id="rId22"/>
    <p:sldId id="278" r:id="rId23"/>
    <p:sldId id="279" r:id="rId24"/>
    <p:sldId id="295" r:id="rId25"/>
    <p:sldId id="280" r:id="rId26"/>
    <p:sldId id="284" r:id="rId27"/>
    <p:sldId id="285" r:id="rId28"/>
    <p:sldId id="286" r:id="rId29"/>
    <p:sldId id="298" r:id="rId30"/>
    <p:sldId id="287" r:id="rId31"/>
    <p:sldId id="297" r:id="rId32"/>
    <p:sldId id="296" r:id="rId3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EEE767-102A-4F8C-A2B9-6EAC1D0297B2}" v="268" dt="2025-11-23T17:48:36.7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83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16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undo redo custSel addSld delSld modSld sldOrd modMainMaster">
      <pc:chgData name="Piyumika Kithulgoda Gamage" userId="8130ac14-9727-4963-a006-512f362f8357" providerId="ADAL" clId="{640A4657-507C-4F70-9C5D-7B22F3298D16}" dt="2025-11-23T17:48:36.721" v="708" actId="14100"/>
      <pc:docMkLst>
        <pc:docMk/>
      </pc:docMkLst>
      <pc:sldChg chg="del">
        <pc:chgData name="Piyumika Kithulgoda Gamage" userId="8130ac14-9727-4963-a006-512f362f8357" providerId="ADAL" clId="{640A4657-507C-4F70-9C5D-7B22F3298D16}" dt="2025-11-23T13:40:59.909" v="17" actId="47"/>
        <pc:sldMkLst>
          <pc:docMk/>
          <pc:sldMk cId="0" sldId="260"/>
        </pc:sldMkLst>
      </pc:sldChg>
      <pc:sldChg chg="addSp modSp mod modClrScheme chgLayout">
        <pc:chgData name="Piyumika Kithulgoda Gamage" userId="8130ac14-9727-4963-a006-512f362f8357" providerId="ADAL" clId="{640A4657-507C-4F70-9C5D-7B22F3298D16}" dt="2025-11-23T13:46:10.511" v="51" actId="20577"/>
        <pc:sldMkLst>
          <pc:docMk/>
          <pc:sldMk cId="0" sldId="261"/>
        </pc:sldMkLst>
        <pc:spChg chg="add mod">
          <ac:chgData name="Piyumika Kithulgoda Gamage" userId="8130ac14-9727-4963-a006-512f362f8357" providerId="ADAL" clId="{640A4657-507C-4F70-9C5D-7B22F3298D16}" dt="2025-11-23T13:46:10.511" v="51" actId="20577"/>
          <ac:spMkLst>
            <pc:docMk/>
            <pc:sldMk cId="0" sldId="261"/>
            <ac:spMk id="3" creationId="{045AF89E-EDE7-1D0E-0248-78DE0D367F8E}"/>
          </ac:spMkLst>
        </pc:spChg>
        <pc:spChg chg="mod">
          <ac:chgData name="Piyumika Kithulgoda Gamage" userId="8130ac14-9727-4963-a006-512f362f8357" providerId="ADAL" clId="{640A4657-507C-4F70-9C5D-7B22F3298D16}" dt="2025-11-23T13:46:02.277" v="48" actId="26606"/>
          <ac:spMkLst>
            <pc:docMk/>
            <pc:sldMk cId="0" sldId="261"/>
            <ac:spMk id="23553" creationId="{598E6C69-39C0-B020-E3AC-249D113529ED}"/>
          </ac:spMkLst>
        </pc:spChg>
        <pc:spChg chg="mod">
          <ac:chgData name="Piyumika Kithulgoda Gamage" userId="8130ac14-9727-4963-a006-512f362f8357" providerId="ADAL" clId="{640A4657-507C-4F70-9C5D-7B22F3298D16}" dt="2025-11-23T13:46:02.277" v="48" actId="26606"/>
          <ac:spMkLst>
            <pc:docMk/>
            <pc:sldMk cId="0" sldId="261"/>
            <ac:spMk id="23554" creationId="{ABD977F3-8FD9-1447-FCBE-7AB9598BF8EC}"/>
          </ac:spMkLst>
        </pc:spChg>
        <pc:spChg chg="add mod">
          <ac:chgData name="Piyumika Kithulgoda Gamage" userId="8130ac14-9727-4963-a006-512f362f8357" providerId="ADAL" clId="{640A4657-507C-4F70-9C5D-7B22F3298D16}" dt="2025-11-23T13:46:02.277" v="48" actId="26606"/>
          <ac:spMkLst>
            <pc:docMk/>
            <pc:sldMk cId="0" sldId="261"/>
            <ac:spMk id="23559" creationId="{2DF258E9-DBC3-8749-AD9E-254DE9554FF6}"/>
          </ac:spMkLst>
        </pc:spChg>
        <pc:spChg chg="add mod">
          <ac:chgData name="Piyumika Kithulgoda Gamage" userId="8130ac14-9727-4963-a006-512f362f8357" providerId="ADAL" clId="{640A4657-507C-4F70-9C5D-7B22F3298D16}" dt="2025-11-23T13:46:02.277" v="48" actId="26606"/>
          <ac:spMkLst>
            <pc:docMk/>
            <pc:sldMk cId="0" sldId="261"/>
            <ac:spMk id="23561" creationId="{0B5E8817-C9DC-5909-F10A-2BBF1AAADABE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3:51:22.541" v="80" actId="20577"/>
        <pc:sldMkLst>
          <pc:docMk/>
          <pc:sldMk cId="0" sldId="262"/>
        </pc:sldMkLst>
        <pc:spChg chg="add del mod">
          <ac:chgData name="Piyumika Kithulgoda Gamage" userId="8130ac14-9727-4963-a006-512f362f8357" providerId="ADAL" clId="{640A4657-507C-4F70-9C5D-7B22F3298D16}" dt="2025-11-23T13:49:36.860" v="63" actId="478"/>
          <ac:spMkLst>
            <pc:docMk/>
            <pc:sldMk cId="0" sldId="262"/>
            <ac:spMk id="3" creationId="{1E0433C7-5DD4-845A-3865-4FD295E05FFA}"/>
          </ac:spMkLst>
        </pc:spChg>
        <pc:spChg chg="mod">
          <ac:chgData name="Piyumika Kithulgoda Gamage" userId="8130ac14-9727-4963-a006-512f362f8357" providerId="ADAL" clId="{640A4657-507C-4F70-9C5D-7B22F3298D16}" dt="2025-11-23T13:51:22.541" v="80" actId="20577"/>
          <ac:spMkLst>
            <pc:docMk/>
            <pc:sldMk cId="0" sldId="262"/>
            <ac:spMk id="24577" creationId="{A2DBEE8F-CA5B-B08B-0461-F5F491ADF645}"/>
          </ac:spMkLst>
        </pc:spChg>
        <pc:spChg chg="del">
          <ac:chgData name="Piyumika Kithulgoda Gamage" userId="8130ac14-9727-4963-a006-512f362f8357" providerId="ADAL" clId="{640A4657-507C-4F70-9C5D-7B22F3298D16}" dt="2025-11-23T13:49:32.265" v="61" actId="478"/>
          <ac:spMkLst>
            <pc:docMk/>
            <pc:sldMk cId="0" sldId="262"/>
            <ac:spMk id="24578" creationId="{4833CB3E-8031-FE73-13D1-16775F138753}"/>
          </ac:spMkLst>
        </pc:spChg>
        <pc:spChg chg="mod">
          <ac:chgData name="Piyumika Kithulgoda Gamage" userId="8130ac14-9727-4963-a006-512f362f8357" providerId="ADAL" clId="{640A4657-507C-4F70-9C5D-7B22F3298D16}" dt="2025-11-23T13:49:43.264" v="64"/>
          <ac:spMkLst>
            <pc:docMk/>
            <pc:sldMk cId="0" sldId="262"/>
            <ac:spMk id="24641" creationId="{3ACC5865-DDFA-7596-979A-1645AF0B2C3A}"/>
          </ac:spMkLst>
        </pc:spChg>
        <pc:graphicFrameChg chg="add mod modGraphic">
          <ac:chgData name="Piyumika Kithulgoda Gamage" userId="8130ac14-9727-4963-a006-512f362f8357" providerId="ADAL" clId="{640A4657-507C-4F70-9C5D-7B22F3298D16}" dt="2025-11-23T13:49:02.954" v="59" actId="14100"/>
          <ac:graphicFrameMkLst>
            <pc:docMk/>
            <pc:sldMk cId="0" sldId="262"/>
            <ac:graphicFrameMk id="2" creationId="{74BA395D-7DC5-D0E5-88AB-D17BA7FE3BEC}"/>
          </ac:graphicFrameMkLst>
        </pc:graphicFrameChg>
        <pc:graphicFrameChg chg="del mod modGraphic">
          <ac:chgData name="Piyumika Kithulgoda Gamage" userId="8130ac14-9727-4963-a006-512f362f8357" providerId="ADAL" clId="{640A4657-507C-4F70-9C5D-7B22F3298D16}" dt="2025-11-23T13:48:55.814" v="56" actId="478"/>
          <ac:graphicFrameMkLst>
            <pc:docMk/>
            <pc:sldMk cId="0" sldId="262"/>
            <ac:graphicFrameMk id="7" creationId="{67DE1BB1-89ED-4451-A68D-DC3437505EAD}"/>
          </ac:graphicFrameMkLst>
        </pc:graphicFrameChg>
      </pc:sldChg>
      <pc:sldChg chg="addSp delSp modSp mod chgLayout">
        <pc:chgData name="Piyumika Kithulgoda Gamage" userId="8130ac14-9727-4963-a006-512f362f8357" providerId="ADAL" clId="{640A4657-507C-4F70-9C5D-7B22F3298D16}" dt="2025-11-23T17:33:52.447" v="503" actId="1076"/>
        <pc:sldMkLst>
          <pc:docMk/>
          <pc:sldMk cId="0" sldId="263"/>
        </pc:sldMkLst>
        <pc:spChg chg="add">
          <ac:chgData name="Piyumika Kithulgoda Gamage" userId="8130ac14-9727-4963-a006-512f362f8357" providerId="ADAL" clId="{640A4657-507C-4F70-9C5D-7B22F3298D16}" dt="2025-11-23T17:33:31.433" v="495"/>
          <ac:spMkLst>
            <pc:docMk/>
            <pc:sldMk cId="0" sldId="263"/>
            <ac:spMk id="2" creationId="{CBE09FF2-440C-3879-5AF1-6BECC257C8A2}"/>
          </ac:spMkLst>
        </pc:spChg>
        <pc:spChg chg="add del mod">
          <ac:chgData name="Piyumika Kithulgoda Gamage" userId="8130ac14-9727-4963-a006-512f362f8357" providerId="ADAL" clId="{640A4657-507C-4F70-9C5D-7B22F3298D16}" dt="2025-11-23T13:50:41.059" v="74" actId="22"/>
          <ac:spMkLst>
            <pc:docMk/>
            <pc:sldMk cId="0" sldId="263"/>
            <ac:spMk id="3" creationId="{811DB24C-0802-A729-D8DE-C185EE8A3803}"/>
          </ac:spMkLst>
        </pc:spChg>
        <pc:spChg chg="add mod">
          <ac:chgData name="Piyumika Kithulgoda Gamage" userId="8130ac14-9727-4963-a006-512f362f8357" providerId="ADAL" clId="{640A4657-507C-4F70-9C5D-7B22F3298D16}" dt="2025-11-23T17:33:52.447" v="503" actId="1076"/>
          <ac:spMkLst>
            <pc:docMk/>
            <pc:sldMk cId="0" sldId="263"/>
            <ac:spMk id="3" creationId="{BE6C261C-ADF6-4617-0FD6-026101758EB1}"/>
          </ac:spMkLst>
        </pc:spChg>
        <pc:spChg chg="mod ord">
          <ac:chgData name="Piyumika Kithulgoda Gamage" userId="8130ac14-9727-4963-a006-512f362f8357" providerId="ADAL" clId="{640A4657-507C-4F70-9C5D-7B22F3298D16}" dt="2025-11-23T13:50:58.917" v="77" actId="700"/>
          <ac:spMkLst>
            <pc:docMk/>
            <pc:sldMk cId="0" sldId="263"/>
            <ac:spMk id="26625" creationId="{10E6C1DD-1523-6912-C755-99D41CDC47B8}"/>
          </ac:spMkLst>
        </pc:spChg>
        <pc:spChg chg="del mod ord">
          <ac:chgData name="Piyumika Kithulgoda Gamage" userId="8130ac14-9727-4963-a006-512f362f8357" providerId="ADAL" clId="{640A4657-507C-4F70-9C5D-7B22F3298D16}" dt="2025-11-23T17:33:35.052" v="498"/>
          <ac:spMkLst>
            <pc:docMk/>
            <pc:sldMk cId="0" sldId="263"/>
            <ac:spMk id="26626" creationId="{16FA9B94-CD78-512B-5B2B-5FB6ACCDA1B9}"/>
          </ac:spMkLst>
        </pc:spChg>
        <pc:picChg chg="add del">
          <ac:chgData name="Piyumika Kithulgoda Gamage" userId="8130ac14-9727-4963-a006-512f362f8357" providerId="ADAL" clId="{640A4657-507C-4F70-9C5D-7B22F3298D16}" dt="2025-11-23T13:50:44.293" v="76" actId="478"/>
          <ac:picMkLst>
            <pc:docMk/>
            <pc:sldMk cId="0" sldId="263"/>
            <ac:picMk id="26627" creationId="{7ABE75FE-ED32-EECE-CC60-DD51135DB862}"/>
          </ac:picMkLst>
        </pc:picChg>
      </pc:sldChg>
      <pc:sldChg chg="modSp del">
        <pc:chgData name="Piyumika Kithulgoda Gamage" userId="8130ac14-9727-4963-a006-512f362f8357" providerId="ADAL" clId="{640A4657-507C-4F70-9C5D-7B22F3298D16}" dt="2025-11-23T13:55:58.559" v="112" actId="47"/>
        <pc:sldMkLst>
          <pc:docMk/>
          <pc:sldMk cId="0" sldId="265"/>
        </pc:sldMkLst>
        <pc:spChg chg="mod">
          <ac:chgData name="Piyumika Kithulgoda Gamage" userId="8130ac14-9727-4963-a006-512f362f8357" providerId="ADAL" clId="{640A4657-507C-4F70-9C5D-7B22F3298D16}" dt="2025-11-23T13:54:39.422" v="95" actId="255"/>
          <ac:spMkLst>
            <pc:docMk/>
            <pc:sldMk cId="0" sldId="265"/>
            <ac:spMk id="28673" creationId="{02990543-6F19-AFF3-411B-7F04E00CA304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7:37:24.164" v="544" actId="22"/>
        <pc:sldMkLst>
          <pc:docMk/>
          <pc:sldMk cId="0" sldId="266"/>
        </pc:sldMkLst>
        <pc:spChg chg="add">
          <ac:chgData name="Piyumika Kithulgoda Gamage" userId="8130ac14-9727-4963-a006-512f362f8357" providerId="ADAL" clId="{640A4657-507C-4F70-9C5D-7B22F3298D16}" dt="2025-11-23T17:36:59.151" v="534"/>
          <ac:spMkLst>
            <pc:docMk/>
            <pc:sldMk cId="0" sldId="266"/>
            <ac:spMk id="2" creationId="{2E0BEBD6-9490-5275-A57C-3F9A2ADCFF77}"/>
          </ac:spMkLst>
        </pc:spChg>
        <pc:spChg chg="add mod">
          <ac:chgData name="Piyumika Kithulgoda Gamage" userId="8130ac14-9727-4963-a006-512f362f8357" providerId="ADAL" clId="{640A4657-507C-4F70-9C5D-7B22F3298D16}" dt="2025-11-23T17:37:20.508" v="542" actId="1076"/>
          <ac:spMkLst>
            <pc:docMk/>
            <pc:sldMk cId="0" sldId="266"/>
            <ac:spMk id="3" creationId="{1EE7DD01-A735-9963-307A-984BFDC91D9E}"/>
          </ac:spMkLst>
        </pc:spChg>
        <pc:spChg chg="add del">
          <ac:chgData name="Piyumika Kithulgoda Gamage" userId="8130ac14-9727-4963-a006-512f362f8357" providerId="ADAL" clId="{640A4657-507C-4F70-9C5D-7B22F3298D16}" dt="2025-11-23T17:37:24.164" v="544" actId="22"/>
          <ac:spMkLst>
            <pc:docMk/>
            <pc:sldMk cId="0" sldId="266"/>
            <ac:spMk id="5" creationId="{696EBFDE-6B4B-2832-9F73-1BB4EEA36371}"/>
          </ac:spMkLst>
        </pc:spChg>
        <pc:spChg chg="mod">
          <ac:chgData name="Piyumika Kithulgoda Gamage" userId="8130ac14-9727-4963-a006-512f362f8357" providerId="ADAL" clId="{640A4657-507C-4F70-9C5D-7B22F3298D16}" dt="2025-11-23T13:56:15.871" v="116" actId="255"/>
          <ac:spMkLst>
            <pc:docMk/>
            <pc:sldMk cId="0" sldId="266"/>
            <ac:spMk id="29697" creationId="{A51E41AE-4E64-3B6D-9584-0AE6ED3669B7}"/>
          </ac:spMkLst>
        </pc:spChg>
        <pc:spChg chg="del mod">
          <ac:chgData name="Piyumika Kithulgoda Gamage" userId="8130ac14-9727-4963-a006-512f362f8357" providerId="ADAL" clId="{640A4657-507C-4F70-9C5D-7B22F3298D16}" dt="2025-11-23T17:37:02.441" v="537"/>
          <ac:spMkLst>
            <pc:docMk/>
            <pc:sldMk cId="0" sldId="266"/>
            <ac:spMk id="29698" creationId="{BF0DC660-B8E8-1518-ED2B-F377FE3C0B98}"/>
          </ac:spMkLst>
        </pc:spChg>
      </pc:sldChg>
      <pc:sldChg chg="addSp delSp modSp add del mod">
        <pc:chgData name="Piyumika Kithulgoda Gamage" userId="8130ac14-9727-4963-a006-512f362f8357" providerId="ADAL" clId="{640A4657-507C-4F70-9C5D-7B22F3298D16}" dt="2025-11-23T17:38:32.292" v="552" actId="2696"/>
        <pc:sldMkLst>
          <pc:docMk/>
          <pc:sldMk cId="0" sldId="267"/>
        </pc:sldMkLst>
        <pc:spChg chg="add mod">
          <ac:chgData name="Piyumika Kithulgoda Gamage" userId="8130ac14-9727-4963-a006-512f362f8357" providerId="ADAL" clId="{640A4657-507C-4F70-9C5D-7B22F3298D16}" dt="2025-11-23T17:37:54.213" v="550" actId="12"/>
          <ac:spMkLst>
            <pc:docMk/>
            <pc:sldMk cId="0" sldId="267"/>
            <ac:spMk id="2" creationId="{18CD37CE-8FE9-7FAB-C163-299CD7A621E5}"/>
          </ac:spMkLst>
        </pc:spChg>
        <pc:spChg chg="mod">
          <ac:chgData name="Piyumika Kithulgoda Gamage" userId="8130ac14-9727-4963-a006-512f362f8357" providerId="ADAL" clId="{640A4657-507C-4F70-9C5D-7B22F3298D16}" dt="2025-11-23T13:56:41.041" v="119" actId="255"/>
          <ac:spMkLst>
            <pc:docMk/>
            <pc:sldMk cId="0" sldId="267"/>
            <ac:spMk id="30721" creationId="{4D0CBC07-9413-4413-943D-799497D0AEE2}"/>
          </ac:spMkLst>
        </pc:spChg>
        <pc:spChg chg="del mod">
          <ac:chgData name="Piyumika Kithulgoda Gamage" userId="8130ac14-9727-4963-a006-512f362f8357" providerId="ADAL" clId="{640A4657-507C-4F70-9C5D-7B22F3298D16}" dt="2025-11-23T17:37:48.816" v="547"/>
          <ac:spMkLst>
            <pc:docMk/>
            <pc:sldMk cId="0" sldId="267"/>
            <ac:spMk id="30722" creationId="{3CAFCDD9-2592-3313-E280-151D39198F59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3:58:09.396" v="146" actId="20577"/>
        <pc:sldMkLst>
          <pc:docMk/>
          <pc:sldMk cId="0" sldId="268"/>
        </pc:sldMkLst>
        <pc:spChg chg="add mod">
          <ac:chgData name="Piyumika Kithulgoda Gamage" userId="8130ac14-9727-4963-a006-512f362f8357" providerId="ADAL" clId="{640A4657-507C-4F70-9C5D-7B22F3298D16}" dt="2025-11-23T13:58:09.396" v="146" actId="20577"/>
          <ac:spMkLst>
            <pc:docMk/>
            <pc:sldMk cId="0" sldId="268"/>
            <ac:spMk id="3" creationId="{87BFD8EC-84B0-E27F-38D4-5234A3EF3A39}"/>
          </ac:spMkLst>
        </pc:spChg>
        <pc:spChg chg="mod">
          <ac:chgData name="Piyumika Kithulgoda Gamage" userId="8130ac14-9727-4963-a006-512f362f8357" providerId="ADAL" clId="{640A4657-507C-4F70-9C5D-7B22F3298D16}" dt="2025-11-23T13:57:13.133" v="131" actId="20577"/>
          <ac:spMkLst>
            <pc:docMk/>
            <pc:sldMk cId="0" sldId="268"/>
            <ac:spMk id="31745" creationId="{CA61C290-DC04-EBA8-A782-88CC9DD4A4F8}"/>
          </ac:spMkLst>
        </pc:spChg>
        <pc:spChg chg="mod">
          <ac:chgData name="Piyumika Kithulgoda Gamage" userId="8130ac14-9727-4963-a006-512f362f8357" providerId="ADAL" clId="{640A4657-507C-4F70-9C5D-7B22F3298D16}" dt="2025-11-23T13:57:43.398" v="138" actId="14100"/>
          <ac:spMkLst>
            <pc:docMk/>
            <pc:sldMk cId="0" sldId="268"/>
            <ac:spMk id="31746" creationId="{3F653705-F790-9696-E508-F1619CD92B5D}"/>
          </ac:spMkLst>
        </pc:spChg>
        <pc:graphicFrameChg chg="del modGraphic">
          <ac:chgData name="Piyumika Kithulgoda Gamage" userId="8130ac14-9727-4963-a006-512f362f8357" providerId="ADAL" clId="{640A4657-507C-4F70-9C5D-7B22F3298D16}" dt="2025-11-23T13:57:18.151" v="133" actId="478"/>
          <ac:graphicFrameMkLst>
            <pc:docMk/>
            <pc:sldMk cId="0" sldId="268"/>
            <ac:graphicFrameMk id="4" creationId="{BD273D9F-1CE3-3B45-A44A-D78970F31452}"/>
          </ac:graphicFrameMkLst>
        </pc:graphicFrameChg>
      </pc:sldChg>
      <pc:sldChg chg="addSp delSp modSp mod">
        <pc:chgData name="Piyumika Kithulgoda Gamage" userId="8130ac14-9727-4963-a006-512f362f8357" providerId="ADAL" clId="{640A4657-507C-4F70-9C5D-7B22F3298D16}" dt="2025-11-23T14:00:17.234" v="158" actId="1076"/>
        <pc:sldMkLst>
          <pc:docMk/>
          <pc:sldMk cId="0" sldId="269"/>
        </pc:sldMkLst>
        <pc:spChg chg="mod">
          <ac:chgData name="Piyumika Kithulgoda Gamage" userId="8130ac14-9727-4963-a006-512f362f8357" providerId="ADAL" clId="{640A4657-507C-4F70-9C5D-7B22F3298D16}" dt="2025-11-23T13:58:31.723" v="149" actId="255"/>
          <ac:spMkLst>
            <pc:docMk/>
            <pc:sldMk cId="0" sldId="269"/>
            <ac:spMk id="32769" creationId="{D504AE59-D241-06AA-17A5-45C7275CD22A}"/>
          </ac:spMkLst>
        </pc:spChg>
        <pc:spChg chg="del mod">
          <ac:chgData name="Piyumika Kithulgoda Gamage" userId="8130ac14-9727-4963-a006-512f362f8357" providerId="ADAL" clId="{640A4657-507C-4F70-9C5D-7B22F3298D16}" dt="2025-11-23T14:00:02.563" v="152" actId="478"/>
          <ac:spMkLst>
            <pc:docMk/>
            <pc:sldMk cId="0" sldId="269"/>
            <ac:spMk id="32770" creationId="{4C3577A3-1E59-A776-606C-97669B446D14}"/>
          </ac:spMkLst>
        </pc:spChg>
        <pc:picChg chg="add mod">
          <ac:chgData name="Piyumika Kithulgoda Gamage" userId="8130ac14-9727-4963-a006-512f362f8357" providerId="ADAL" clId="{640A4657-507C-4F70-9C5D-7B22F3298D16}" dt="2025-11-23T14:00:17.234" v="158" actId="1076"/>
          <ac:picMkLst>
            <pc:docMk/>
            <pc:sldMk cId="0" sldId="269"/>
            <ac:picMk id="32772" creationId="{C25759A5-B17B-5506-4B0D-3661EC6BE192}"/>
          </ac:picMkLst>
        </pc:picChg>
      </pc:sldChg>
      <pc:sldChg chg="delSp modSp mod ord">
        <pc:chgData name="Piyumika Kithulgoda Gamage" userId="8130ac14-9727-4963-a006-512f362f8357" providerId="ADAL" clId="{640A4657-507C-4F70-9C5D-7B22F3298D16}" dt="2025-11-23T17:41:38.714" v="626"/>
        <pc:sldMkLst>
          <pc:docMk/>
          <pc:sldMk cId="0" sldId="270"/>
        </pc:sldMkLst>
        <pc:spChg chg="mod">
          <ac:chgData name="Piyumika Kithulgoda Gamage" userId="8130ac14-9727-4963-a006-512f362f8357" providerId="ADAL" clId="{640A4657-507C-4F70-9C5D-7B22F3298D16}" dt="2025-11-23T17:40:45.092" v="592"/>
          <ac:spMkLst>
            <pc:docMk/>
            <pc:sldMk cId="0" sldId="270"/>
            <ac:spMk id="33793" creationId="{8A04049F-947D-6275-EABA-F2CCC7FA07F6}"/>
          </ac:spMkLst>
        </pc:spChg>
        <pc:spChg chg="mod">
          <ac:chgData name="Piyumika Kithulgoda Gamage" userId="8130ac14-9727-4963-a006-512f362f8357" providerId="ADAL" clId="{640A4657-507C-4F70-9C5D-7B22F3298D16}" dt="2025-11-23T17:40:43.224" v="591" actId="21"/>
          <ac:spMkLst>
            <pc:docMk/>
            <pc:sldMk cId="0" sldId="270"/>
            <ac:spMk id="33794" creationId="{9D843401-7021-CCBC-76A6-926847BB6DEA}"/>
          </ac:spMkLst>
        </pc:spChg>
        <pc:picChg chg="del mod">
          <ac:chgData name="Piyumika Kithulgoda Gamage" userId="8130ac14-9727-4963-a006-512f362f8357" providerId="ADAL" clId="{640A4657-507C-4F70-9C5D-7B22F3298D16}" dt="2025-11-23T14:00:56.576" v="162" actId="478"/>
          <ac:picMkLst>
            <pc:docMk/>
            <pc:sldMk cId="0" sldId="270"/>
            <ac:picMk id="33795" creationId="{A9034C01-BD97-FE11-5613-44B284769D03}"/>
          </ac:picMkLst>
        </pc:picChg>
      </pc:sldChg>
      <pc:sldChg chg="modSp mod">
        <pc:chgData name="Piyumika Kithulgoda Gamage" userId="8130ac14-9727-4963-a006-512f362f8357" providerId="ADAL" clId="{640A4657-507C-4F70-9C5D-7B22F3298D16}" dt="2025-11-23T14:01:50.646" v="174"/>
        <pc:sldMkLst>
          <pc:docMk/>
          <pc:sldMk cId="0" sldId="271"/>
        </pc:sldMkLst>
        <pc:spChg chg="mod">
          <ac:chgData name="Piyumika Kithulgoda Gamage" userId="8130ac14-9727-4963-a006-512f362f8357" providerId="ADAL" clId="{640A4657-507C-4F70-9C5D-7B22F3298D16}" dt="2025-11-23T14:01:36.449" v="172" actId="20577"/>
          <ac:spMkLst>
            <pc:docMk/>
            <pc:sldMk cId="0" sldId="271"/>
            <ac:spMk id="34817" creationId="{755B7C66-AA8D-C17F-B71A-E7BCE1E5F206}"/>
          </ac:spMkLst>
        </pc:spChg>
        <pc:spChg chg="mod">
          <ac:chgData name="Piyumika Kithulgoda Gamage" userId="8130ac14-9727-4963-a006-512f362f8357" providerId="ADAL" clId="{640A4657-507C-4F70-9C5D-7B22F3298D16}" dt="2025-11-23T14:01:50.646" v="174"/>
          <ac:spMkLst>
            <pc:docMk/>
            <pc:sldMk cId="0" sldId="271"/>
            <ac:spMk id="34818" creationId="{71D8E184-005E-82D4-B5A6-474CADE59A63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7:47:06.013" v="695" actId="1076"/>
        <pc:sldMkLst>
          <pc:docMk/>
          <pc:sldMk cId="0" sldId="272"/>
        </pc:sldMkLst>
        <pc:spChg chg="add mod">
          <ac:chgData name="Piyumika Kithulgoda Gamage" userId="8130ac14-9727-4963-a006-512f362f8357" providerId="ADAL" clId="{640A4657-507C-4F70-9C5D-7B22F3298D16}" dt="2025-11-23T14:02:31.776" v="185" actId="14100"/>
          <ac:spMkLst>
            <pc:docMk/>
            <pc:sldMk cId="0" sldId="272"/>
            <ac:spMk id="3" creationId="{C6068957-02AC-6859-45E3-6646AB082986}"/>
          </ac:spMkLst>
        </pc:spChg>
        <pc:spChg chg="mod">
          <ac:chgData name="Piyumika Kithulgoda Gamage" userId="8130ac14-9727-4963-a006-512f362f8357" providerId="ADAL" clId="{640A4657-507C-4F70-9C5D-7B22F3298D16}" dt="2025-11-23T14:02:01.159" v="175"/>
          <ac:spMkLst>
            <pc:docMk/>
            <pc:sldMk cId="0" sldId="272"/>
            <ac:spMk id="35841" creationId="{235A8E19-5F73-BC92-753A-718F85EC3834}"/>
          </ac:spMkLst>
        </pc:spChg>
        <pc:spChg chg="mod">
          <ac:chgData name="Piyumika Kithulgoda Gamage" userId="8130ac14-9727-4963-a006-512f362f8357" providerId="ADAL" clId="{640A4657-507C-4F70-9C5D-7B22F3298D16}" dt="2025-11-23T17:47:06.013" v="695" actId="1076"/>
          <ac:spMkLst>
            <pc:docMk/>
            <pc:sldMk cId="0" sldId="272"/>
            <ac:spMk id="35842" creationId="{76AEA678-B7AF-C386-0E42-60E205097BF4}"/>
          </ac:spMkLst>
        </pc:spChg>
        <pc:picChg chg="del">
          <ac:chgData name="Piyumika Kithulgoda Gamage" userId="8130ac14-9727-4963-a006-512f362f8357" providerId="ADAL" clId="{640A4657-507C-4F70-9C5D-7B22F3298D16}" dt="2025-11-23T14:02:06.732" v="176" actId="478"/>
          <ac:picMkLst>
            <pc:docMk/>
            <pc:sldMk cId="0" sldId="272"/>
            <ac:picMk id="35843" creationId="{8B7A11C6-D585-353B-E082-A54A6CE35DAC}"/>
          </ac:picMkLst>
        </pc:picChg>
      </pc:sldChg>
      <pc:sldChg chg="addSp delSp modSp mod">
        <pc:chgData name="Piyumika Kithulgoda Gamage" userId="8130ac14-9727-4963-a006-512f362f8357" providerId="ADAL" clId="{640A4657-507C-4F70-9C5D-7B22F3298D16}" dt="2025-11-23T14:03:11.554" v="197" actId="20577"/>
        <pc:sldMkLst>
          <pc:docMk/>
          <pc:sldMk cId="0" sldId="273"/>
        </pc:sldMkLst>
        <pc:spChg chg="add mod">
          <ac:chgData name="Piyumika Kithulgoda Gamage" userId="8130ac14-9727-4963-a006-512f362f8357" providerId="ADAL" clId="{640A4657-507C-4F70-9C5D-7B22F3298D16}" dt="2025-11-23T14:03:11.554" v="197" actId="20577"/>
          <ac:spMkLst>
            <pc:docMk/>
            <pc:sldMk cId="0" sldId="273"/>
            <ac:spMk id="3" creationId="{E07300E9-6F05-B825-FEAE-0DCF12F4E463}"/>
          </ac:spMkLst>
        </pc:spChg>
        <pc:spChg chg="mod">
          <ac:chgData name="Piyumika Kithulgoda Gamage" userId="8130ac14-9727-4963-a006-512f362f8357" providerId="ADAL" clId="{640A4657-507C-4F70-9C5D-7B22F3298D16}" dt="2025-11-23T14:02:42.572" v="187" actId="255"/>
          <ac:spMkLst>
            <pc:docMk/>
            <pc:sldMk cId="0" sldId="273"/>
            <ac:spMk id="36865" creationId="{755273EB-7AFE-6CAC-8B7C-C3F990E819B7}"/>
          </ac:spMkLst>
        </pc:spChg>
        <pc:spChg chg="mod">
          <ac:chgData name="Piyumika Kithulgoda Gamage" userId="8130ac14-9727-4963-a006-512f362f8357" providerId="ADAL" clId="{640A4657-507C-4F70-9C5D-7B22F3298D16}" dt="2025-11-23T14:02:56.133" v="192"/>
          <ac:spMkLst>
            <pc:docMk/>
            <pc:sldMk cId="0" sldId="273"/>
            <ac:spMk id="36866" creationId="{734A6116-498E-DAC8-1F10-6461737D1430}"/>
          </ac:spMkLst>
        </pc:spChg>
        <pc:picChg chg="del">
          <ac:chgData name="Piyumika Kithulgoda Gamage" userId="8130ac14-9727-4963-a006-512f362f8357" providerId="ADAL" clId="{640A4657-507C-4F70-9C5D-7B22F3298D16}" dt="2025-11-23T14:02:45.164" v="188" actId="478"/>
          <ac:picMkLst>
            <pc:docMk/>
            <pc:sldMk cId="0" sldId="273"/>
            <ac:picMk id="36867" creationId="{3DDBDABF-7062-2A78-4A6B-E9C5A862983D}"/>
          </ac:picMkLst>
        </pc:picChg>
      </pc:sldChg>
      <pc:sldChg chg="addSp delSp modSp mod">
        <pc:chgData name="Piyumika Kithulgoda Gamage" userId="8130ac14-9727-4963-a006-512f362f8357" providerId="ADAL" clId="{640A4657-507C-4F70-9C5D-7B22F3298D16}" dt="2025-11-23T14:06:13.780" v="219" actId="1076"/>
        <pc:sldMkLst>
          <pc:docMk/>
          <pc:sldMk cId="0" sldId="274"/>
        </pc:sldMkLst>
        <pc:spChg chg="add del mod">
          <ac:chgData name="Piyumika Kithulgoda Gamage" userId="8130ac14-9727-4963-a006-512f362f8357" providerId="ADAL" clId="{640A4657-507C-4F70-9C5D-7B22F3298D16}" dt="2025-11-23T14:04:26.301" v="203" actId="478"/>
          <ac:spMkLst>
            <pc:docMk/>
            <pc:sldMk cId="0" sldId="274"/>
            <ac:spMk id="2" creationId="{13D1A0D6-D05F-41AE-ECA2-DDB8C3E5F6CC}"/>
          </ac:spMkLst>
        </pc:spChg>
        <pc:spChg chg="add mod">
          <ac:chgData name="Piyumika Kithulgoda Gamage" userId="8130ac14-9727-4963-a006-512f362f8357" providerId="ADAL" clId="{640A4657-507C-4F70-9C5D-7B22F3298D16}" dt="2025-11-23T14:06:13.780" v="219" actId="1076"/>
          <ac:spMkLst>
            <pc:docMk/>
            <pc:sldMk cId="0" sldId="274"/>
            <ac:spMk id="4" creationId="{79058089-38C1-C081-20EA-D1AC3780647C}"/>
          </ac:spMkLst>
        </pc:spChg>
        <pc:spChg chg="mod">
          <ac:chgData name="Piyumika Kithulgoda Gamage" userId="8130ac14-9727-4963-a006-512f362f8357" providerId="ADAL" clId="{640A4657-507C-4F70-9C5D-7B22F3298D16}" dt="2025-11-23T14:05:08.564" v="211" actId="255"/>
          <ac:spMkLst>
            <pc:docMk/>
            <pc:sldMk cId="0" sldId="274"/>
            <ac:spMk id="37889" creationId="{E4B6DA10-2643-8547-6DC8-E3267C3205BE}"/>
          </ac:spMkLst>
        </pc:spChg>
        <pc:spChg chg="del">
          <ac:chgData name="Piyumika Kithulgoda Gamage" userId="8130ac14-9727-4963-a006-512f362f8357" providerId="ADAL" clId="{640A4657-507C-4F70-9C5D-7B22F3298D16}" dt="2025-11-23T14:04:24.535" v="202" actId="478"/>
          <ac:spMkLst>
            <pc:docMk/>
            <pc:sldMk cId="0" sldId="274"/>
            <ac:spMk id="37890" creationId="{22680CDB-AD18-966E-A220-7F340BFAC912}"/>
          </ac:spMkLst>
        </pc:spChg>
        <pc:spChg chg="add">
          <ac:chgData name="Piyumika Kithulgoda Gamage" userId="8130ac14-9727-4963-a006-512f362f8357" providerId="ADAL" clId="{640A4657-507C-4F70-9C5D-7B22F3298D16}" dt="2025-11-23T14:04:30.238" v="205" actId="26606"/>
          <ac:spMkLst>
            <pc:docMk/>
            <pc:sldMk cId="0" sldId="274"/>
            <ac:spMk id="37897" creationId="{5026EAF1-2760-E2C1-7D38-221A62E5F7F9}"/>
          </ac:spMkLst>
        </pc:spChg>
        <pc:spChg chg="add">
          <ac:chgData name="Piyumika Kithulgoda Gamage" userId="8130ac14-9727-4963-a006-512f362f8357" providerId="ADAL" clId="{640A4657-507C-4F70-9C5D-7B22F3298D16}" dt="2025-11-23T14:04:30.238" v="205" actId="26606"/>
          <ac:spMkLst>
            <pc:docMk/>
            <pc:sldMk cId="0" sldId="274"/>
            <ac:spMk id="37899" creationId="{702AE8B9-53EA-6666-D8E5-8FCA975130B5}"/>
          </ac:spMkLst>
        </pc:spChg>
        <pc:picChg chg="add mod">
          <ac:chgData name="Piyumika Kithulgoda Gamage" userId="8130ac14-9727-4963-a006-512f362f8357" providerId="ADAL" clId="{640A4657-507C-4F70-9C5D-7B22F3298D16}" dt="2025-11-23T14:06:07.860" v="216" actId="1076"/>
          <ac:picMkLst>
            <pc:docMk/>
            <pc:sldMk cId="0" sldId="274"/>
            <ac:picMk id="37892" creationId="{52DB4B0C-96AC-24B8-F1DA-0728EE31E741}"/>
          </ac:picMkLst>
        </pc:picChg>
      </pc:sldChg>
      <pc:sldChg chg="addSp delSp modSp mod">
        <pc:chgData name="Piyumika Kithulgoda Gamage" userId="8130ac14-9727-4963-a006-512f362f8357" providerId="ADAL" clId="{640A4657-507C-4F70-9C5D-7B22F3298D16}" dt="2025-11-23T14:08:39.477" v="254" actId="1076"/>
        <pc:sldMkLst>
          <pc:docMk/>
          <pc:sldMk cId="0" sldId="275"/>
        </pc:sldMkLst>
        <pc:spChg chg="add">
          <ac:chgData name="Piyumika Kithulgoda Gamage" userId="8130ac14-9727-4963-a006-512f362f8357" providerId="ADAL" clId="{640A4657-507C-4F70-9C5D-7B22F3298D16}" dt="2025-11-23T14:06:45.169" v="220"/>
          <ac:spMkLst>
            <pc:docMk/>
            <pc:sldMk cId="0" sldId="275"/>
            <ac:spMk id="2" creationId="{75192C20-130A-6461-CA12-3B9DDC277CD4}"/>
          </ac:spMkLst>
        </pc:spChg>
        <pc:spChg chg="add mod">
          <ac:chgData name="Piyumika Kithulgoda Gamage" userId="8130ac14-9727-4963-a006-512f362f8357" providerId="ADAL" clId="{640A4657-507C-4F70-9C5D-7B22F3298D16}" dt="2025-11-23T14:08:17.806" v="244" actId="1076"/>
          <ac:spMkLst>
            <pc:docMk/>
            <pc:sldMk cId="0" sldId="275"/>
            <ac:spMk id="3" creationId="{DD8F5604-4DA9-5B67-6153-98BBF82D3664}"/>
          </ac:spMkLst>
        </pc:spChg>
        <pc:spChg chg="add mod">
          <ac:chgData name="Piyumika Kithulgoda Gamage" userId="8130ac14-9727-4963-a006-512f362f8357" providerId="ADAL" clId="{640A4657-507C-4F70-9C5D-7B22F3298D16}" dt="2025-11-23T14:08:39.477" v="254" actId="1076"/>
          <ac:spMkLst>
            <pc:docMk/>
            <pc:sldMk cId="0" sldId="275"/>
            <ac:spMk id="5" creationId="{1274CED6-5148-A445-AD45-1C4BB9CFA590}"/>
          </ac:spMkLst>
        </pc:spChg>
        <pc:spChg chg="mod">
          <ac:chgData name="Piyumika Kithulgoda Gamage" userId="8130ac14-9727-4963-a006-512f362f8357" providerId="ADAL" clId="{640A4657-507C-4F70-9C5D-7B22F3298D16}" dt="2025-11-23T14:04:48.050" v="207" actId="255"/>
          <ac:spMkLst>
            <pc:docMk/>
            <pc:sldMk cId="0" sldId="275"/>
            <ac:spMk id="38913" creationId="{2DCDBC1D-594B-6312-2F8D-037412E1D81B}"/>
          </ac:spMkLst>
        </pc:spChg>
        <pc:spChg chg="del mod">
          <ac:chgData name="Piyumika Kithulgoda Gamage" userId="8130ac14-9727-4963-a006-512f362f8357" providerId="ADAL" clId="{640A4657-507C-4F70-9C5D-7B22F3298D16}" dt="2025-11-23T14:06:49.387" v="223"/>
          <ac:spMkLst>
            <pc:docMk/>
            <pc:sldMk cId="0" sldId="275"/>
            <ac:spMk id="38914" creationId="{17BD2975-E3E5-5B3D-2AD7-9D55ABDBAED7}"/>
          </ac:spMkLst>
        </pc:spChg>
      </pc:sldChg>
      <pc:sldChg chg="addSp modSp mod">
        <pc:chgData name="Piyumika Kithulgoda Gamage" userId="8130ac14-9727-4963-a006-512f362f8357" providerId="ADAL" clId="{640A4657-507C-4F70-9C5D-7B22F3298D16}" dt="2025-11-23T14:09:45.015" v="290" actId="5793"/>
        <pc:sldMkLst>
          <pc:docMk/>
          <pc:sldMk cId="0" sldId="276"/>
        </pc:sldMkLst>
        <pc:spChg chg="add mod">
          <ac:chgData name="Piyumika Kithulgoda Gamage" userId="8130ac14-9727-4963-a006-512f362f8357" providerId="ADAL" clId="{640A4657-507C-4F70-9C5D-7B22F3298D16}" dt="2025-11-23T14:09:45.015" v="290" actId="5793"/>
          <ac:spMkLst>
            <pc:docMk/>
            <pc:sldMk cId="0" sldId="276"/>
            <ac:spMk id="3" creationId="{D7628838-DFF0-C989-379A-274056A17D84}"/>
          </ac:spMkLst>
        </pc:spChg>
        <pc:spChg chg="mod">
          <ac:chgData name="Piyumika Kithulgoda Gamage" userId="8130ac14-9727-4963-a006-512f362f8357" providerId="ADAL" clId="{640A4657-507C-4F70-9C5D-7B22F3298D16}" dt="2025-11-23T14:09:17.866" v="282" actId="404"/>
          <ac:spMkLst>
            <pc:docMk/>
            <pc:sldMk cId="0" sldId="276"/>
            <ac:spMk id="39937" creationId="{1C0E33C0-C679-541A-C70B-C40AB6ED605B}"/>
          </ac:spMkLst>
        </pc:spChg>
        <pc:spChg chg="mod">
          <ac:chgData name="Piyumika Kithulgoda Gamage" userId="8130ac14-9727-4963-a006-512f362f8357" providerId="ADAL" clId="{640A4657-507C-4F70-9C5D-7B22F3298D16}" dt="2025-11-23T14:09:32.959" v="284" actId="14100"/>
          <ac:spMkLst>
            <pc:docMk/>
            <pc:sldMk cId="0" sldId="276"/>
            <ac:spMk id="39938" creationId="{E57D1F0C-6C76-9DCA-E357-99B1A879A09A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7:48:36.721" v="708" actId="14100"/>
        <pc:sldMkLst>
          <pc:docMk/>
          <pc:sldMk cId="0" sldId="277"/>
        </pc:sldMkLst>
        <pc:spChg chg="add del">
          <ac:chgData name="Piyumika Kithulgoda Gamage" userId="8130ac14-9727-4963-a006-512f362f8357" providerId="ADAL" clId="{640A4657-507C-4F70-9C5D-7B22F3298D16}" dt="2025-11-23T17:30:41.307" v="492" actId="478"/>
          <ac:spMkLst>
            <pc:docMk/>
            <pc:sldMk cId="0" sldId="277"/>
            <ac:spMk id="4" creationId="{40D211C1-041F-4359-F40D-0B2D072C3F8A}"/>
          </ac:spMkLst>
        </pc:spChg>
        <pc:spChg chg="add del">
          <ac:chgData name="Piyumika Kithulgoda Gamage" userId="8130ac14-9727-4963-a006-512f362f8357" providerId="ADAL" clId="{640A4657-507C-4F70-9C5D-7B22F3298D16}" dt="2025-11-23T17:30:52.671" v="494" actId="478"/>
          <ac:spMkLst>
            <pc:docMk/>
            <pc:sldMk cId="0" sldId="277"/>
            <ac:spMk id="6" creationId="{6C78CE5A-1A96-2C39-BE18-667BCD710CF3}"/>
          </ac:spMkLst>
        </pc:spChg>
        <pc:spChg chg="mod">
          <ac:chgData name="Piyumika Kithulgoda Gamage" userId="8130ac14-9727-4963-a006-512f362f8357" providerId="ADAL" clId="{640A4657-507C-4F70-9C5D-7B22F3298D16}" dt="2025-11-23T17:48:36.721" v="708" actId="14100"/>
          <ac:spMkLst>
            <pc:docMk/>
            <pc:sldMk cId="0" sldId="277"/>
            <ac:spMk id="18434" creationId="{640A393F-4647-F1AE-0C28-934FA3DA396E}"/>
          </ac:spMkLst>
        </pc:spChg>
      </pc:sldChg>
      <pc:sldChg chg="addSp modSp mod">
        <pc:chgData name="Piyumika Kithulgoda Gamage" userId="8130ac14-9727-4963-a006-512f362f8357" providerId="ADAL" clId="{640A4657-507C-4F70-9C5D-7B22F3298D16}" dt="2025-11-23T14:11:31.766" v="318" actId="20577"/>
        <pc:sldMkLst>
          <pc:docMk/>
          <pc:sldMk cId="0" sldId="278"/>
        </pc:sldMkLst>
        <pc:spChg chg="add mod">
          <ac:chgData name="Piyumika Kithulgoda Gamage" userId="8130ac14-9727-4963-a006-512f362f8357" providerId="ADAL" clId="{640A4657-507C-4F70-9C5D-7B22F3298D16}" dt="2025-11-23T14:11:31.766" v="318" actId="20577"/>
          <ac:spMkLst>
            <pc:docMk/>
            <pc:sldMk cId="0" sldId="278"/>
            <ac:spMk id="3" creationId="{D6F89F7E-72AD-9687-F346-462EA38EDF31}"/>
          </ac:spMkLst>
        </pc:spChg>
        <pc:spChg chg="mod">
          <ac:chgData name="Piyumika Kithulgoda Gamage" userId="8130ac14-9727-4963-a006-512f362f8357" providerId="ADAL" clId="{640A4657-507C-4F70-9C5D-7B22F3298D16}" dt="2025-11-23T14:11:01.846" v="309" actId="20577"/>
          <ac:spMkLst>
            <pc:docMk/>
            <pc:sldMk cId="0" sldId="278"/>
            <ac:spMk id="41985" creationId="{9CE53E93-9657-7D82-EA59-3593D6D3E033}"/>
          </ac:spMkLst>
        </pc:spChg>
        <pc:spChg chg="mod">
          <ac:chgData name="Piyumika Kithulgoda Gamage" userId="8130ac14-9727-4963-a006-512f362f8357" providerId="ADAL" clId="{640A4657-507C-4F70-9C5D-7B22F3298D16}" dt="2025-11-23T14:11:14.658" v="311" actId="14100"/>
          <ac:spMkLst>
            <pc:docMk/>
            <pc:sldMk cId="0" sldId="278"/>
            <ac:spMk id="41986" creationId="{F805B93C-6352-0B07-6F4E-5C65175965F8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4:14:00.751" v="343" actId="1076"/>
        <pc:sldMkLst>
          <pc:docMk/>
          <pc:sldMk cId="0" sldId="279"/>
        </pc:sldMkLst>
        <pc:spChg chg="add del mod">
          <ac:chgData name="Piyumika Kithulgoda Gamage" userId="8130ac14-9727-4963-a006-512f362f8357" providerId="ADAL" clId="{640A4657-507C-4F70-9C5D-7B22F3298D16}" dt="2025-11-23T14:12:31.888" v="323" actId="478"/>
          <ac:spMkLst>
            <pc:docMk/>
            <pc:sldMk cId="0" sldId="279"/>
            <ac:spMk id="2" creationId="{CF9A6EAC-09D0-9399-8B8F-AB20C7EA6656}"/>
          </ac:spMkLst>
        </pc:spChg>
        <pc:spChg chg="mod">
          <ac:chgData name="Piyumika Kithulgoda Gamage" userId="8130ac14-9727-4963-a006-512f362f8357" providerId="ADAL" clId="{640A4657-507C-4F70-9C5D-7B22F3298D16}" dt="2025-11-23T14:13:50.369" v="340" actId="26606"/>
          <ac:spMkLst>
            <pc:docMk/>
            <pc:sldMk cId="0" sldId="279"/>
            <ac:spMk id="43009" creationId="{F92FD508-00C0-979B-6929-E86B68DAF8B5}"/>
          </ac:spMkLst>
        </pc:spChg>
        <pc:spChg chg="del">
          <ac:chgData name="Piyumika Kithulgoda Gamage" userId="8130ac14-9727-4963-a006-512f362f8357" providerId="ADAL" clId="{640A4657-507C-4F70-9C5D-7B22F3298D16}" dt="2025-11-23T14:12:30.342" v="322" actId="478"/>
          <ac:spMkLst>
            <pc:docMk/>
            <pc:sldMk cId="0" sldId="279"/>
            <ac:spMk id="43010" creationId="{925DEB1F-75B8-90B0-7256-25D469396307}"/>
          </ac:spMkLst>
        </pc:spChg>
        <pc:spChg chg="add del">
          <ac:chgData name="Piyumika Kithulgoda Gamage" userId="8130ac14-9727-4963-a006-512f362f8357" providerId="ADAL" clId="{640A4657-507C-4F70-9C5D-7B22F3298D16}" dt="2025-11-23T14:13:50.369" v="340" actId="26606"/>
          <ac:spMkLst>
            <pc:docMk/>
            <pc:sldMk cId="0" sldId="279"/>
            <ac:spMk id="43017" creationId="{8757ACC5-4244-C8A3-6A78-762F58E13249}"/>
          </ac:spMkLst>
        </pc:spChg>
        <pc:spChg chg="add del">
          <ac:chgData name="Piyumika Kithulgoda Gamage" userId="8130ac14-9727-4963-a006-512f362f8357" providerId="ADAL" clId="{640A4657-507C-4F70-9C5D-7B22F3298D16}" dt="2025-11-23T14:13:50.369" v="340" actId="26606"/>
          <ac:spMkLst>
            <pc:docMk/>
            <pc:sldMk cId="0" sldId="279"/>
            <ac:spMk id="43019" creationId="{ACE2A97A-5EC6-368E-FC87-92AF82B6F75E}"/>
          </ac:spMkLst>
        </pc:spChg>
        <pc:picChg chg="add mod">
          <ac:chgData name="Piyumika Kithulgoda Gamage" userId="8130ac14-9727-4963-a006-512f362f8357" providerId="ADAL" clId="{640A4657-507C-4F70-9C5D-7B22F3298D16}" dt="2025-11-23T14:14:00.751" v="343" actId="1076"/>
          <ac:picMkLst>
            <pc:docMk/>
            <pc:sldMk cId="0" sldId="279"/>
            <ac:picMk id="43012" creationId="{B711DA2C-C923-E8E2-340F-1C845382EAA0}"/>
          </ac:picMkLst>
        </pc:picChg>
        <pc:picChg chg="add mod">
          <ac:chgData name="Piyumika Kithulgoda Gamage" userId="8130ac14-9727-4963-a006-512f362f8357" providerId="ADAL" clId="{640A4657-507C-4F70-9C5D-7B22F3298D16}" dt="2025-11-23T14:13:46.963" v="336" actId="1076"/>
          <ac:picMkLst>
            <pc:docMk/>
            <pc:sldMk cId="0" sldId="279"/>
            <ac:picMk id="43014" creationId="{52702995-EA1B-E418-538A-A2E273B23E28}"/>
          </ac:picMkLst>
        </pc:picChg>
        <pc:picChg chg="add mod">
          <ac:chgData name="Piyumika Kithulgoda Gamage" userId="8130ac14-9727-4963-a006-512f362f8357" providerId="ADAL" clId="{640A4657-507C-4F70-9C5D-7B22F3298D16}" dt="2025-11-23T14:14:00.751" v="343" actId="1076"/>
          <ac:picMkLst>
            <pc:docMk/>
            <pc:sldMk cId="0" sldId="279"/>
            <ac:picMk id="43016" creationId="{F9E7BC3B-98BA-B489-5A6F-957B0FB55C66}"/>
          </ac:picMkLst>
        </pc:picChg>
      </pc:sldChg>
      <pc:sldChg chg="delSp modSp mod">
        <pc:chgData name="Piyumika Kithulgoda Gamage" userId="8130ac14-9727-4963-a006-512f362f8357" providerId="ADAL" clId="{640A4657-507C-4F70-9C5D-7B22F3298D16}" dt="2025-11-23T17:03:02.085" v="388" actId="14100"/>
        <pc:sldMkLst>
          <pc:docMk/>
          <pc:sldMk cId="0" sldId="280"/>
        </pc:sldMkLst>
        <pc:spChg chg="mod">
          <ac:chgData name="Piyumika Kithulgoda Gamage" userId="8130ac14-9727-4963-a006-512f362f8357" providerId="ADAL" clId="{640A4657-507C-4F70-9C5D-7B22F3298D16}" dt="2025-11-23T17:02:49.681" v="385" actId="255"/>
          <ac:spMkLst>
            <pc:docMk/>
            <pc:sldMk cId="0" sldId="280"/>
            <ac:spMk id="44033" creationId="{EFE14C32-572C-F601-0AD9-BFB10160ABBF}"/>
          </ac:spMkLst>
        </pc:spChg>
        <pc:spChg chg="mod">
          <ac:chgData name="Piyumika Kithulgoda Gamage" userId="8130ac14-9727-4963-a006-512f362f8357" providerId="ADAL" clId="{640A4657-507C-4F70-9C5D-7B22F3298D16}" dt="2025-11-23T17:03:02.085" v="388" actId="14100"/>
          <ac:spMkLst>
            <pc:docMk/>
            <pc:sldMk cId="0" sldId="280"/>
            <ac:spMk id="44034" creationId="{E4B97C4C-F327-1782-08BB-93C2797695B8}"/>
          </ac:spMkLst>
        </pc:spChg>
        <pc:graphicFrameChg chg="del">
          <ac:chgData name="Piyumika Kithulgoda Gamage" userId="8130ac14-9727-4963-a006-512f362f8357" providerId="ADAL" clId="{640A4657-507C-4F70-9C5D-7B22F3298D16}" dt="2025-11-23T17:02:56.883" v="386" actId="478"/>
          <ac:graphicFrameMkLst>
            <pc:docMk/>
            <pc:sldMk cId="0" sldId="280"/>
            <ac:graphicFrameMk id="3" creationId="{AE818D03-920F-4647-B540-FB984059B2C4}"/>
          </ac:graphicFrameMkLst>
        </pc:graphicFrameChg>
      </pc:sldChg>
      <pc:sldChg chg="modSp">
        <pc:chgData name="Piyumika Kithulgoda Gamage" userId="8130ac14-9727-4963-a006-512f362f8357" providerId="ADAL" clId="{640A4657-507C-4F70-9C5D-7B22F3298D16}" dt="2025-11-23T17:03:21.255" v="391"/>
        <pc:sldMkLst>
          <pc:docMk/>
          <pc:sldMk cId="0" sldId="284"/>
        </pc:sldMkLst>
        <pc:spChg chg="mod">
          <ac:chgData name="Piyumika Kithulgoda Gamage" userId="8130ac14-9727-4963-a006-512f362f8357" providerId="ADAL" clId="{640A4657-507C-4F70-9C5D-7B22F3298D16}" dt="2025-11-23T17:03:14.984" v="390" actId="255"/>
          <ac:spMkLst>
            <pc:docMk/>
            <pc:sldMk cId="0" sldId="284"/>
            <ac:spMk id="45057" creationId="{093198DD-354E-DBF1-703E-D8E616013D24}"/>
          </ac:spMkLst>
        </pc:spChg>
        <pc:spChg chg="mod">
          <ac:chgData name="Piyumika Kithulgoda Gamage" userId="8130ac14-9727-4963-a006-512f362f8357" providerId="ADAL" clId="{640A4657-507C-4F70-9C5D-7B22F3298D16}" dt="2025-11-23T17:03:21.255" v="391"/>
          <ac:spMkLst>
            <pc:docMk/>
            <pc:sldMk cId="0" sldId="284"/>
            <ac:spMk id="45058" creationId="{84CDEFCC-85DB-49A9-7CC3-B43C5EBDDE67}"/>
          </ac:spMkLst>
        </pc:spChg>
      </pc:sldChg>
      <pc:sldChg chg="delSp modSp">
        <pc:chgData name="Piyumika Kithulgoda Gamage" userId="8130ac14-9727-4963-a006-512f362f8357" providerId="ADAL" clId="{640A4657-507C-4F70-9C5D-7B22F3298D16}" dt="2025-11-23T17:06:50.099" v="399"/>
        <pc:sldMkLst>
          <pc:docMk/>
          <pc:sldMk cId="0" sldId="285"/>
        </pc:sldMkLst>
        <pc:spChg chg="mod">
          <ac:chgData name="Piyumika Kithulgoda Gamage" userId="8130ac14-9727-4963-a006-512f362f8357" providerId="ADAL" clId="{640A4657-507C-4F70-9C5D-7B22F3298D16}" dt="2025-11-23T17:06:44.244" v="398" actId="255"/>
          <ac:spMkLst>
            <pc:docMk/>
            <pc:sldMk cId="0" sldId="285"/>
            <ac:spMk id="46081" creationId="{0D0DA557-BCBE-93CD-E050-A1E2613802D7}"/>
          </ac:spMkLst>
        </pc:spChg>
        <pc:spChg chg="mod">
          <ac:chgData name="Piyumika Kithulgoda Gamage" userId="8130ac14-9727-4963-a006-512f362f8357" providerId="ADAL" clId="{640A4657-507C-4F70-9C5D-7B22F3298D16}" dt="2025-11-23T17:06:50.099" v="399"/>
          <ac:spMkLst>
            <pc:docMk/>
            <pc:sldMk cId="0" sldId="285"/>
            <ac:spMk id="46082" creationId="{9992593B-EFB3-C7BE-1910-67AE31951304}"/>
          </ac:spMkLst>
        </pc:spChg>
        <pc:picChg chg="del">
          <ac:chgData name="Piyumika Kithulgoda Gamage" userId="8130ac14-9727-4963-a006-512f362f8357" providerId="ADAL" clId="{640A4657-507C-4F70-9C5D-7B22F3298D16}" dt="2025-11-23T17:06:15.104" v="394" actId="478"/>
          <ac:picMkLst>
            <pc:docMk/>
            <pc:sldMk cId="0" sldId="285"/>
            <ac:picMk id="46083" creationId="{7D2C6F3A-174A-B752-C8C6-8A4D54793E8D}"/>
          </ac:picMkLst>
        </pc:picChg>
      </pc:sldChg>
      <pc:sldChg chg="delSp modSp mod ord">
        <pc:chgData name="Piyumika Kithulgoda Gamage" userId="8130ac14-9727-4963-a006-512f362f8357" providerId="ADAL" clId="{640A4657-507C-4F70-9C5D-7B22F3298D16}" dt="2025-11-23T17:08:17.862" v="426"/>
        <pc:sldMkLst>
          <pc:docMk/>
          <pc:sldMk cId="0" sldId="286"/>
        </pc:sldMkLst>
        <pc:spChg chg="mod">
          <ac:chgData name="Piyumika Kithulgoda Gamage" userId="8130ac14-9727-4963-a006-512f362f8357" providerId="ADAL" clId="{640A4657-507C-4F70-9C5D-7B22F3298D16}" dt="2025-11-23T17:07:20.794" v="414" actId="113"/>
          <ac:spMkLst>
            <pc:docMk/>
            <pc:sldMk cId="0" sldId="286"/>
            <ac:spMk id="47105" creationId="{70772EC7-75A5-5BFD-C827-01DC496D5431}"/>
          </ac:spMkLst>
        </pc:spChg>
        <pc:spChg chg="mod">
          <ac:chgData name="Piyumika Kithulgoda Gamage" userId="8130ac14-9727-4963-a006-512f362f8357" providerId="ADAL" clId="{640A4657-507C-4F70-9C5D-7B22F3298D16}" dt="2025-11-23T17:08:08.453" v="422"/>
          <ac:spMkLst>
            <pc:docMk/>
            <pc:sldMk cId="0" sldId="286"/>
            <ac:spMk id="47106" creationId="{F3E99857-5561-B636-51A6-6D65C0FEF0CA}"/>
          </ac:spMkLst>
        </pc:spChg>
        <pc:graphicFrameChg chg="del">
          <ac:chgData name="Piyumika Kithulgoda Gamage" userId="8130ac14-9727-4963-a006-512f362f8357" providerId="ADAL" clId="{640A4657-507C-4F70-9C5D-7B22F3298D16}" dt="2025-11-23T17:07:22.326" v="415" actId="478"/>
          <ac:graphicFrameMkLst>
            <pc:docMk/>
            <pc:sldMk cId="0" sldId="286"/>
            <ac:graphicFrameMk id="7" creationId="{0D82E35C-8C0D-455B-AFA3-D06D8763C867}"/>
          </ac:graphicFrameMkLst>
        </pc:graphicFrameChg>
      </pc:sldChg>
      <pc:sldChg chg="modSp mod">
        <pc:chgData name="Piyumika Kithulgoda Gamage" userId="8130ac14-9727-4963-a006-512f362f8357" providerId="ADAL" clId="{640A4657-507C-4F70-9C5D-7B22F3298D16}" dt="2025-11-23T17:09:16.692" v="440" actId="20577"/>
        <pc:sldMkLst>
          <pc:docMk/>
          <pc:sldMk cId="0" sldId="287"/>
        </pc:sldMkLst>
        <pc:spChg chg="mod">
          <ac:chgData name="Piyumika Kithulgoda Gamage" userId="8130ac14-9727-4963-a006-512f362f8357" providerId="ADAL" clId="{640A4657-507C-4F70-9C5D-7B22F3298D16}" dt="2025-11-23T17:09:16.692" v="440" actId="20577"/>
          <ac:spMkLst>
            <pc:docMk/>
            <pc:sldMk cId="0" sldId="287"/>
            <ac:spMk id="3" creationId="{B359946E-6C33-4EB4-913B-67AD99A5E636}"/>
          </ac:spMkLst>
        </pc:spChg>
        <pc:spChg chg="mod">
          <ac:chgData name="Piyumika Kithulgoda Gamage" userId="8130ac14-9727-4963-a006-512f362f8357" providerId="ADAL" clId="{640A4657-507C-4F70-9C5D-7B22F3298D16}" dt="2025-11-23T17:09:06.517" v="437" actId="255"/>
          <ac:spMkLst>
            <pc:docMk/>
            <pc:sldMk cId="0" sldId="287"/>
            <ac:spMk id="48129" creationId="{B19A5DFF-7E2F-68DF-70F3-23CD922E3394}"/>
          </ac:spMkLst>
        </pc:spChg>
      </pc:sldChg>
      <pc:sldChg chg="del">
        <pc:chgData name="Piyumika Kithulgoda Gamage" userId="8130ac14-9727-4963-a006-512f362f8357" providerId="ADAL" clId="{640A4657-507C-4F70-9C5D-7B22F3298D16}" dt="2025-11-23T17:09:49.479" v="447" actId="47"/>
        <pc:sldMkLst>
          <pc:docMk/>
          <pc:sldMk cId="0" sldId="288"/>
        </pc:sldMkLst>
      </pc:sldChg>
      <pc:sldChg chg="del">
        <pc:chgData name="Piyumika Kithulgoda Gamage" userId="8130ac14-9727-4963-a006-512f362f8357" providerId="ADAL" clId="{640A4657-507C-4F70-9C5D-7B22F3298D16}" dt="2025-11-23T17:10:49.009" v="449" actId="47"/>
        <pc:sldMkLst>
          <pc:docMk/>
          <pc:sldMk cId="0" sldId="289"/>
        </pc:sldMkLst>
      </pc:sldChg>
      <pc:sldChg chg="del">
        <pc:chgData name="Piyumika Kithulgoda Gamage" userId="8130ac14-9727-4963-a006-512f362f8357" providerId="ADAL" clId="{640A4657-507C-4F70-9C5D-7B22F3298D16}" dt="2025-11-23T17:10:48.088" v="448" actId="47"/>
        <pc:sldMkLst>
          <pc:docMk/>
          <pc:sldMk cId="0" sldId="290"/>
        </pc:sldMkLst>
      </pc:sldChg>
      <pc:sldChg chg="addSp delSp modSp mod modClrScheme chgLayout">
        <pc:chgData name="Piyumika Kithulgoda Gamage" userId="8130ac14-9727-4963-a006-512f362f8357" providerId="ADAL" clId="{640A4657-507C-4F70-9C5D-7B22F3298D16}" dt="2025-11-23T17:46:33.781" v="689" actId="20577"/>
        <pc:sldMkLst>
          <pc:docMk/>
          <pc:sldMk cId="0" sldId="291"/>
        </pc:sldMkLst>
        <pc:spChg chg="add del mod">
          <ac:chgData name="Piyumika Kithulgoda Gamage" userId="8130ac14-9727-4963-a006-512f362f8357" providerId="ADAL" clId="{640A4657-507C-4F70-9C5D-7B22F3298D16}" dt="2025-11-23T13:38:51.074" v="4" actId="478"/>
          <ac:spMkLst>
            <pc:docMk/>
            <pc:sldMk cId="0" sldId="291"/>
            <ac:spMk id="2" creationId="{043B2095-7518-9005-1DC7-0153B042D3F2}"/>
          </ac:spMkLst>
        </pc:spChg>
        <pc:spChg chg="add mod">
          <ac:chgData name="Piyumika Kithulgoda Gamage" userId="8130ac14-9727-4963-a006-512f362f8357" providerId="ADAL" clId="{640A4657-507C-4F70-9C5D-7B22F3298D16}" dt="2025-11-23T17:46:33.781" v="689" actId="20577"/>
          <ac:spMkLst>
            <pc:docMk/>
            <pc:sldMk cId="0" sldId="291"/>
            <ac:spMk id="2" creationId="{CB1B61AC-D593-85B0-76BD-B2D44849D938}"/>
          </ac:spMkLst>
        </pc:spChg>
        <pc:spChg chg="add del mod">
          <ac:chgData name="Piyumika Kithulgoda Gamage" userId="8130ac14-9727-4963-a006-512f362f8357" providerId="ADAL" clId="{640A4657-507C-4F70-9C5D-7B22F3298D16}" dt="2025-11-23T13:38:52.126" v="5" actId="478"/>
          <ac:spMkLst>
            <pc:docMk/>
            <pc:sldMk cId="0" sldId="291"/>
            <ac:spMk id="3" creationId="{C84653B5-45B5-F1E8-7FA8-822085FB0E27}"/>
          </ac:spMkLst>
        </pc:spChg>
        <pc:spChg chg="add mod">
          <ac:chgData name="Piyumika Kithulgoda Gamage" userId="8130ac14-9727-4963-a006-512f362f8357" providerId="ADAL" clId="{640A4657-507C-4F70-9C5D-7B22F3298D16}" dt="2025-11-23T13:45:08.466" v="38" actId="26606"/>
          <ac:spMkLst>
            <pc:docMk/>
            <pc:sldMk cId="0" sldId="291"/>
            <ac:spMk id="4" creationId="{2321780E-B05F-0A58-CC21-94633BA35781}"/>
          </ac:spMkLst>
        </pc:spChg>
        <pc:spChg chg="add del mod">
          <ac:chgData name="Piyumika Kithulgoda Gamage" userId="8130ac14-9727-4963-a006-512f362f8357" providerId="ADAL" clId="{640A4657-507C-4F70-9C5D-7B22F3298D16}" dt="2025-11-23T17:45:51.825" v="673"/>
          <ac:spMkLst>
            <pc:docMk/>
            <pc:sldMk cId="0" sldId="291"/>
            <ac:spMk id="5" creationId="{43EC49EF-EC8A-FB3E-8ED9-F71AAD85F333}"/>
          </ac:spMkLst>
        </pc:spChg>
        <pc:spChg chg="add mod">
          <ac:chgData name="Piyumika Kithulgoda Gamage" userId="8130ac14-9727-4963-a006-512f362f8357" providerId="ADAL" clId="{640A4657-507C-4F70-9C5D-7B22F3298D16}" dt="2025-11-23T13:45:08.466" v="38" actId="26606"/>
          <ac:spMkLst>
            <pc:docMk/>
            <pc:sldMk cId="0" sldId="291"/>
            <ac:spMk id="10" creationId="{62DA3286-72B4-2D91-F8BF-EA3B23640A35}"/>
          </ac:spMkLst>
        </pc:spChg>
        <pc:spChg chg="add mod">
          <ac:chgData name="Piyumika Kithulgoda Gamage" userId="8130ac14-9727-4963-a006-512f362f8357" providerId="ADAL" clId="{640A4657-507C-4F70-9C5D-7B22F3298D16}" dt="2025-11-23T13:45:08.466" v="38" actId="26606"/>
          <ac:spMkLst>
            <pc:docMk/>
            <pc:sldMk cId="0" sldId="291"/>
            <ac:spMk id="12" creationId="{4D34A712-7F4A-9499-A343-D77972F6E05C}"/>
          </ac:spMkLst>
        </pc:spChg>
        <pc:spChg chg="add del mod">
          <ac:chgData name="Piyumika Kithulgoda Gamage" userId="8130ac14-9727-4963-a006-512f362f8357" providerId="ADAL" clId="{640A4657-507C-4F70-9C5D-7B22F3298D16}" dt="2025-11-23T13:44:51.139" v="20" actId="478"/>
          <ac:spMkLst>
            <pc:docMk/>
            <pc:sldMk cId="0" sldId="291"/>
            <ac:spMk id="17" creationId="{2BD63D9B-3B7D-1CFD-A729-3F87438604E8}"/>
          </ac:spMkLst>
        </pc:spChg>
        <pc:spChg chg="del">
          <ac:chgData name="Piyumika Kithulgoda Gamage" userId="8130ac14-9727-4963-a006-512f362f8357" providerId="ADAL" clId="{640A4657-507C-4F70-9C5D-7B22F3298D16}" dt="2025-11-23T13:38:49.061" v="2" actId="478"/>
          <ac:spMkLst>
            <pc:docMk/>
            <pc:sldMk cId="0" sldId="291"/>
            <ac:spMk id="19457" creationId="{8F887D88-AE2B-3D98-3184-08075B630748}"/>
          </ac:spMkLst>
        </pc:spChg>
        <pc:spChg chg="del">
          <ac:chgData name="Piyumika Kithulgoda Gamage" userId="8130ac14-9727-4963-a006-512f362f8357" providerId="ADAL" clId="{640A4657-507C-4F70-9C5D-7B22F3298D16}" dt="2025-11-23T13:38:50.001" v="3" actId="478"/>
          <ac:spMkLst>
            <pc:docMk/>
            <pc:sldMk cId="0" sldId="291"/>
            <ac:spMk id="19458" creationId="{CCB4BDD0-8AEE-56AA-3E86-0A2B437CE046}"/>
          </ac:spMkLst>
        </pc:spChg>
        <pc:picChg chg="del">
          <ac:chgData name="Piyumika Kithulgoda Gamage" userId="8130ac14-9727-4963-a006-512f362f8357" providerId="ADAL" clId="{640A4657-507C-4F70-9C5D-7B22F3298D16}" dt="2025-11-23T13:38:08.483" v="1" actId="478"/>
          <ac:picMkLst>
            <pc:docMk/>
            <pc:sldMk cId="0" sldId="291"/>
            <ac:picMk id="19459" creationId="{F7A6B23D-5A04-844B-D31D-8E84FF73D770}"/>
          </ac:picMkLst>
        </pc:picChg>
      </pc:sldChg>
      <pc:sldChg chg="addSp delSp modSp mod modClrScheme chgLayout">
        <pc:chgData name="Piyumika Kithulgoda Gamage" userId="8130ac14-9727-4963-a006-512f362f8357" providerId="ADAL" clId="{640A4657-507C-4F70-9C5D-7B22F3298D16}" dt="2025-11-23T17:35:16.575" v="519" actId="14100"/>
        <pc:sldMkLst>
          <pc:docMk/>
          <pc:sldMk cId="0" sldId="292"/>
        </pc:sldMkLst>
        <pc:spChg chg="add">
          <ac:chgData name="Piyumika Kithulgoda Gamage" userId="8130ac14-9727-4963-a006-512f362f8357" providerId="ADAL" clId="{640A4657-507C-4F70-9C5D-7B22F3298D16}" dt="2025-11-23T17:34:32.422" v="504"/>
          <ac:spMkLst>
            <pc:docMk/>
            <pc:sldMk cId="0" sldId="292"/>
            <ac:spMk id="2" creationId="{0527F9B8-EF0F-740E-94BC-44E60498A735}"/>
          </ac:spMkLst>
        </pc:spChg>
        <pc:spChg chg="add mod">
          <ac:chgData name="Piyumika Kithulgoda Gamage" userId="8130ac14-9727-4963-a006-512f362f8357" providerId="ADAL" clId="{640A4657-507C-4F70-9C5D-7B22F3298D16}" dt="2025-11-23T17:34:54.039" v="517" actId="20577"/>
          <ac:spMkLst>
            <pc:docMk/>
            <pc:sldMk cId="0" sldId="292"/>
            <ac:spMk id="3" creationId="{F0C0D444-A6E5-F94C-D41A-BCCD251E5C9E}"/>
          </ac:spMkLst>
        </pc:spChg>
        <pc:spChg chg="mod">
          <ac:chgData name="Piyumika Kithulgoda Gamage" userId="8130ac14-9727-4963-a006-512f362f8357" providerId="ADAL" clId="{640A4657-507C-4F70-9C5D-7B22F3298D16}" dt="2025-11-23T13:53:34.098" v="90" actId="26606"/>
          <ac:spMkLst>
            <pc:docMk/>
            <pc:sldMk cId="0" sldId="292"/>
            <ac:spMk id="27649" creationId="{5D724771-FEAB-778F-5B41-695474E8DA1E}"/>
          </ac:spMkLst>
        </pc:spChg>
        <pc:spChg chg="del mod ord">
          <ac:chgData name="Piyumika Kithulgoda Gamage" userId="8130ac14-9727-4963-a006-512f362f8357" providerId="ADAL" clId="{640A4657-507C-4F70-9C5D-7B22F3298D16}" dt="2025-11-23T17:34:35.764" v="507"/>
          <ac:spMkLst>
            <pc:docMk/>
            <pc:sldMk cId="0" sldId="292"/>
            <ac:spMk id="27650" creationId="{9631E123-D6AB-B3E3-4F2D-49227FF69DDA}"/>
          </ac:spMkLst>
        </pc:spChg>
        <pc:spChg chg="mod">
          <ac:chgData name="Piyumika Kithulgoda Gamage" userId="8130ac14-9727-4963-a006-512f362f8357" providerId="ADAL" clId="{640A4657-507C-4F70-9C5D-7B22F3298D16}" dt="2025-11-23T17:35:16.575" v="519" actId="14100"/>
          <ac:spMkLst>
            <pc:docMk/>
            <pc:sldMk cId="0" sldId="292"/>
            <ac:spMk id="27651" creationId="{A6B6190E-A0BC-2522-E571-585408D83117}"/>
          </ac:spMkLst>
        </pc:spChg>
        <pc:spChg chg="add del mod">
          <ac:chgData name="Piyumika Kithulgoda Gamage" userId="8130ac14-9727-4963-a006-512f362f8357" providerId="ADAL" clId="{640A4657-507C-4F70-9C5D-7B22F3298D16}" dt="2025-11-23T13:53:32.222" v="88" actId="26606"/>
          <ac:spMkLst>
            <pc:docMk/>
            <pc:sldMk cId="0" sldId="292"/>
            <ac:spMk id="27656" creationId="{DC3D6941-05D6-69C3-EA4E-3F1A8AF3CD92}"/>
          </ac:spMkLst>
        </pc:spChg>
        <pc:spChg chg="add del mod">
          <ac:chgData name="Piyumika Kithulgoda Gamage" userId="8130ac14-9727-4963-a006-512f362f8357" providerId="ADAL" clId="{640A4657-507C-4F70-9C5D-7B22F3298D16}" dt="2025-11-23T13:53:32.222" v="88" actId="26606"/>
          <ac:spMkLst>
            <pc:docMk/>
            <pc:sldMk cId="0" sldId="292"/>
            <ac:spMk id="27658" creationId="{088A9EA4-D638-7275-D7AB-933E64EF97B6}"/>
          </ac:spMkLst>
        </pc:spChg>
        <pc:spChg chg="add del mod">
          <ac:chgData name="Piyumika Kithulgoda Gamage" userId="8130ac14-9727-4963-a006-512f362f8357" providerId="ADAL" clId="{640A4657-507C-4F70-9C5D-7B22F3298D16}" dt="2025-11-23T13:53:34.098" v="90" actId="26606"/>
          <ac:spMkLst>
            <pc:docMk/>
            <pc:sldMk cId="0" sldId="292"/>
            <ac:spMk id="27660" creationId="{C73B0F6D-3D6A-5F16-5EF1-678CC2C8EA25}"/>
          </ac:spMkLst>
        </pc:spChg>
        <pc:spChg chg="add del mod">
          <ac:chgData name="Piyumika Kithulgoda Gamage" userId="8130ac14-9727-4963-a006-512f362f8357" providerId="ADAL" clId="{640A4657-507C-4F70-9C5D-7B22F3298D16}" dt="2025-11-23T13:53:34.098" v="90" actId="26606"/>
          <ac:spMkLst>
            <pc:docMk/>
            <pc:sldMk cId="0" sldId="292"/>
            <ac:spMk id="27661" creationId="{C0CADF8D-D2C5-6E67-31D0-B4EE76F9E9BE}"/>
          </ac:spMkLst>
        </pc:spChg>
        <pc:spChg chg="add del mod">
          <ac:chgData name="Piyumika Kithulgoda Gamage" userId="8130ac14-9727-4963-a006-512f362f8357" providerId="ADAL" clId="{640A4657-507C-4F70-9C5D-7B22F3298D16}" dt="2025-11-23T13:53:34.098" v="90" actId="26606"/>
          <ac:spMkLst>
            <pc:docMk/>
            <pc:sldMk cId="0" sldId="292"/>
            <ac:spMk id="27662" creationId="{04CC7CC5-9DDB-45EA-9783-070CDC0F96B0}"/>
          </ac:spMkLst>
        </pc:spChg>
      </pc:sldChg>
      <pc:sldChg chg="addSp delSp modSp mod">
        <pc:chgData name="Piyumika Kithulgoda Gamage" userId="8130ac14-9727-4963-a006-512f362f8357" providerId="ADAL" clId="{640A4657-507C-4F70-9C5D-7B22F3298D16}" dt="2025-11-23T14:10:47.861" v="306" actId="20577"/>
        <pc:sldMkLst>
          <pc:docMk/>
          <pc:sldMk cId="0" sldId="293"/>
        </pc:sldMkLst>
        <pc:spChg chg="add mod">
          <ac:chgData name="Piyumika Kithulgoda Gamage" userId="8130ac14-9727-4963-a006-512f362f8357" providerId="ADAL" clId="{640A4657-507C-4F70-9C5D-7B22F3298D16}" dt="2025-11-23T14:10:47.861" v="306" actId="20577"/>
          <ac:spMkLst>
            <pc:docMk/>
            <pc:sldMk cId="0" sldId="293"/>
            <ac:spMk id="3" creationId="{35031EF6-8D70-12DE-A641-1DDFB1338C2A}"/>
          </ac:spMkLst>
        </pc:spChg>
        <pc:spChg chg="mod">
          <ac:chgData name="Piyumika Kithulgoda Gamage" userId="8130ac14-9727-4963-a006-512f362f8357" providerId="ADAL" clId="{640A4657-507C-4F70-9C5D-7B22F3298D16}" dt="2025-11-23T14:10:19.784" v="293" actId="255"/>
          <ac:spMkLst>
            <pc:docMk/>
            <pc:sldMk cId="0" sldId="293"/>
            <ac:spMk id="40961" creationId="{8C18EC99-2D1B-2793-BE99-5F1AE23B6DC9}"/>
          </ac:spMkLst>
        </pc:spChg>
        <pc:spChg chg="mod">
          <ac:chgData name="Piyumika Kithulgoda Gamage" userId="8130ac14-9727-4963-a006-512f362f8357" providerId="ADAL" clId="{640A4657-507C-4F70-9C5D-7B22F3298D16}" dt="2025-11-23T14:10:31.523" v="296" actId="14100"/>
          <ac:spMkLst>
            <pc:docMk/>
            <pc:sldMk cId="0" sldId="293"/>
            <ac:spMk id="40962" creationId="{C97AC875-9812-2C7A-A149-CB1CAD7D0CCC}"/>
          </ac:spMkLst>
        </pc:spChg>
        <pc:picChg chg="del">
          <ac:chgData name="Piyumika Kithulgoda Gamage" userId="8130ac14-9727-4963-a006-512f362f8357" providerId="ADAL" clId="{640A4657-507C-4F70-9C5D-7B22F3298D16}" dt="2025-11-23T14:10:26.253" v="294" actId="478"/>
          <ac:picMkLst>
            <pc:docMk/>
            <pc:sldMk cId="0" sldId="293"/>
            <ac:picMk id="40963" creationId="{D22F1145-765B-7B67-C958-4A30569A0FEB}"/>
          </ac:picMkLst>
        </pc:picChg>
      </pc:sldChg>
      <pc:sldChg chg="addSp delSp modSp add mod">
        <pc:chgData name="Piyumika Kithulgoda Gamage" userId="8130ac14-9727-4963-a006-512f362f8357" providerId="ADAL" clId="{640A4657-507C-4F70-9C5D-7B22F3298D16}" dt="2025-11-23T17:36:35.352" v="533" actId="12"/>
        <pc:sldMkLst>
          <pc:docMk/>
          <pc:sldMk cId="1597284068" sldId="294"/>
        </pc:sldMkLst>
        <pc:spChg chg="add">
          <ac:chgData name="Piyumika Kithulgoda Gamage" userId="8130ac14-9727-4963-a006-512f362f8357" providerId="ADAL" clId="{640A4657-507C-4F70-9C5D-7B22F3298D16}" dt="2025-11-23T17:35:54.404" v="520"/>
          <ac:spMkLst>
            <pc:docMk/>
            <pc:sldMk cId="1597284068" sldId="294"/>
            <ac:spMk id="2" creationId="{C7463B07-4256-BEC0-10F3-4BC3B9C4DAB2}"/>
          </ac:spMkLst>
        </pc:spChg>
        <pc:spChg chg="add mod">
          <ac:chgData name="Piyumika Kithulgoda Gamage" userId="8130ac14-9727-4963-a006-512f362f8357" providerId="ADAL" clId="{640A4657-507C-4F70-9C5D-7B22F3298D16}" dt="2025-11-23T17:36:35.352" v="533" actId="12"/>
          <ac:spMkLst>
            <pc:docMk/>
            <pc:sldMk cId="1597284068" sldId="294"/>
            <ac:spMk id="3" creationId="{B901589A-4D6B-DF57-FF4F-1C58BB9F8E43}"/>
          </ac:spMkLst>
        </pc:spChg>
        <pc:spChg chg="mod">
          <ac:chgData name="Piyumika Kithulgoda Gamage" userId="8130ac14-9727-4963-a006-512f362f8357" providerId="ADAL" clId="{640A4657-507C-4F70-9C5D-7B22F3298D16}" dt="2025-11-23T13:55:13.015" v="108" actId="1076"/>
          <ac:spMkLst>
            <pc:docMk/>
            <pc:sldMk cId="1597284068" sldId="294"/>
            <ac:spMk id="27649" creationId="{0656213E-4FC9-4CA4-EFB0-335BB513C4CD}"/>
          </ac:spMkLst>
        </pc:spChg>
        <pc:spChg chg="del mod">
          <ac:chgData name="Piyumika Kithulgoda Gamage" userId="8130ac14-9727-4963-a006-512f362f8357" providerId="ADAL" clId="{640A4657-507C-4F70-9C5D-7B22F3298D16}" dt="2025-11-23T17:35:58.449" v="523"/>
          <ac:spMkLst>
            <pc:docMk/>
            <pc:sldMk cId="1597284068" sldId="294"/>
            <ac:spMk id="27650" creationId="{8BB68888-7E10-78D3-87C6-2F192ACDF829}"/>
          </ac:spMkLst>
        </pc:spChg>
        <pc:spChg chg="mod">
          <ac:chgData name="Piyumika Kithulgoda Gamage" userId="8130ac14-9727-4963-a006-512f362f8357" providerId="ADAL" clId="{640A4657-507C-4F70-9C5D-7B22F3298D16}" dt="2025-11-23T17:36:30.173" v="531" actId="1076"/>
          <ac:spMkLst>
            <pc:docMk/>
            <pc:sldMk cId="1597284068" sldId="294"/>
            <ac:spMk id="27651" creationId="{F6A7BBA4-A662-CA37-DFE2-545B8EC3CC30}"/>
          </ac:spMkLst>
        </pc:spChg>
      </pc:sldChg>
      <pc:sldChg chg="addSp modSp add mod">
        <pc:chgData name="Piyumika Kithulgoda Gamage" userId="8130ac14-9727-4963-a006-512f362f8357" providerId="ADAL" clId="{640A4657-507C-4F70-9C5D-7B22F3298D16}" dt="2025-11-23T14:16:58.877" v="383" actId="1076"/>
        <pc:sldMkLst>
          <pc:docMk/>
          <pc:sldMk cId="4078261130" sldId="295"/>
        </pc:sldMkLst>
        <pc:spChg chg="add mod">
          <ac:chgData name="Piyumika Kithulgoda Gamage" userId="8130ac14-9727-4963-a006-512f362f8357" providerId="ADAL" clId="{640A4657-507C-4F70-9C5D-7B22F3298D16}" dt="2025-11-23T14:16:58.877" v="383" actId="1076"/>
          <ac:spMkLst>
            <pc:docMk/>
            <pc:sldMk cId="4078261130" sldId="295"/>
            <ac:spMk id="3" creationId="{63D8E604-F85D-A314-C1BF-E273C571B97C}"/>
          </ac:spMkLst>
        </pc:spChg>
        <pc:spChg chg="mod">
          <ac:chgData name="Piyumika Kithulgoda Gamage" userId="8130ac14-9727-4963-a006-512f362f8357" providerId="ADAL" clId="{640A4657-507C-4F70-9C5D-7B22F3298D16}" dt="2025-11-23T14:14:06.446" v="359" actId="20577"/>
          <ac:spMkLst>
            <pc:docMk/>
            <pc:sldMk cId="4078261130" sldId="295"/>
            <ac:spMk id="43009" creationId="{2B302D20-88D7-C42D-A0FD-7EE090D6D192}"/>
          </ac:spMkLst>
        </pc:spChg>
        <pc:picChg chg="mod">
          <ac:chgData name="Piyumika Kithulgoda Gamage" userId="8130ac14-9727-4963-a006-512f362f8357" providerId="ADAL" clId="{640A4657-507C-4F70-9C5D-7B22F3298D16}" dt="2025-11-23T14:16:56.924" v="382" actId="1076"/>
          <ac:picMkLst>
            <pc:docMk/>
            <pc:sldMk cId="4078261130" sldId="295"/>
            <ac:picMk id="43012" creationId="{9D2BAB5E-EF12-5141-396A-EE4878432A08}"/>
          </ac:picMkLst>
        </pc:picChg>
      </pc:sldChg>
      <pc:sldChg chg="modSp new mod">
        <pc:chgData name="Piyumika Kithulgoda Gamage" userId="8130ac14-9727-4963-a006-512f362f8357" providerId="ADAL" clId="{640A4657-507C-4F70-9C5D-7B22F3298D16}" dt="2025-11-23T17:13:54.231" v="490" actId="20577"/>
        <pc:sldMkLst>
          <pc:docMk/>
          <pc:sldMk cId="169930131" sldId="296"/>
        </pc:sldMkLst>
        <pc:spChg chg="mod">
          <ac:chgData name="Piyumika Kithulgoda Gamage" userId="8130ac14-9727-4963-a006-512f362f8357" providerId="ADAL" clId="{640A4657-507C-4F70-9C5D-7B22F3298D16}" dt="2025-11-23T17:10:52.711" v="459" actId="20577"/>
          <ac:spMkLst>
            <pc:docMk/>
            <pc:sldMk cId="169930131" sldId="296"/>
            <ac:spMk id="2" creationId="{3FE39230-F7B1-B499-812D-A4ECF0E8184E}"/>
          </ac:spMkLst>
        </pc:spChg>
        <pc:spChg chg="mod">
          <ac:chgData name="Piyumika Kithulgoda Gamage" userId="8130ac14-9727-4963-a006-512f362f8357" providerId="ADAL" clId="{640A4657-507C-4F70-9C5D-7B22F3298D16}" dt="2025-11-23T17:13:54.231" v="490" actId="20577"/>
          <ac:spMkLst>
            <pc:docMk/>
            <pc:sldMk cId="169930131" sldId="296"/>
            <ac:spMk id="3" creationId="{C2EB23E8-F5A1-CA7B-1778-61FF7906FF93}"/>
          </ac:spMkLst>
        </pc:spChg>
      </pc:sldChg>
      <pc:sldChg chg="addSp delSp modSp add mod">
        <pc:chgData name="Piyumika Kithulgoda Gamage" userId="8130ac14-9727-4963-a006-512f362f8357" providerId="ADAL" clId="{640A4657-507C-4F70-9C5D-7B22F3298D16}" dt="2025-11-23T17:48:27.303" v="707" actId="14100"/>
        <pc:sldMkLst>
          <pc:docMk/>
          <pc:sldMk cId="1093313622" sldId="297"/>
        </pc:sldMkLst>
        <pc:spChg chg="add">
          <ac:chgData name="Piyumika Kithulgoda Gamage" userId="8130ac14-9727-4963-a006-512f362f8357" providerId="ADAL" clId="{640A4657-507C-4F70-9C5D-7B22F3298D16}" dt="2025-11-23T17:43:44.439" v="628"/>
          <ac:spMkLst>
            <pc:docMk/>
            <pc:sldMk cId="1093313622" sldId="297"/>
            <ac:spMk id="2" creationId="{0448D17B-64E1-CB81-EF96-E3034C7B7FDA}"/>
          </ac:spMkLst>
        </pc:spChg>
        <pc:spChg chg="del mod">
          <ac:chgData name="Piyumika Kithulgoda Gamage" userId="8130ac14-9727-4963-a006-512f362f8357" providerId="ADAL" clId="{640A4657-507C-4F70-9C5D-7B22F3298D16}" dt="2025-11-23T17:43:48.070" v="631"/>
          <ac:spMkLst>
            <pc:docMk/>
            <pc:sldMk cId="1093313622" sldId="297"/>
            <ac:spMk id="3" creationId="{8D4FB5ED-5E77-E124-2A41-8C98978D204E}"/>
          </ac:spMkLst>
        </pc:spChg>
        <pc:spChg chg="add mod">
          <ac:chgData name="Piyumika Kithulgoda Gamage" userId="8130ac14-9727-4963-a006-512f362f8357" providerId="ADAL" clId="{640A4657-507C-4F70-9C5D-7B22F3298D16}" dt="2025-11-23T17:48:27.303" v="707" actId="14100"/>
          <ac:spMkLst>
            <pc:docMk/>
            <pc:sldMk cId="1093313622" sldId="297"/>
            <ac:spMk id="4" creationId="{C1B2D095-C9D7-F2D7-9E5A-F3173371AA5F}"/>
          </ac:spMkLst>
        </pc:spChg>
        <pc:spChg chg="mod">
          <ac:chgData name="Piyumika Kithulgoda Gamage" userId="8130ac14-9727-4963-a006-512f362f8357" providerId="ADAL" clId="{640A4657-507C-4F70-9C5D-7B22F3298D16}" dt="2025-11-23T17:43:55.539" v="634" actId="255"/>
          <ac:spMkLst>
            <pc:docMk/>
            <pc:sldMk cId="1093313622" sldId="297"/>
            <ac:spMk id="48129" creationId="{3BA4CFD8-A5CB-AFE5-B810-EDE7329FEA18}"/>
          </ac:spMkLst>
        </pc:spChg>
      </pc:sldChg>
      <pc:sldChg chg="modSp add mod">
        <pc:chgData name="Piyumika Kithulgoda Gamage" userId="8130ac14-9727-4963-a006-512f362f8357" providerId="ADAL" clId="{640A4657-507C-4F70-9C5D-7B22F3298D16}" dt="2025-11-23T17:08:53.667" v="435"/>
        <pc:sldMkLst>
          <pc:docMk/>
          <pc:sldMk cId="3594162854" sldId="298"/>
        </pc:sldMkLst>
        <pc:spChg chg="mod">
          <ac:chgData name="Piyumika Kithulgoda Gamage" userId="8130ac14-9727-4963-a006-512f362f8357" providerId="ADAL" clId="{640A4657-507C-4F70-9C5D-7B22F3298D16}" dt="2025-11-23T17:08:28.664" v="432" actId="20577"/>
          <ac:spMkLst>
            <pc:docMk/>
            <pc:sldMk cId="3594162854" sldId="298"/>
            <ac:spMk id="47105" creationId="{E9FACC1D-0D6E-01EA-B8C3-06451AA03101}"/>
          </ac:spMkLst>
        </pc:spChg>
        <pc:spChg chg="mod">
          <ac:chgData name="Piyumika Kithulgoda Gamage" userId="8130ac14-9727-4963-a006-512f362f8357" providerId="ADAL" clId="{640A4657-507C-4F70-9C5D-7B22F3298D16}" dt="2025-11-23T17:08:53.667" v="435"/>
          <ac:spMkLst>
            <pc:docMk/>
            <pc:sldMk cId="3594162854" sldId="298"/>
            <ac:spMk id="47106" creationId="{093873E6-836C-6384-96D9-0C70C02AB18A}"/>
          </ac:spMkLst>
        </pc:spChg>
      </pc:sldChg>
      <pc:sldChg chg="addSp delSp modSp add mod">
        <pc:chgData name="Piyumika Kithulgoda Gamage" userId="8130ac14-9727-4963-a006-512f362f8357" providerId="ADAL" clId="{640A4657-507C-4F70-9C5D-7B22F3298D16}" dt="2025-11-23T17:39:32.598" v="585" actId="20577"/>
        <pc:sldMkLst>
          <pc:docMk/>
          <pc:sldMk cId="1277884316" sldId="299"/>
        </pc:sldMkLst>
        <pc:spChg chg="del mod">
          <ac:chgData name="Piyumika Kithulgoda Gamage" userId="8130ac14-9727-4963-a006-512f362f8357" providerId="ADAL" clId="{640A4657-507C-4F70-9C5D-7B22F3298D16}" dt="2025-11-23T17:38:44.011" v="557"/>
          <ac:spMkLst>
            <pc:docMk/>
            <pc:sldMk cId="1277884316" sldId="299"/>
            <ac:spMk id="2" creationId="{449735EC-02D6-7B57-4026-6F1BEE2C8F9E}"/>
          </ac:spMkLst>
        </pc:spChg>
        <pc:spChg chg="add">
          <ac:chgData name="Piyumika Kithulgoda Gamage" userId="8130ac14-9727-4963-a006-512f362f8357" providerId="ADAL" clId="{640A4657-507C-4F70-9C5D-7B22F3298D16}" dt="2025-11-23T17:38:40.347" v="554"/>
          <ac:spMkLst>
            <pc:docMk/>
            <pc:sldMk cId="1277884316" sldId="299"/>
            <ac:spMk id="3" creationId="{463E6FCA-2731-94EE-EA48-F4FC44C1DDD0}"/>
          </ac:spMkLst>
        </pc:spChg>
        <pc:spChg chg="add mod">
          <ac:chgData name="Piyumika Kithulgoda Gamage" userId="8130ac14-9727-4963-a006-512f362f8357" providerId="ADAL" clId="{640A4657-507C-4F70-9C5D-7B22F3298D16}" dt="2025-11-23T17:39:19.663" v="572" actId="12"/>
          <ac:spMkLst>
            <pc:docMk/>
            <pc:sldMk cId="1277884316" sldId="299"/>
            <ac:spMk id="4" creationId="{9A96C64B-DD8E-3219-5335-B256B4606B74}"/>
          </ac:spMkLst>
        </pc:spChg>
        <pc:spChg chg="mod">
          <ac:chgData name="Piyumika Kithulgoda Gamage" userId="8130ac14-9727-4963-a006-512f362f8357" providerId="ADAL" clId="{640A4657-507C-4F70-9C5D-7B22F3298D16}" dt="2025-11-23T17:39:32.598" v="585" actId="20577"/>
          <ac:spMkLst>
            <pc:docMk/>
            <pc:sldMk cId="1277884316" sldId="299"/>
            <ac:spMk id="30721" creationId="{5653EDB8-D68B-2072-AE77-60C99E3E8120}"/>
          </ac:spMkLst>
        </pc:spChg>
      </pc:sldChg>
      <pc:sldChg chg="modSp add mod">
        <pc:chgData name="Piyumika Kithulgoda Gamage" userId="8130ac14-9727-4963-a006-512f362f8357" providerId="ADAL" clId="{640A4657-507C-4F70-9C5D-7B22F3298D16}" dt="2025-11-23T17:42:12.628" v="627" actId="12"/>
        <pc:sldMkLst>
          <pc:docMk/>
          <pc:sldMk cId="3621503272" sldId="300"/>
        </pc:sldMkLst>
        <pc:spChg chg="mod">
          <ac:chgData name="Piyumika Kithulgoda Gamage" userId="8130ac14-9727-4963-a006-512f362f8357" providerId="ADAL" clId="{640A4657-507C-4F70-9C5D-7B22F3298D16}" dt="2025-11-23T17:41:20.230" v="603" actId="20577"/>
          <ac:spMkLst>
            <pc:docMk/>
            <pc:sldMk cId="3621503272" sldId="300"/>
            <ac:spMk id="33793" creationId="{018202AE-67D6-2966-BCE4-737BC6F243C5}"/>
          </ac:spMkLst>
        </pc:spChg>
        <pc:spChg chg="mod">
          <ac:chgData name="Piyumika Kithulgoda Gamage" userId="8130ac14-9727-4963-a006-512f362f8357" providerId="ADAL" clId="{640A4657-507C-4F70-9C5D-7B22F3298D16}" dt="2025-11-23T17:42:12.628" v="627" actId="12"/>
          <ac:spMkLst>
            <pc:docMk/>
            <pc:sldMk cId="3621503272" sldId="300"/>
            <ac:spMk id="33794" creationId="{921B5051-6281-2380-E062-46CAB03E246C}"/>
          </ac:spMkLst>
        </pc:spChg>
      </pc:sldChg>
      <pc:sldMasterChg chg="modSp modAnim">
        <pc:chgData name="Piyumika Kithulgoda Gamage" userId="8130ac14-9727-4963-a006-512f362f8357" providerId="ADAL" clId="{640A4657-507C-4F70-9C5D-7B22F3298D16}" dt="2025-11-23T17:48:06.715" v="705" actId="255"/>
        <pc:sldMasterMkLst>
          <pc:docMk/>
          <pc:sldMasterMk cId="0" sldId="2147483677"/>
        </pc:sldMasterMkLst>
        <pc:spChg chg="mod">
          <ac:chgData name="Piyumika Kithulgoda Gamage" userId="8130ac14-9727-4963-a006-512f362f8357" providerId="ADAL" clId="{640A4657-507C-4F70-9C5D-7B22F3298D16}" dt="2025-11-23T17:47:41.443" v="698" actId="113"/>
          <ac:spMkLst>
            <pc:docMk/>
            <pc:sldMasterMk cId="0" sldId="2147483677"/>
            <ac:spMk id="1026" creationId="{C07C396D-F171-BC8C-145E-1AAFA378C941}"/>
          </ac:spMkLst>
        </pc:spChg>
        <pc:spChg chg="mod">
          <ac:chgData name="Piyumika Kithulgoda Gamage" userId="8130ac14-9727-4963-a006-512f362f8357" providerId="ADAL" clId="{640A4657-507C-4F70-9C5D-7B22F3298D16}" dt="2025-11-23T17:48:06.715" v="705" actId="255"/>
          <ac:spMkLst>
            <pc:docMk/>
            <pc:sldMasterMk cId="0" sldId="2147483677"/>
            <ac:spMk id="1027" creationId="{EAEC6857-BD41-C153-0C72-0427F9410C2B}"/>
          </ac:spMkLst>
        </pc:sp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E8FB9E46-0473-454B-94ED-E49392972D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5631F325-3CF9-7A12-2914-38034F47154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F1A6DA4-93AD-474F-8568-48F830B0B5B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CE70B17E-E6F4-4B3B-803F-F36161C182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7C5E16F7-B239-91F3-B339-1B213444C2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/>
              <a:t>If this PowerPoint presentation contains mathematical equations, you may need to check that your computer has the following installed: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1) MathType Plugin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2) Math Player (free versions available)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3) NVDA Reader (free versions available)</a:t>
            </a:r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F4BF9DC7-F499-7573-B912-3405FC3B27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376ED69-51E9-4EAB-8418-9CA08C10598A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B6E0496D-4CDE-EC83-24E9-CA0BA54624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3C851D45-135B-4B08-77D3-84558043CF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IN" altLang="en-US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BA808E3F-F6A3-36D0-6BE9-CE8DBC8154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17D4B2-3BC5-4D77-93DA-28B908BF6144}" type="slidenum">
              <a:rPr lang="en-US" altLang="en-US"/>
              <a:pPr/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41214-E1A4-C1A2-7D29-A555613AC1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69372-A2AF-4D67-AB8B-07562DC8ED69}" type="datetime1">
              <a:rPr lang="en-GB" altLang="en-US"/>
              <a:pPr>
                <a:defRPr/>
              </a:pPr>
              <a:t>23/11/2025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28497-8F65-A2F0-D968-3D81553A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0E4B8-114D-4683-B13B-36A95CEFE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7D451-4B03-4768-B67E-C9A72FF3D1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0708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70B17-AA40-2C57-3A1B-ACF4ADB62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FAED6-2C40-4E80-844E-157507C29917}" type="datetime1">
              <a:rPr lang="en-GB" altLang="en-US"/>
              <a:pPr>
                <a:defRPr/>
              </a:pPr>
              <a:t>23/11/2025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2D261-1653-7408-6AC8-DF481DD2E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F7C06-8FA6-594E-8264-4C902768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412C64-75E6-439E-8A20-2E9B934B61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309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Pearson Logo">
            <a:extLst>
              <a:ext uri="{FF2B5EF4-FFF2-40B4-BE49-F238E27FC236}">
                <a16:creationId xmlns:a16="http://schemas.microsoft.com/office/drawing/2014/main" id="{1D862516-1814-F94C-1EF1-09195943C3B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434138"/>
            <a:ext cx="917575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B100B0-020E-D075-FB71-3D93012E338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698750" y="6429375"/>
            <a:ext cx="61722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sz="1200">
                <a:latin typeface="Verdana" panose="020B0604030504040204" pitchFamily="34" charset="0"/>
              </a:rPr>
              <a:t>Copyright © 2020 Pearson Education, Ltd. All Rights Reserved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CC9278C1-866E-44C6-9F37-18D77DD6BB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3663" y="616585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7FA3791-36FE-AECA-AE4F-0F1DFC1E0B4D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001C3-1638-4371-94C9-B6858A598D75}" type="datetimeFigureOut">
              <a:rPr lang="en-US"/>
              <a:pPr>
                <a:defRPr/>
              </a:pPr>
              <a:t>11/23/2025</a:t>
            </a:fld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942D491-7DB4-4483-A91E-BF0201A32B5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1AECA0D6-DB8C-45B7-AF05-CEFC285F73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7519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09836F1-8F16-423D-8585-7F819A352594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C085B-C6C0-7E6E-5793-85C589AD800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11/23/2025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CFFD57C-00AB-5849-E97D-00811E8EC53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6D9E8EF-D920-42B7-BA4A-A2AC53BE2F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766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69913" indent="-285750">
              <a:buClr>
                <a:srgbClr val="007FA3"/>
              </a:buClr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buClr>
                <a:srgbClr val="007FA3"/>
              </a:buClr>
              <a:defRPr sz="2400"/>
            </a:lvl3pPr>
            <a:lvl4pPr>
              <a:buClr>
                <a:srgbClr val="007FA3"/>
              </a:buClr>
              <a:defRPr sz="2400"/>
            </a:lvl4pPr>
            <a:lvl5pPr>
              <a:buClr>
                <a:srgbClr val="007FA3"/>
              </a:buClr>
              <a:defRPr sz="2400"/>
            </a:lvl5pPr>
            <a:lvl6pPr>
              <a:buClr>
                <a:srgbClr val="007FA3"/>
              </a:buClr>
              <a:defRPr sz="2400"/>
            </a:lvl6pPr>
            <a:lvl7pPr>
              <a:buClr>
                <a:srgbClr val="007FA3"/>
              </a:buClr>
              <a:defRPr sz="2400"/>
            </a:lvl7pPr>
            <a:lvl8pPr>
              <a:buClr>
                <a:srgbClr val="007FA3"/>
              </a:buClr>
              <a:defRPr sz="2400"/>
            </a:lvl8pPr>
            <a:lvl9pPr>
              <a:buClr>
                <a:srgbClr val="007FA3"/>
              </a:buClr>
              <a:defRPr sz="2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2822B10-23F5-FEAC-BD2F-CE5DE9B1AC5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DCE78E-1C6C-01FD-3A86-B2D8056D71A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11/23/2025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A719065-D4CD-5613-F797-B7107446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3AB9-B1F7-456F-B675-4F776B31499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6242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07C396D-F171-BC8C-145E-1AAFA378C94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AEC6857-BD41-C153-0C72-0427F9410C2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B7F91C8-17C7-48E1-9252-8A42AE2B03F4}" type="datetime1">
              <a:rPr lang="en-GB" altLang="en-US"/>
              <a:pPr>
                <a:defRPr/>
              </a:pPr>
              <a:t>23/11/2025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164A11C2-F8D6-4615-AC07-F4A6FC75BB6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flcio.org/paywatch/highest-paid-ceos?combine=&amp;industry=All&amp;state=All&amp;sp500=0&amp;order=total&amp;sort=asc" TargetMode="External"/><Relationship Id="rId13" Type="http://schemas.openxmlformats.org/officeDocument/2006/relationships/hyperlink" Target="https://aflcio.org/paywatch/SBUX" TargetMode="External"/><Relationship Id="rId18" Type="http://schemas.openxmlformats.org/officeDocument/2006/relationships/hyperlink" Target="https://aflcio.org/paywatch/BX" TargetMode="External"/><Relationship Id="rId3" Type="http://schemas.openxmlformats.org/officeDocument/2006/relationships/hyperlink" Target="https://aflcio.org/paywatch/highest-paid-ceos" TargetMode="External"/><Relationship Id="rId21" Type="http://schemas.openxmlformats.org/officeDocument/2006/relationships/hyperlink" Target="https://aflcio.org/paywatch/AAPL" TargetMode="External"/><Relationship Id="rId7" Type="http://schemas.openxmlformats.org/officeDocument/2006/relationships/hyperlink" Target="https://aflcio.org/paywatch/highest-paid-ceos?combine=&amp;industry=All&amp;state=All&amp;sp500=0&amp;order=year&amp;sort=desc" TargetMode="External"/><Relationship Id="rId12" Type="http://schemas.openxmlformats.org/officeDocument/2006/relationships/hyperlink" Target="https://aflcio.org/paywatch/SNOW" TargetMode="External"/><Relationship Id="rId17" Type="http://schemas.openxmlformats.org/officeDocument/2006/relationships/hyperlink" Target="https://aflcio.org/paywatch/PLTK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aflcio.org/paywatch/ARES" TargetMode="External"/><Relationship Id="rId20" Type="http://schemas.openxmlformats.org/officeDocument/2006/relationships/hyperlink" Target="https://aflcio.org/paywatch/MSFT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flcio.org/paywatch/highest-paid-ceos?combine=&amp;industry=All&amp;state=All&amp;sp500=0&amp;order=name&amp;sort=asc" TargetMode="External"/><Relationship Id="rId11" Type="http://schemas.openxmlformats.org/officeDocument/2006/relationships/hyperlink" Target="https://aflcio.org/paywatch/AXON" TargetMode="External"/><Relationship Id="rId5" Type="http://schemas.openxmlformats.org/officeDocument/2006/relationships/hyperlink" Target="https://aflcio.org/paywatch/highest-paid-ceos?combine=&amp;industry=All&amp;state=All&amp;sp500=0&amp;order=company&amp;sort=asc" TargetMode="External"/><Relationship Id="rId15" Type="http://schemas.openxmlformats.org/officeDocument/2006/relationships/hyperlink" Target="https://aflcio.org/paywatch/TVGN" TargetMode="External"/><Relationship Id="rId10" Type="http://schemas.openxmlformats.org/officeDocument/2006/relationships/hyperlink" Target="https://aflcio.org/paywatch/VEEV" TargetMode="External"/><Relationship Id="rId19" Type="http://schemas.openxmlformats.org/officeDocument/2006/relationships/hyperlink" Target="https://aflcio.org/paywatch/RIOT" TargetMode="External"/><Relationship Id="rId4" Type="http://schemas.openxmlformats.org/officeDocument/2006/relationships/hyperlink" Target="https://aflcio.org/paywatch/highest-paid-ceos?combine=&amp;industry=All&amp;state=All&amp;sp500=0&amp;order=ticker&amp;sort=asc" TargetMode="External"/><Relationship Id="rId9" Type="http://schemas.openxmlformats.org/officeDocument/2006/relationships/hyperlink" Target="https://aflcio.org/paywatch/QXO" TargetMode="External"/><Relationship Id="rId14" Type="http://schemas.openxmlformats.org/officeDocument/2006/relationships/hyperlink" Target="https://aflcio.org/paywatch/GE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2BC20C65-DEBD-F954-396D-03BAE20909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640A393F-4647-F1AE-0C28-934FA3DA3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138" y="2204863"/>
            <a:ext cx="6400800" cy="2643361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8</a:t>
            </a:r>
          </a:p>
          <a:p>
            <a:r>
              <a:rPr lang="en-GB" altLang="en-US" sz="2800" b="1" i="1" dirty="0">
                <a:solidFill>
                  <a:schemeClr val="tx1"/>
                </a:solidFill>
              </a:rPr>
              <a:t>Assessing the Value of Leadership, Management &amp; Leadership 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23/11/2025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D51D5C85-D2F4-F4C5-A9C1-E77A8E72E2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D28F5CB-3C24-4A4B-AAAF-FF8FFEDC0CA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21780E-B05F-0A58-CC21-94633BA35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Learning Objectives</a:t>
            </a:r>
            <a:endParaRPr lang="en-GB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2DA3286-72B4-2D91-F8BF-EA3B23640A35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00D1A00-391E-45AF-AE4C-FB6DDA4A4F41}" type="datetime1">
              <a:rPr 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11/23/2025</a:t>
            </a:fld>
            <a:endParaRPr lang="en-US" sz="90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D34A712-7F4A-9499-A343-D77972F6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54F13AB9-B1F7-456F-B675-4F776B31499C}" type="slidenum">
              <a:rPr lang="en-US" altLang="en-US"/>
              <a:pPr>
                <a:spcAft>
                  <a:spcPts val="600"/>
                </a:spcAft>
              </a:pPr>
              <a:t>2</a:t>
            </a:fld>
            <a:endParaRPr lang="en-US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1B61AC-D593-85B0-76BD-B2D44849D9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843951"/>
            <a:ext cx="8003232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 the value of leadership and management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driving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performance, culture, and stability.</a:t>
            </a: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 and apply three strategic frameworks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–Leadership Pipeline, Human Capital Theory, and the Resource-Based View (RBV).</a:t>
            </a: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Evaluate leadership development as a strategic investment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contemporary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examples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Connect theory to practice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assessing how leadership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development influence long-term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success.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3">
            <a:extLst>
              <a:ext uri="{FF2B5EF4-FFF2-40B4-BE49-F238E27FC236}">
                <a16:creationId xmlns:a16="http://schemas.microsoft.com/office/drawing/2014/main" id="{598E6C69-39C0-B020-E3AC-249D11352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kern="1200">
                <a:latin typeface="+mj-lt"/>
                <a:ea typeface="+mj-ea"/>
                <a:cs typeface="+mj-cs"/>
              </a:rPr>
              <a:t>What Does ‘Value’ Mean in Leadership?</a:t>
            </a:r>
            <a:endParaRPr lang="en-US" sz="3700" kern="1200">
              <a:latin typeface="+mj-lt"/>
              <a:ea typeface="+mj-ea"/>
              <a:cs typeface="+mj-cs"/>
            </a:endParaRPr>
          </a:p>
        </p:txBody>
      </p:sp>
      <p:sp>
        <p:nvSpPr>
          <p:cNvPr id="23554" name="Content Placeholder 4">
            <a:extLst>
              <a:ext uri="{FF2B5EF4-FFF2-40B4-BE49-F238E27FC236}">
                <a16:creationId xmlns:a16="http://schemas.microsoft.com/office/drawing/2014/main" id="{ABD977F3-8FD9-1447-FCBE-7AB9598BF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Improved motivation and engagement</a:t>
            </a:r>
          </a:p>
          <a:p>
            <a:pPr lvl="0"/>
            <a:r>
              <a:rPr lang="en-US"/>
              <a:t>Stronger decision-making</a:t>
            </a:r>
          </a:p>
          <a:p>
            <a:pPr lvl="0"/>
            <a:r>
              <a:rPr lang="en-US"/>
              <a:t>Higher innovation capacity</a:t>
            </a:r>
          </a:p>
          <a:p>
            <a:pPr lvl="0"/>
            <a:r>
              <a:rPr lang="en-US"/>
              <a:t>Better team alignment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AF89E-EDE7-1D0E-0248-78DE0D367F8E}"/>
              </a:ext>
            </a:extLst>
          </p:cNvPr>
          <p:cNvSpPr txBox="1"/>
          <p:nvPr/>
        </p:nvSpPr>
        <p:spPr bwMode="auto">
          <a:xfrm>
            <a:off x="457200" y="3962400"/>
            <a:ext cx="8229600" cy="21637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spcBef>
                <a:spcPct val="20000"/>
              </a:spcBef>
              <a:buSzPts val="1000"/>
              <a:tabLst>
                <a:tab pos="457200" algn="l"/>
              </a:tabLst>
            </a:pPr>
            <a:r>
              <a:rPr lang="en-US" sz="2400" b="1" dirty="0">
                <a:effectLst/>
                <a:latin typeface="+mn-lt"/>
                <a:cs typeface="+mn-cs"/>
              </a:rPr>
              <a:t>Microsoft under Satya Nadella</a:t>
            </a:r>
            <a:r>
              <a:rPr lang="en-US" sz="2400" dirty="0">
                <a:effectLst/>
                <a:latin typeface="+mn-lt"/>
                <a:cs typeface="+mn-cs"/>
              </a:rPr>
              <a:t> - shift from competitive culture to collaborative growth mindset → revenue and innovation skyrocketed.</a:t>
            </a:r>
          </a:p>
        </p:txBody>
      </p:sp>
      <p:sp>
        <p:nvSpPr>
          <p:cNvPr id="23559" name="Date Placeholder 4">
            <a:extLst>
              <a:ext uri="{FF2B5EF4-FFF2-40B4-BE49-F238E27FC236}">
                <a16:creationId xmlns:a16="http://schemas.microsoft.com/office/drawing/2014/main" id="{2DF258E9-DBC3-8749-AD9E-254DE9554FF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11E9286-55DC-4A2B-BD85-F79A2532A5E2}" type="datetime1">
              <a:rPr/>
              <a:pPr>
                <a:spcAft>
                  <a:spcPts val="600"/>
                </a:spcAft>
                <a:defRPr/>
              </a:pPr>
              <a:t>11/23/2025</a:t>
            </a:fld>
            <a:endParaRPr lang="en-US"/>
          </a:p>
        </p:txBody>
      </p:sp>
      <p:sp>
        <p:nvSpPr>
          <p:cNvPr id="23561" name="Slide Number Placeholder 5">
            <a:extLst>
              <a:ext uri="{FF2B5EF4-FFF2-40B4-BE49-F238E27FC236}">
                <a16:creationId xmlns:a16="http://schemas.microsoft.com/office/drawing/2014/main" id="{0B5E8817-C9DC-5909-F10A-2BBF1AAADAB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6D9E8EF-D920-42B7-BA4A-A2AC53BE2FD6}" type="slidenum">
              <a:rPr lang="en-US" altLang="en-US"/>
              <a:pPr>
                <a:spcAft>
                  <a:spcPts val="600"/>
                </a:spcAft>
              </a:pPr>
              <a:t>3</a:t>
            </a:fld>
            <a:endParaRPr lang="en-US" altLang="en-US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A2DBEE8F-CA5B-B08B-0461-F5F491AD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324" y="332656"/>
            <a:ext cx="8093075" cy="797644"/>
          </a:xfrm>
        </p:spPr>
        <p:txBody>
          <a:bodyPr/>
          <a:lstStyle/>
          <a:p>
            <a:r>
              <a:rPr lang="en-US" altLang="en-US" sz="3200" dirty="0"/>
              <a:t>Top Highest Compensated CEO s</a:t>
            </a:r>
          </a:p>
        </p:txBody>
      </p:sp>
      <p:sp>
        <p:nvSpPr>
          <p:cNvPr id="24641" name="Content Placeholder 5">
            <a:extLst>
              <a:ext uri="{FF2B5EF4-FFF2-40B4-BE49-F238E27FC236}">
                <a16:creationId xmlns:a16="http://schemas.microsoft.com/office/drawing/2014/main" id="{3ACC5865-DDFA-7596-979A-1645AF0B2C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41325" y="5416550"/>
            <a:ext cx="6934200" cy="27781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200" b="1" dirty="0"/>
              <a:t>Source:</a:t>
            </a:r>
            <a:r>
              <a:rPr lang="en-US" altLang="en-US" sz="1200" dirty="0"/>
              <a:t> “</a:t>
            </a:r>
            <a:r>
              <a:rPr lang="en-GB" sz="1200" dirty="0">
                <a:hlinkClick r:id="rId3"/>
              </a:rPr>
              <a:t>Highest-Paid CEOs - 2025 | AFL-CIO</a:t>
            </a:r>
            <a:endParaRPr lang="en-US" altLang="en-US" sz="12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BA395D-7DC5-D0E5-88AB-D17BA7FE3B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406008"/>
              </p:ext>
            </p:extLst>
          </p:nvPr>
        </p:nvGraphicFramePr>
        <p:xfrm>
          <a:off x="455614" y="1484784"/>
          <a:ext cx="8229600" cy="36724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4066645314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62030316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7162949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607367958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400244230"/>
                    </a:ext>
                  </a:extLst>
                </a:gridCol>
              </a:tblGrid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4" tooltip="sort by Ticker"/>
                        </a:rPr>
                        <a:t>Ticker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5" tooltip="sort by Company"/>
                        </a:rPr>
                        <a:t>Company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6" tooltip="sort by CEO"/>
                        </a:rPr>
                        <a:t>CEO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7" tooltip="sort by Year"/>
                        </a:rPr>
                        <a:t>Year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8" tooltip="sort by CEO Pay"/>
                        </a:rPr>
                        <a:t>CEO PaySort ascending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576350895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9"/>
                        </a:rPr>
                        <a:t>QXO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9"/>
                        </a:rPr>
                        <a:t>QXO,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Brad Jacobs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$189,367,735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2217098761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0"/>
                        </a:rPr>
                        <a:t>VEEV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0"/>
                        </a:rPr>
                        <a:t>Veeva Systems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Peter Gassner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$172,436,133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2402853197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1"/>
                        </a:rPr>
                        <a:t>AXON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1"/>
                        </a:rPr>
                        <a:t>Axon Enterprise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Patrick Smith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$164,525,721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797552426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2"/>
                        </a:rPr>
                        <a:t>SNOW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 dirty="0">
                          <a:effectLst/>
                          <a:hlinkClick r:id="rId12"/>
                        </a:rPr>
                        <a:t>Snowflake Inc.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Sridhar Ramaswamy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$101,325,374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470115109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3"/>
                        </a:rPr>
                        <a:t>SBUX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3"/>
                        </a:rPr>
                        <a:t>Starbucks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Brian Niccol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$95,801,676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643956578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4"/>
                        </a:rPr>
                        <a:t>GE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4"/>
                        </a:rPr>
                        <a:t>General Electric Co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Lawrence Culp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$88,954,586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4230070862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5"/>
                        </a:rPr>
                        <a:t>TVGN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5"/>
                        </a:rPr>
                        <a:t>Tevogen Bio Holdings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Ryan Saadi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$87,764,783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7646743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6"/>
                        </a:rPr>
                        <a:t>ARES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6"/>
                        </a:rPr>
                        <a:t>Ares Management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Michael Arougheti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$85,381,842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77844116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7"/>
                        </a:rPr>
                        <a:t>PLTK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7"/>
                        </a:rPr>
                        <a:t>Playtika Holding Corp.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Robert Antokol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$84,141,574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56954952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8"/>
                        </a:rPr>
                        <a:t>BX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8"/>
                        </a:rPr>
                        <a:t>Blackstone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Stephen Schwarzman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2024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$84,027,074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776257339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9"/>
                        </a:rPr>
                        <a:t>RIOT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9"/>
                        </a:rPr>
                        <a:t>Riot Platforms,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Jason Les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$83,532,328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126584004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0"/>
                        </a:rPr>
                        <a:t>MSFT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0"/>
                        </a:rPr>
                        <a:t>Microsoft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Satya Nadella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$79,106,183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55619177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1"/>
                        </a:rPr>
                        <a:t>AAPL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1"/>
                        </a:rPr>
                        <a:t>Apple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Tim Cook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$74,609,802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90892247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10E6C1DD-1523-6912-C755-99D41CDC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Does ‘Value’ Mean in Management?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C261C-ADF6-4617-0FD6-026101758E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628800"/>
            <a:ext cx="800323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Provides structure and direction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through planning,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organising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, controlling, and coordinating activities.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Ensures operational efficiency and quality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by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standardising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processes and monitoring performance.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Minimises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operational and strategic risks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through forecasting, resource allocation, and compliance systems.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Strengthens accountability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by establishing roles, responsibilities, KPIs, and reporting mechanisms.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Enables consistent service delivery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through systems, routines, and quality assurance frameworks.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5D724771-FEAB-778F-5B41-695474E8D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200" b="1" dirty="0"/>
              <a:t>Transformational Leadership Value</a:t>
            </a:r>
            <a:endParaRPr lang="en-GB" sz="3200" dirty="0"/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6B6190E-A0BC-2522-E571-585408D8311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2275" y="4397048"/>
            <a:ext cx="8229600" cy="1092527"/>
          </a:xfrm>
        </p:spPr>
        <p:txBody>
          <a:bodyPr/>
          <a:lstStyle/>
          <a:p>
            <a:pPr lvl="0"/>
            <a:r>
              <a:rPr lang="en-GB" sz="1600" b="1" dirty="0"/>
              <a:t>Tesla (Innovation Culture Example)</a:t>
            </a:r>
            <a:br>
              <a:rPr lang="en-GB" sz="1600" dirty="0"/>
            </a:br>
            <a:r>
              <a:rPr lang="en-GB" sz="1600" dirty="0"/>
              <a:t>Elon Musk uses inspirational motivation and intellectual stimulation — employees feel they are “changing the world,” driving radical innovation (e.g., autonomous driving, battery tech).</a:t>
            </a:r>
            <a:br>
              <a:rPr lang="en-GB" sz="1600" dirty="0"/>
            </a:br>
            <a:r>
              <a:rPr lang="en-GB" sz="1600" i="1" dirty="0"/>
              <a:t>This shows transformational leadership creating a high-risk, high-innovation culture.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0D444-A6E5-F94C-D41A-BCCD251E5C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1463" y="980728"/>
            <a:ext cx="7931224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deep trust and psychological safety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demonstrate integrity, consistency, and empathy - employees feel safe to speak up, take risks, and innovate.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Inspires a shared vision and motivates beyond self-interest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articulate purpose and meaning, creating emotional commitment (Bass, 2008).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Drives creativity and continuous improvement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Through intellectual stimulation, leaders challenge assumptions and encourage experimentation.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culture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Transformational leaders shape values, norms,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that reinforce high performance.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A54CEF-C96B-DCC7-9AB8-724A77FEE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0656213E-4FC9-4CA4-EFB0-335BB513C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67" y="332656"/>
            <a:ext cx="8229600" cy="980728"/>
          </a:xfrm>
        </p:spPr>
        <p:txBody>
          <a:bodyPr/>
          <a:lstStyle/>
          <a:p>
            <a:r>
              <a:rPr lang="en-GB" sz="3200" b="1" dirty="0"/>
              <a:t>Transactional Leadership Value</a:t>
            </a:r>
            <a:endParaRPr lang="en-GB" sz="3200" dirty="0"/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F6A7BBA4-A662-CA37-DFE2-545B8EC3CC30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395536" y="5105863"/>
            <a:ext cx="8229600" cy="620415"/>
          </a:xfrm>
        </p:spPr>
        <p:txBody>
          <a:bodyPr/>
          <a:lstStyle/>
          <a:p>
            <a:pPr lvl="0"/>
            <a:r>
              <a:rPr lang="en-GB" sz="1800" b="1" dirty="0"/>
              <a:t>Airline industry</a:t>
            </a:r>
            <a:r>
              <a:rPr lang="en-GB" sz="1800" dirty="0"/>
              <a:t> - pilots rely on transactional procedures and checklists for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1589A-4D6B-DF57-FF4F-1C58BB9F8E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3237" y="1209049"/>
            <a:ext cx="831723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structure, clarity and stability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set clear goals, expectations, and performance standards. Employees know exactly what is required and what rewards or consequences follow.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Highly effective for routine, rule-based and compliance-driven environments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best in settings where consistency, precision and adherence to procedures are essential.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strong quality control and operational reliability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Transactional leadership reduces variability, ensures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standardisation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supports risk-free execution of tasks.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Motivates through rewards and monitoring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Uses contingent rewards (bonuses, recognition) and corrective actions to maintain performance levels (Yukl, 2012).</a:t>
            </a:r>
          </a:p>
        </p:txBody>
      </p:sp>
    </p:spTree>
    <p:extLst>
      <p:ext uri="{BB962C8B-B14F-4D97-AF65-F5344CB8AC3E}">
        <p14:creationId xmlns:p14="http://schemas.microsoft.com/office/powerpoint/2010/main" val="1597284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>
            <a:extLst>
              <a:ext uri="{FF2B5EF4-FFF2-40B4-BE49-F238E27FC236}">
                <a16:creationId xmlns:a16="http://schemas.microsoft.com/office/drawing/2014/main" id="{A51E41AE-4E64-3B6D-9584-0AE6ED366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Contingency Leadership Value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7DD01-A735-9963-307A-984BFDC91D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2392" y="1417638"/>
            <a:ext cx="7859216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“No single best style” – effectiveness depends on the situation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Fiedler argues that leadership success is determined by how well the leader’s natural style fits the context (task structure, team relations, power position).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Aligns leadership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environmental demands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adapt (or are placed) in situations where their style can generate the best outcomes.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performance in uncertain, complex, or changing conditions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Particularly valuable in crisis, emergency, or rapidly shifting environments where flexibility and situational awareness are essential.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4D0CBC07-9413-4413-943D-799497D0A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Why Leadership Development Matters</a:t>
            </a:r>
            <a:endParaRPr lang="en-GB" sz="32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CD37CE-8FE9-7FAB-C163-299CD7A621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037462"/>
            <a:ext cx="807524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future-ready leadership capability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LD equips employees with the mindset, skills and behaviours needed for emerging organisational challenges such as digital transformation, hybrid work, and global competition.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organisational continuity and succession strength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reliance on external recruitment and prepares internal talent to step into critical roles quickly and confidently.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strategic decision-making and problem-solving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trained in analytical thinking, emotional intelligence, and systems thinking make more accurate, ethical and timely decisions.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engagement, motivation and retention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Employees who see opportunities for growth feel valued and are significantly more committed, reducing turnover and recruitment costs.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organisational culture and capability over time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leadership development creates consistency in values, behaviour and strategic direction.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CEED5-F425-2ABD-FA66-A8605E4CA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5653EDB8-D68B-2072-AE77-60C99E3E8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Some Examples</a:t>
            </a:r>
            <a:endParaRPr lang="en-GB" sz="32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A96C64B-DD8E-3219-5335-B256B4606B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9552" y="1102886"/>
            <a:ext cx="82296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Future Leaders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(UFLP)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Rotational leadership development produces globally capable, multi-functional leaders. This has reduced leadership gaps and strengthened internal succession pipelines.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Leadership Academy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development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(e.g., Elizabeth Garrett Anderson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 have improved patient safety, teamwork and clinical decision-making across hospitals.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(under Satya Nadella)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development and growth-mindset training transformed the culture from competitive to collaborative, resulting in massive innovation and revenue growth.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Amazon “Pathways” Leadership Development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LD accelerates employees into senior operations roles within 2–3 years, ensuring strong leadership continuity during rapid global expansion.</a:t>
            </a:r>
          </a:p>
        </p:txBody>
      </p:sp>
    </p:spTree>
    <p:extLst>
      <p:ext uri="{BB962C8B-B14F-4D97-AF65-F5344CB8AC3E}">
        <p14:creationId xmlns:p14="http://schemas.microsoft.com/office/powerpoint/2010/main" val="1277884316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CA61C290-DC04-EBA8-A782-88CC9DD4A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Development Research Evidence</a:t>
            </a:r>
            <a:endParaRPr lang="en-GB" sz="3200" dirty="0"/>
          </a:p>
        </p:txBody>
      </p:sp>
      <p:sp>
        <p:nvSpPr>
          <p:cNvPr id="31746" name="Content Placeholder 2">
            <a:extLst>
              <a:ext uri="{FF2B5EF4-FFF2-40B4-BE49-F238E27FC236}">
                <a16:creationId xmlns:a16="http://schemas.microsoft.com/office/drawing/2014/main" id="{3F653705-F790-9696-E508-F1619CD92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3024336"/>
          </a:xfrm>
        </p:spPr>
        <p:txBody>
          <a:bodyPr/>
          <a:lstStyle/>
          <a:p>
            <a:pPr lvl="0"/>
            <a:r>
              <a:rPr lang="en-GB" dirty="0"/>
              <a:t>Increases performance by up to 60% (Bass, 2008)</a:t>
            </a:r>
          </a:p>
          <a:p>
            <a:pPr lvl="0"/>
            <a:r>
              <a:rPr lang="en-GB" dirty="0"/>
              <a:t>Improves team effectiveness</a:t>
            </a:r>
          </a:p>
          <a:p>
            <a:pPr lvl="0"/>
            <a:r>
              <a:rPr lang="en-GB" dirty="0"/>
              <a:t>Reduces turnover</a:t>
            </a:r>
          </a:p>
          <a:p>
            <a:pPr lvl="0"/>
            <a:r>
              <a:rPr lang="en-GB" dirty="0"/>
              <a:t>Strengthens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BFD8EC-84B0-E27F-38D4-5234A3EF3A39}"/>
              </a:ext>
            </a:extLst>
          </p:cNvPr>
          <p:cNvSpPr txBox="1"/>
          <p:nvPr/>
        </p:nvSpPr>
        <p:spPr>
          <a:xfrm>
            <a:off x="585182" y="4662175"/>
            <a:ext cx="7975375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Myriad Pro (Body)"/>
                <a:ea typeface="DengXian" panose="02010600030101010101" pitchFamily="2" charset="-122"/>
                <a:cs typeface="Times New Roman" panose="02020603050405020304" pitchFamily="18" charset="0"/>
              </a:rPr>
              <a:t>Google “Oxygen Project”</a:t>
            </a:r>
            <a:r>
              <a:rPr lang="en-GB" sz="1800" kern="100" dirty="0">
                <a:effectLst/>
                <a:latin typeface="Myriad Pro (Body)"/>
                <a:ea typeface="DengXian" panose="02010600030101010101" pitchFamily="2" charset="-122"/>
                <a:cs typeface="Times New Roman" panose="02020603050405020304" pitchFamily="18" charset="0"/>
              </a:rPr>
              <a:t> - identified key leadership behaviours, trained managers → massive improvement in team performance.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D504AE59-D241-06AA-17A5-45C7275C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Model: Overview</a:t>
            </a:r>
            <a:endParaRPr lang="en-GB" sz="3200" dirty="0"/>
          </a:p>
        </p:txBody>
      </p:sp>
      <p:pic>
        <p:nvPicPr>
          <p:cNvPr id="32772" name="Picture 4" descr="Leadership Pipeline PowerPoint and Google Slides Template - PPT Slides">
            <a:extLst>
              <a:ext uri="{FF2B5EF4-FFF2-40B4-BE49-F238E27FC236}">
                <a16:creationId xmlns:a16="http://schemas.microsoft.com/office/drawing/2014/main" id="{C25759A5-B17B-5506-4B0D-3661EC6B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2" y="1211521"/>
            <a:ext cx="7884368" cy="443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78240-957F-DB75-08E8-93BDD3464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018202AE-67D6-2966-BCE4-737BC6F24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 - Key Levels</a:t>
            </a:r>
          </a:p>
        </p:txBody>
      </p:sp>
      <p:sp>
        <p:nvSpPr>
          <p:cNvPr id="33794" name="Content Placeholder 2">
            <a:extLst>
              <a:ext uri="{FF2B5EF4-FFF2-40B4-BE49-F238E27FC236}">
                <a16:creationId xmlns:a16="http://schemas.microsoft.com/office/drawing/2014/main" id="{921B5051-6281-2380-E062-46CAB03E2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6"/>
          </a:xfrm>
        </p:spPr>
        <p:txBody>
          <a:bodyPr/>
          <a:lstStyle/>
          <a:p>
            <a:r>
              <a:rPr lang="en-GB" sz="1400" b="1" dirty="0"/>
              <a:t>Manager of Self</a:t>
            </a:r>
            <a:br>
              <a:rPr lang="en-GB" sz="1400" dirty="0"/>
            </a:br>
            <a:r>
              <a:rPr lang="en-GB" sz="1400" dirty="0"/>
              <a:t>Works independently; focuses on technical skills, task completion, reliability.</a:t>
            </a:r>
          </a:p>
          <a:p>
            <a:r>
              <a:rPr lang="en-GB" sz="1400" b="1" dirty="0"/>
              <a:t>Manager of Others</a:t>
            </a:r>
            <a:br>
              <a:rPr lang="en-GB" sz="1400" dirty="0"/>
            </a:br>
            <a:r>
              <a:rPr lang="en-GB" sz="1400" dirty="0"/>
              <a:t>First leadership step; must delegate, coach, give feedback, and achieve results through people.</a:t>
            </a:r>
          </a:p>
          <a:p>
            <a:r>
              <a:rPr lang="en-GB" sz="1400" b="1" dirty="0"/>
              <a:t>Manager of Managers</a:t>
            </a:r>
            <a:br>
              <a:rPr lang="en-GB" sz="1400" dirty="0"/>
            </a:br>
            <a:r>
              <a:rPr lang="en-GB" sz="1400" dirty="0"/>
              <a:t>Leads other managers; ensures consistent performance across teams; focuses on systems and coordination.</a:t>
            </a:r>
          </a:p>
          <a:p>
            <a:r>
              <a:rPr lang="en-GB" sz="1400" b="1" dirty="0"/>
              <a:t>Functional Manager</a:t>
            </a:r>
            <a:br>
              <a:rPr lang="en-GB" sz="1400" dirty="0"/>
            </a:br>
            <a:r>
              <a:rPr lang="en-GB" sz="1400" dirty="0"/>
              <a:t>Leads an entire function (e.g., HR, Finance, Marketing); balances strategy, budgets, and cross-functional alignment.</a:t>
            </a:r>
          </a:p>
          <a:p>
            <a:r>
              <a:rPr lang="en-GB" sz="1400" b="1" dirty="0"/>
              <a:t>Business Manager</a:t>
            </a:r>
            <a:br>
              <a:rPr lang="en-GB" sz="1400" dirty="0"/>
            </a:br>
            <a:r>
              <a:rPr lang="en-GB" sz="1400" dirty="0"/>
              <a:t>Owns a full business unit; integrates multiple functions; shapes strategy, profit, and performance.</a:t>
            </a:r>
          </a:p>
          <a:p>
            <a:r>
              <a:rPr lang="en-GB" sz="1400" b="1" dirty="0"/>
              <a:t>Group/Enterprise Leader</a:t>
            </a:r>
            <a:br>
              <a:rPr lang="en-GB" sz="1400" dirty="0"/>
            </a:br>
            <a:r>
              <a:rPr lang="en-GB" sz="1400" dirty="0"/>
              <a:t>Leads the whole organisation; sets vision, culture, long-term strategy, and organisational transformation.</a:t>
            </a:r>
          </a:p>
          <a:p>
            <a:pPr marL="0" lv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150327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8A04049F-947D-6275-EABA-F2CCC7FA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 (Charan, </a:t>
            </a:r>
            <a:r>
              <a:rPr lang="en-GB" sz="3200" b="1" dirty="0" err="1"/>
              <a:t>Drotter</a:t>
            </a:r>
            <a:r>
              <a:rPr lang="en-GB" sz="3200" b="1" dirty="0"/>
              <a:t> &amp; Noel, 2011)</a:t>
            </a:r>
          </a:p>
        </p:txBody>
      </p:sp>
      <p:sp>
        <p:nvSpPr>
          <p:cNvPr id="33794" name="Content Placeholder 2">
            <a:extLst>
              <a:ext uri="{FF2B5EF4-FFF2-40B4-BE49-F238E27FC236}">
                <a16:creationId xmlns:a16="http://schemas.microsoft.com/office/drawing/2014/main" id="{9D843401-7021-CCBC-76A6-926847BB6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6"/>
          </a:xfrm>
        </p:spPr>
        <p:txBody>
          <a:bodyPr/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Explains how leaders progress through levels, and how skills, behaviours, and values must change at each stage.</a:t>
            </a:r>
            <a:br>
              <a:rPr lang="en-GB" sz="2400" dirty="0"/>
            </a:br>
            <a:r>
              <a:rPr lang="en-GB" sz="2400" dirty="0"/>
              <a:t>Each step represents a </a:t>
            </a:r>
            <a:r>
              <a:rPr lang="en-GB" sz="2400" i="1" dirty="0"/>
              <a:t>major leadership transition</a:t>
            </a:r>
            <a:r>
              <a:rPr lang="en-GB" sz="2400" dirty="0"/>
              <a:t>.</a:t>
            </a:r>
          </a:p>
          <a:p>
            <a:pPr marL="0" lvl="0" indent="0">
              <a:buNone/>
            </a:pPr>
            <a:endParaRPr lang="en-GB" sz="2400" dirty="0"/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>
            <a:extLst>
              <a:ext uri="{FF2B5EF4-FFF2-40B4-BE49-F238E27FC236}">
                <a16:creationId xmlns:a16="http://schemas.microsoft.com/office/drawing/2014/main" id="{755B7C66-AA8D-C17F-B71A-E7BCE1E5F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Pipeline Value</a:t>
            </a:r>
            <a:br>
              <a:rPr lang="en-GB" dirty="0"/>
            </a:br>
            <a:endParaRPr lang="en-US" altLang="en-US" sz="2000" dirty="0"/>
          </a:p>
        </p:txBody>
      </p:sp>
      <p:sp>
        <p:nvSpPr>
          <p:cNvPr id="34818" name="Content Placeholder 2">
            <a:extLst>
              <a:ext uri="{FF2B5EF4-FFF2-40B4-BE49-F238E27FC236}">
                <a16:creationId xmlns:a16="http://schemas.microsoft.com/office/drawing/2014/main" id="{71D8E184-005E-82D4-B5A6-474CADE59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/>
          <a:lstStyle/>
          <a:p>
            <a:pPr lvl="0"/>
            <a:r>
              <a:rPr lang="en-GB" dirty="0"/>
              <a:t>Helps identify skill gaps</a:t>
            </a:r>
          </a:p>
          <a:p>
            <a:pPr lvl="0"/>
            <a:r>
              <a:rPr lang="en-GB" dirty="0"/>
              <a:t>Provides clear development pathways</a:t>
            </a:r>
          </a:p>
          <a:p>
            <a:pPr lvl="0"/>
            <a:r>
              <a:rPr lang="en-GB" dirty="0"/>
              <a:t>Ensures leadership readiness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235A8E19-5F73-BC92-753A-718F85EC3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Pipeline in Organisations</a:t>
            </a:r>
            <a:endParaRPr lang="en-US" altLang="en-US" sz="2000" dirty="0"/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76AEA678-B7AF-C386-0E42-60E205097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027" y="1772816"/>
            <a:ext cx="8229600" cy="1900808"/>
          </a:xfrm>
        </p:spPr>
        <p:txBody>
          <a:bodyPr/>
          <a:lstStyle/>
          <a:p>
            <a:pPr lvl="0"/>
            <a:r>
              <a:rPr lang="en-GB" dirty="0"/>
              <a:t>Rotational assignments</a:t>
            </a:r>
          </a:p>
          <a:p>
            <a:pPr lvl="0"/>
            <a:r>
              <a:rPr lang="en-GB" dirty="0"/>
              <a:t>Coaching &amp; mentoring</a:t>
            </a:r>
          </a:p>
          <a:p>
            <a:pPr lvl="0"/>
            <a:r>
              <a:rPr lang="en-GB" dirty="0"/>
              <a:t>Stretch roles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068957-02AC-6859-45E3-6646AB082986}"/>
              </a:ext>
            </a:extLst>
          </p:cNvPr>
          <p:cNvSpPr txBox="1"/>
          <p:nvPr/>
        </p:nvSpPr>
        <p:spPr>
          <a:xfrm>
            <a:off x="611560" y="3861048"/>
            <a:ext cx="78488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Unilever</a:t>
            </a:r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places graduates in 3–4 roles before promotion → develops multi-functional leaders</a:t>
            </a:r>
            <a:endParaRPr lang="en-GB" dirty="0"/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755273EB-7AFE-6CAC-8B7C-C3F990E8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Why Pipeline Creates Organisational Success</a:t>
            </a:r>
            <a:endParaRPr lang="en-US" altLang="en-US" sz="3200" dirty="0"/>
          </a:p>
        </p:txBody>
      </p:sp>
      <p:sp>
        <p:nvSpPr>
          <p:cNvPr id="36866" name="Content Placeholder 3">
            <a:extLst>
              <a:ext uri="{FF2B5EF4-FFF2-40B4-BE49-F238E27FC236}">
                <a16:creationId xmlns:a16="http://schemas.microsoft.com/office/drawing/2014/main" id="{734A6116-498E-DAC8-1F10-6461737D1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68438"/>
            <a:ext cx="8229600" cy="3688754"/>
          </a:xfrm>
        </p:spPr>
        <p:txBody>
          <a:bodyPr/>
          <a:lstStyle/>
          <a:p>
            <a:pPr lvl="0"/>
            <a:r>
              <a:rPr lang="en-GB" dirty="0"/>
              <a:t>Builds strong internal bench strength</a:t>
            </a:r>
          </a:p>
          <a:p>
            <a:pPr lvl="0"/>
            <a:r>
              <a:rPr lang="en-GB" dirty="0"/>
              <a:t>Reduces cost of external hiring</a:t>
            </a:r>
          </a:p>
          <a:p>
            <a:pPr lvl="0"/>
            <a:r>
              <a:rPr lang="en-GB" dirty="0"/>
              <a:t>Ensures leadership continuity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7300E9-6F05-B825-FEAE-0DCF12F4E463}"/>
              </a:ext>
            </a:extLst>
          </p:cNvPr>
          <p:cNvSpPr txBox="1"/>
          <p:nvPr/>
        </p:nvSpPr>
        <p:spPr>
          <a:xfrm>
            <a:off x="899592" y="4581128"/>
            <a:ext cx="7488832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PwC Leadership Pipeline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- 86% of partners are developed internally.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>
            <a:extLst>
              <a:ext uri="{FF2B5EF4-FFF2-40B4-BE49-F238E27FC236}">
                <a16:creationId xmlns:a16="http://schemas.microsoft.com/office/drawing/2014/main" id="{E4B6DA10-2643-8547-6DC8-E3267C320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 </a:t>
            </a:r>
            <a:r>
              <a:rPr lang="en-GB" sz="3200" b="1" dirty="0"/>
              <a:t>Human Capital Theory (HCT)</a:t>
            </a:r>
            <a:endParaRPr lang="en-US" altLang="en-US" sz="3200" dirty="0"/>
          </a:p>
        </p:txBody>
      </p:sp>
      <p:pic>
        <p:nvPicPr>
          <p:cNvPr id="37892" name="Picture 4" descr="Model of human capital theory | Download Scientific Diagram">
            <a:extLst>
              <a:ext uri="{FF2B5EF4-FFF2-40B4-BE49-F238E27FC236}">
                <a16:creationId xmlns:a16="http://schemas.microsoft.com/office/drawing/2014/main" id="{52DB4B0C-96AC-24B8-F1DA-0728EE31E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664" y="1240260"/>
            <a:ext cx="5948734" cy="265943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7897" name="Date Placeholder 3">
            <a:extLst>
              <a:ext uri="{FF2B5EF4-FFF2-40B4-BE49-F238E27FC236}">
                <a16:creationId xmlns:a16="http://schemas.microsoft.com/office/drawing/2014/main" id="{5026EAF1-2760-E2C1-7D38-221A62E5F7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23/11/2025</a:t>
            </a:fld>
            <a:endParaRPr lang="en-GB" altLang="en-US"/>
          </a:p>
        </p:txBody>
      </p:sp>
      <p:sp>
        <p:nvSpPr>
          <p:cNvPr id="37899" name="Slide Number Placeholder 4">
            <a:extLst>
              <a:ext uri="{FF2B5EF4-FFF2-40B4-BE49-F238E27FC236}">
                <a16:creationId xmlns:a16="http://schemas.microsoft.com/office/drawing/2014/main" id="{702AE8B9-53EA-6666-D8E5-8FCA97513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18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058089-38C1-C081-20EA-D1AC3780647C}"/>
              </a:ext>
            </a:extLst>
          </p:cNvPr>
          <p:cNvSpPr txBox="1"/>
          <p:nvPr/>
        </p:nvSpPr>
        <p:spPr>
          <a:xfrm>
            <a:off x="457200" y="4403651"/>
            <a:ext cx="7931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model helps us understand </a:t>
            </a:r>
            <a:r>
              <a:rPr lang="en-GB" b="1" dirty="0"/>
              <a:t>how investment in people</a:t>
            </a:r>
            <a:r>
              <a:rPr lang="en-GB" dirty="0"/>
              <a:t> (education, training, leadership development) creates </a:t>
            </a:r>
            <a:r>
              <a:rPr lang="en-GB" b="1" dirty="0"/>
              <a:t>value</a:t>
            </a:r>
            <a:r>
              <a:rPr lang="en-GB" dirty="0"/>
              <a:t> at both the </a:t>
            </a:r>
            <a:r>
              <a:rPr lang="en-GB" b="1" dirty="0"/>
              <a:t>individual</a:t>
            </a:r>
            <a:r>
              <a:rPr lang="en-GB" dirty="0"/>
              <a:t> and </a:t>
            </a:r>
            <a:r>
              <a:rPr lang="en-GB" b="1" dirty="0"/>
              <a:t>societal/organisational levels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2DCDBC1D-594B-6312-2F8D-037412E1D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Human Capital Theory (HCT): Overview</a:t>
            </a:r>
            <a:endParaRPr lang="en-US" altLang="en-US" sz="3200" dirty="0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DD8F5604-4DA9-5B67-6153-98BBF82D3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340768"/>
            <a:ext cx="814724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Input (Investment):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Time, money and effort invested by the individual into learning (e.g., taking a leadership course).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Formal and informal development experiences that build skills and knowledge.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abilities gained from education (e.g., improved leadership, decision-making, communication).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Input (Investment):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societal investment in development (training budgets, leadership academies).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Productivity → Earnings: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skills lead to higher productivity → increased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output and individual earnings.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Citizenship → Social Efficacy: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improves positive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(helping, initiative, teamwork) → strengthens culture and wider social effectiveness.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4CED6-5148-A445-AD45-1C4BB9CFA590}"/>
              </a:ext>
            </a:extLst>
          </p:cNvPr>
          <p:cNvSpPr txBox="1"/>
          <p:nvPr/>
        </p:nvSpPr>
        <p:spPr>
          <a:xfrm>
            <a:off x="471208" y="5147650"/>
            <a:ext cx="8133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Invest in people → people improve → organisations and society benefit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1C0E33C0-C679-541A-C70B-C40AB6ED6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Value of Leadership Development through HCT</a:t>
            </a:r>
            <a:endParaRPr lang="en-GB" sz="4000" dirty="0"/>
          </a:p>
        </p:txBody>
      </p:sp>
      <p:sp>
        <p:nvSpPr>
          <p:cNvPr id="39938" name="Content Placeholder 2">
            <a:extLst>
              <a:ext uri="{FF2B5EF4-FFF2-40B4-BE49-F238E27FC236}">
                <a16:creationId xmlns:a16="http://schemas.microsoft.com/office/drawing/2014/main" id="{E57D1F0C-6C76-9DCA-E357-99B1A879A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/>
          <a:lstStyle/>
          <a:p>
            <a:pPr lvl="0"/>
            <a:r>
              <a:rPr lang="en-GB" dirty="0"/>
              <a:t>Higher productivity</a:t>
            </a:r>
          </a:p>
          <a:p>
            <a:pPr lvl="0"/>
            <a:r>
              <a:rPr lang="en-GB" dirty="0"/>
              <a:t>Better decision-making</a:t>
            </a:r>
          </a:p>
          <a:p>
            <a:pPr lvl="0"/>
            <a:r>
              <a:rPr lang="en-GB" dirty="0"/>
              <a:t>Greater innovation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628838-DFF0-C989-379A-274056A17D84}"/>
              </a:ext>
            </a:extLst>
          </p:cNvPr>
          <p:cNvSpPr txBox="1"/>
          <p:nvPr/>
        </p:nvSpPr>
        <p:spPr>
          <a:xfrm>
            <a:off x="611560" y="4187628"/>
            <a:ext cx="7632848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Google invests £300M+ yearly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in employee learning - results in high innovation output.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8C18EC99-2D1B-2793-BE99-5F1AE23B6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 dirty="0"/>
              <a:t>Management Skill: A Classical View</a:t>
            </a:r>
          </a:p>
        </p:txBody>
      </p:sp>
      <p:sp>
        <p:nvSpPr>
          <p:cNvPr id="40962" name="Content Placeholder 3">
            <a:extLst>
              <a:ext uri="{FF2B5EF4-FFF2-40B4-BE49-F238E27FC236}">
                <a16:creationId xmlns:a16="http://schemas.microsoft.com/office/drawing/2014/main" id="{C97AC875-9812-2C7A-A149-CB1CAD7D0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2"/>
            <a:ext cx="8229600" cy="2160587"/>
          </a:xfrm>
        </p:spPr>
        <p:txBody>
          <a:bodyPr/>
          <a:lstStyle/>
          <a:p>
            <a:pPr lvl="0"/>
            <a:r>
              <a:rPr lang="en-GB" dirty="0"/>
              <a:t>Structured training</a:t>
            </a:r>
          </a:p>
          <a:p>
            <a:pPr lvl="0"/>
            <a:r>
              <a:rPr lang="en-GB" dirty="0"/>
              <a:t>Leadership coaching</a:t>
            </a:r>
          </a:p>
          <a:p>
            <a:pPr lvl="0"/>
            <a:r>
              <a:rPr lang="en-GB" dirty="0"/>
              <a:t>Competency-based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031EF6-8D70-12DE-A641-1DDFB1338C2A}"/>
              </a:ext>
            </a:extLst>
          </p:cNvPr>
          <p:cNvSpPr txBox="1"/>
          <p:nvPr/>
        </p:nvSpPr>
        <p:spPr>
          <a:xfrm>
            <a:off x="683568" y="3861048"/>
            <a:ext cx="7632848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Accenture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spends $800M/year on leadership and digital capability development.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>
            <a:extLst>
              <a:ext uri="{FF2B5EF4-FFF2-40B4-BE49-F238E27FC236}">
                <a16:creationId xmlns:a16="http://schemas.microsoft.com/office/drawing/2014/main" id="{9CE53E93-9657-7D82-EA59-3593D6D3E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5900"/>
            <a:ext cx="7924800" cy="1096963"/>
          </a:xfrm>
        </p:spPr>
        <p:txBody>
          <a:bodyPr/>
          <a:lstStyle/>
          <a:p>
            <a:r>
              <a:rPr lang="en-GB" b="1" dirty="0"/>
              <a:t>LD as a Strategic Investment</a:t>
            </a:r>
            <a:endParaRPr lang="en-US" altLang="en-US" sz="2000" dirty="0"/>
          </a:p>
        </p:txBody>
      </p:sp>
      <p:sp>
        <p:nvSpPr>
          <p:cNvPr id="41986" name="Content Placeholder 2">
            <a:extLst>
              <a:ext uri="{FF2B5EF4-FFF2-40B4-BE49-F238E27FC236}">
                <a16:creationId xmlns:a16="http://schemas.microsoft.com/office/drawing/2014/main" id="{F805B93C-6352-0B07-6F4E-5C6517596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764904"/>
          </a:xfrm>
        </p:spPr>
        <p:txBody>
          <a:bodyPr/>
          <a:lstStyle/>
          <a:p>
            <a:pPr lvl="0"/>
            <a:r>
              <a:rPr lang="en-GB" dirty="0"/>
              <a:t>Development reduces turnover</a:t>
            </a:r>
          </a:p>
          <a:p>
            <a:pPr lvl="0"/>
            <a:r>
              <a:rPr lang="en-GB" dirty="0"/>
              <a:t>Improves staff commitment</a:t>
            </a:r>
          </a:p>
          <a:p>
            <a:pPr lvl="0"/>
            <a:r>
              <a:rPr lang="en-GB" dirty="0"/>
              <a:t>Reduces hiring costs</a:t>
            </a:r>
          </a:p>
          <a:p>
            <a:pPr lvl="0"/>
            <a:r>
              <a:rPr lang="en-GB" dirty="0"/>
              <a:t>Builds loyalty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F89F7E-72AD-9687-F346-462EA38EDF31}"/>
              </a:ext>
            </a:extLst>
          </p:cNvPr>
          <p:cNvSpPr txBox="1"/>
          <p:nvPr/>
        </p:nvSpPr>
        <p:spPr>
          <a:xfrm>
            <a:off x="683568" y="4008243"/>
            <a:ext cx="7698432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Deloitte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found companies with strong LD have 30% higher retention.</a:t>
            </a: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F92FD508-00C0-979B-6929-E86B68DA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Resource-Based View (RBV)</a:t>
            </a:r>
            <a:endParaRPr lang="en-GB"/>
          </a:p>
        </p:txBody>
      </p:sp>
      <p:pic>
        <p:nvPicPr>
          <p:cNvPr id="43012" name="Picture 4" descr="A resource-based view for linking leader emotional intelligence to... |  Download Scientific Diagram">
            <a:extLst>
              <a:ext uri="{FF2B5EF4-FFF2-40B4-BE49-F238E27FC236}">
                <a16:creationId xmlns:a16="http://schemas.microsoft.com/office/drawing/2014/main" id="{B711DA2C-C923-E8E2-340F-1C845382E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6341" y="1600201"/>
            <a:ext cx="5577013" cy="39170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3017" name="Date Placeholder 3">
            <a:extLst>
              <a:ext uri="{FF2B5EF4-FFF2-40B4-BE49-F238E27FC236}">
                <a16:creationId xmlns:a16="http://schemas.microsoft.com/office/drawing/2014/main" id="{8757ACC5-4244-C8A3-6A78-762F58E132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23/11/2025</a:t>
            </a:fld>
            <a:endParaRPr lang="en-GB" altLang="en-US"/>
          </a:p>
        </p:txBody>
      </p:sp>
      <p:sp>
        <p:nvSpPr>
          <p:cNvPr id="43019" name="Slide Number Placeholder 4">
            <a:extLst>
              <a:ext uri="{FF2B5EF4-FFF2-40B4-BE49-F238E27FC236}">
                <a16:creationId xmlns:a16="http://schemas.microsoft.com/office/drawing/2014/main" id="{ACE2A97A-5EC6-368E-FC87-92AF82B6F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23</a:t>
            </a:fld>
            <a:endParaRPr lang="en-GB" altLang="en-US"/>
          </a:p>
        </p:txBody>
      </p:sp>
      <p:pic>
        <p:nvPicPr>
          <p:cNvPr id="43016" name="Picture 8" descr="An Introduction to Resource-Based View Method with Templates">
            <a:extLst>
              <a:ext uri="{FF2B5EF4-FFF2-40B4-BE49-F238E27FC236}">
                <a16:creationId xmlns:a16="http://schemas.microsoft.com/office/drawing/2014/main" id="{F9E7BC3B-98BA-B489-5A6F-957B0FB55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348" y="1285875"/>
            <a:ext cx="64770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298F0-C3E4-4B33-F110-F245D4781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2B302D20-88D7-C42D-A0FD-7EE090D6D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Resource-Based View (RBV) of Leadership </a:t>
            </a:r>
            <a:endParaRPr lang="en-GB" dirty="0"/>
          </a:p>
        </p:txBody>
      </p:sp>
      <p:pic>
        <p:nvPicPr>
          <p:cNvPr id="43012" name="Picture 4" descr="A resource-based view for linking leader emotional intelligence to... |  Download Scientific Diagram">
            <a:extLst>
              <a:ext uri="{FF2B5EF4-FFF2-40B4-BE49-F238E27FC236}">
                <a16:creationId xmlns:a16="http://schemas.microsoft.com/office/drawing/2014/main" id="{9D2BAB5E-EF12-5141-396A-EE4878432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680" y="1529521"/>
            <a:ext cx="4876739" cy="34251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3017" name="Date Placeholder 3">
            <a:extLst>
              <a:ext uri="{FF2B5EF4-FFF2-40B4-BE49-F238E27FC236}">
                <a16:creationId xmlns:a16="http://schemas.microsoft.com/office/drawing/2014/main" id="{F365303C-AE76-AD15-31BE-5C85DA0407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23/11/2025</a:t>
            </a:fld>
            <a:endParaRPr lang="en-GB" altLang="en-US"/>
          </a:p>
        </p:txBody>
      </p:sp>
      <p:sp>
        <p:nvSpPr>
          <p:cNvPr id="43019" name="Slide Number Placeholder 4">
            <a:extLst>
              <a:ext uri="{FF2B5EF4-FFF2-40B4-BE49-F238E27FC236}">
                <a16:creationId xmlns:a16="http://schemas.microsoft.com/office/drawing/2014/main" id="{B1E6A8D3-2A7B-7255-409C-362F7E549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24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D8E604-F85D-A314-C1BF-E273C571B97C}"/>
              </a:ext>
            </a:extLst>
          </p:cNvPr>
          <p:cNvSpPr txBox="1"/>
          <p:nvPr/>
        </p:nvSpPr>
        <p:spPr>
          <a:xfrm>
            <a:off x="703466" y="5066596"/>
            <a:ext cx="79833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A resource-based view for linking leader emotional intelligence to competitive advantage</a:t>
            </a:r>
            <a:r>
              <a:rPr lang="en-GB" dirty="0">
                <a:solidFill>
                  <a:srgbClr val="111111"/>
                </a:solidFill>
                <a:latin typeface="Roboto" panose="020F0502020204030204" pitchFamily="2" charset="0"/>
              </a:rPr>
              <a:t> (</a:t>
            </a:r>
            <a:r>
              <a:rPr lang="en-GB" sz="1800" dirty="0" err="1"/>
              <a:t>Voola</a:t>
            </a:r>
            <a:r>
              <a:rPr lang="en-GB" sz="1800" dirty="0"/>
              <a:t>, Carlson, and West, 2004) </a:t>
            </a:r>
            <a:r>
              <a:rPr lang="en-GB" dirty="0">
                <a:solidFill>
                  <a:srgbClr val="111111"/>
                </a:solidFill>
                <a:latin typeface="Roboto" panose="020F0502020204030204" pitchFamily="2" charset="0"/>
              </a:rPr>
              <a:t>)</a:t>
            </a:r>
            <a:endParaRPr lang="en-GB" b="0" i="0" dirty="0">
              <a:solidFill>
                <a:srgbClr val="111111"/>
              </a:solidFill>
              <a:effectLst/>
              <a:latin typeface="Roboto" panose="020F05020202040302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261130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EFE14C32-572C-F601-0AD9-BFB10160A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3" y="0"/>
            <a:ext cx="8229600" cy="1143000"/>
          </a:xfrm>
        </p:spPr>
        <p:txBody>
          <a:bodyPr/>
          <a:lstStyle/>
          <a:p>
            <a:r>
              <a:rPr lang="en-GB" sz="3200" b="1" dirty="0"/>
              <a:t>Leadership as a VRIO Resource</a:t>
            </a:r>
            <a:endParaRPr lang="en-US" altLang="en-US" sz="3200" dirty="0"/>
          </a:p>
        </p:txBody>
      </p:sp>
      <p:sp>
        <p:nvSpPr>
          <p:cNvPr id="44034" name="Content Placeholder 3">
            <a:extLst>
              <a:ext uri="{FF2B5EF4-FFF2-40B4-BE49-F238E27FC236}">
                <a16:creationId xmlns:a16="http://schemas.microsoft.com/office/drawing/2014/main" id="{E4B97C4C-F327-1782-08BB-93C279769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220788"/>
            <a:ext cx="8229600" cy="3504356"/>
          </a:xfrm>
        </p:spPr>
        <p:txBody>
          <a:bodyPr/>
          <a:lstStyle/>
          <a:p>
            <a:pPr lvl="0"/>
            <a:r>
              <a:rPr lang="en-GB" dirty="0"/>
              <a:t>Valuable → improves performance</a:t>
            </a:r>
          </a:p>
          <a:p>
            <a:pPr lvl="0"/>
            <a:r>
              <a:rPr lang="en-GB" dirty="0"/>
              <a:t>Rare → not all organisations have great leaders</a:t>
            </a:r>
          </a:p>
          <a:p>
            <a:pPr lvl="0"/>
            <a:r>
              <a:rPr lang="en-GB" dirty="0"/>
              <a:t>Inimitable → tacit knowledge cannot be copied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>
            <a:extLst>
              <a:ext uri="{FF2B5EF4-FFF2-40B4-BE49-F238E27FC236}">
                <a16:creationId xmlns:a16="http://schemas.microsoft.com/office/drawing/2014/main" id="{093198DD-354E-DBF1-703E-D8E616013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Why Leadership Creates Competitive Advantage</a:t>
            </a:r>
            <a:endParaRPr lang="en-US" altLang="en-US" sz="3200" dirty="0"/>
          </a:p>
        </p:txBody>
      </p:sp>
      <p:sp>
        <p:nvSpPr>
          <p:cNvPr id="45058" name="Content Placeholder 2">
            <a:extLst>
              <a:ext uri="{FF2B5EF4-FFF2-40B4-BE49-F238E27FC236}">
                <a16:creationId xmlns:a16="http://schemas.microsoft.com/office/drawing/2014/main" id="{84CDEFCC-85DB-49A9-7CC3-B43C5EBD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GB" dirty="0"/>
              <a:t>Drives innovation</a:t>
            </a:r>
          </a:p>
          <a:p>
            <a:pPr lvl="0"/>
            <a:r>
              <a:rPr lang="en-GB" dirty="0"/>
              <a:t>Shapes culture</a:t>
            </a:r>
          </a:p>
          <a:p>
            <a:pPr lvl="0"/>
            <a:r>
              <a:rPr lang="en-GB" dirty="0"/>
              <a:t>Builds organisational identity</a:t>
            </a: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>
            <a:extLst>
              <a:ext uri="{FF2B5EF4-FFF2-40B4-BE49-F238E27FC236}">
                <a16:creationId xmlns:a16="http://schemas.microsoft.com/office/drawing/2014/main" id="{0D0DA557-BCBE-93CD-E050-A1E261380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Integrating the Three Frameworks</a:t>
            </a:r>
            <a:endParaRPr lang="en-GB" sz="3200" dirty="0"/>
          </a:p>
        </p:txBody>
      </p:sp>
      <p:sp>
        <p:nvSpPr>
          <p:cNvPr id="46082" name="Content Placeholder 2">
            <a:extLst>
              <a:ext uri="{FF2B5EF4-FFF2-40B4-BE49-F238E27FC236}">
                <a16:creationId xmlns:a16="http://schemas.microsoft.com/office/drawing/2014/main" id="{9992593B-EFB3-C7BE-1910-67AE31951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3773016"/>
          </a:xfrm>
        </p:spPr>
        <p:txBody>
          <a:bodyPr/>
          <a:lstStyle/>
          <a:p>
            <a:pPr lvl="0"/>
            <a:r>
              <a:rPr lang="en-GB" dirty="0"/>
              <a:t>Pipeline → structured growth</a:t>
            </a:r>
          </a:p>
          <a:p>
            <a:pPr lvl="0"/>
            <a:r>
              <a:rPr lang="en-GB" dirty="0"/>
              <a:t>HCT → investment logic</a:t>
            </a:r>
          </a:p>
          <a:p>
            <a:pPr lvl="0"/>
            <a:r>
              <a:rPr lang="en-GB" dirty="0"/>
              <a:t>RBV → competitive advantage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70772EC7-75A5-5BFD-C827-01DC496D5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US" altLang="en-US" sz="3200" b="1" dirty="0"/>
              <a:t>Examples: NHS</a:t>
            </a:r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F3E99857-5561-B636-51A6-6D65C0FEF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12776"/>
            <a:ext cx="8229600" cy="33843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NHS leadership training reduced medication errors in multiple trusts.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Leadership academies</a:t>
            </a:r>
          </a:p>
          <a:p>
            <a:pPr lvl="0"/>
            <a:r>
              <a:rPr lang="en-GB" dirty="0"/>
              <a:t>Clinical leadership programmes</a:t>
            </a:r>
          </a:p>
          <a:p>
            <a:pPr lvl="0"/>
            <a:r>
              <a:rPr lang="en-GB" dirty="0"/>
              <a:t>Improves patient care outcomes</a:t>
            </a: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810EE-C3EE-4B7A-9EAC-58FD564C8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E9FACC1D-0D6E-01EA-B8C3-06451AA03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US" altLang="en-US" sz="3200" b="1" dirty="0"/>
              <a:t>Examples: </a:t>
            </a:r>
            <a:r>
              <a:rPr lang="en-US" altLang="en-US" sz="3200" b="1" dirty="0" err="1"/>
              <a:t>Amzon</a:t>
            </a:r>
            <a:endParaRPr lang="en-US" altLang="en-US" sz="3200" b="1" dirty="0"/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093873E6-836C-6384-96D9-0C70C02AB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12776"/>
            <a:ext cx="8229600" cy="3384375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“Amazon Pathways Programme” produces Senior Managers within 3 years.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Leadership principles embedded in hiring</a:t>
            </a:r>
          </a:p>
          <a:p>
            <a:pPr lvl="0"/>
            <a:r>
              <a:rPr lang="en-GB" dirty="0"/>
              <a:t>Strong LD programmes</a:t>
            </a:r>
          </a:p>
          <a:p>
            <a:pPr lvl="0"/>
            <a:r>
              <a:rPr lang="en-GB" dirty="0"/>
              <a:t>Fast-paced culture built through LD</a:t>
            </a:r>
          </a:p>
        </p:txBody>
      </p:sp>
    </p:spTree>
    <p:extLst>
      <p:ext uri="{BB962C8B-B14F-4D97-AF65-F5344CB8AC3E}">
        <p14:creationId xmlns:p14="http://schemas.microsoft.com/office/powerpoint/2010/main" val="3594162854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B19A5DFF-7E2F-68DF-70F3-23CD922E3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Measuring Leadership Value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9946E-6C33-4EB4-913B-67AD99A5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Engagement metrics</a:t>
            </a:r>
          </a:p>
          <a:p>
            <a:pPr lvl="0"/>
            <a:r>
              <a:rPr lang="en-GB" dirty="0"/>
              <a:t>Innovation outcomes</a:t>
            </a:r>
          </a:p>
          <a:p>
            <a:pPr lvl="0"/>
            <a:r>
              <a:rPr lang="en-GB" dirty="0"/>
              <a:t>Customer satisfaction</a:t>
            </a:r>
          </a:p>
          <a:p>
            <a:pPr lvl="0"/>
            <a:r>
              <a:rPr lang="en-GB" dirty="0"/>
              <a:t>Retention rates</a:t>
            </a:r>
          </a:p>
          <a:p>
            <a:pPr lvl="0"/>
            <a:r>
              <a:rPr lang="en-GB" dirty="0"/>
              <a:t>Financial performance</a:t>
            </a: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38A9A-B314-B8FC-59BD-EAFC610A5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3BA4CFD8-A5CB-AFE5-B810-EDE7329FE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4587"/>
          </a:xfrm>
        </p:spPr>
        <p:txBody>
          <a:bodyPr/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1B2D095-C9D7-F2D7-9E5A-F3173371AA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3528" y="1019225"/>
            <a:ext cx="82296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and management create value in different but complementary ways:</a:t>
            </a:r>
            <a:r>
              <a:rPr lang="en-US" altLang="en-US" sz="1800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drives vision, motivation, culture and innovation, while management provides structure, control, efficiency and stability.</a:t>
            </a:r>
          </a:p>
          <a:p>
            <a:pPr marL="0" indent="0">
              <a:spcBef>
                <a:spcPct val="0"/>
              </a:spcBef>
              <a:buNone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leadership development is a strategic investment:</a:t>
            </a:r>
            <a:r>
              <a:rPr lang="en-US" altLang="en-US" sz="1800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leaders strengthens future capability, improves decision-making quality, enhances retention, and ensures continuity across the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 discussed three major frameworks help us understand leadership value: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Pipeline Model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explains how leaders grow through levels and the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changes required at each stage.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Capital Theory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shows leadership development as an investment that increases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productivity and performance.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Resource-Based View (RBV)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positions leadership as a valuable, rare and hard-to-imitate capability that provides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1093313622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39230-F7B1-B499-812D-A4ECF0E81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B23E8-F5A1-CA7B-1778-61FF7906F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22" y="1470484"/>
            <a:ext cx="8229600" cy="3917032"/>
          </a:xfrm>
        </p:spPr>
        <p:txBody>
          <a:bodyPr/>
          <a:lstStyle/>
          <a:p>
            <a:r>
              <a:rPr lang="en-GB" sz="1400" dirty="0"/>
              <a:t>Bass, B.M. (2008) </a:t>
            </a:r>
            <a:r>
              <a:rPr lang="en-GB" sz="1400" i="1" dirty="0"/>
              <a:t>The Bass Handbook of Leadership: Theory, Research and Managerial Applications.</a:t>
            </a:r>
            <a:r>
              <a:rPr lang="en-GB" sz="1400" dirty="0"/>
              <a:t> New York: Free Press.</a:t>
            </a:r>
          </a:p>
          <a:p>
            <a:r>
              <a:rPr lang="en-GB" sz="1400" dirty="0"/>
              <a:t>Gill, R. (2011) </a:t>
            </a:r>
            <a:r>
              <a:rPr lang="en-GB" sz="1400" i="1" dirty="0"/>
              <a:t>Theory and Practice of Leadership.</a:t>
            </a:r>
            <a:r>
              <a:rPr lang="en-GB" sz="1400" dirty="0"/>
              <a:t> 2nd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r>
              <a:rPr lang="en-GB" sz="1400" dirty="0" err="1"/>
              <a:t>Iszatt</a:t>
            </a:r>
            <a:r>
              <a:rPr lang="en-GB" sz="1400" dirty="0"/>
              <a:t>-White, M. and Saunders, C. (2017) </a:t>
            </a:r>
            <a:r>
              <a:rPr lang="en-GB" sz="1400" i="1" dirty="0"/>
              <a:t>Leadership.</a:t>
            </a:r>
            <a:r>
              <a:rPr lang="en-GB" sz="1400" dirty="0"/>
              <a:t> Oxford: Oxford University Press.</a:t>
            </a:r>
          </a:p>
          <a:p>
            <a:r>
              <a:rPr lang="en-GB" sz="1400" dirty="0"/>
              <a:t>Northouse, P.G. (2015) </a:t>
            </a:r>
            <a:r>
              <a:rPr lang="en-GB" sz="1400" i="1" dirty="0"/>
              <a:t>Leadership: Theory and Practice.</a:t>
            </a:r>
            <a:r>
              <a:rPr lang="en-GB" sz="1400" dirty="0"/>
              <a:t> 7th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r>
              <a:rPr lang="en-GB" sz="1400" dirty="0"/>
              <a:t>Yukl, G.A. (2012) </a:t>
            </a:r>
            <a:r>
              <a:rPr lang="en-GB" sz="1400" i="1" dirty="0"/>
              <a:t>Leadership in Organisations.</a:t>
            </a:r>
            <a:r>
              <a:rPr lang="en-GB" sz="1400" dirty="0"/>
              <a:t>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B4D2B-BBDD-D825-F8C1-BDB6E7825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2FAED6-2C40-4E80-844E-157507C29917}" type="datetime1">
              <a:rPr lang="en-GB" altLang="en-US" smtClean="0"/>
              <a:pPr>
                <a:defRPr/>
              </a:pPr>
              <a:t>23/11/2025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BD9A9F-637E-1490-7E61-5CFC13D0F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412C64-75E6-439E-8A20-2E9B934B619D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930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694</TotalTime>
  <Words>1954</Words>
  <Application>Microsoft Office PowerPoint</Application>
  <PresentationFormat>On-screen Show (4:3)</PresentationFormat>
  <Paragraphs>246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MS PGothic</vt:lpstr>
      <vt:lpstr>Myriad Pro</vt:lpstr>
      <vt:lpstr>Myriad Pro (Body)</vt:lpstr>
      <vt:lpstr>Aptos</vt:lpstr>
      <vt:lpstr>Arial</vt:lpstr>
      <vt:lpstr>Roboto</vt:lpstr>
      <vt:lpstr>Verdana</vt:lpstr>
      <vt:lpstr>20140311PresentationUWTSDTemplate</vt:lpstr>
      <vt:lpstr>LCBB6003 Leadership and management, theory and practice  </vt:lpstr>
      <vt:lpstr>Learning Objectives</vt:lpstr>
      <vt:lpstr>What Does ‘Value’ Mean in Leadership?</vt:lpstr>
      <vt:lpstr>Top Highest Compensated CEO s</vt:lpstr>
      <vt:lpstr>What Does ‘Value’ Mean in Management?</vt:lpstr>
      <vt:lpstr>Transformational Leadership Value</vt:lpstr>
      <vt:lpstr>Transactional Leadership Value</vt:lpstr>
      <vt:lpstr>Contingency Leadership Value</vt:lpstr>
      <vt:lpstr>Why Leadership Development Matters</vt:lpstr>
      <vt:lpstr>Some Examples</vt:lpstr>
      <vt:lpstr>Leadership Development Research Evidence</vt:lpstr>
      <vt:lpstr>Leadership Pipeline Model: Overview</vt:lpstr>
      <vt:lpstr>Leadership Pipeline Model - Key Levels</vt:lpstr>
      <vt:lpstr>Leadership Pipeline Model (Charan, Drotter &amp; Noel, 2011)</vt:lpstr>
      <vt:lpstr>Leadership Pipeline Value </vt:lpstr>
      <vt:lpstr>Applying Pipeline in Organisations</vt:lpstr>
      <vt:lpstr>Why Pipeline Creates Organisational Success</vt:lpstr>
      <vt:lpstr> Human Capital Theory (HCT)</vt:lpstr>
      <vt:lpstr>Human Capital Theory (HCT): Overview</vt:lpstr>
      <vt:lpstr>Value of Leadership Development through HCT</vt:lpstr>
      <vt:lpstr>Management Skill: A Classical View</vt:lpstr>
      <vt:lpstr>LD as a Strategic Investment</vt:lpstr>
      <vt:lpstr>Resource-Based View (RBV)</vt:lpstr>
      <vt:lpstr>Resource-Based View (RBV) of Leadership </vt:lpstr>
      <vt:lpstr>Leadership as a VRIO Resource</vt:lpstr>
      <vt:lpstr>Why Leadership Creates Competitive Advantage</vt:lpstr>
      <vt:lpstr>Integrating the Three Frameworks</vt:lpstr>
      <vt:lpstr>Examples: NHS</vt:lpstr>
      <vt:lpstr>Examples: Amzon</vt:lpstr>
      <vt:lpstr>Measuring Leadership Value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57</cp:revision>
  <cp:lastPrinted>1601-01-01T00:00:00Z</cp:lastPrinted>
  <dcterms:created xsi:type="dcterms:W3CDTF">2002-10-07T19:43:58Z</dcterms:created>
  <dcterms:modified xsi:type="dcterms:W3CDTF">2025-11-23T17:48:41Z</dcterms:modified>
</cp:coreProperties>
</file>