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7C830C-59FD-463B-82AF-68D0E4A67A59}" v="7" dt="2022-03-04T01:18:07.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varScale="1">
        <p:scale>
          <a:sx n="69" d="100"/>
          <a:sy n="69" d="100"/>
        </p:scale>
        <p:origin x="11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strateanu" userId="cbac5b2d986740cf" providerId="LiveId" clId="{BF7C830C-59FD-463B-82AF-68D0E4A67A59}"/>
    <pc:docChg chg="custSel modSld">
      <pc:chgData name="marius strateanu" userId="cbac5b2d986740cf" providerId="LiveId" clId="{BF7C830C-59FD-463B-82AF-68D0E4A67A59}" dt="2022-03-04T16:16:59.985" v="21" actId="20577"/>
      <pc:docMkLst>
        <pc:docMk/>
      </pc:docMkLst>
      <pc:sldChg chg="addSp delSp modSp mod modTransition modAnim">
        <pc:chgData name="marius strateanu" userId="cbac5b2d986740cf" providerId="LiveId" clId="{BF7C830C-59FD-463B-82AF-68D0E4A67A59}" dt="2022-03-04T16:16:59.985" v="21" actId="20577"/>
        <pc:sldMkLst>
          <pc:docMk/>
          <pc:sldMk cId="163958371" sldId="256"/>
        </pc:sldMkLst>
        <pc:spChg chg="mod">
          <ac:chgData name="marius strateanu" userId="cbac5b2d986740cf" providerId="LiveId" clId="{BF7C830C-59FD-463B-82AF-68D0E4A67A59}" dt="2022-03-04T16:16:59.985" v="21" actId="20577"/>
          <ac:spMkLst>
            <pc:docMk/>
            <pc:sldMk cId="163958371" sldId="256"/>
            <ac:spMk id="2" creationId="{F8E1379A-79C0-4FD3-91AF-A9A37AB804C2}"/>
          </ac:spMkLst>
        </pc:spChg>
        <pc:spChg chg="add del mod">
          <ac:chgData name="marius strateanu" userId="cbac5b2d986740cf" providerId="LiveId" clId="{BF7C830C-59FD-463B-82AF-68D0E4A67A59}" dt="2022-03-04T16:12:40.690" v="10" actId="21"/>
          <ac:spMkLst>
            <pc:docMk/>
            <pc:sldMk cId="163958371" sldId="256"/>
            <ac:spMk id="6" creationId="{D4CB2DBC-C635-43CB-9A3A-216FD3902B55}"/>
          </ac:spMkLst>
        </pc:spChg>
        <pc:spChg chg="add del mod ord">
          <ac:chgData name="marius strateanu" userId="cbac5b2d986740cf" providerId="LiveId" clId="{BF7C830C-59FD-463B-82AF-68D0E4A67A59}" dt="2022-03-04T16:14:40.317" v="15" actId="21"/>
          <ac:spMkLst>
            <pc:docMk/>
            <pc:sldMk cId="163958371" sldId="256"/>
            <ac:spMk id="10" creationId="{2DDC16D7-E070-49E8-9C38-08703CF2F4C6}"/>
          </ac:spMkLst>
        </pc:spChg>
        <pc:picChg chg="add del mod">
          <ac:chgData name="marius strateanu" userId="cbac5b2d986740cf" providerId="LiveId" clId="{BF7C830C-59FD-463B-82AF-68D0E4A67A59}" dt="2022-03-04T01:10:55.555" v="1"/>
          <ac:picMkLst>
            <pc:docMk/>
            <pc:sldMk cId="163958371" sldId="256"/>
            <ac:picMk id="5" creationId="{BC459F9B-1BD4-4AFC-97B7-F118C2758A9E}"/>
          </ac:picMkLst>
        </pc:picChg>
        <pc:picChg chg="add del mod">
          <ac:chgData name="marius strateanu" userId="cbac5b2d986740cf" providerId="LiveId" clId="{BF7C830C-59FD-463B-82AF-68D0E4A67A59}" dt="2022-03-04T16:12:40.690" v="10" actId="21"/>
          <ac:picMkLst>
            <pc:docMk/>
            <pc:sldMk cId="163958371" sldId="256"/>
            <ac:picMk id="5" creationId="{F572C958-3751-45B4-973E-9737E30BBF68}"/>
          </ac:picMkLst>
        </pc:picChg>
        <pc:picChg chg="add del mod">
          <ac:chgData name="marius strateanu" userId="cbac5b2d986740cf" providerId="LiveId" clId="{BF7C830C-59FD-463B-82AF-68D0E4A67A59}" dt="2022-03-04T01:13:36.308" v="3"/>
          <ac:picMkLst>
            <pc:docMk/>
            <pc:sldMk cId="163958371" sldId="256"/>
            <ac:picMk id="6" creationId="{4D0D36A0-8597-4F65-A741-E3677AE1269F}"/>
          </ac:picMkLst>
        </pc:picChg>
        <pc:picChg chg="add del mod">
          <ac:chgData name="marius strateanu" userId="cbac5b2d986740cf" providerId="LiveId" clId="{BF7C830C-59FD-463B-82AF-68D0E4A67A59}" dt="2022-03-04T01:17:22.007" v="5"/>
          <ac:picMkLst>
            <pc:docMk/>
            <pc:sldMk cId="163958371" sldId="256"/>
            <ac:picMk id="7" creationId="{A5022F31-BD65-4D83-BCC7-26D4929B3274}"/>
          </ac:picMkLst>
        </pc:picChg>
        <pc:picChg chg="add mod">
          <ac:chgData name="marius strateanu" userId="cbac5b2d986740cf" providerId="LiveId" clId="{BF7C830C-59FD-463B-82AF-68D0E4A67A59}" dt="2022-03-04T01:18:07.877" v="6"/>
          <ac:picMkLst>
            <pc:docMk/>
            <pc:sldMk cId="163958371" sldId="256"/>
            <ac:picMk id="8" creationId="{2E950C65-E7AA-44AF-9D23-6AF54BE88E55}"/>
          </ac:picMkLst>
        </pc:picChg>
        <pc:picChg chg="add del mod ord">
          <ac:chgData name="marius strateanu" userId="cbac5b2d986740cf" providerId="LiveId" clId="{BF7C830C-59FD-463B-82AF-68D0E4A67A59}" dt="2022-03-04T16:14:40.317" v="15" actId="21"/>
          <ac:picMkLst>
            <pc:docMk/>
            <pc:sldMk cId="163958371" sldId="256"/>
            <ac:picMk id="9" creationId="{26EA434A-A452-425A-BDFF-461B229ACD35}"/>
          </ac:picMkLst>
        </pc:picChg>
      </pc:sldChg>
    </pc:docChg>
  </pc:docChgLst>
</pc:chgInfo>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79275" units="1/cm"/>
          <inkml:channelProperty channel="T" name="resolution" value="1" units="1/dev"/>
        </inkml:channelProperties>
      </inkml:inkSource>
      <inkml:timestamp xml:id="ts0" timeString="2022-03-04T00:58:35.070"/>
    </inkml:context>
    <inkml:brush xml:id="br0">
      <inkml:brushProperty name="width" value="0.05292" units="cm"/>
      <inkml:brushProperty name="height" value="0.05292" units="cm"/>
      <inkml:brushProperty name="color" value="#C00000"/>
    </inkml:brush>
  </inkml:definitions>
  <inkml:trace contextRef="#ctx0" brushRef="#br0">14754 17370 0</inkml:trace>
  <inkml:trace contextRef="#ctx0" brushRef="#br0" timeOffset="1059">14754 17370 0</inkml:trace>
  <inkml:trace contextRef="#ctx0" brushRef="#br0" timeOffset="1305">14754 17370 0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610832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141468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1713012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47ECAC-FE07-428B-9E00-03B2DD88816B}"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258156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47ECAC-FE07-428B-9E00-03B2DD88816B}"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7110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94128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2567514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252330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7ECAC-FE07-428B-9E00-03B2DD88816B}"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2042559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7ECAC-FE07-428B-9E00-03B2DD88816B}"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2479130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530465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31472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89899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180101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1560507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602762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ECAC-FE07-428B-9E00-03B2DD88816B}"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988C-AEC8-4B65-A03C-DF6D883362A1}" type="slidenum">
              <a:rPr lang="en-GB" smtClean="0"/>
              <a:t>‹#›</a:t>
            </a:fld>
            <a:endParaRPr lang="en-GB"/>
          </a:p>
        </p:txBody>
      </p:sp>
    </p:spTree>
    <p:extLst>
      <p:ext uri="{BB962C8B-B14F-4D97-AF65-F5344CB8AC3E}">
        <p14:creationId xmlns:p14="http://schemas.microsoft.com/office/powerpoint/2010/main" val="3820161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47ECAC-FE07-428B-9E00-03B2DD88816B}" type="datetimeFigureOut">
              <a:rPr lang="en-GB" smtClean="0"/>
              <a:t>04/03/2022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230988C-AEC8-4B65-A03C-DF6D883362A1}" type="slidenum">
              <a:rPr lang="en-GB" smtClean="0"/>
              <a:t>‹#›</a:t>
            </a:fld>
            <a:endParaRPr lang="en-GB"/>
          </a:p>
        </p:txBody>
      </p:sp>
    </p:spTree>
    <p:extLst>
      <p:ext uri="{BB962C8B-B14F-4D97-AF65-F5344CB8AC3E}">
        <p14:creationId xmlns:p14="http://schemas.microsoft.com/office/powerpoint/2010/main" val="671284164"/>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1379A-79C0-4FD3-91AF-A9A37AB804C2}"/>
              </a:ext>
            </a:extLst>
          </p:cNvPr>
          <p:cNvSpPr>
            <a:spLocks noGrp="1"/>
          </p:cNvSpPr>
          <p:nvPr>
            <p:ph type="title"/>
          </p:nvPr>
        </p:nvSpPr>
        <p:spPr>
          <a:xfrm>
            <a:off x="838200" y="365126"/>
            <a:ext cx="10515600" cy="5444832"/>
          </a:xfrm>
        </p:spPr>
        <p:txBody>
          <a:bodyPr>
            <a:normAutofit fontScale="90000"/>
          </a:bodyPr>
          <a:lstStyle/>
          <a:p>
            <a:pPr algn="l"/>
            <a:br>
              <a:rPr lang="en-GB" sz="2200" dirty="0"/>
            </a:br>
            <a:br>
              <a:rPr lang="en-GB" sz="2200" dirty="0"/>
            </a:br>
            <a:r>
              <a:rPr lang="en-GB" sz="2200" dirty="0"/>
              <a:t>Buenos días!</a:t>
            </a:r>
            <a:br>
              <a:rPr lang="en-GB" sz="2200" dirty="0"/>
            </a:br>
            <a:r>
              <a:rPr lang="en-GB" sz="2200" dirty="0"/>
              <a:t>Hotel Loyola! </a:t>
            </a:r>
            <a:r>
              <a:rPr lang="en-GB" sz="2200" dirty="0" err="1"/>
              <a:t>Cómo</a:t>
            </a:r>
            <a:r>
              <a:rPr lang="en-GB" sz="2200" dirty="0"/>
              <a:t> le </a:t>
            </a:r>
            <a:r>
              <a:rPr lang="en-GB" sz="2200" dirty="0" err="1"/>
              <a:t>puedo</a:t>
            </a:r>
            <a:r>
              <a:rPr lang="en-GB" sz="2200" dirty="0"/>
              <a:t> </a:t>
            </a:r>
            <a:r>
              <a:rPr lang="en-GB" sz="2200" dirty="0" err="1"/>
              <a:t>ayudar</a:t>
            </a:r>
            <a:r>
              <a:rPr lang="en-GB" sz="2200" dirty="0"/>
              <a:t>? </a:t>
            </a:r>
            <a:br>
              <a:rPr lang="en-GB" sz="2200" dirty="0"/>
            </a:br>
            <a:r>
              <a:rPr lang="en-GB" sz="2200" dirty="0"/>
              <a:t>Buenos días!</a:t>
            </a:r>
            <a:br>
              <a:rPr lang="en-GB" sz="2200" dirty="0"/>
            </a:br>
            <a:r>
              <a:rPr lang="en-GB" sz="2200" dirty="0"/>
              <a:t>Me </a:t>
            </a:r>
            <a:r>
              <a:rPr lang="en-GB" sz="2200" dirty="0" err="1"/>
              <a:t>gustaría</a:t>
            </a:r>
            <a:r>
              <a:rPr lang="en-GB" sz="2200" dirty="0"/>
              <a:t> </a:t>
            </a:r>
            <a:r>
              <a:rPr lang="en-GB" sz="2200" dirty="0" err="1"/>
              <a:t>reservar</a:t>
            </a:r>
            <a:r>
              <a:rPr lang="en-GB" sz="2200" dirty="0"/>
              <a:t> dos </a:t>
            </a:r>
            <a:r>
              <a:rPr lang="en-GB" sz="2200" dirty="0" err="1"/>
              <a:t>habitaciónes</a:t>
            </a:r>
            <a:r>
              <a:rPr lang="en-GB" sz="2200" dirty="0"/>
              <a:t> </a:t>
            </a:r>
            <a:r>
              <a:rPr lang="en-GB" sz="2200" dirty="0" err="1"/>
              <a:t>en</a:t>
            </a:r>
            <a:r>
              <a:rPr lang="en-GB" sz="2200" dirty="0"/>
              <a:t> </a:t>
            </a:r>
            <a:r>
              <a:rPr lang="en-GB" sz="2200" dirty="0" err="1"/>
              <a:t>el</a:t>
            </a:r>
            <a:r>
              <a:rPr lang="en-GB" sz="2200" dirty="0"/>
              <a:t> hotel.</a:t>
            </a:r>
            <a:br>
              <a:rPr lang="en-GB" sz="2200" dirty="0"/>
            </a:br>
            <a:r>
              <a:rPr lang="en-GB" sz="2200" dirty="0" err="1"/>
              <a:t>Muy</a:t>
            </a:r>
            <a:r>
              <a:rPr lang="en-GB" sz="2200" dirty="0"/>
              <a:t> </a:t>
            </a:r>
            <a:r>
              <a:rPr lang="en-GB" sz="2200" dirty="0" err="1"/>
              <a:t>bien.Como</a:t>
            </a:r>
            <a:r>
              <a:rPr lang="en-GB" sz="2200" dirty="0"/>
              <a:t> se llama </a:t>
            </a:r>
            <a:r>
              <a:rPr lang="en-GB" sz="2200" dirty="0" err="1"/>
              <a:t>usted</a:t>
            </a:r>
            <a:r>
              <a:rPr lang="en-GB" sz="2200" dirty="0"/>
              <a:t>?</a:t>
            </a:r>
            <a:br>
              <a:rPr lang="en-GB" sz="2200" dirty="0"/>
            </a:br>
            <a:r>
              <a:rPr lang="en-GB" sz="2200" dirty="0"/>
              <a:t>Me </a:t>
            </a:r>
            <a:r>
              <a:rPr lang="en-GB" sz="2200" dirty="0" err="1"/>
              <a:t>llamo</a:t>
            </a:r>
            <a:r>
              <a:rPr lang="en-GB" sz="2200" dirty="0"/>
              <a:t> Mariana Strateanu.</a:t>
            </a:r>
            <a:br>
              <a:rPr lang="en-GB" sz="2200" dirty="0"/>
            </a:br>
            <a:r>
              <a:rPr lang="en-GB" sz="2200" dirty="0" err="1"/>
              <a:t>Muy</a:t>
            </a:r>
            <a:r>
              <a:rPr lang="en-GB" sz="2200" dirty="0"/>
              <a:t> bien </a:t>
            </a:r>
            <a:r>
              <a:rPr lang="en-GB" sz="2200" dirty="0" err="1"/>
              <a:t>Señorita</a:t>
            </a:r>
            <a:r>
              <a:rPr lang="en-GB" sz="2200" dirty="0"/>
              <a:t> </a:t>
            </a:r>
            <a:r>
              <a:rPr lang="en-GB" sz="2200" dirty="0" err="1"/>
              <a:t>Mariana.Para</a:t>
            </a:r>
            <a:r>
              <a:rPr lang="en-GB" sz="2200" dirty="0"/>
              <a:t> </a:t>
            </a:r>
            <a:r>
              <a:rPr lang="en-GB" sz="2200" dirty="0" err="1"/>
              <a:t>cuantas</a:t>
            </a:r>
            <a:r>
              <a:rPr lang="en-GB" sz="2200" dirty="0"/>
              <a:t> personas?</a:t>
            </a:r>
            <a:br>
              <a:rPr lang="en-GB" sz="2200" dirty="0"/>
            </a:br>
            <a:r>
              <a:rPr lang="en-GB" sz="2200" dirty="0"/>
              <a:t>Para </a:t>
            </a:r>
            <a:r>
              <a:rPr lang="en-GB" sz="2200" dirty="0" err="1"/>
              <a:t>cinco</a:t>
            </a:r>
            <a:r>
              <a:rPr lang="en-GB" sz="2200" dirty="0"/>
              <a:t> personas </a:t>
            </a:r>
            <a:r>
              <a:rPr lang="en-GB" sz="2200" dirty="0" err="1"/>
              <a:t>por</a:t>
            </a:r>
            <a:r>
              <a:rPr lang="en-GB" sz="2200" dirty="0"/>
              <a:t> </a:t>
            </a:r>
            <a:r>
              <a:rPr lang="en-GB" sz="2200" dirty="0" err="1"/>
              <a:t>favor</a:t>
            </a:r>
            <a:r>
              <a:rPr lang="en-GB" sz="2200" dirty="0"/>
              <a:t>?</a:t>
            </a:r>
            <a:br>
              <a:rPr lang="en-GB" sz="2200" dirty="0"/>
            </a:br>
            <a:r>
              <a:rPr lang="en-GB" sz="2200" dirty="0"/>
              <a:t>Una o dos </a:t>
            </a:r>
            <a:r>
              <a:rPr lang="en-GB" sz="2200" dirty="0" err="1"/>
              <a:t>habitaciónes</a:t>
            </a:r>
            <a:r>
              <a:rPr lang="en-GB" sz="2200" dirty="0"/>
              <a:t>?</a:t>
            </a:r>
            <a:br>
              <a:rPr lang="en-GB" sz="2200" dirty="0"/>
            </a:br>
            <a:r>
              <a:rPr lang="en-GB" sz="2200" dirty="0"/>
              <a:t>Dos </a:t>
            </a:r>
            <a:r>
              <a:rPr lang="en-GB" sz="2200" dirty="0" err="1"/>
              <a:t>habitaciónes</a:t>
            </a:r>
            <a:r>
              <a:rPr lang="en-GB" sz="2200" dirty="0"/>
              <a:t> </a:t>
            </a:r>
            <a:r>
              <a:rPr lang="en-GB" sz="2200" dirty="0" err="1"/>
              <a:t>dobles</a:t>
            </a:r>
            <a:r>
              <a:rPr lang="en-GB" sz="2200" dirty="0"/>
              <a:t>.</a:t>
            </a:r>
            <a:br>
              <a:rPr lang="en-GB" sz="2200" dirty="0"/>
            </a:br>
            <a:r>
              <a:rPr lang="en-GB" sz="2200" dirty="0"/>
              <a:t>Para que </a:t>
            </a:r>
            <a:r>
              <a:rPr lang="en-GB" sz="2200" dirty="0" err="1"/>
              <a:t>fecha</a:t>
            </a:r>
            <a:r>
              <a:rPr lang="en-GB" sz="2200" dirty="0"/>
              <a:t> y para </a:t>
            </a:r>
            <a:r>
              <a:rPr lang="en-GB" sz="2200" dirty="0" err="1"/>
              <a:t>cuantas</a:t>
            </a:r>
            <a:r>
              <a:rPr lang="en-GB" sz="2200" dirty="0"/>
              <a:t> </a:t>
            </a:r>
            <a:r>
              <a:rPr lang="en-GB" sz="2200" dirty="0" err="1"/>
              <a:t>noches</a:t>
            </a:r>
            <a:r>
              <a:rPr lang="en-GB" sz="2200" dirty="0"/>
              <a:t>?</a:t>
            </a:r>
            <a:br>
              <a:rPr lang="en-GB" sz="2200" dirty="0"/>
            </a:br>
            <a:r>
              <a:rPr lang="en-GB" sz="2200" dirty="0"/>
              <a:t>Para 8 de mayo de 2022 y </a:t>
            </a:r>
            <a:r>
              <a:rPr lang="en-GB" sz="2200" dirty="0" err="1"/>
              <a:t>por</a:t>
            </a:r>
            <a:r>
              <a:rPr lang="en-GB" sz="2200" dirty="0"/>
              <a:t> </a:t>
            </a:r>
            <a:r>
              <a:rPr lang="en-GB" sz="2200" dirty="0" err="1"/>
              <a:t>siete</a:t>
            </a:r>
            <a:r>
              <a:rPr lang="en-GB" sz="2200" dirty="0"/>
              <a:t> </a:t>
            </a:r>
            <a:r>
              <a:rPr lang="en-GB" sz="2200" dirty="0" err="1"/>
              <a:t>noches</a:t>
            </a:r>
            <a:r>
              <a:rPr lang="en-GB" sz="2200" dirty="0"/>
              <a:t>.</a:t>
            </a:r>
            <a:br>
              <a:rPr lang="en-GB" sz="2200" dirty="0"/>
            </a:br>
            <a:r>
              <a:rPr lang="en-GB" sz="2200" dirty="0" err="1"/>
              <a:t>Bueno.Todo</a:t>
            </a:r>
            <a:r>
              <a:rPr lang="en-GB" sz="2200" dirty="0"/>
              <a:t> </a:t>
            </a:r>
            <a:r>
              <a:rPr lang="en-GB" sz="2200" dirty="0" err="1"/>
              <a:t>esta</a:t>
            </a:r>
            <a:r>
              <a:rPr lang="en-GB" sz="2200" dirty="0"/>
              <a:t> </a:t>
            </a:r>
            <a:r>
              <a:rPr lang="en-GB" sz="2200" dirty="0" err="1"/>
              <a:t>reservado</a:t>
            </a:r>
            <a:r>
              <a:rPr lang="en-GB" sz="2200" dirty="0"/>
              <a:t>.</a:t>
            </a:r>
            <a:br>
              <a:rPr lang="en-GB" sz="2200" dirty="0"/>
            </a:br>
            <a:r>
              <a:rPr lang="en-GB" sz="2200" dirty="0" err="1"/>
              <a:t>Muchas</a:t>
            </a:r>
            <a:r>
              <a:rPr lang="en-GB" sz="2200" dirty="0"/>
              <a:t> </a:t>
            </a:r>
            <a:r>
              <a:rPr lang="en-GB" sz="2200" dirty="0" err="1"/>
              <a:t>Gracias.Adiós</a:t>
            </a:r>
            <a:r>
              <a:rPr lang="en-GB" sz="2200" dirty="0"/>
              <a:t>.</a:t>
            </a:r>
            <a:br>
              <a:rPr lang="en-GB" sz="2200" dirty="0"/>
            </a:br>
            <a:r>
              <a:rPr lang="en-GB" sz="2200" dirty="0" err="1"/>
              <a:t>Muchas</a:t>
            </a:r>
            <a:r>
              <a:rPr lang="en-GB" sz="2200" dirty="0"/>
              <a:t> </a:t>
            </a:r>
            <a:r>
              <a:rPr lang="en-GB" sz="2200" dirty="0" err="1"/>
              <a:t>Gracias.Adiós</a:t>
            </a:r>
            <a:r>
              <a:rPr lang="en-GB" sz="2200" dirty="0"/>
              <a:t>. </a:t>
            </a:r>
            <a:br>
              <a:rPr lang="en-GB" sz="2200" dirty="0"/>
            </a:br>
            <a:br>
              <a:rPr lang="en-GB" sz="2200" dirty="0"/>
            </a:br>
            <a:br>
              <a:rPr lang="en-GB" sz="2200" dirty="0"/>
            </a:br>
            <a:br>
              <a:rPr lang="en-GB" sz="2200" dirty="0"/>
            </a:br>
            <a:br>
              <a:rPr lang="en-GB" dirty="0"/>
            </a:br>
            <a:br>
              <a:rPr lang="en-GB" dirty="0"/>
            </a:br>
            <a:r>
              <a:rPr lang="en-GB" dirty="0"/>
              <a:t>                                            </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0FFE31C5-0694-486E-A474-49005DB1FD6A}"/>
                  </a:ext>
                </a:extLst>
              </p14:cNvPr>
              <p14:cNvContentPartPr/>
              <p14:nvPr/>
            </p14:nvContentPartPr>
            <p14:xfrm>
              <a:off x="5311440" y="6253200"/>
              <a:ext cx="360" cy="360"/>
            </p14:xfrm>
          </p:contentPart>
        </mc:Choice>
        <mc:Fallback xmlns="">
          <p:pic>
            <p:nvPicPr>
              <p:cNvPr id="4" name="Ink 3">
                <a:extLst>
                  <a:ext uri="{FF2B5EF4-FFF2-40B4-BE49-F238E27FC236}">
                    <a16:creationId xmlns:a16="http://schemas.microsoft.com/office/drawing/2014/main" id="{0FFE31C5-0694-486E-A474-49005DB1FD6A}"/>
                  </a:ext>
                </a:extLst>
              </p:cNvPr>
              <p:cNvPicPr/>
              <p:nvPr/>
            </p:nvPicPr>
            <p:blipFill>
              <a:blip r:embed="rId5"/>
              <a:stretch>
                <a:fillRect/>
              </a:stretch>
            </p:blipFill>
            <p:spPr>
              <a:xfrm>
                <a:off x="5302080" y="6243840"/>
                <a:ext cx="19080" cy="19080"/>
              </a:xfrm>
              <a:prstGeom prst="rect">
                <a:avLst/>
              </a:prstGeom>
            </p:spPr>
          </p:pic>
        </mc:Fallback>
      </mc:AlternateContent>
      <p:pic>
        <p:nvPicPr>
          <p:cNvPr id="8" name="Audio 7">
            <a:hlinkClick r:id="" action="ppaction://media"/>
            <a:extLst>
              <a:ext uri="{FF2B5EF4-FFF2-40B4-BE49-F238E27FC236}">
                <a16:creationId xmlns:a16="http://schemas.microsoft.com/office/drawing/2014/main" id="{2E950C65-E7AA-44AF-9D23-6AF54BE88E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3958371"/>
      </p:ext>
    </p:extLst>
  </p:cSld>
  <p:clrMapOvr>
    <a:masterClrMapping/>
  </p:clrMapOvr>
  <mc:AlternateContent xmlns:mc="http://schemas.openxmlformats.org/markup-compatibility/2006" xmlns:p14="http://schemas.microsoft.com/office/powerpoint/2010/main">
    <mc:Choice Requires="p14">
      <p:transition spd="slow" p14:dur="2000" advTm="42575"/>
    </mc:Choice>
    <mc:Fallback xmlns="">
      <p:transition spd="slow" advTm="42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151</TotalTime>
  <Words>118</Words>
  <Application>Microsoft Office PowerPoint</Application>
  <PresentationFormat>Widescreen</PresentationFormat>
  <Paragraphs>1</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Ion</vt:lpstr>
      <vt:lpstr>  Buenos días! Hotel Loyola! Cómo le puedo ayudar?  Buenos días! Me gustaría reservar dos habitaciónes en el hotel. Muy bien.Como se llama usted? Me llamo Mariana Strateanu. Muy bien Señorita Mariana.Para cuantas personas? Para cinco personas por favor? Una o dos habitaciónes? Dos habitaciónes dobles. Para que fecha y para cuantas noches? Para 8 de mayo de 2022 y por siete noches. Bueno.Todo esta reservado. Muchas Gracias.Adiós. Muchas Gracias.Adiós.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Buenos dias!Hotel Loyola!Como le puede ayudar?               Buenos dias!Me gustaria reservar dos habitaciones en el hotel.</dc:title>
  <dc:creator>marius strateanu</dc:creator>
  <cp:lastModifiedBy>marius strateanu</cp:lastModifiedBy>
  <cp:revision>3</cp:revision>
  <dcterms:created xsi:type="dcterms:W3CDTF">2022-03-03T22:45:41Z</dcterms:created>
  <dcterms:modified xsi:type="dcterms:W3CDTF">2022-03-04T16:17:06Z</dcterms:modified>
</cp:coreProperties>
</file>