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en-US" altLang="ja-JP" smtClean="0"/>
              <a:t>Click to edit Master subtitle style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7849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348537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829233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530894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710764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078552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97804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565774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854002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60145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247026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16AE89-BD3B-4F05-B1AC-C02749C9D718}" type="datetimeFigureOut">
              <a:rPr kumimoji="1" lang="ja-JP" altLang="en-US" smtClean="0"/>
              <a:t>2019/12/11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A77648-5707-40A3-834F-B87BE6D29C60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07213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169182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kumimoji="1" lang="en-US" altLang="ja-JP" sz="8000" b="1" dirty="0" smtClean="0"/>
              <a:t>Coal</a:t>
            </a:r>
            <a:endParaRPr kumimoji="1" lang="ja-JP" altLang="en-US" sz="8000" b="1" dirty="0"/>
          </a:p>
        </p:txBody>
      </p:sp>
      <p:pic>
        <p:nvPicPr>
          <p:cNvPr id="6" name="Content Placeholder 5" descr="London Moore’s 12 Days of Christmas Special: And on the 6th Day of Christmas- COAL [Metallic Grays &amp; Charcoal] Inspired Makeup Tutorial ...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240" y="1128984"/>
            <a:ext cx="3724864" cy="51488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Picture 6" descr="The GOP’s 2013 Christmas Gifts to the Poor | The Progressive Cynic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1881" y="1690688"/>
            <a:ext cx="5402904" cy="298581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8" name="Picture 7" descr="&quot;You've Been Naughty&quot; Sack of Coal - Table Decor - Christmas and Winter - Holiday Crafts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4300" y="3120755"/>
            <a:ext cx="3510574" cy="35105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987837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074" y="24755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kumimoji="1" lang="en-US" altLang="ja-JP" sz="8000" b="1" dirty="0" smtClean="0"/>
              <a:t>Candy Cane</a:t>
            </a:r>
            <a:endParaRPr kumimoji="1" lang="ja-JP" altLang="en-US" sz="8000" b="1" dirty="0"/>
          </a:p>
        </p:txBody>
      </p:sp>
      <p:pic>
        <p:nvPicPr>
          <p:cNvPr id="4" name="Content Placeholder 3" descr="Giant Candy Cane Sweets - Keep It Sweet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606" y="1810740"/>
            <a:ext cx="5801784" cy="4351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359 best Creating with Candy Canes images on Pinterest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3390" y="1573121"/>
            <a:ext cx="3591871" cy="482657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9726427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1" lang="en-US" altLang="ja-JP" sz="8000" b="1" dirty="0" smtClean="0"/>
              <a:t>Snowman</a:t>
            </a:r>
            <a:endParaRPr kumimoji="1" lang="ja-JP" altLang="en-US" sz="8000" b="1" dirty="0"/>
          </a:p>
        </p:txBody>
      </p:sp>
      <p:pic>
        <p:nvPicPr>
          <p:cNvPr id="4" name="Content Placeholder 3" descr="Snowman - Wikipedia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98" y="1690688"/>
            <a:ext cx="4019711" cy="43513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4" descr="Snowman Desktop Backgrounds (55+ images)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7908" y="1808957"/>
            <a:ext cx="6583680" cy="4114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221941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1" lang="en-US" altLang="ja-JP" sz="8000" b="1" dirty="0" smtClean="0"/>
              <a:t>Santa Claus</a:t>
            </a:r>
            <a:endParaRPr kumimoji="1" lang="ja-JP" altLang="en-US" sz="8000" b="1" dirty="0"/>
          </a:p>
        </p:txBody>
      </p:sp>
      <p:pic>
        <p:nvPicPr>
          <p:cNvPr id="4" name="Content Placeholder 3" descr="T-Shirt of the Living Dead | ATHF Wiki | FANDOM powered by Wikia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6389" y="1690688"/>
            <a:ext cx="5801784" cy="435133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Picture 4" descr="Yep, Santa is comin’ to town! - Fred Bean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6361" y="1247254"/>
            <a:ext cx="3741576" cy="523820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077498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1" lang="en-US" altLang="ja-JP" sz="8000" b="1" dirty="0" smtClean="0"/>
              <a:t>Reindeer</a:t>
            </a:r>
            <a:endParaRPr kumimoji="1" lang="ja-JP" altLang="en-US" sz="8000" b="1" dirty="0"/>
          </a:p>
        </p:txBody>
      </p:sp>
      <p:pic>
        <p:nvPicPr>
          <p:cNvPr id="6" name="Picture 5" descr="Next Christmas Leave Dry Oatmeal for the Reindeer - Hoosier Ag Tod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9944" y="1480538"/>
            <a:ext cx="6722616" cy="5291606"/>
          </a:xfrm>
          <a:prstGeom prst="rect">
            <a:avLst/>
          </a:prstGeom>
        </p:spPr>
      </p:pic>
      <p:pic>
        <p:nvPicPr>
          <p:cNvPr id="5" name="Picture 4" descr="66.5in. High Outdoor Sleigh Reindeer Pair - Set of Two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509" y="2803762"/>
            <a:ext cx="4017781" cy="401778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Content Placeholder 3" descr="reindeer christmas clipart - Clipground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156754"/>
            <a:ext cx="3962400" cy="375513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443045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1" lang="en-US" altLang="ja-JP" sz="8000" b="1" dirty="0" smtClean="0"/>
              <a:t>Mistletoe</a:t>
            </a:r>
            <a:endParaRPr kumimoji="1" lang="ja-JP" altLang="en-US" sz="8000" b="1" dirty="0"/>
          </a:p>
        </p:txBody>
      </p:sp>
      <p:pic>
        <p:nvPicPr>
          <p:cNvPr id="4" name="Content Placeholder 3" descr="7 surprising facts about mistletoe - CBS News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226" y="1690688"/>
            <a:ext cx="5445289" cy="4710113"/>
          </a:xfrm>
        </p:spPr>
      </p:pic>
      <p:pic>
        <p:nvPicPr>
          <p:cNvPr id="5" name="Picture 4" descr="How To Make a Mistletoe Kissing Ball - Southern Liv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3761" y="1782128"/>
            <a:ext cx="6036310" cy="4527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184219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1" lang="en-US" altLang="ja-JP" sz="8000" b="1" dirty="0" smtClean="0"/>
              <a:t>Stocking</a:t>
            </a:r>
            <a:endParaRPr kumimoji="1" lang="ja-JP" altLang="en-US" sz="80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0390" b="10390"/>
          <a:stretch/>
        </p:blipFill>
        <p:spPr>
          <a:xfrm>
            <a:off x="2578358" y="1223889"/>
            <a:ext cx="7035284" cy="5303520"/>
          </a:xfrm>
          <a:prstGeom prst="rect">
            <a:avLst/>
          </a:prstGeom>
        </p:spPr>
      </p:pic>
      <p:pic>
        <p:nvPicPr>
          <p:cNvPr id="4" name="Content Placeholder 3" descr="Personalized Velvet Christmas Stocking Available In Multiple Colors - Walmart.com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980" y="474838"/>
            <a:ext cx="3264211" cy="3264211"/>
          </a:xfrm>
        </p:spPr>
      </p:pic>
      <p:pic>
        <p:nvPicPr>
          <p:cNvPr id="5" name="Picture 4" descr="Cat Christmas Stocking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1862" y="241997"/>
            <a:ext cx="3413710" cy="5597099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2494466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1" lang="en-US" altLang="ja-JP" sz="8000" b="1" dirty="0" smtClean="0"/>
              <a:t>Santa’s Elves</a:t>
            </a:r>
            <a:endParaRPr kumimoji="1" lang="ja-JP" altLang="en-US" sz="8000" b="1" dirty="0"/>
          </a:p>
        </p:txBody>
      </p:sp>
      <p:pic>
        <p:nvPicPr>
          <p:cNvPr id="4" name="Content Placeholder 3" descr="Nathan’s Seven Best Looks - Nathan For You - YouTube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" t="-2" r="49167" b="24348"/>
          <a:stretch/>
        </p:blipFill>
        <p:spPr>
          <a:xfrm>
            <a:off x="1162723" y="1690687"/>
            <a:ext cx="4496213" cy="376427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" name="Picture 4" descr="How are the Christmas Elves working? | gbtimes.com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6407" y="1690687"/>
            <a:ext cx="5609883" cy="378667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4347617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kumimoji="1" lang="en-US" altLang="ja-JP" sz="8000" b="1" dirty="0" smtClean="0"/>
              <a:t>Presents</a:t>
            </a:r>
            <a:endParaRPr kumimoji="1" lang="ja-JP" altLang="en-US" sz="8000" b="1" dirty="0"/>
          </a:p>
        </p:txBody>
      </p:sp>
      <p:pic>
        <p:nvPicPr>
          <p:cNvPr id="4" name="Content Placeholder 3" descr="Christmas Present Wallpaper - WallpaperSafari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212" y="1650023"/>
            <a:ext cx="5221605" cy="4351338"/>
          </a:xfrm>
        </p:spPr>
      </p:pic>
      <p:pic>
        <p:nvPicPr>
          <p:cNvPr id="5" name="Picture 4" descr="aqua teen hunger force | Tumblr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2817" y="1670355"/>
            <a:ext cx="5878191" cy="43106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11799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756</TotalTime>
  <Words>12</Words>
  <Application>Microsoft Office PowerPoint</Application>
  <PresentationFormat>Widescreen</PresentationFormat>
  <Paragraphs>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游ゴシック</vt:lpstr>
      <vt:lpstr>游ゴシック Light</vt:lpstr>
      <vt:lpstr>Arial</vt:lpstr>
      <vt:lpstr>Office Theme</vt:lpstr>
      <vt:lpstr>Coal</vt:lpstr>
      <vt:lpstr>Candy Cane</vt:lpstr>
      <vt:lpstr>Snowman</vt:lpstr>
      <vt:lpstr>Santa Claus</vt:lpstr>
      <vt:lpstr>Reindeer</vt:lpstr>
      <vt:lpstr>Mistletoe</vt:lpstr>
      <vt:lpstr>Stocking</vt:lpstr>
      <vt:lpstr>Santa’s Elves</vt:lpstr>
      <vt:lpstr>Presents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Coal</dc:title>
  <dc:creator>sample</dc:creator>
  <cp:lastModifiedBy>sample</cp:lastModifiedBy>
  <cp:revision>23</cp:revision>
  <dcterms:created xsi:type="dcterms:W3CDTF">2019-12-10T00:24:36Z</dcterms:created>
  <dcterms:modified xsi:type="dcterms:W3CDTF">2019-12-11T04:31:00Z</dcterms:modified>
</cp:coreProperties>
</file>