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6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ylo Todorov" userId="9566b6350ba1f417" providerId="LiveId" clId="{C5D8C912-C795-4B2A-BD79-16EC88E76E5F}"/>
    <pc:docChg chg="undo custSel modSld">
      <pc:chgData name="Ivaylo Todorov" userId="9566b6350ba1f417" providerId="LiveId" clId="{C5D8C912-C795-4B2A-BD79-16EC88E76E5F}" dt="2023-11-18T22:27:27.929" v="137" actId="113"/>
      <pc:docMkLst>
        <pc:docMk/>
      </pc:docMkLst>
      <pc:sldChg chg="modSp mod">
        <pc:chgData name="Ivaylo Todorov" userId="9566b6350ba1f417" providerId="LiveId" clId="{C5D8C912-C795-4B2A-BD79-16EC88E76E5F}" dt="2023-11-18T22:18:36.312" v="32" actId="20577"/>
        <pc:sldMkLst>
          <pc:docMk/>
          <pc:sldMk cId="4044066984" sldId="256"/>
        </pc:sldMkLst>
        <pc:spChg chg="mod">
          <ac:chgData name="Ivaylo Todorov" userId="9566b6350ba1f417" providerId="LiveId" clId="{C5D8C912-C795-4B2A-BD79-16EC88E76E5F}" dt="2023-11-18T22:18:36.312" v="32" actId="20577"/>
          <ac:spMkLst>
            <pc:docMk/>
            <pc:sldMk cId="4044066984" sldId="256"/>
            <ac:spMk id="2" creationId="{CBCC209C-4C9A-928E-27AA-F65CB29FF3F9}"/>
          </ac:spMkLst>
        </pc:spChg>
      </pc:sldChg>
      <pc:sldChg chg="modSp mod">
        <pc:chgData name="Ivaylo Todorov" userId="9566b6350ba1f417" providerId="LiveId" clId="{C5D8C912-C795-4B2A-BD79-16EC88E76E5F}" dt="2023-11-12T14:56:27.822" v="10" actId="20577"/>
        <pc:sldMkLst>
          <pc:docMk/>
          <pc:sldMk cId="2110375337" sldId="257"/>
        </pc:sldMkLst>
        <pc:spChg chg="mod">
          <ac:chgData name="Ivaylo Todorov" userId="9566b6350ba1f417" providerId="LiveId" clId="{C5D8C912-C795-4B2A-BD79-16EC88E76E5F}" dt="2023-11-12T14:56:27.822" v="10" actId="20577"/>
          <ac:spMkLst>
            <pc:docMk/>
            <pc:sldMk cId="2110375337" sldId="257"/>
            <ac:spMk id="6" creationId="{9EBA9554-FB58-5D35-3D31-BB50A97F1EF3}"/>
          </ac:spMkLst>
        </pc:spChg>
      </pc:sldChg>
      <pc:sldChg chg="modSp mod">
        <pc:chgData name="Ivaylo Todorov" userId="9566b6350ba1f417" providerId="LiveId" clId="{C5D8C912-C795-4B2A-BD79-16EC88E76E5F}" dt="2023-11-18T22:26:07.390" v="135" actId="2710"/>
        <pc:sldMkLst>
          <pc:docMk/>
          <pc:sldMk cId="4247549246" sldId="258"/>
        </pc:sldMkLst>
        <pc:spChg chg="mod">
          <ac:chgData name="Ivaylo Todorov" userId="9566b6350ba1f417" providerId="LiveId" clId="{C5D8C912-C795-4B2A-BD79-16EC88E76E5F}" dt="2023-11-18T22:26:07.390" v="135" actId="2710"/>
          <ac:spMkLst>
            <pc:docMk/>
            <pc:sldMk cId="4247549246" sldId="258"/>
            <ac:spMk id="5" creationId="{B7C87794-8D8F-5A7E-F5C2-77ED532B4059}"/>
          </ac:spMkLst>
        </pc:spChg>
      </pc:sldChg>
      <pc:sldChg chg="modSp mod">
        <pc:chgData name="Ivaylo Todorov" userId="9566b6350ba1f417" providerId="LiveId" clId="{C5D8C912-C795-4B2A-BD79-16EC88E76E5F}" dt="2023-11-18T22:27:27.929" v="137" actId="113"/>
        <pc:sldMkLst>
          <pc:docMk/>
          <pc:sldMk cId="710692666" sldId="259"/>
        </pc:sldMkLst>
        <pc:spChg chg="mod">
          <ac:chgData name="Ivaylo Todorov" userId="9566b6350ba1f417" providerId="LiveId" clId="{C5D8C912-C795-4B2A-BD79-16EC88E76E5F}" dt="2023-11-12T14:57:28.619" v="14" actId="1076"/>
          <ac:spMkLst>
            <pc:docMk/>
            <pc:sldMk cId="710692666" sldId="259"/>
            <ac:spMk id="2" creationId="{A236DC5C-DFD9-9F16-2F67-A63CF67F56D3}"/>
          </ac:spMkLst>
        </pc:spChg>
        <pc:spChg chg="mod">
          <ac:chgData name="Ivaylo Todorov" userId="9566b6350ba1f417" providerId="LiveId" clId="{C5D8C912-C795-4B2A-BD79-16EC88E76E5F}" dt="2023-11-18T22:27:27.929" v="137" actId="113"/>
          <ac:spMkLst>
            <pc:docMk/>
            <pc:sldMk cId="710692666" sldId="259"/>
            <ac:spMk id="3" creationId="{56BB8461-2203-CBF0-F9B4-48212806163E}"/>
          </ac:spMkLst>
        </pc:spChg>
        <pc:spChg chg="mod">
          <ac:chgData name="Ivaylo Todorov" userId="9566b6350ba1f417" providerId="LiveId" clId="{C5D8C912-C795-4B2A-BD79-16EC88E76E5F}" dt="2023-11-12T14:57:24.226" v="13" actId="1076"/>
          <ac:spMkLst>
            <pc:docMk/>
            <pc:sldMk cId="710692666" sldId="259"/>
            <ac:spMk id="5" creationId="{EAB9B507-0BB5-AD3D-AED3-E7F38F034B80}"/>
          </ac:spMkLst>
        </pc:spChg>
      </pc:sldChg>
      <pc:sldChg chg="modSp mod">
        <pc:chgData name="Ivaylo Todorov" userId="9566b6350ba1f417" providerId="LiveId" clId="{C5D8C912-C795-4B2A-BD79-16EC88E76E5F}" dt="2023-11-18T22:27:20.448" v="136" actId="113"/>
        <pc:sldMkLst>
          <pc:docMk/>
          <pc:sldMk cId="2222905146" sldId="260"/>
        </pc:sldMkLst>
        <pc:spChg chg="mod">
          <ac:chgData name="Ivaylo Todorov" userId="9566b6350ba1f417" providerId="LiveId" clId="{C5D8C912-C795-4B2A-BD79-16EC88E76E5F}" dt="2023-11-18T22:27:20.448" v="136" actId="113"/>
          <ac:spMkLst>
            <pc:docMk/>
            <pc:sldMk cId="2222905146" sldId="260"/>
            <ac:spMk id="2" creationId="{97DF45BB-387B-14DF-2520-75A94159CBA4}"/>
          </ac:spMkLst>
        </pc:spChg>
        <pc:spChg chg="mod">
          <ac:chgData name="Ivaylo Todorov" userId="9566b6350ba1f417" providerId="LiveId" clId="{C5D8C912-C795-4B2A-BD79-16EC88E76E5F}" dt="2023-11-18T22:19:27.350" v="48" actId="1076"/>
          <ac:spMkLst>
            <pc:docMk/>
            <pc:sldMk cId="2222905146" sldId="260"/>
            <ac:spMk id="5" creationId="{D79092D0-C77E-44A8-520C-278E5EC18E58}"/>
          </ac:spMkLst>
        </pc:spChg>
      </pc:sldChg>
      <pc:sldChg chg="modSp mod">
        <pc:chgData name="Ivaylo Todorov" userId="9566b6350ba1f417" providerId="LiveId" clId="{C5D8C912-C795-4B2A-BD79-16EC88E76E5F}" dt="2023-11-18T22:21:45.183" v="77" actId="20577"/>
        <pc:sldMkLst>
          <pc:docMk/>
          <pc:sldMk cId="2824484246" sldId="262"/>
        </pc:sldMkLst>
        <pc:spChg chg="mod">
          <ac:chgData name="Ivaylo Todorov" userId="9566b6350ba1f417" providerId="LiveId" clId="{C5D8C912-C795-4B2A-BD79-16EC88E76E5F}" dt="2023-11-18T22:21:28.777" v="67" actId="1076"/>
          <ac:spMkLst>
            <pc:docMk/>
            <pc:sldMk cId="2824484246" sldId="262"/>
            <ac:spMk id="5" creationId="{2CC4433D-AB51-D4E1-C99F-8E5B358F95DB}"/>
          </ac:spMkLst>
        </pc:spChg>
        <pc:spChg chg="mod">
          <ac:chgData name="Ivaylo Todorov" userId="9566b6350ba1f417" providerId="LiveId" clId="{C5D8C912-C795-4B2A-BD79-16EC88E76E5F}" dt="2023-11-18T22:21:45.183" v="77" actId="20577"/>
          <ac:spMkLst>
            <pc:docMk/>
            <pc:sldMk cId="2824484246" sldId="262"/>
            <ac:spMk id="7" creationId="{67E8B2A8-5B55-8476-2EC8-E23F13273342}"/>
          </ac:spMkLst>
        </pc:spChg>
      </pc:sldChg>
      <pc:sldChg chg="modSp mod">
        <pc:chgData name="Ivaylo Todorov" userId="9566b6350ba1f417" providerId="LiveId" clId="{C5D8C912-C795-4B2A-BD79-16EC88E76E5F}" dt="2023-11-18T22:22:39.362" v="93" actId="20577"/>
        <pc:sldMkLst>
          <pc:docMk/>
          <pc:sldMk cId="609612125" sldId="263"/>
        </pc:sldMkLst>
        <pc:spChg chg="mod">
          <ac:chgData name="Ivaylo Todorov" userId="9566b6350ba1f417" providerId="LiveId" clId="{C5D8C912-C795-4B2A-BD79-16EC88E76E5F}" dt="2023-11-18T22:22:39.362" v="93" actId="20577"/>
          <ac:spMkLst>
            <pc:docMk/>
            <pc:sldMk cId="609612125" sldId="263"/>
            <ac:spMk id="2" creationId="{D46A1ABC-E3BD-22B0-C1C6-590C544EC5F0}"/>
          </ac:spMkLst>
        </pc:spChg>
        <pc:spChg chg="mod">
          <ac:chgData name="Ivaylo Todorov" userId="9566b6350ba1f417" providerId="LiveId" clId="{C5D8C912-C795-4B2A-BD79-16EC88E76E5F}" dt="2023-11-18T22:22:07.237" v="79" actId="255"/>
          <ac:spMkLst>
            <pc:docMk/>
            <pc:sldMk cId="609612125" sldId="263"/>
            <ac:spMk id="5" creationId="{C58C588B-59AF-C4EF-98AE-3D39631BF093}"/>
          </ac:spMkLst>
        </pc:spChg>
      </pc:sldChg>
      <pc:sldChg chg="modSp mod">
        <pc:chgData name="Ivaylo Todorov" userId="9566b6350ba1f417" providerId="LiveId" clId="{C5D8C912-C795-4B2A-BD79-16EC88E76E5F}" dt="2023-11-18T22:23:34.356" v="110" actId="20577"/>
        <pc:sldMkLst>
          <pc:docMk/>
          <pc:sldMk cId="1503749189" sldId="264"/>
        </pc:sldMkLst>
        <pc:spChg chg="mod">
          <ac:chgData name="Ivaylo Todorov" userId="9566b6350ba1f417" providerId="LiveId" clId="{C5D8C912-C795-4B2A-BD79-16EC88E76E5F}" dt="2023-11-18T22:23:08.014" v="97" actId="1076"/>
          <ac:spMkLst>
            <pc:docMk/>
            <pc:sldMk cId="1503749189" sldId="264"/>
            <ac:spMk id="5" creationId="{5D86A517-E0EE-6A9A-AD34-DE70DD57E9F7}"/>
          </ac:spMkLst>
        </pc:spChg>
        <pc:spChg chg="mod">
          <ac:chgData name="Ivaylo Todorov" userId="9566b6350ba1f417" providerId="LiveId" clId="{C5D8C912-C795-4B2A-BD79-16EC88E76E5F}" dt="2023-11-18T22:23:34.356" v="110" actId="20577"/>
          <ac:spMkLst>
            <pc:docMk/>
            <pc:sldMk cId="1503749189" sldId="264"/>
            <ac:spMk id="7" creationId="{5CC1CC1B-005A-CB8F-E558-1464A543FD3D}"/>
          </ac:spMkLst>
        </pc:spChg>
      </pc:sldChg>
      <pc:sldChg chg="modSp mod">
        <pc:chgData name="Ivaylo Todorov" userId="9566b6350ba1f417" providerId="LiveId" clId="{C5D8C912-C795-4B2A-BD79-16EC88E76E5F}" dt="2023-11-18T22:24:20.226" v="126" actId="20577"/>
        <pc:sldMkLst>
          <pc:docMk/>
          <pc:sldMk cId="276125089" sldId="265"/>
        </pc:sldMkLst>
        <pc:spChg chg="mod">
          <ac:chgData name="Ivaylo Todorov" userId="9566b6350ba1f417" providerId="LiveId" clId="{C5D8C912-C795-4B2A-BD79-16EC88E76E5F}" dt="2023-11-18T22:24:20.226" v="126" actId="20577"/>
          <ac:spMkLst>
            <pc:docMk/>
            <pc:sldMk cId="276125089" sldId="265"/>
            <ac:spMk id="4" creationId="{B2CE4395-94D6-B95B-3531-CA38BD9FB9B7}"/>
          </ac:spMkLst>
        </pc:spChg>
      </pc:sldChg>
      <pc:sldChg chg="modSp mod">
        <pc:chgData name="Ivaylo Todorov" userId="9566b6350ba1f417" providerId="LiveId" clId="{C5D8C912-C795-4B2A-BD79-16EC88E76E5F}" dt="2023-11-18T22:25:06.521" v="134" actId="20577"/>
        <pc:sldMkLst>
          <pc:docMk/>
          <pc:sldMk cId="3721338329" sldId="267"/>
        </pc:sldMkLst>
        <pc:spChg chg="mod">
          <ac:chgData name="Ivaylo Todorov" userId="9566b6350ba1f417" providerId="LiveId" clId="{C5D8C912-C795-4B2A-BD79-16EC88E76E5F}" dt="2023-11-18T22:24:45.843" v="128" actId="1076"/>
          <ac:spMkLst>
            <pc:docMk/>
            <pc:sldMk cId="3721338329" sldId="267"/>
            <ac:spMk id="2" creationId="{BF88528B-BDAD-9811-1B0F-BC43EED140CF}"/>
          </ac:spMkLst>
        </pc:spChg>
        <pc:spChg chg="mod">
          <ac:chgData name="Ivaylo Todorov" userId="9566b6350ba1f417" providerId="LiveId" clId="{C5D8C912-C795-4B2A-BD79-16EC88E76E5F}" dt="2023-11-18T22:25:06.521" v="134" actId="20577"/>
          <ac:spMkLst>
            <pc:docMk/>
            <pc:sldMk cId="3721338329" sldId="267"/>
            <ac:spMk id="6" creationId="{BDDED32A-8642-5663-7C5F-DDEB6B1D5626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0781250000000001"/>
          <c:y val="0.22436717369788545"/>
          <c:w val="0.53593749999999996"/>
          <c:h val="0.58110158826884917"/>
        </c:manualLayout>
      </c:layout>
      <c:lineChart>
        <c:grouping val="standar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981440"/>
        <c:axId val="1475992960"/>
      </c:lineChart>
      <c:catAx>
        <c:axId val="147598144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475992960"/>
        <c:crosses val="autoZero"/>
        <c:auto val="1"/>
        <c:lblAlgn val="ctr"/>
        <c:lblOffset val="100"/>
        <c:noMultiLvlLbl val="0"/>
      </c:catAx>
      <c:valAx>
        <c:axId val="1475992960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1475981440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C80150-2F1B-4E28-8204-A9752074C725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AF2D296-D8B2-4898-B99E-A03B77BB3E5F}">
      <dgm:prSet phldrT="[Text]"/>
      <dgm:spPr/>
      <dgm:t>
        <a:bodyPr/>
        <a:lstStyle/>
        <a:p>
          <a:r>
            <a:rPr lang="en-GB" dirty="0"/>
            <a:t>Owner/Manager</a:t>
          </a:r>
        </a:p>
      </dgm:t>
    </dgm:pt>
    <dgm:pt modelId="{9EC848D8-CB53-4B64-9079-1727F6FF4EC7}" type="parTrans" cxnId="{6151F999-A8B3-4C92-BD22-84C57127BF1A}">
      <dgm:prSet/>
      <dgm:spPr/>
      <dgm:t>
        <a:bodyPr/>
        <a:lstStyle/>
        <a:p>
          <a:endParaRPr lang="en-GB"/>
        </a:p>
      </dgm:t>
    </dgm:pt>
    <dgm:pt modelId="{39AE1401-E2C8-4F92-877E-F6D9273AC040}" type="sibTrans" cxnId="{6151F999-A8B3-4C92-BD22-84C57127BF1A}">
      <dgm:prSet/>
      <dgm:spPr/>
      <dgm:t>
        <a:bodyPr/>
        <a:lstStyle/>
        <a:p>
          <a:endParaRPr lang="en-GB"/>
        </a:p>
      </dgm:t>
    </dgm:pt>
    <dgm:pt modelId="{8FC1C978-9431-4DB2-95C4-FDFC527D1069}">
      <dgm:prSet phldrT="[Text]"/>
      <dgm:spPr/>
      <dgm:t>
        <a:bodyPr/>
        <a:lstStyle/>
        <a:p>
          <a:r>
            <a:rPr lang="en-GB"/>
            <a:t>Delivery unit</a:t>
          </a:r>
        </a:p>
      </dgm:t>
    </dgm:pt>
    <dgm:pt modelId="{6FB18BBE-D217-43F3-A612-AAA82ACF2370}" type="parTrans" cxnId="{24DC85D7-0A60-4CAE-8575-FD1AB010FD32}">
      <dgm:prSet/>
      <dgm:spPr/>
      <dgm:t>
        <a:bodyPr/>
        <a:lstStyle/>
        <a:p>
          <a:endParaRPr lang="en-GB"/>
        </a:p>
      </dgm:t>
    </dgm:pt>
    <dgm:pt modelId="{9B898C86-1BB0-409E-839D-BFF3E2FAF746}" type="sibTrans" cxnId="{24DC85D7-0A60-4CAE-8575-FD1AB010FD32}">
      <dgm:prSet/>
      <dgm:spPr/>
      <dgm:t>
        <a:bodyPr/>
        <a:lstStyle/>
        <a:p>
          <a:endParaRPr lang="en-GB"/>
        </a:p>
      </dgm:t>
    </dgm:pt>
    <dgm:pt modelId="{C19F207E-E6F0-47B1-B219-21DFD59A32D8}">
      <dgm:prSet phldrT="[Text]"/>
      <dgm:spPr/>
      <dgm:t>
        <a:bodyPr/>
        <a:lstStyle/>
        <a:p>
          <a:r>
            <a:rPr lang="en-GB"/>
            <a:t>Sales unit</a:t>
          </a:r>
        </a:p>
      </dgm:t>
    </dgm:pt>
    <dgm:pt modelId="{FF45B589-31E6-4BC2-8E89-D156348381EF}" type="parTrans" cxnId="{F47C5114-6D89-4C57-B955-C2420975F3A7}">
      <dgm:prSet/>
      <dgm:spPr/>
      <dgm:t>
        <a:bodyPr/>
        <a:lstStyle/>
        <a:p>
          <a:endParaRPr lang="en-GB"/>
        </a:p>
      </dgm:t>
    </dgm:pt>
    <dgm:pt modelId="{D70861B8-BDC2-407C-BC14-20A90F95F4F7}" type="sibTrans" cxnId="{F47C5114-6D89-4C57-B955-C2420975F3A7}">
      <dgm:prSet/>
      <dgm:spPr/>
      <dgm:t>
        <a:bodyPr/>
        <a:lstStyle/>
        <a:p>
          <a:endParaRPr lang="en-GB"/>
        </a:p>
      </dgm:t>
    </dgm:pt>
    <dgm:pt modelId="{ED0077F0-BBFB-4DAE-9B60-AA60EC533AEB}">
      <dgm:prSet phldrT="[Text]"/>
      <dgm:spPr/>
      <dgm:t>
        <a:bodyPr/>
        <a:lstStyle/>
        <a:p>
          <a:r>
            <a:rPr lang="en-GB"/>
            <a:t>Production unit</a:t>
          </a:r>
        </a:p>
      </dgm:t>
    </dgm:pt>
    <dgm:pt modelId="{06094402-911A-40F5-B0AF-7A4F70CC9983}" type="parTrans" cxnId="{5245A022-3BA0-4D10-8E97-2A7F7384DE54}">
      <dgm:prSet/>
      <dgm:spPr/>
      <dgm:t>
        <a:bodyPr/>
        <a:lstStyle/>
        <a:p>
          <a:endParaRPr lang="en-GB"/>
        </a:p>
      </dgm:t>
    </dgm:pt>
    <dgm:pt modelId="{40ECE43E-F903-4876-9541-F529D3CAAAB3}" type="sibTrans" cxnId="{5245A022-3BA0-4D10-8E97-2A7F7384DE54}">
      <dgm:prSet/>
      <dgm:spPr/>
      <dgm:t>
        <a:bodyPr/>
        <a:lstStyle/>
        <a:p>
          <a:endParaRPr lang="en-GB"/>
        </a:p>
      </dgm:t>
    </dgm:pt>
    <dgm:pt modelId="{276E8D78-A742-4473-A570-5B7CEF4E9419}" type="pres">
      <dgm:prSet presAssocID="{87C80150-2F1B-4E28-8204-A9752074C725}" presName="hierChild1" presStyleCnt="0">
        <dgm:presLayoutVars>
          <dgm:orgChart val="1"/>
          <dgm:chPref val="1"/>
          <dgm:dir val="rev"/>
          <dgm:animOne val="branch"/>
          <dgm:animLvl val="lvl"/>
          <dgm:resizeHandles/>
        </dgm:presLayoutVars>
      </dgm:prSet>
      <dgm:spPr/>
    </dgm:pt>
    <dgm:pt modelId="{4FBCA462-4071-4503-A5F6-E9B43D81B9AF}" type="pres">
      <dgm:prSet presAssocID="{9AF2D296-D8B2-4898-B99E-A03B77BB3E5F}" presName="hierRoot1" presStyleCnt="0">
        <dgm:presLayoutVars>
          <dgm:hierBranch val="init"/>
        </dgm:presLayoutVars>
      </dgm:prSet>
      <dgm:spPr/>
    </dgm:pt>
    <dgm:pt modelId="{D1FB843A-CBA4-4F2B-BEC6-5E6508B142C0}" type="pres">
      <dgm:prSet presAssocID="{9AF2D296-D8B2-4898-B99E-A03B77BB3E5F}" presName="rootComposite1" presStyleCnt="0"/>
      <dgm:spPr/>
    </dgm:pt>
    <dgm:pt modelId="{34EB4281-A42D-4B28-BC7F-D118C9D317A2}" type="pres">
      <dgm:prSet presAssocID="{9AF2D296-D8B2-4898-B99E-A03B77BB3E5F}" presName="rootText1" presStyleLbl="node0" presStyleIdx="0" presStyleCnt="1">
        <dgm:presLayoutVars>
          <dgm:chPref val="3"/>
        </dgm:presLayoutVars>
      </dgm:prSet>
      <dgm:spPr/>
    </dgm:pt>
    <dgm:pt modelId="{09970D0B-6DAB-4F32-8687-290DFEE734D0}" type="pres">
      <dgm:prSet presAssocID="{9AF2D296-D8B2-4898-B99E-A03B77BB3E5F}" presName="rootConnector1" presStyleLbl="node1" presStyleIdx="0" presStyleCnt="0"/>
      <dgm:spPr/>
    </dgm:pt>
    <dgm:pt modelId="{F57E4694-8563-4B8A-BB69-ACC8DB95A732}" type="pres">
      <dgm:prSet presAssocID="{9AF2D296-D8B2-4898-B99E-A03B77BB3E5F}" presName="hierChild2" presStyleCnt="0"/>
      <dgm:spPr/>
    </dgm:pt>
    <dgm:pt modelId="{975C1CFB-CB00-4ADE-B155-5D960202C5DE}" type="pres">
      <dgm:prSet presAssocID="{6FB18BBE-D217-43F3-A612-AAA82ACF2370}" presName="Name37" presStyleLbl="parChTrans1D2" presStyleIdx="0" presStyleCnt="3"/>
      <dgm:spPr/>
    </dgm:pt>
    <dgm:pt modelId="{C926F713-4434-4DB6-9D9A-AC4930B8DD92}" type="pres">
      <dgm:prSet presAssocID="{8FC1C978-9431-4DB2-95C4-FDFC527D1069}" presName="hierRoot2" presStyleCnt="0">
        <dgm:presLayoutVars>
          <dgm:hierBranch val="init"/>
        </dgm:presLayoutVars>
      </dgm:prSet>
      <dgm:spPr/>
    </dgm:pt>
    <dgm:pt modelId="{F2ECDA67-1617-41B4-9E64-A336DEEBA902}" type="pres">
      <dgm:prSet presAssocID="{8FC1C978-9431-4DB2-95C4-FDFC527D1069}" presName="rootComposite" presStyleCnt="0"/>
      <dgm:spPr/>
    </dgm:pt>
    <dgm:pt modelId="{78AA7ADF-B7EC-4945-90D6-A4597630906D}" type="pres">
      <dgm:prSet presAssocID="{8FC1C978-9431-4DB2-95C4-FDFC527D1069}" presName="rootText" presStyleLbl="node2" presStyleIdx="0" presStyleCnt="3">
        <dgm:presLayoutVars>
          <dgm:chPref val="3"/>
        </dgm:presLayoutVars>
      </dgm:prSet>
      <dgm:spPr/>
    </dgm:pt>
    <dgm:pt modelId="{241164F8-4918-45DA-966E-514229DD81FE}" type="pres">
      <dgm:prSet presAssocID="{8FC1C978-9431-4DB2-95C4-FDFC527D1069}" presName="rootConnector" presStyleLbl="node2" presStyleIdx="0" presStyleCnt="3"/>
      <dgm:spPr/>
    </dgm:pt>
    <dgm:pt modelId="{DC37FAA6-33DF-4039-838D-4F805075DAB4}" type="pres">
      <dgm:prSet presAssocID="{8FC1C978-9431-4DB2-95C4-FDFC527D1069}" presName="hierChild4" presStyleCnt="0"/>
      <dgm:spPr/>
    </dgm:pt>
    <dgm:pt modelId="{72089F93-7C8D-44EB-8F14-9E5A89952A82}" type="pres">
      <dgm:prSet presAssocID="{8FC1C978-9431-4DB2-95C4-FDFC527D1069}" presName="hierChild5" presStyleCnt="0"/>
      <dgm:spPr/>
    </dgm:pt>
    <dgm:pt modelId="{D1E855B7-B603-4B31-B21A-646E0948A36B}" type="pres">
      <dgm:prSet presAssocID="{FF45B589-31E6-4BC2-8E89-D156348381EF}" presName="Name37" presStyleLbl="parChTrans1D2" presStyleIdx="1" presStyleCnt="3"/>
      <dgm:spPr/>
    </dgm:pt>
    <dgm:pt modelId="{1C2DEEA9-77E8-4DAE-826E-2AE2C459D495}" type="pres">
      <dgm:prSet presAssocID="{C19F207E-E6F0-47B1-B219-21DFD59A32D8}" presName="hierRoot2" presStyleCnt="0">
        <dgm:presLayoutVars>
          <dgm:hierBranch val="init"/>
        </dgm:presLayoutVars>
      </dgm:prSet>
      <dgm:spPr/>
    </dgm:pt>
    <dgm:pt modelId="{4BC1145E-38D3-4377-8FAB-F7A96E831631}" type="pres">
      <dgm:prSet presAssocID="{C19F207E-E6F0-47B1-B219-21DFD59A32D8}" presName="rootComposite" presStyleCnt="0"/>
      <dgm:spPr/>
    </dgm:pt>
    <dgm:pt modelId="{D8926DFC-8D41-4AAB-8620-2E69A2ABF094}" type="pres">
      <dgm:prSet presAssocID="{C19F207E-E6F0-47B1-B219-21DFD59A32D8}" presName="rootText" presStyleLbl="node2" presStyleIdx="1" presStyleCnt="3">
        <dgm:presLayoutVars>
          <dgm:chPref val="3"/>
        </dgm:presLayoutVars>
      </dgm:prSet>
      <dgm:spPr/>
    </dgm:pt>
    <dgm:pt modelId="{85C11B87-A49B-46A9-B74D-8285B2C35E11}" type="pres">
      <dgm:prSet presAssocID="{C19F207E-E6F0-47B1-B219-21DFD59A32D8}" presName="rootConnector" presStyleLbl="node2" presStyleIdx="1" presStyleCnt="3"/>
      <dgm:spPr/>
    </dgm:pt>
    <dgm:pt modelId="{9F111A27-A22C-4137-B916-4B27EDC55425}" type="pres">
      <dgm:prSet presAssocID="{C19F207E-E6F0-47B1-B219-21DFD59A32D8}" presName="hierChild4" presStyleCnt="0"/>
      <dgm:spPr/>
    </dgm:pt>
    <dgm:pt modelId="{8C42A43D-66C9-4B7E-B3C6-B3BF4ECF2B0A}" type="pres">
      <dgm:prSet presAssocID="{C19F207E-E6F0-47B1-B219-21DFD59A32D8}" presName="hierChild5" presStyleCnt="0"/>
      <dgm:spPr/>
    </dgm:pt>
    <dgm:pt modelId="{8D04C35B-6395-41C6-ABCD-55B74CEFCC5E}" type="pres">
      <dgm:prSet presAssocID="{06094402-911A-40F5-B0AF-7A4F70CC9983}" presName="Name37" presStyleLbl="parChTrans1D2" presStyleIdx="2" presStyleCnt="3"/>
      <dgm:spPr/>
    </dgm:pt>
    <dgm:pt modelId="{0AD1D103-2E9D-4361-BA1E-D10051B5AC01}" type="pres">
      <dgm:prSet presAssocID="{ED0077F0-BBFB-4DAE-9B60-AA60EC533AEB}" presName="hierRoot2" presStyleCnt="0">
        <dgm:presLayoutVars>
          <dgm:hierBranch val="init"/>
        </dgm:presLayoutVars>
      </dgm:prSet>
      <dgm:spPr/>
    </dgm:pt>
    <dgm:pt modelId="{168B6767-59EE-4631-A13F-2C7E6F0D1237}" type="pres">
      <dgm:prSet presAssocID="{ED0077F0-BBFB-4DAE-9B60-AA60EC533AEB}" presName="rootComposite" presStyleCnt="0"/>
      <dgm:spPr/>
    </dgm:pt>
    <dgm:pt modelId="{83505FEA-2383-4B56-985C-36A2C87E61A9}" type="pres">
      <dgm:prSet presAssocID="{ED0077F0-BBFB-4DAE-9B60-AA60EC533AEB}" presName="rootText" presStyleLbl="node2" presStyleIdx="2" presStyleCnt="3">
        <dgm:presLayoutVars>
          <dgm:chPref val="3"/>
        </dgm:presLayoutVars>
      </dgm:prSet>
      <dgm:spPr/>
    </dgm:pt>
    <dgm:pt modelId="{DF74AD34-D482-490C-BC04-39948FCFEB4C}" type="pres">
      <dgm:prSet presAssocID="{ED0077F0-BBFB-4DAE-9B60-AA60EC533AEB}" presName="rootConnector" presStyleLbl="node2" presStyleIdx="2" presStyleCnt="3"/>
      <dgm:spPr/>
    </dgm:pt>
    <dgm:pt modelId="{C73A38A7-D3AA-4567-A330-263F3B77C46C}" type="pres">
      <dgm:prSet presAssocID="{ED0077F0-BBFB-4DAE-9B60-AA60EC533AEB}" presName="hierChild4" presStyleCnt="0"/>
      <dgm:spPr/>
    </dgm:pt>
    <dgm:pt modelId="{D83B0153-88C3-4ECE-BFE7-B77738BF7BE4}" type="pres">
      <dgm:prSet presAssocID="{ED0077F0-BBFB-4DAE-9B60-AA60EC533AEB}" presName="hierChild5" presStyleCnt="0"/>
      <dgm:spPr/>
    </dgm:pt>
    <dgm:pt modelId="{68A3DF8A-01B2-4B21-A932-09158E99CD97}" type="pres">
      <dgm:prSet presAssocID="{9AF2D296-D8B2-4898-B99E-A03B77BB3E5F}" presName="hierChild3" presStyleCnt="0"/>
      <dgm:spPr/>
    </dgm:pt>
  </dgm:ptLst>
  <dgm:cxnLst>
    <dgm:cxn modelId="{71E38F0C-974A-4CEE-9435-80EDEDFD15D5}" type="presOf" srcId="{06094402-911A-40F5-B0AF-7A4F70CC9983}" destId="{8D04C35B-6395-41C6-ABCD-55B74CEFCC5E}" srcOrd="0" destOrd="0" presId="urn:microsoft.com/office/officeart/2005/8/layout/orgChart1"/>
    <dgm:cxn modelId="{F47C5114-6D89-4C57-B955-C2420975F3A7}" srcId="{9AF2D296-D8B2-4898-B99E-A03B77BB3E5F}" destId="{C19F207E-E6F0-47B1-B219-21DFD59A32D8}" srcOrd="1" destOrd="0" parTransId="{FF45B589-31E6-4BC2-8E89-D156348381EF}" sibTransId="{D70861B8-BDC2-407C-BC14-20A90F95F4F7}"/>
    <dgm:cxn modelId="{5F2CBB18-CE70-4C9C-A30B-88C18D60594A}" type="presOf" srcId="{9AF2D296-D8B2-4898-B99E-A03B77BB3E5F}" destId="{34EB4281-A42D-4B28-BC7F-D118C9D317A2}" srcOrd="0" destOrd="0" presId="urn:microsoft.com/office/officeart/2005/8/layout/orgChart1"/>
    <dgm:cxn modelId="{5245A022-3BA0-4D10-8E97-2A7F7384DE54}" srcId="{9AF2D296-D8B2-4898-B99E-A03B77BB3E5F}" destId="{ED0077F0-BBFB-4DAE-9B60-AA60EC533AEB}" srcOrd="2" destOrd="0" parTransId="{06094402-911A-40F5-B0AF-7A4F70CC9983}" sibTransId="{40ECE43E-F903-4876-9541-F529D3CAAAB3}"/>
    <dgm:cxn modelId="{1A06F023-BA9E-4D11-9B45-93289A2A9ADD}" type="presOf" srcId="{87C80150-2F1B-4E28-8204-A9752074C725}" destId="{276E8D78-A742-4473-A570-5B7CEF4E9419}" srcOrd="0" destOrd="0" presId="urn:microsoft.com/office/officeart/2005/8/layout/orgChart1"/>
    <dgm:cxn modelId="{1B47C424-302B-446A-97A1-2838F427E88E}" type="presOf" srcId="{FF45B589-31E6-4BC2-8E89-D156348381EF}" destId="{D1E855B7-B603-4B31-B21A-646E0948A36B}" srcOrd="0" destOrd="0" presId="urn:microsoft.com/office/officeart/2005/8/layout/orgChart1"/>
    <dgm:cxn modelId="{68DBCD36-CA55-4C10-AF3E-CCCBE4C289DD}" type="presOf" srcId="{8FC1C978-9431-4DB2-95C4-FDFC527D1069}" destId="{78AA7ADF-B7EC-4945-90D6-A4597630906D}" srcOrd="0" destOrd="0" presId="urn:microsoft.com/office/officeart/2005/8/layout/orgChart1"/>
    <dgm:cxn modelId="{A47D988B-AC11-4033-AE76-5BA45B676A0A}" type="presOf" srcId="{8FC1C978-9431-4DB2-95C4-FDFC527D1069}" destId="{241164F8-4918-45DA-966E-514229DD81FE}" srcOrd="1" destOrd="0" presId="urn:microsoft.com/office/officeart/2005/8/layout/orgChart1"/>
    <dgm:cxn modelId="{202E2E8F-C3D9-4FB3-88CD-0CB228309EBA}" type="presOf" srcId="{C19F207E-E6F0-47B1-B219-21DFD59A32D8}" destId="{85C11B87-A49B-46A9-B74D-8285B2C35E11}" srcOrd="1" destOrd="0" presId="urn:microsoft.com/office/officeart/2005/8/layout/orgChart1"/>
    <dgm:cxn modelId="{6151F999-A8B3-4C92-BD22-84C57127BF1A}" srcId="{87C80150-2F1B-4E28-8204-A9752074C725}" destId="{9AF2D296-D8B2-4898-B99E-A03B77BB3E5F}" srcOrd="0" destOrd="0" parTransId="{9EC848D8-CB53-4B64-9079-1727F6FF4EC7}" sibTransId="{39AE1401-E2C8-4F92-877E-F6D9273AC040}"/>
    <dgm:cxn modelId="{33D8EBA3-CBD6-4EF3-A1D7-F04FEBD12441}" type="presOf" srcId="{ED0077F0-BBFB-4DAE-9B60-AA60EC533AEB}" destId="{83505FEA-2383-4B56-985C-36A2C87E61A9}" srcOrd="0" destOrd="0" presId="urn:microsoft.com/office/officeart/2005/8/layout/orgChart1"/>
    <dgm:cxn modelId="{99DCDCB2-7209-450D-A254-26C6069722F6}" type="presOf" srcId="{9AF2D296-D8B2-4898-B99E-A03B77BB3E5F}" destId="{09970D0B-6DAB-4F32-8687-290DFEE734D0}" srcOrd="1" destOrd="0" presId="urn:microsoft.com/office/officeart/2005/8/layout/orgChart1"/>
    <dgm:cxn modelId="{D9ABD0B6-834A-4D3C-AE2F-29CB54A61480}" type="presOf" srcId="{C19F207E-E6F0-47B1-B219-21DFD59A32D8}" destId="{D8926DFC-8D41-4AAB-8620-2E69A2ABF094}" srcOrd="0" destOrd="0" presId="urn:microsoft.com/office/officeart/2005/8/layout/orgChart1"/>
    <dgm:cxn modelId="{24DC85D7-0A60-4CAE-8575-FD1AB010FD32}" srcId="{9AF2D296-D8B2-4898-B99E-A03B77BB3E5F}" destId="{8FC1C978-9431-4DB2-95C4-FDFC527D1069}" srcOrd="0" destOrd="0" parTransId="{6FB18BBE-D217-43F3-A612-AAA82ACF2370}" sibTransId="{9B898C86-1BB0-409E-839D-BFF3E2FAF746}"/>
    <dgm:cxn modelId="{51ACACD7-C027-4315-98AD-F3DF7540976B}" type="presOf" srcId="{ED0077F0-BBFB-4DAE-9B60-AA60EC533AEB}" destId="{DF74AD34-D482-490C-BC04-39948FCFEB4C}" srcOrd="1" destOrd="0" presId="urn:microsoft.com/office/officeart/2005/8/layout/orgChart1"/>
    <dgm:cxn modelId="{5F6F90E3-0DB0-489E-9210-5E09313309AB}" type="presOf" srcId="{6FB18BBE-D217-43F3-A612-AAA82ACF2370}" destId="{975C1CFB-CB00-4ADE-B155-5D960202C5DE}" srcOrd="0" destOrd="0" presId="urn:microsoft.com/office/officeart/2005/8/layout/orgChart1"/>
    <dgm:cxn modelId="{F29B51AB-125B-4264-8511-ECC5047536DF}" type="presParOf" srcId="{276E8D78-A742-4473-A570-5B7CEF4E9419}" destId="{4FBCA462-4071-4503-A5F6-E9B43D81B9AF}" srcOrd="0" destOrd="0" presId="urn:microsoft.com/office/officeart/2005/8/layout/orgChart1"/>
    <dgm:cxn modelId="{B0E91BA2-08A9-4ABB-B33E-18590EF3C05E}" type="presParOf" srcId="{4FBCA462-4071-4503-A5F6-E9B43D81B9AF}" destId="{D1FB843A-CBA4-4F2B-BEC6-5E6508B142C0}" srcOrd="0" destOrd="0" presId="urn:microsoft.com/office/officeart/2005/8/layout/orgChart1"/>
    <dgm:cxn modelId="{71AC3E98-53A4-4123-8023-61FF57E2FCB6}" type="presParOf" srcId="{D1FB843A-CBA4-4F2B-BEC6-5E6508B142C0}" destId="{34EB4281-A42D-4B28-BC7F-D118C9D317A2}" srcOrd="0" destOrd="0" presId="urn:microsoft.com/office/officeart/2005/8/layout/orgChart1"/>
    <dgm:cxn modelId="{E671F607-AED6-4A3F-97A0-2A0CBEA411A1}" type="presParOf" srcId="{D1FB843A-CBA4-4F2B-BEC6-5E6508B142C0}" destId="{09970D0B-6DAB-4F32-8687-290DFEE734D0}" srcOrd="1" destOrd="0" presId="urn:microsoft.com/office/officeart/2005/8/layout/orgChart1"/>
    <dgm:cxn modelId="{C31E0400-1B8E-4A47-BC37-FF9BDEE6726A}" type="presParOf" srcId="{4FBCA462-4071-4503-A5F6-E9B43D81B9AF}" destId="{F57E4694-8563-4B8A-BB69-ACC8DB95A732}" srcOrd="1" destOrd="0" presId="urn:microsoft.com/office/officeart/2005/8/layout/orgChart1"/>
    <dgm:cxn modelId="{F9958C4E-8466-437B-96F1-242FD0E7740D}" type="presParOf" srcId="{F57E4694-8563-4B8A-BB69-ACC8DB95A732}" destId="{975C1CFB-CB00-4ADE-B155-5D960202C5DE}" srcOrd="0" destOrd="0" presId="urn:microsoft.com/office/officeart/2005/8/layout/orgChart1"/>
    <dgm:cxn modelId="{F88D7955-C52E-429F-ACD0-A338207C186D}" type="presParOf" srcId="{F57E4694-8563-4B8A-BB69-ACC8DB95A732}" destId="{C926F713-4434-4DB6-9D9A-AC4930B8DD92}" srcOrd="1" destOrd="0" presId="urn:microsoft.com/office/officeart/2005/8/layout/orgChart1"/>
    <dgm:cxn modelId="{F678F048-BF95-4E4B-8C3B-85218E8B6A1E}" type="presParOf" srcId="{C926F713-4434-4DB6-9D9A-AC4930B8DD92}" destId="{F2ECDA67-1617-41B4-9E64-A336DEEBA902}" srcOrd="0" destOrd="0" presId="urn:microsoft.com/office/officeart/2005/8/layout/orgChart1"/>
    <dgm:cxn modelId="{315D8712-9335-4721-9D29-91127999DA00}" type="presParOf" srcId="{F2ECDA67-1617-41B4-9E64-A336DEEBA902}" destId="{78AA7ADF-B7EC-4945-90D6-A4597630906D}" srcOrd="0" destOrd="0" presId="urn:microsoft.com/office/officeart/2005/8/layout/orgChart1"/>
    <dgm:cxn modelId="{B9BE49F1-BEF3-40AA-92AB-0B0FBDC654CE}" type="presParOf" srcId="{F2ECDA67-1617-41B4-9E64-A336DEEBA902}" destId="{241164F8-4918-45DA-966E-514229DD81FE}" srcOrd="1" destOrd="0" presId="urn:microsoft.com/office/officeart/2005/8/layout/orgChart1"/>
    <dgm:cxn modelId="{F3EFAA17-AE10-4CD8-82E1-E40CE17D8C82}" type="presParOf" srcId="{C926F713-4434-4DB6-9D9A-AC4930B8DD92}" destId="{DC37FAA6-33DF-4039-838D-4F805075DAB4}" srcOrd="1" destOrd="0" presId="urn:microsoft.com/office/officeart/2005/8/layout/orgChart1"/>
    <dgm:cxn modelId="{4020D75F-9937-467A-97E6-86E091B7DE2B}" type="presParOf" srcId="{C926F713-4434-4DB6-9D9A-AC4930B8DD92}" destId="{72089F93-7C8D-44EB-8F14-9E5A89952A82}" srcOrd="2" destOrd="0" presId="urn:microsoft.com/office/officeart/2005/8/layout/orgChart1"/>
    <dgm:cxn modelId="{C670B46E-0F6B-4A33-89CB-D462EE6FA5E7}" type="presParOf" srcId="{F57E4694-8563-4B8A-BB69-ACC8DB95A732}" destId="{D1E855B7-B603-4B31-B21A-646E0948A36B}" srcOrd="2" destOrd="0" presId="urn:microsoft.com/office/officeart/2005/8/layout/orgChart1"/>
    <dgm:cxn modelId="{187B64D5-181A-4636-A7E2-293B56F2D3E1}" type="presParOf" srcId="{F57E4694-8563-4B8A-BB69-ACC8DB95A732}" destId="{1C2DEEA9-77E8-4DAE-826E-2AE2C459D495}" srcOrd="3" destOrd="0" presId="urn:microsoft.com/office/officeart/2005/8/layout/orgChart1"/>
    <dgm:cxn modelId="{CAE20985-9CEB-4EAE-8872-36BFC77BD819}" type="presParOf" srcId="{1C2DEEA9-77E8-4DAE-826E-2AE2C459D495}" destId="{4BC1145E-38D3-4377-8FAB-F7A96E831631}" srcOrd="0" destOrd="0" presId="urn:microsoft.com/office/officeart/2005/8/layout/orgChart1"/>
    <dgm:cxn modelId="{71281DAA-783F-4D67-BBE9-0CB8CE91C2D3}" type="presParOf" srcId="{4BC1145E-38D3-4377-8FAB-F7A96E831631}" destId="{D8926DFC-8D41-4AAB-8620-2E69A2ABF094}" srcOrd="0" destOrd="0" presId="urn:microsoft.com/office/officeart/2005/8/layout/orgChart1"/>
    <dgm:cxn modelId="{10B219A2-E7B5-4EAD-9819-F4DC0CB4B242}" type="presParOf" srcId="{4BC1145E-38D3-4377-8FAB-F7A96E831631}" destId="{85C11B87-A49B-46A9-B74D-8285B2C35E11}" srcOrd="1" destOrd="0" presId="urn:microsoft.com/office/officeart/2005/8/layout/orgChart1"/>
    <dgm:cxn modelId="{0D67454F-425A-4E82-9445-C06F09E77920}" type="presParOf" srcId="{1C2DEEA9-77E8-4DAE-826E-2AE2C459D495}" destId="{9F111A27-A22C-4137-B916-4B27EDC55425}" srcOrd="1" destOrd="0" presId="urn:microsoft.com/office/officeart/2005/8/layout/orgChart1"/>
    <dgm:cxn modelId="{85903407-115D-4563-BDA6-60B10DED2086}" type="presParOf" srcId="{1C2DEEA9-77E8-4DAE-826E-2AE2C459D495}" destId="{8C42A43D-66C9-4B7E-B3C6-B3BF4ECF2B0A}" srcOrd="2" destOrd="0" presId="urn:microsoft.com/office/officeart/2005/8/layout/orgChart1"/>
    <dgm:cxn modelId="{7351FEA7-A404-4318-B7E4-570BEE366140}" type="presParOf" srcId="{F57E4694-8563-4B8A-BB69-ACC8DB95A732}" destId="{8D04C35B-6395-41C6-ABCD-55B74CEFCC5E}" srcOrd="4" destOrd="0" presId="urn:microsoft.com/office/officeart/2005/8/layout/orgChart1"/>
    <dgm:cxn modelId="{BF65DEBC-E4D8-477F-AF20-C6568951B2EE}" type="presParOf" srcId="{F57E4694-8563-4B8A-BB69-ACC8DB95A732}" destId="{0AD1D103-2E9D-4361-BA1E-D10051B5AC01}" srcOrd="5" destOrd="0" presId="urn:microsoft.com/office/officeart/2005/8/layout/orgChart1"/>
    <dgm:cxn modelId="{F407382A-05D8-486F-BAA2-AB59D2994424}" type="presParOf" srcId="{0AD1D103-2E9D-4361-BA1E-D10051B5AC01}" destId="{168B6767-59EE-4631-A13F-2C7E6F0D1237}" srcOrd="0" destOrd="0" presId="urn:microsoft.com/office/officeart/2005/8/layout/orgChart1"/>
    <dgm:cxn modelId="{3E9CD160-EA3C-4A88-BCE6-0C5456768FAF}" type="presParOf" srcId="{168B6767-59EE-4631-A13F-2C7E6F0D1237}" destId="{83505FEA-2383-4B56-985C-36A2C87E61A9}" srcOrd="0" destOrd="0" presId="urn:microsoft.com/office/officeart/2005/8/layout/orgChart1"/>
    <dgm:cxn modelId="{34759271-0562-458D-BF4F-26C231C41C08}" type="presParOf" srcId="{168B6767-59EE-4631-A13F-2C7E6F0D1237}" destId="{DF74AD34-D482-490C-BC04-39948FCFEB4C}" srcOrd="1" destOrd="0" presId="urn:microsoft.com/office/officeart/2005/8/layout/orgChart1"/>
    <dgm:cxn modelId="{BE97720A-1F70-4E62-9D39-6C419D481C29}" type="presParOf" srcId="{0AD1D103-2E9D-4361-BA1E-D10051B5AC01}" destId="{C73A38A7-D3AA-4567-A330-263F3B77C46C}" srcOrd="1" destOrd="0" presId="urn:microsoft.com/office/officeart/2005/8/layout/orgChart1"/>
    <dgm:cxn modelId="{D8E9F365-7024-411B-8A86-368BF9AB0AFD}" type="presParOf" srcId="{0AD1D103-2E9D-4361-BA1E-D10051B5AC01}" destId="{D83B0153-88C3-4ECE-BFE7-B77738BF7BE4}" srcOrd="2" destOrd="0" presId="urn:microsoft.com/office/officeart/2005/8/layout/orgChart1"/>
    <dgm:cxn modelId="{1511CB4D-011A-407F-9B15-B02749009D06}" type="presParOf" srcId="{4FBCA462-4071-4503-A5F6-E9B43D81B9AF}" destId="{68A3DF8A-01B2-4B21-A932-09158E99CD9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04C35B-6395-41C6-ABCD-55B74CEFCC5E}">
      <dsp:nvSpPr>
        <dsp:cNvPr id="0" name=""/>
        <dsp:cNvSpPr/>
      </dsp:nvSpPr>
      <dsp:spPr>
        <a:xfrm>
          <a:off x="1214461" y="2114249"/>
          <a:ext cx="2937646" cy="509839"/>
        </a:xfrm>
        <a:custGeom>
          <a:avLst/>
          <a:gdLst/>
          <a:ahLst/>
          <a:cxnLst/>
          <a:rect l="0" t="0" r="0" b="0"/>
          <a:pathLst>
            <a:path>
              <a:moveTo>
                <a:pt x="2937646" y="0"/>
              </a:moveTo>
              <a:lnTo>
                <a:pt x="2937646" y="254919"/>
              </a:lnTo>
              <a:lnTo>
                <a:pt x="0" y="254919"/>
              </a:lnTo>
              <a:lnTo>
                <a:pt x="0" y="50983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E855B7-B603-4B31-B21A-646E0948A36B}">
      <dsp:nvSpPr>
        <dsp:cNvPr id="0" name=""/>
        <dsp:cNvSpPr/>
      </dsp:nvSpPr>
      <dsp:spPr>
        <a:xfrm>
          <a:off x="4106387" y="2114249"/>
          <a:ext cx="91440" cy="50983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0983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5C1CFB-CB00-4ADE-B155-5D960202C5DE}">
      <dsp:nvSpPr>
        <dsp:cNvPr id="0" name=""/>
        <dsp:cNvSpPr/>
      </dsp:nvSpPr>
      <dsp:spPr>
        <a:xfrm>
          <a:off x="4152107" y="2114249"/>
          <a:ext cx="2937646" cy="5098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4919"/>
              </a:lnTo>
              <a:lnTo>
                <a:pt x="2937646" y="254919"/>
              </a:lnTo>
              <a:lnTo>
                <a:pt x="2937646" y="50983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EB4281-A42D-4B28-BC7F-D118C9D317A2}">
      <dsp:nvSpPr>
        <dsp:cNvPr id="0" name=""/>
        <dsp:cNvSpPr/>
      </dsp:nvSpPr>
      <dsp:spPr>
        <a:xfrm>
          <a:off x="2938204" y="900345"/>
          <a:ext cx="2427806" cy="12139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Owner/Manager</a:t>
          </a:r>
        </a:p>
      </dsp:txBody>
      <dsp:txXfrm>
        <a:off x="2938204" y="900345"/>
        <a:ext cx="2427806" cy="1213903"/>
      </dsp:txXfrm>
    </dsp:sp>
    <dsp:sp modelId="{78AA7ADF-B7EC-4945-90D6-A4597630906D}">
      <dsp:nvSpPr>
        <dsp:cNvPr id="0" name=""/>
        <dsp:cNvSpPr/>
      </dsp:nvSpPr>
      <dsp:spPr>
        <a:xfrm>
          <a:off x="5875850" y="2624088"/>
          <a:ext cx="2427806" cy="12139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Delivery unit</a:t>
          </a:r>
        </a:p>
      </dsp:txBody>
      <dsp:txXfrm>
        <a:off x="5875850" y="2624088"/>
        <a:ext cx="2427806" cy="1213903"/>
      </dsp:txXfrm>
    </dsp:sp>
    <dsp:sp modelId="{D8926DFC-8D41-4AAB-8620-2E69A2ABF094}">
      <dsp:nvSpPr>
        <dsp:cNvPr id="0" name=""/>
        <dsp:cNvSpPr/>
      </dsp:nvSpPr>
      <dsp:spPr>
        <a:xfrm>
          <a:off x="2938204" y="2624088"/>
          <a:ext cx="2427806" cy="12139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Sales unit</a:t>
          </a:r>
        </a:p>
      </dsp:txBody>
      <dsp:txXfrm>
        <a:off x="2938204" y="2624088"/>
        <a:ext cx="2427806" cy="1213903"/>
      </dsp:txXfrm>
    </dsp:sp>
    <dsp:sp modelId="{83505FEA-2383-4B56-985C-36A2C87E61A9}">
      <dsp:nvSpPr>
        <dsp:cNvPr id="0" name=""/>
        <dsp:cNvSpPr/>
      </dsp:nvSpPr>
      <dsp:spPr>
        <a:xfrm>
          <a:off x="557" y="2624088"/>
          <a:ext cx="2427806" cy="12139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Production unit</a:t>
          </a:r>
        </a:p>
      </dsp:txBody>
      <dsp:txXfrm>
        <a:off x="557" y="2624088"/>
        <a:ext cx="2427806" cy="12139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EBEA61-9D86-4980-BFF7-B0D6046A23B3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2B97B9-14E5-4254-A88A-FBED230FE6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584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2B97B9-14E5-4254-A88A-FBED230FE60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946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B2F97-C628-6FB0-EEDC-943335AB8B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25E3A-F273-D6CE-D561-FB6E8F60FF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11D951-AEBB-6C41-A5B6-2FA60956A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18/11/2023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73320F-E610-15F6-5158-A87BD539B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BB13E7-0A24-91B0-B7DD-6D6DB2EF5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8866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BB7BD-F1E6-E747-9C28-FB4DE6609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1AA10-2860-6CE6-9E5C-85022D959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FC33FC-9A1C-C001-90AB-F2D9C8D4C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18/11/2023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601A07-3DEB-0F75-AA59-78F620423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6E5484-0469-7DFC-B969-7B580DD3E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024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89CC6-3A04-FB6F-85DD-7D6496BF6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7CED8-B152-9024-B00A-023A9D4F41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B3EE6-BEC8-14AE-69EA-21A655318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18/11/2023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516A9E-B5EB-9C32-2283-8B75D1E4E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ACC891-2718-1BCD-4719-9BE50531A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079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65FF3-0AF6-36AB-C8D7-D9FAA3295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003C7-F7E8-640C-F68A-77A5699DA3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78D074-881A-D796-2104-3E0B693A9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C5D820-4451-6F0C-BE16-56A67BAE1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18/11/2023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54F00C-834D-0C20-2A0E-692EBC00F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A96431-00C5-C0EE-B886-84870D08E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6791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31119-083F-3491-B9D5-4A4B7C4D4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6E1F81-6133-09B4-5AB8-642BB7CCA6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BEE49B-3D32-8769-6570-58AE4E77CB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30C232-22CE-CF17-A2A5-36F12AB555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829944-629C-3515-A6D9-FCE1AB65A0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B96654-DFB3-BBEA-CE18-2F024022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18/11/2023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8EACF4-3E4C-12E6-634B-9A3293978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EB3DE1-255A-023E-7EB0-5DDBAB2A6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250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B2094-583F-9246-1AB4-20ADCA2AE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5A90F6-138D-201E-53B0-3D3088EFC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18/11/2023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77DD2B-FCE7-A560-70D4-EADCCE698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4F2871-AFD5-F742-3074-A584193E9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095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8335B8-8F77-F88D-3395-14A08C321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18/11/2023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DB3EC9-A09B-B6D0-258B-0594144EC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A33D34-5CCC-4C8E-B282-3A0FE7961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423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1D02A-D350-AFFE-9D45-8C4BDC26F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78A9F-3D89-E344-74B6-14906E01C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8D5B08-8DF1-EC5D-9771-FD89E0090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370575-7D50-5BD4-AEE8-8867BCBE9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18/11/2023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7030EA-47B9-DB27-D974-D92982FD8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F94A9D-CA9E-3DB1-0295-DC8E62361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1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A9631-1815-D08A-1522-7E5093EB5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511A70-47F5-A5C3-5F94-A95C29ECE1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110FA8-76AF-1732-2F92-A180CA660E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3B79E-FD15-5A16-0B76-7B64DE9CC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18/11/2023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02C6D9-1ACF-2D3B-BADE-EEC523E74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F9B69C-C752-3CFA-7C28-A2848468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2602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6B293-C32F-0B17-2E57-25D309E17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07F610-3EF5-5714-B40C-86A6358C28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D2377A-2865-0F8D-F31F-304BABD7A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18/11/2023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79C74-7DF7-CEEF-806B-F25CFDAB2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08C35-201D-150F-B4CF-470780D3E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1913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EF1F83-DCA3-3D16-77E1-6BB70B28BD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2E56B7-3932-1EEB-ABA5-4F1A09392E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B02C15-3ACB-A41A-387F-85A1B93A0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18/11/2023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05E18-638B-8126-353A-8FA2834B4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3D9513-B98C-310F-262E-424FB5114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6942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2513">
              <a:srgbClr val="CBD8EE"/>
            </a:gs>
            <a:gs pos="37000">
              <a:srgbClr val="D1DCF0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78DF8A-8C57-C19B-FCA6-6F8939700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F269DD-E965-F720-3DC7-CE6F2F7467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9646B1-2718-6DB8-DB5E-BB1DD1DF25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0CB400-3AFF-47AD-A081-17435C2A5D79}" type="datetimeFigureOut">
              <a:rPr lang="en-GB" smtClean="0"/>
              <a:t>18/11/2023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780EFD-EC2F-D71B-9042-F087D1F9B6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0DCC7-68BF-1DE7-FDD8-900440FFDC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79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EBA9554-FB58-5D35-3D31-BB50A97F1EF3}"/>
              </a:ext>
            </a:extLst>
          </p:cNvPr>
          <p:cNvSpPr txBox="1"/>
          <p:nvPr/>
        </p:nvSpPr>
        <p:spPr>
          <a:xfrm>
            <a:off x="239486" y="576428"/>
            <a:ext cx="11723914" cy="339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 Business Management</a:t>
            </a:r>
            <a:endParaRPr lang="en-GB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Entrepreneurship</a:t>
            </a:r>
            <a:endParaRPr lang="en-GB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LCBB5001</a:t>
            </a:r>
            <a:endParaRPr lang="en-GB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“The</a:t>
            </a:r>
            <a:r>
              <a:rPr lang="bg-BG" sz="3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Magic of the Bakery”</a:t>
            </a:r>
            <a:endParaRPr lang="en-GB" sz="36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1D892C-D02C-B545-A464-19CAEB786DD0}"/>
              </a:ext>
            </a:extLst>
          </p:cNvPr>
          <p:cNvSpPr txBox="1"/>
          <p:nvPr/>
        </p:nvSpPr>
        <p:spPr>
          <a:xfrm>
            <a:off x="8144691" y="5902398"/>
            <a:ext cx="3312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Essa Bah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22D2FC45-EF5B-0D27-F566-A09C8D016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375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ACCAD8E2-B3CF-D2C2-8AEB-9C6F738718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C87794-8D8F-5A7E-F5C2-77ED532B4059}"/>
              </a:ext>
            </a:extLst>
          </p:cNvPr>
          <p:cNvSpPr txBox="1"/>
          <p:nvPr/>
        </p:nvSpPr>
        <p:spPr>
          <a:xfrm>
            <a:off x="1798320" y="1535924"/>
            <a:ext cx="8595360" cy="3654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Overview of the business idea.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Legal format of the startup company.</a:t>
            </a:r>
            <a:endParaRPr lang="en-GB" sz="28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of the company.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bg-BG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</a:t>
            </a: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model.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Cash flow forecast.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ED1B16-BCB2-8C3F-0E62-B4532A50155C}"/>
              </a:ext>
            </a:extLst>
          </p:cNvPr>
          <p:cNvSpPr txBox="1"/>
          <p:nvPr/>
        </p:nvSpPr>
        <p:spPr>
          <a:xfrm>
            <a:off x="2163867" y="566057"/>
            <a:ext cx="81642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Presentation plan</a:t>
            </a:r>
          </a:p>
        </p:txBody>
      </p:sp>
    </p:spTree>
    <p:extLst>
      <p:ext uri="{BB962C8B-B14F-4D97-AF65-F5344CB8AC3E}">
        <p14:creationId xmlns:p14="http://schemas.microsoft.com/office/powerpoint/2010/main" val="4247549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64BE0F21-C43D-F01A-0160-EAADB63161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0358724"/>
              </p:ext>
            </p:extLst>
          </p:nvPr>
        </p:nvGraphicFramePr>
        <p:xfrm>
          <a:off x="2286000" y="719666"/>
          <a:ext cx="7924800" cy="4651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287AFFA8-77B9-F193-F9E4-BFB2E3D7621C}"/>
              </a:ext>
            </a:extLst>
          </p:cNvPr>
          <p:cNvSpPr txBox="1"/>
          <p:nvPr/>
        </p:nvSpPr>
        <p:spPr>
          <a:xfrm>
            <a:off x="2072640" y="301000"/>
            <a:ext cx="8351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Overview of the business idea</a:t>
            </a:r>
            <a:endParaRPr lang="en-GB" sz="3600" b="1" u="sng" dirty="0"/>
          </a:p>
        </p:txBody>
      </p:sp>
      <p:pic>
        <p:nvPicPr>
          <p:cNvPr id="16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DD4490E9-BFC7-6755-2617-2FC3568542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BCC209C-4C9A-928E-27AA-F65CB29FF3F9}"/>
              </a:ext>
            </a:extLst>
          </p:cNvPr>
          <p:cNvSpPr txBox="1"/>
          <p:nvPr/>
        </p:nvSpPr>
        <p:spPr>
          <a:xfrm>
            <a:off x="914399" y="1268312"/>
            <a:ext cx="7271658" cy="4105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Manufactures, sells and delivers: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lassic and modern cakes.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hocolate candies.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I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ndividual desserts.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High quality natural and organic products</a:t>
            </a: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W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ithout artificial additives.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birthday cake with lit candles and sprinkles and balloons on the table">
            <a:extLst>
              <a:ext uri="{FF2B5EF4-FFF2-40B4-BE49-F238E27FC236}">
                <a16:creationId xmlns:a16="http://schemas.microsoft.com/office/drawing/2014/main" id="{786D35FA-43B6-9109-C1A0-07B7302194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1643" y="1837522"/>
            <a:ext cx="2225634" cy="1483756"/>
          </a:xfrm>
          <a:prstGeom prst="rect">
            <a:avLst/>
          </a:prstGeom>
        </p:spPr>
      </p:pic>
      <p:pic>
        <p:nvPicPr>
          <p:cNvPr id="12" name="Picture 11" descr="Large truck on a highway">
            <a:extLst>
              <a:ext uri="{FF2B5EF4-FFF2-40B4-BE49-F238E27FC236}">
                <a16:creationId xmlns:a16="http://schemas.microsoft.com/office/drawing/2014/main" id="{15055E8C-DC6A-B0C4-2A4F-2F0848F989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7587" y="3810000"/>
            <a:ext cx="2225635" cy="147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0669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D0E26E5-932F-095E-FC6A-A67AB148AE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B9B507-0BB5-AD3D-AED3-E7F38F034B80}"/>
              </a:ext>
            </a:extLst>
          </p:cNvPr>
          <p:cNvSpPr txBox="1"/>
          <p:nvPr/>
        </p:nvSpPr>
        <p:spPr>
          <a:xfrm>
            <a:off x="1175657" y="108347"/>
            <a:ext cx="9906000" cy="642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Legal format of the startup company</a:t>
            </a:r>
            <a:endParaRPr lang="en-GB" sz="40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36DC5C-DFD9-9F16-2F67-A63CF67F56D3}"/>
              </a:ext>
            </a:extLst>
          </p:cNvPr>
          <p:cNvSpPr txBox="1"/>
          <p:nvPr/>
        </p:nvSpPr>
        <p:spPr>
          <a:xfrm>
            <a:off x="974271" y="868850"/>
            <a:ext cx="103087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</a:rPr>
              <a:t>“The 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Magic of the Bakery" is Sole Trader.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BB8461-2203-CBF0-F9B4-48212806163E}"/>
              </a:ext>
            </a:extLst>
          </p:cNvPr>
          <p:cNvSpPr txBox="1"/>
          <p:nvPr/>
        </p:nvSpPr>
        <p:spPr>
          <a:xfrm>
            <a:off x="1045029" y="1572093"/>
            <a:ext cx="10036628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ea typeface="Calibri" panose="020F0502020204030204" pitchFamily="34" charset="0"/>
              </a:rPr>
              <a:t>A</a:t>
            </a:r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dvantages: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</a:t>
            </a: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asy and fast company creation.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</a:t>
            </a: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very year a part of the taxes can be returned. 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</a:t>
            </a: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ole management and decision-making, flexibility.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</a:t>
            </a: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ess paperwork, organizational flexibility.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8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eceiving all realized profit.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sz="28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692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F3C9557-7C9B-84CA-73FE-6819B50950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9092D0-C77E-44A8-520C-278E5EC18E58}"/>
              </a:ext>
            </a:extLst>
          </p:cNvPr>
          <p:cNvSpPr txBox="1"/>
          <p:nvPr/>
        </p:nvSpPr>
        <p:spPr>
          <a:xfrm>
            <a:off x="838201" y="123398"/>
            <a:ext cx="10123714" cy="12715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bg-BG" sz="3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8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Legal format of the startup company</a:t>
            </a:r>
            <a:endParaRPr lang="en-GB" sz="28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DF45BB-387B-14DF-2520-75A94159CBA4}"/>
              </a:ext>
            </a:extLst>
          </p:cNvPr>
          <p:cNvSpPr txBox="1"/>
          <p:nvPr/>
        </p:nvSpPr>
        <p:spPr>
          <a:xfrm>
            <a:off x="979714" y="759181"/>
            <a:ext cx="10374085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Disadvantages:</a:t>
            </a:r>
          </a:p>
          <a:p>
            <a:endParaRPr lang="en-GB" sz="28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6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ersonal responsibility for business and any losses. </a:t>
            </a:r>
            <a:endParaRPr lang="en-GB" sz="2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6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ustomer trust. </a:t>
            </a:r>
            <a:endParaRPr lang="en-GB" sz="2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6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ifficult to attract capital and finances (loan from bank).</a:t>
            </a:r>
            <a:endParaRPr lang="en-GB" sz="2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6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ays all bills and obligations.</a:t>
            </a:r>
            <a:endParaRPr lang="en-GB" sz="2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6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esponsible for obligations with personal property and finances.</a:t>
            </a:r>
            <a:endParaRPr lang="en-GB" sz="2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6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imitations on company growth.</a:t>
            </a:r>
            <a:endParaRPr lang="en-GB" sz="2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22905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EBD97594-4ACF-5C0B-9939-648905C879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7E726A-B3B0-A5EC-2185-CE1E5610510C}"/>
              </a:ext>
            </a:extLst>
          </p:cNvPr>
          <p:cNvSpPr txBox="1"/>
          <p:nvPr/>
        </p:nvSpPr>
        <p:spPr>
          <a:xfrm>
            <a:off x="925285" y="141514"/>
            <a:ext cx="9797143" cy="642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of the company</a:t>
            </a:r>
            <a:endParaRPr lang="en-GB" sz="36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BB6FFE9-8008-2CF6-5925-C0E5E4FA7E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2040774"/>
              </p:ext>
            </p:extLst>
          </p:nvPr>
        </p:nvGraphicFramePr>
        <p:xfrm>
          <a:off x="1943891" y="783549"/>
          <a:ext cx="8304215" cy="4738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1DA0D44-EB7E-69C6-FA14-E8489AD3D951}"/>
              </a:ext>
            </a:extLst>
          </p:cNvPr>
          <p:cNvSpPr txBox="1"/>
          <p:nvPr/>
        </p:nvSpPr>
        <p:spPr>
          <a:xfrm>
            <a:off x="3140528" y="4885232"/>
            <a:ext cx="59109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“Structure of the organization</a:t>
            </a:r>
            <a:r>
              <a:rPr lang="bg-BG" sz="3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“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1555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4E75E3F5-FF62-A6C5-E759-254A2E3112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C4433D-AB51-D4E1-C99F-8E5B358F95DB}"/>
              </a:ext>
            </a:extLst>
          </p:cNvPr>
          <p:cNvSpPr txBox="1"/>
          <p:nvPr/>
        </p:nvSpPr>
        <p:spPr>
          <a:xfrm>
            <a:off x="849086" y="176286"/>
            <a:ext cx="10668000" cy="1337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of the company</a:t>
            </a:r>
            <a:endParaRPr lang="en-GB" sz="36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E8B2A8-5B55-8476-2EC8-E23F13273342}"/>
              </a:ext>
            </a:extLst>
          </p:cNvPr>
          <p:cNvSpPr txBox="1"/>
          <p:nvPr/>
        </p:nvSpPr>
        <p:spPr>
          <a:xfrm>
            <a:off x="849086" y="1062839"/>
            <a:ext cx="10210800" cy="4732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6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Management functions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</a:t>
            </a:r>
            <a:endParaRPr lang="bg-BG" sz="26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P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lanning and organizing.</a:t>
            </a:r>
            <a:endParaRPr lang="en-GB" sz="26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Coordinating and controlling.</a:t>
            </a: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P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rovision of materials and resources.</a:t>
            </a:r>
            <a:endParaRPr lang="bg-BG" sz="26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S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taff recruitment.</a:t>
            </a:r>
            <a:endParaRPr lang="bg-BG" sz="26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ommunicates with outsourced companies (accountant) and suppliers.</a:t>
            </a:r>
          </a:p>
        </p:txBody>
      </p:sp>
      <p:pic>
        <p:nvPicPr>
          <p:cNvPr id="11" name="Picture 10" descr="Person writing on a notebook">
            <a:extLst>
              <a:ext uri="{FF2B5EF4-FFF2-40B4-BE49-F238E27FC236}">
                <a16:creationId xmlns:a16="http://schemas.microsoft.com/office/drawing/2014/main" id="{D9E8956C-98A1-2DFB-7927-A0D80BD50D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0173" y="1709645"/>
            <a:ext cx="2186941" cy="1458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484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6599FD2A-6633-8533-5C9A-6D077A30DC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8C588B-59AF-C4EF-98AE-3D39631BF093}"/>
              </a:ext>
            </a:extLst>
          </p:cNvPr>
          <p:cNvSpPr txBox="1"/>
          <p:nvPr/>
        </p:nvSpPr>
        <p:spPr>
          <a:xfrm>
            <a:off x="815636" y="269691"/>
            <a:ext cx="10560728" cy="1214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bg-BG" sz="32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</a:t>
            </a:r>
            <a:r>
              <a:rPr lang="en-GB" sz="32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model</a:t>
            </a:r>
            <a:endParaRPr lang="en-GB" sz="32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6A1ABC-E3BD-22B0-C1C6-590C544EC5F0}"/>
              </a:ext>
            </a:extLst>
          </p:cNvPr>
          <p:cNvSpPr txBox="1"/>
          <p:nvPr/>
        </p:nvSpPr>
        <p:spPr>
          <a:xfrm>
            <a:off x="947057" y="490741"/>
            <a:ext cx="10069285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bg-BG" sz="2600" b="1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26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Strengths:</a:t>
            </a:r>
            <a:endParaRPr lang="bg-BG" sz="2600" b="1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P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roduction of classic and modern desserts</a:t>
            </a:r>
            <a:r>
              <a:rPr lang="bg-BG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R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aw materials from local producers/farms (supports local business)</a:t>
            </a:r>
            <a:r>
              <a:rPr lang="bg-BG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bg-BG" sz="26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H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igh quality raw materials</a:t>
            </a:r>
            <a:r>
              <a:rPr lang="bg-BG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D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esserts for an afternoon tea party</a:t>
            </a:r>
            <a:r>
              <a:rPr lang="bg-BG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P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ossibility to order online</a:t>
            </a:r>
            <a:r>
              <a:rPr lang="bg-BG" sz="2600" dirty="0"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bg-BG" sz="26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H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ome delivery</a:t>
            </a:r>
            <a:r>
              <a:rPr lang="bg-BG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bg-BG" sz="26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6096121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D1E4111C-87A0-5D4A-4670-5C6520218B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86A517-E0EE-6A9A-AD34-DE70DD57E9F7}"/>
              </a:ext>
            </a:extLst>
          </p:cNvPr>
          <p:cNvSpPr txBox="1"/>
          <p:nvPr/>
        </p:nvSpPr>
        <p:spPr>
          <a:xfrm>
            <a:off x="636814" y="170517"/>
            <a:ext cx="10918372" cy="1891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bg-BG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</a:t>
            </a:r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model</a:t>
            </a:r>
            <a:endParaRPr lang="en-GB" sz="36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sz="3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C1CC1B-005A-CB8F-E558-1464A543FD3D}"/>
              </a:ext>
            </a:extLst>
          </p:cNvPr>
          <p:cNvSpPr txBox="1"/>
          <p:nvPr/>
        </p:nvSpPr>
        <p:spPr>
          <a:xfrm>
            <a:off x="936171" y="495739"/>
            <a:ext cx="10319658" cy="5208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800"/>
              </a:spcAft>
            </a:pPr>
            <a:endParaRPr lang="bg-BG" sz="28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Weaknesses: </a:t>
            </a:r>
            <a:endParaRPr lang="bg-BG" sz="28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ow start-up capital</a:t>
            </a:r>
            <a:r>
              <a:rPr lang="bg-BG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mall staff</a:t>
            </a:r>
            <a:r>
              <a:rPr lang="bg-BG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ack of experience</a:t>
            </a:r>
            <a:r>
              <a:rPr lang="bg-BG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olume limitations</a:t>
            </a:r>
            <a:r>
              <a:rPr lang="bg-BG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ack of gluten-free products</a:t>
            </a:r>
            <a:r>
              <a:rPr lang="bg-BG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6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 delivery vehicle.</a:t>
            </a:r>
            <a:endParaRPr lang="en-GB" sz="2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749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AE7FA9A9-15D1-7D5C-B212-443D6D48FA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94770A-8E87-FFD5-DCCC-2439027463DF}"/>
              </a:ext>
            </a:extLst>
          </p:cNvPr>
          <p:cNvSpPr txBox="1"/>
          <p:nvPr/>
        </p:nvSpPr>
        <p:spPr>
          <a:xfrm>
            <a:off x="881742" y="372228"/>
            <a:ext cx="10461171" cy="1829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bg-BG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</a:t>
            </a:r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model</a:t>
            </a:r>
            <a:endParaRPr lang="en-GB" sz="36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CE4395-94D6-B95B-3531-CA38BD9FB9B7}"/>
              </a:ext>
            </a:extLst>
          </p:cNvPr>
          <p:cNvSpPr txBox="1"/>
          <p:nvPr/>
        </p:nvSpPr>
        <p:spPr>
          <a:xfrm>
            <a:off x="979714" y="1393371"/>
            <a:ext cx="10330544" cy="36653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Opportunities</a:t>
            </a:r>
            <a:r>
              <a:rPr lang="bg-B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V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arious advertising channels</a:t>
            </a:r>
            <a:r>
              <a:rPr lang="bg-BG" sz="2600" dirty="0">
                <a:latin typeface="Arial" panose="020B0604020202020204" pitchFamily="34" charset="0"/>
                <a:ea typeface="Calibri" panose="020F0502020204030204" pitchFamily="34" charset="0"/>
              </a:rPr>
              <a:t>-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Facebook, Instagram, Twitter, 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Ti</a:t>
            </a: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k-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Tok.</a:t>
            </a:r>
            <a:endParaRPr lang="bg-BG" sz="26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P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rocess automation.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E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asy and fast implementation of new products</a:t>
            </a:r>
            <a:r>
              <a:rPr lang="bg-BG" sz="2600" dirty="0"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Implementation of solar energy sources.</a:t>
            </a:r>
          </a:p>
        </p:txBody>
      </p:sp>
    </p:spTree>
    <p:extLst>
      <p:ext uri="{BB962C8B-B14F-4D97-AF65-F5344CB8AC3E}">
        <p14:creationId xmlns:p14="http://schemas.microsoft.com/office/powerpoint/2010/main" val="276125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88528B-BDAD-9811-1B0F-BC43EED140CF}"/>
              </a:ext>
            </a:extLst>
          </p:cNvPr>
          <p:cNvSpPr txBox="1"/>
          <p:nvPr/>
        </p:nvSpPr>
        <p:spPr>
          <a:xfrm>
            <a:off x="1001488" y="283029"/>
            <a:ext cx="10189029" cy="2586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bg-BG" sz="32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</a:t>
            </a:r>
            <a:r>
              <a:rPr lang="en-GB" sz="32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model</a:t>
            </a:r>
            <a:endParaRPr lang="en-GB" sz="32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3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ACC2E38A-9D54-DD50-5B0A-91B5B95439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DED32A-8642-5663-7C5F-DDEB6B1D5626}"/>
              </a:ext>
            </a:extLst>
          </p:cNvPr>
          <p:cNvSpPr txBox="1"/>
          <p:nvPr/>
        </p:nvSpPr>
        <p:spPr>
          <a:xfrm>
            <a:off x="1153886" y="1295400"/>
            <a:ext cx="10036626" cy="39549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Threats</a:t>
            </a:r>
            <a:r>
              <a:rPr lang="bg-B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</a:t>
            </a: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War in Ukraine – increases the price of wheat.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Brexit.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Inflation- decreases purchasing power and demand.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N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egative environmental changes- floods, pollutions.</a:t>
            </a:r>
            <a:endParaRPr lang="bg-BG" sz="26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</a:rPr>
              <a:t>R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apid change in buyer preferences. </a:t>
            </a:r>
            <a:endParaRPr lang="bg-BG" sz="26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213383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F1F6D8-E608-36F2-A5AA-CE94F53D91F6}"/>
              </a:ext>
            </a:extLst>
          </p:cNvPr>
          <p:cNvSpPr txBox="1"/>
          <p:nvPr/>
        </p:nvSpPr>
        <p:spPr>
          <a:xfrm>
            <a:off x="1475013" y="163285"/>
            <a:ext cx="92419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Cash flow forecast</a:t>
            </a:r>
            <a:endParaRPr lang="en-GB" sz="3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EE064899-8FA7-D633-ABD1-6AB60C11AB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F83BE4F-7072-323E-726A-B3DBA0D5596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62" y="809616"/>
            <a:ext cx="11409837" cy="48930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35208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94DD7DE5-0974-A41E-D48D-CE04D84C2B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6429" y="132174"/>
            <a:ext cx="10472057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0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D092D81-43E7-5EAA-43E3-8A18391579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6543" y="1901889"/>
            <a:ext cx="9143999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Brooks, I., 2010.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international business environment.: challenges and changes.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2nd ed. Harlow: Pearson Prentice Hall.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businesses, F. o. S., 2022.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a business plan?.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https://www.fsb.org.uk/resources-page/what-is-a-business-plan.html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23 10 2023].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Cook, J., 2021.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Study finds most SMEs are without a complete business plan.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https://www.businessleader.co.uk/study-finds-most-smes-are-without-a-complete-business-plan/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15 10 2023].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GOV.UK, 2011.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Legal forms for business: a guide.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https://www.gov.uk/government/publications/legal-forms-for-business-a-guide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25 10 2023].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Hudson, J., 2015.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Theories of management.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https://www.semanticscholar.org/paper/Theories-of-management-Hudson/9d4cd0bd5cdf35bb2753fd687302ce1554d51a8b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25 10 2023].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de-DE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Kruschwitz, L. a. L. A., 2020.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Stochastic Discounted Cash Flow.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Berlin: Springer.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Russell, E., 2009. 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TitleThe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fundamentals of marketing.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Case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Postale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AVA Academia.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78935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616</Words>
  <Application>Microsoft Office PowerPoint</Application>
  <PresentationFormat>Widescreen</PresentationFormat>
  <Paragraphs>98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Ivaylo Todorov</dc:creator>
  <cp:lastModifiedBy>Ivaylo Todorov</cp:lastModifiedBy>
  <cp:revision>10</cp:revision>
  <dcterms:created xsi:type="dcterms:W3CDTF">2023-06-20T17:11:50Z</dcterms:created>
  <dcterms:modified xsi:type="dcterms:W3CDTF">2023-11-18T22:27:29Z</dcterms:modified>
</cp:coreProperties>
</file>