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hwar Abdullah (2507971)" userId="17ff0ef8-19a3-454a-ae55-9bc4e116e57e" providerId="ADAL" clId="{BA14FD05-D907-404C-8D10-46BBE5A70D68}"/>
    <pc:docChg chg="undo custSel addSld modSld">
      <pc:chgData name="Tahwar Abdullah (2507971)" userId="17ff0ef8-19a3-454a-ae55-9bc4e116e57e" providerId="ADAL" clId="{BA14FD05-D907-404C-8D10-46BBE5A70D68}" dt="2026-10-10T15:14:20.724" v="2590" actId="1076"/>
      <pc:docMkLst>
        <pc:docMk/>
      </pc:docMkLst>
      <pc:sldChg chg="addSp delSp modSp mod setBg">
        <pc:chgData name="Tahwar Abdullah (2507971)" userId="17ff0ef8-19a3-454a-ae55-9bc4e116e57e" providerId="ADAL" clId="{BA14FD05-D907-404C-8D10-46BBE5A70D68}" dt="2026-10-10T14:55:39.628" v="2398" actId="14100"/>
        <pc:sldMkLst>
          <pc:docMk/>
          <pc:sldMk cId="414446693" sldId="257"/>
        </pc:sldMkLst>
        <pc:spChg chg="mod">
          <ac:chgData name="Tahwar Abdullah (2507971)" userId="17ff0ef8-19a3-454a-ae55-9bc4e116e57e" providerId="ADAL" clId="{BA14FD05-D907-404C-8D10-46BBE5A70D68}" dt="2026-10-10T14:14:00.677" v="1201" actId="208"/>
          <ac:spMkLst>
            <pc:docMk/>
            <pc:sldMk cId="414446693" sldId="257"/>
            <ac:spMk id="2" creationId="{B84FE6D0-21F7-B6C4-3118-C36BB272C081}"/>
          </ac:spMkLst>
        </pc:spChg>
        <pc:spChg chg="mod">
          <ac:chgData name="Tahwar Abdullah (2507971)" userId="17ff0ef8-19a3-454a-ae55-9bc4e116e57e" providerId="ADAL" clId="{BA14FD05-D907-404C-8D10-46BBE5A70D68}" dt="2026-10-10T14:24:06.468" v="1425" actId="207"/>
          <ac:spMkLst>
            <pc:docMk/>
            <pc:sldMk cId="414446693" sldId="257"/>
            <ac:spMk id="3" creationId="{C77CF21E-EB93-5BB0-3C78-17BAC03DF7D4}"/>
          </ac:spMkLst>
        </pc:spChg>
        <pc:spChg chg="add mod">
          <ac:chgData name="Tahwar Abdullah (2507971)" userId="17ff0ef8-19a3-454a-ae55-9bc4e116e57e" providerId="ADAL" clId="{BA14FD05-D907-404C-8D10-46BBE5A70D68}" dt="2026-10-10T14:55:39.628" v="2398" actId="14100"/>
          <ac:spMkLst>
            <pc:docMk/>
            <pc:sldMk cId="414446693" sldId="257"/>
            <ac:spMk id="9" creationId="{04C24E99-5636-F07B-D119-D7DEC3F9457D}"/>
          </ac:spMkLst>
        </pc:spChg>
        <pc:picChg chg="del">
          <ac:chgData name="Tahwar Abdullah (2507971)" userId="17ff0ef8-19a3-454a-ae55-9bc4e116e57e" providerId="ADAL" clId="{BA14FD05-D907-404C-8D10-46BBE5A70D68}" dt="2026-10-10T14:54:05.961" v="2381" actId="478"/>
          <ac:picMkLst>
            <pc:docMk/>
            <pc:sldMk cId="414446693" sldId="257"/>
            <ac:picMk id="6" creationId="{EAED8214-CFE7-BC3E-9FB4-62C8A0E9ABCF}"/>
          </ac:picMkLst>
        </pc:picChg>
        <pc:picChg chg="add mod">
          <ac:chgData name="Tahwar Abdullah (2507971)" userId="17ff0ef8-19a3-454a-ae55-9bc4e116e57e" providerId="ADAL" clId="{BA14FD05-D907-404C-8D10-46BBE5A70D68}" dt="2026-10-10T14:54:37.588" v="2385" actId="1076"/>
          <ac:picMkLst>
            <pc:docMk/>
            <pc:sldMk cId="414446693" sldId="257"/>
            <ac:picMk id="8" creationId="{C3CE087B-04C0-77B8-A587-F0AF66318D88}"/>
          </ac:picMkLst>
        </pc:picChg>
      </pc:sldChg>
      <pc:sldChg chg="modSp mod setBg">
        <pc:chgData name="Tahwar Abdullah (2507971)" userId="17ff0ef8-19a3-454a-ae55-9bc4e116e57e" providerId="ADAL" clId="{BA14FD05-D907-404C-8D10-46BBE5A70D68}" dt="2026-10-10T14:45:06.484" v="2380" actId="207"/>
        <pc:sldMkLst>
          <pc:docMk/>
          <pc:sldMk cId="4096674693" sldId="258"/>
        </pc:sldMkLst>
        <pc:spChg chg="mod">
          <ac:chgData name="Tahwar Abdullah (2507971)" userId="17ff0ef8-19a3-454a-ae55-9bc4e116e57e" providerId="ADAL" clId="{BA14FD05-D907-404C-8D10-46BBE5A70D68}" dt="2026-10-10T14:45:06.484" v="2380" actId="207"/>
          <ac:spMkLst>
            <pc:docMk/>
            <pc:sldMk cId="4096674693" sldId="258"/>
            <ac:spMk id="2" creationId="{97434634-67FC-3E74-3983-17275A2E7817}"/>
          </ac:spMkLst>
        </pc:spChg>
        <pc:spChg chg="mod">
          <ac:chgData name="Tahwar Abdullah (2507971)" userId="17ff0ef8-19a3-454a-ae55-9bc4e116e57e" providerId="ADAL" clId="{BA14FD05-D907-404C-8D10-46BBE5A70D68}" dt="2026-10-10T14:14:17.712" v="1203" actId="207"/>
          <ac:spMkLst>
            <pc:docMk/>
            <pc:sldMk cId="4096674693" sldId="258"/>
            <ac:spMk id="3" creationId="{E7659E7E-BC73-7E2F-4271-526618CED099}"/>
          </ac:spMkLst>
        </pc:spChg>
        <pc:spChg chg="mod">
          <ac:chgData name="Tahwar Abdullah (2507971)" userId="17ff0ef8-19a3-454a-ae55-9bc4e116e57e" providerId="ADAL" clId="{BA14FD05-D907-404C-8D10-46BBE5A70D68}" dt="2026-10-10T14:44:55.082" v="2379" actId="207"/>
          <ac:spMkLst>
            <pc:docMk/>
            <pc:sldMk cId="4096674693" sldId="258"/>
            <ac:spMk id="8" creationId="{B06E87AE-6D4B-CBD5-A5DB-8166D8097B99}"/>
          </ac:spMkLst>
        </pc:spChg>
      </pc:sldChg>
      <pc:sldChg chg="modSp mod setBg">
        <pc:chgData name="Tahwar Abdullah (2507971)" userId="17ff0ef8-19a3-454a-ae55-9bc4e116e57e" providerId="ADAL" clId="{BA14FD05-D907-404C-8D10-46BBE5A70D68}" dt="2026-10-10T14:44:36.867" v="2377" actId="207"/>
        <pc:sldMkLst>
          <pc:docMk/>
          <pc:sldMk cId="2985462640" sldId="259"/>
        </pc:sldMkLst>
        <pc:spChg chg="mod">
          <ac:chgData name="Tahwar Abdullah (2507971)" userId="17ff0ef8-19a3-454a-ae55-9bc4e116e57e" providerId="ADAL" clId="{BA14FD05-D907-404C-8D10-46BBE5A70D68}" dt="2026-10-10T14:44:36.867" v="2377" actId="207"/>
          <ac:spMkLst>
            <pc:docMk/>
            <pc:sldMk cId="2985462640" sldId="259"/>
            <ac:spMk id="6" creationId="{862E8065-3DBB-424A-0331-A515B087906F}"/>
          </ac:spMkLst>
        </pc:spChg>
      </pc:sldChg>
      <pc:sldChg chg="addSp modSp mod setBg">
        <pc:chgData name="Tahwar Abdullah (2507971)" userId="17ff0ef8-19a3-454a-ae55-9bc4e116e57e" providerId="ADAL" clId="{BA14FD05-D907-404C-8D10-46BBE5A70D68}" dt="2026-10-10T14:44:19.152" v="2375" actId="207"/>
        <pc:sldMkLst>
          <pc:docMk/>
          <pc:sldMk cId="2353270186" sldId="260"/>
        </pc:sldMkLst>
        <pc:spChg chg="mod">
          <ac:chgData name="Tahwar Abdullah (2507971)" userId="17ff0ef8-19a3-454a-ae55-9bc4e116e57e" providerId="ADAL" clId="{BA14FD05-D907-404C-8D10-46BBE5A70D68}" dt="2026-10-10T14:10:32.644" v="1184" actId="207"/>
          <ac:spMkLst>
            <pc:docMk/>
            <pc:sldMk cId="2353270186" sldId="260"/>
            <ac:spMk id="2" creationId="{34BA850A-893E-E1DC-BB7B-C87C8407C694}"/>
          </ac:spMkLst>
        </pc:spChg>
        <pc:spChg chg="mod">
          <ac:chgData name="Tahwar Abdullah (2507971)" userId="17ff0ef8-19a3-454a-ae55-9bc4e116e57e" providerId="ADAL" clId="{BA14FD05-D907-404C-8D10-46BBE5A70D68}" dt="2026-10-10T14:09:27.754" v="942" actId="20577"/>
          <ac:spMkLst>
            <pc:docMk/>
            <pc:sldMk cId="2353270186" sldId="260"/>
            <ac:spMk id="3" creationId="{FCFDFABD-635D-EAA8-BE17-FA0BBDD77B51}"/>
          </ac:spMkLst>
        </pc:spChg>
        <pc:spChg chg="add mod">
          <ac:chgData name="Tahwar Abdullah (2507971)" userId="17ff0ef8-19a3-454a-ae55-9bc4e116e57e" providerId="ADAL" clId="{BA14FD05-D907-404C-8D10-46BBE5A70D68}" dt="2026-10-10T14:44:19.152" v="2375" actId="207"/>
          <ac:spMkLst>
            <pc:docMk/>
            <pc:sldMk cId="2353270186" sldId="260"/>
            <ac:spMk id="4" creationId="{9F090221-7AC8-70DC-6F71-F33523F76DD0}"/>
          </ac:spMkLst>
        </pc:spChg>
        <pc:spChg chg="add mod">
          <ac:chgData name="Tahwar Abdullah (2507971)" userId="17ff0ef8-19a3-454a-ae55-9bc4e116e57e" providerId="ADAL" clId="{BA14FD05-D907-404C-8D10-46BBE5A70D68}" dt="2026-10-10T14:11:16.425" v="1195" actId="1076"/>
          <ac:spMkLst>
            <pc:docMk/>
            <pc:sldMk cId="2353270186" sldId="260"/>
            <ac:spMk id="7" creationId="{6FD3F230-E2DA-3A6C-11B8-8A3DDB2E0959}"/>
          </ac:spMkLst>
        </pc:spChg>
      </pc:sldChg>
      <pc:sldChg chg="addSp delSp modSp new mod setBg">
        <pc:chgData name="Tahwar Abdullah (2507971)" userId="17ff0ef8-19a3-454a-ae55-9bc4e116e57e" providerId="ADAL" clId="{BA14FD05-D907-404C-8D10-46BBE5A70D68}" dt="2026-10-10T14:58:25.319" v="2439" actId="1076"/>
        <pc:sldMkLst>
          <pc:docMk/>
          <pc:sldMk cId="3078411275" sldId="261"/>
        </pc:sldMkLst>
        <pc:spChg chg="mod">
          <ac:chgData name="Tahwar Abdullah (2507971)" userId="17ff0ef8-19a3-454a-ae55-9bc4e116e57e" providerId="ADAL" clId="{BA14FD05-D907-404C-8D10-46BBE5A70D68}" dt="2026-10-10T14:39:13.700" v="2085" actId="207"/>
          <ac:spMkLst>
            <pc:docMk/>
            <pc:sldMk cId="3078411275" sldId="261"/>
            <ac:spMk id="2" creationId="{1CE0FF2C-E986-2701-2D33-3B08447DA988}"/>
          </ac:spMkLst>
        </pc:spChg>
        <pc:spChg chg="add mod">
          <ac:chgData name="Tahwar Abdullah (2507971)" userId="17ff0ef8-19a3-454a-ae55-9bc4e116e57e" providerId="ADAL" clId="{BA14FD05-D907-404C-8D10-46BBE5A70D68}" dt="2026-10-10T14:58:25.319" v="2439" actId="1076"/>
          <ac:spMkLst>
            <pc:docMk/>
            <pc:sldMk cId="3078411275" sldId="261"/>
            <ac:spMk id="3" creationId="{5812BF2D-1368-87B6-7DCC-411A85C3D5F5}"/>
          </ac:spMkLst>
        </pc:spChg>
        <pc:spChg chg="del">
          <ac:chgData name="Tahwar Abdullah (2507971)" userId="17ff0ef8-19a3-454a-ae55-9bc4e116e57e" providerId="ADAL" clId="{BA14FD05-D907-404C-8D10-46BBE5A70D68}" dt="2026-10-10T14:25:39.872" v="1472" actId="478"/>
          <ac:spMkLst>
            <pc:docMk/>
            <pc:sldMk cId="3078411275" sldId="261"/>
            <ac:spMk id="3" creationId="{B817BD93-0258-894C-D1A6-42226DFBEB59}"/>
          </ac:spMkLst>
        </pc:spChg>
        <pc:spChg chg="add mod">
          <ac:chgData name="Tahwar Abdullah (2507971)" userId="17ff0ef8-19a3-454a-ae55-9bc4e116e57e" providerId="ADAL" clId="{BA14FD05-D907-404C-8D10-46BBE5A70D68}" dt="2026-10-10T14:39:58.695" v="2160" actId="1076"/>
          <ac:spMkLst>
            <pc:docMk/>
            <pc:sldMk cId="3078411275" sldId="261"/>
            <ac:spMk id="4" creationId="{22DD6AC8-A6AF-7DB8-451E-DF70575E73E8}"/>
          </ac:spMkLst>
        </pc:spChg>
        <pc:spChg chg="add mod">
          <ac:chgData name="Tahwar Abdullah (2507971)" userId="17ff0ef8-19a3-454a-ae55-9bc4e116e57e" providerId="ADAL" clId="{BA14FD05-D907-404C-8D10-46BBE5A70D68}" dt="2026-10-10T14:43:33.255" v="2370" actId="25668"/>
          <ac:spMkLst>
            <pc:docMk/>
            <pc:sldMk cId="3078411275" sldId="261"/>
            <ac:spMk id="5" creationId="{3ACCAA8A-581F-D2E3-5BE1-E95544DC7BBD}"/>
          </ac:spMkLst>
        </pc:spChg>
        <pc:spChg chg="add mod">
          <ac:chgData name="Tahwar Abdullah (2507971)" userId="17ff0ef8-19a3-454a-ae55-9bc4e116e57e" providerId="ADAL" clId="{BA14FD05-D907-404C-8D10-46BBE5A70D68}" dt="2026-10-10T14:40:03.379" v="2162" actId="1076"/>
          <ac:spMkLst>
            <pc:docMk/>
            <pc:sldMk cId="3078411275" sldId="261"/>
            <ac:spMk id="6" creationId="{5AAF4B58-1BCB-6593-66D1-ED7C90C975AB}"/>
          </ac:spMkLst>
        </pc:spChg>
        <pc:spChg chg="add">
          <ac:chgData name="Tahwar Abdullah (2507971)" userId="17ff0ef8-19a3-454a-ae55-9bc4e116e57e" providerId="ADAL" clId="{BA14FD05-D907-404C-8D10-46BBE5A70D68}" dt="2026-10-10T14:33:19.746" v="1896" actId="139"/>
          <ac:spMkLst>
            <pc:docMk/>
            <pc:sldMk cId="3078411275" sldId="261"/>
            <ac:spMk id="7" creationId="{2A2D2AB3-81D9-A35E-0907-576FA8CDCFCB}"/>
          </ac:spMkLst>
        </pc:spChg>
        <pc:spChg chg="add mod">
          <ac:chgData name="Tahwar Abdullah (2507971)" userId="17ff0ef8-19a3-454a-ae55-9bc4e116e57e" providerId="ADAL" clId="{BA14FD05-D907-404C-8D10-46BBE5A70D68}" dt="2026-10-10T14:40:06.628" v="2163" actId="1076"/>
          <ac:spMkLst>
            <pc:docMk/>
            <pc:sldMk cId="3078411275" sldId="261"/>
            <ac:spMk id="8" creationId="{FCB92750-68C9-BDD7-67DB-091CB2DFC6EE}"/>
          </ac:spMkLst>
        </pc:spChg>
        <pc:spChg chg="add mod">
          <ac:chgData name="Tahwar Abdullah (2507971)" userId="17ff0ef8-19a3-454a-ae55-9bc4e116e57e" providerId="ADAL" clId="{BA14FD05-D907-404C-8D10-46BBE5A70D68}" dt="2026-10-10T14:42:12.862" v="2342" actId="207"/>
          <ac:spMkLst>
            <pc:docMk/>
            <pc:sldMk cId="3078411275" sldId="261"/>
            <ac:spMk id="10" creationId="{C5BA1BBB-6D2F-5AB2-014C-B73E56959C18}"/>
          </ac:spMkLst>
        </pc:spChg>
        <pc:spChg chg="add del mod">
          <ac:chgData name="Tahwar Abdullah (2507971)" userId="17ff0ef8-19a3-454a-ae55-9bc4e116e57e" providerId="ADAL" clId="{BA14FD05-D907-404C-8D10-46BBE5A70D68}" dt="2026-10-10T14:43:05.904" v="2361" actId="478"/>
          <ac:spMkLst>
            <pc:docMk/>
            <pc:sldMk cId="3078411275" sldId="261"/>
            <ac:spMk id="11" creationId="{1423E2BE-1CA2-603B-FAA7-8949C05EF061}"/>
          </ac:spMkLst>
        </pc:spChg>
        <pc:spChg chg="add mod">
          <ac:chgData name="Tahwar Abdullah (2507971)" userId="17ff0ef8-19a3-454a-ae55-9bc4e116e57e" providerId="ADAL" clId="{BA14FD05-D907-404C-8D10-46BBE5A70D68}" dt="2026-10-10T14:43:21.191" v="2369" actId="1076"/>
          <ac:spMkLst>
            <pc:docMk/>
            <pc:sldMk cId="3078411275" sldId="261"/>
            <ac:spMk id="12" creationId="{B862A8E8-AF1B-7906-6BB8-E61B49776C60}"/>
          </ac:spMkLst>
        </pc:spChg>
        <pc:spChg chg="add mod">
          <ac:chgData name="Tahwar Abdullah (2507971)" userId="17ff0ef8-19a3-454a-ae55-9bc4e116e57e" providerId="ADAL" clId="{BA14FD05-D907-404C-8D10-46BBE5A70D68}" dt="2026-10-10T14:57:23.263" v="2427" actId="14100"/>
          <ac:spMkLst>
            <pc:docMk/>
            <pc:sldMk cId="3078411275" sldId="261"/>
            <ac:spMk id="14" creationId="{7F261517-CBA3-8D6C-6CE1-575B2C37918D}"/>
          </ac:spMkLst>
        </pc:spChg>
        <pc:picChg chg="add del mod">
          <ac:chgData name="Tahwar Abdullah (2507971)" userId="17ff0ef8-19a3-454a-ae55-9bc4e116e57e" providerId="ADAL" clId="{BA14FD05-D907-404C-8D10-46BBE5A70D68}" dt="2026-10-10T14:55:57.103" v="2400" actId="478"/>
          <ac:picMkLst>
            <pc:docMk/>
            <pc:sldMk cId="3078411275" sldId="261"/>
            <ac:picMk id="3" creationId="{29133F38-5BF2-7B56-E90C-A96D5E7B3F68}"/>
          </ac:picMkLst>
        </pc:picChg>
        <pc:picChg chg="add del mod">
          <ac:chgData name="Tahwar Abdullah (2507971)" userId="17ff0ef8-19a3-454a-ae55-9bc4e116e57e" providerId="ADAL" clId="{BA14FD05-D907-404C-8D10-46BBE5A70D68}" dt="2026-10-10T14:55:53.220" v="2399" actId="478"/>
          <ac:picMkLst>
            <pc:docMk/>
            <pc:sldMk cId="3078411275" sldId="261"/>
            <ac:picMk id="9" creationId="{10BDEC9E-4872-386E-AC50-D344D348873F}"/>
          </ac:picMkLst>
        </pc:picChg>
        <pc:picChg chg="add mod">
          <ac:chgData name="Tahwar Abdullah (2507971)" userId="17ff0ef8-19a3-454a-ae55-9bc4e116e57e" providerId="ADAL" clId="{BA14FD05-D907-404C-8D10-46BBE5A70D68}" dt="2026-10-10T14:56:24.329" v="2411" actId="1076"/>
          <ac:picMkLst>
            <pc:docMk/>
            <pc:sldMk cId="3078411275" sldId="261"/>
            <ac:picMk id="11" creationId="{94036E83-5D70-9AC5-C290-4F98A0E70A18}"/>
          </ac:picMkLst>
        </pc:picChg>
        <pc:picChg chg="add mod">
          <ac:chgData name="Tahwar Abdullah (2507971)" userId="17ff0ef8-19a3-454a-ae55-9bc4e116e57e" providerId="ADAL" clId="{BA14FD05-D907-404C-8D10-46BBE5A70D68}" dt="2026-10-10T14:56:31.356" v="2415" actId="1076"/>
          <ac:picMkLst>
            <pc:docMk/>
            <pc:sldMk cId="3078411275" sldId="261"/>
            <ac:picMk id="13" creationId="{8B9CE7D9-F528-72C0-9B2F-201718335A80}"/>
          </ac:picMkLst>
        </pc:picChg>
      </pc:sldChg>
      <pc:sldChg chg="addSp delSp modSp new mod setBg">
        <pc:chgData name="Tahwar Abdullah (2507971)" userId="17ff0ef8-19a3-454a-ae55-9bc4e116e57e" providerId="ADAL" clId="{BA14FD05-D907-404C-8D10-46BBE5A70D68}" dt="2026-10-10T15:14:20.724" v="2590" actId="1076"/>
        <pc:sldMkLst>
          <pc:docMk/>
          <pc:sldMk cId="2024425721" sldId="262"/>
        </pc:sldMkLst>
        <pc:spChg chg="mod">
          <ac:chgData name="Tahwar Abdullah (2507971)" userId="17ff0ef8-19a3-454a-ae55-9bc4e116e57e" providerId="ADAL" clId="{BA14FD05-D907-404C-8D10-46BBE5A70D68}" dt="2026-10-10T14:58:56.274" v="2460" actId="207"/>
          <ac:spMkLst>
            <pc:docMk/>
            <pc:sldMk cId="2024425721" sldId="262"/>
            <ac:spMk id="2" creationId="{9F307417-4A69-9F63-562C-9F4D6E093910}"/>
          </ac:spMkLst>
        </pc:spChg>
        <pc:spChg chg="add mod">
          <ac:chgData name="Tahwar Abdullah (2507971)" userId="17ff0ef8-19a3-454a-ae55-9bc4e116e57e" providerId="ADAL" clId="{BA14FD05-D907-404C-8D10-46BBE5A70D68}" dt="2026-10-10T15:14:20.724" v="2590" actId="1076"/>
          <ac:spMkLst>
            <pc:docMk/>
            <pc:sldMk cId="2024425721" sldId="262"/>
            <ac:spMk id="3" creationId="{8511926A-0206-9B95-A9CD-E18CE7CE0554}"/>
          </ac:spMkLst>
        </pc:spChg>
        <pc:spChg chg="del mod">
          <ac:chgData name="Tahwar Abdullah (2507971)" userId="17ff0ef8-19a3-454a-ae55-9bc4e116e57e" providerId="ADAL" clId="{BA14FD05-D907-404C-8D10-46BBE5A70D68}" dt="2026-10-10T15:06:25.443" v="2465" actId="478"/>
          <ac:spMkLst>
            <pc:docMk/>
            <pc:sldMk cId="2024425721" sldId="262"/>
            <ac:spMk id="3" creationId="{C335C3EC-FC35-3319-A223-FC27A6AFB037}"/>
          </ac:spMkLst>
        </pc:spChg>
        <pc:spChg chg="add mod">
          <ac:chgData name="Tahwar Abdullah (2507971)" userId="17ff0ef8-19a3-454a-ae55-9bc4e116e57e" providerId="ADAL" clId="{BA14FD05-D907-404C-8D10-46BBE5A70D68}" dt="2026-10-10T15:10:06.705" v="2488" actId="114"/>
          <ac:spMkLst>
            <pc:docMk/>
            <pc:sldMk cId="2024425721" sldId="262"/>
            <ac:spMk id="5" creationId="{330676C7-AB85-87A0-CEDB-5DB9881E793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9584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686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821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153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627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193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325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2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067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442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111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10/10/26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699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62847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BF5D2-4E7F-65A7-5E7C-085CFBBF6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6469" y="763568"/>
            <a:ext cx="9144000" cy="5330864"/>
          </a:xfrm>
        </p:spPr>
        <p:txBody>
          <a:bodyPr>
            <a:normAutofit fontScale="90000"/>
          </a:bodyPr>
          <a:lstStyle/>
          <a:p>
            <a:r>
              <a:rPr lang="en-GB" dirty="0"/>
              <a:t>Tahwar Abdullah </a:t>
            </a:r>
            <a:br>
              <a:rPr lang="en-GB" dirty="0"/>
            </a:br>
            <a:r>
              <a:rPr lang="en-GB" dirty="0"/>
              <a:t>Student ID - 2507971</a:t>
            </a:r>
            <a:br>
              <a:rPr lang="en-GB" dirty="0"/>
            </a:br>
            <a:r>
              <a:rPr lang="en-GB" dirty="0"/>
              <a:t>Module Code – LCHS4010_BIRM</a:t>
            </a:r>
            <a:br>
              <a:rPr lang="en-GB" dirty="0"/>
            </a:br>
            <a:r>
              <a:rPr lang="en-GB" dirty="0"/>
              <a:t>Psychology in Health and Social Care </a:t>
            </a:r>
            <a:br>
              <a:rPr lang="en-GB" dirty="0"/>
            </a:br>
            <a:r>
              <a:rPr lang="en-GB" dirty="0"/>
              <a:t>Lecturer – </a:t>
            </a:r>
            <a:r>
              <a:rPr lang="en-GB" dirty="0" err="1"/>
              <a:t>Prabjot</a:t>
            </a:r>
            <a:r>
              <a:rPr lang="en-GB" dirty="0"/>
              <a:t> </a:t>
            </a:r>
            <a:r>
              <a:rPr lang="en-GB" dirty="0" err="1"/>
              <a:t>Sahota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325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441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FE6D0-21F7-B6C4-3118-C36BB272C081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GB" u="sng" dirty="0" err="1">
                <a:solidFill>
                  <a:schemeClr val="tx1"/>
                </a:solidFill>
              </a:rPr>
              <a:t>Bowlby’s</a:t>
            </a:r>
            <a:r>
              <a:rPr lang="en-GB" u="sng" dirty="0">
                <a:solidFill>
                  <a:schemeClr val="tx1"/>
                </a:solidFill>
              </a:rPr>
              <a:t> Attachment Theory</a:t>
            </a:r>
            <a:r>
              <a:rPr lang="en-GB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CF21E-EB93-5BB0-3C78-17BAC03DF7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012276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Supporting Shona’s emotional security in the nursery 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0D38B3-B8D0-9EE5-6C0C-5E9C534D45D3}"/>
              </a:ext>
            </a:extLst>
          </p:cNvPr>
          <p:cNvSpPr txBox="1"/>
          <p:nvPr/>
        </p:nvSpPr>
        <p:spPr>
          <a:xfrm>
            <a:off x="5184736" y="2519303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1000ED-1184-D9C9-57A4-088BE54A277B}"/>
              </a:ext>
            </a:extLst>
          </p:cNvPr>
          <p:cNvSpPr txBox="1"/>
          <p:nvPr/>
        </p:nvSpPr>
        <p:spPr>
          <a:xfrm>
            <a:off x="838200" y="3055216"/>
            <a:ext cx="5389390" cy="20313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sz="2100" b="1" u="sng" dirty="0"/>
              <a:t>CASE STUDY</a:t>
            </a:r>
            <a:r>
              <a:rPr lang="en-GB" sz="2100" dirty="0"/>
              <a:t>   -  </a:t>
            </a:r>
          </a:p>
          <a:p>
            <a:pPr algn="l"/>
            <a:r>
              <a:rPr lang="en-GB" sz="2100" dirty="0"/>
              <a:t>Shona, age 3 </a:t>
            </a:r>
          </a:p>
          <a:p>
            <a:pPr algn="l"/>
            <a:endParaRPr lang="en-GB" sz="2100" dirty="0"/>
          </a:p>
          <a:p>
            <a:pPr algn="l"/>
            <a:r>
              <a:rPr lang="en-GB" sz="2100" dirty="0"/>
              <a:t>-Separation anxiety </a:t>
            </a:r>
          </a:p>
          <a:p>
            <a:pPr algn="l"/>
            <a:r>
              <a:rPr lang="en-GB" sz="2100" dirty="0"/>
              <a:t>-Limited verbal communication </a:t>
            </a:r>
          </a:p>
          <a:p>
            <a:pPr algn="l"/>
            <a:r>
              <a:rPr lang="en-GB" sz="2100" dirty="0"/>
              <a:t>-Difficultly joining group play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D28682-1950-6633-1455-6B11C8D97625}"/>
              </a:ext>
            </a:extLst>
          </p:cNvPr>
          <p:cNvSpPr txBox="1"/>
          <p:nvPr/>
        </p:nvSpPr>
        <p:spPr>
          <a:xfrm>
            <a:off x="5184736" y="6393995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Page 1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CE087B-04C0-77B8-A587-F0AF66318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573" y="2957783"/>
            <a:ext cx="5112190" cy="32059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4C24E99-5636-F07B-D119-D7DEC3F9457D}"/>
              </a:ext>
            </a:extLst>
          </p:cNvPr>
          <p:cNvSpPr txBox="1"/>
          <p:nvPr/>
        </p:nvSpPr>
        <p:spPr>
          <a:xfrm>
            <a:off x="8906094" y="6163733"/>
            <a:ext cx="30143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0" dirty="0">
                <a:solidFill>
                  <a:srgbClr val="0D0D0D"/>
                </a:solidFill>
                <a:effectLst/>
                <a:latin typeface=".SFUI-RegularItalic"/>
              </a:rPr>
              <a:t>Figure 1: A child exploring with the reassurance of a caregiver.</a:t>
            </a:r>
            <a:endParaRPr lang="en-GB" sz="1200" dirty="0">
              <a:solidFill>
                <a:srgbClr val="0D0D0D"/>
              </a:solidFill>
              <a:effectLst/>
              <a:latin typeface=".AppleSystemUIFont"/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446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46117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34634-67FC-3E74-3983-17275A2E781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u="sng" dirty="0"/>
              <a:t>1. What is attachment theory</a:t>
            </a:r>
            <a:r>
              <a:rPr lang="en-GB" dirty="0"/>
              <a:t>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59E7E-BC73-7E2F-4271-526618CED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996597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According to John </a:t>
            </a:r>
            <a:r>
              <a:rPr lang="en-GB" dirty="0" err="1"/>
              <a:t>Bowlby</a:t>
            </a:r>
            <a:r>
              <a:rPr lang="en-GB" dirty="0"/>
              <a:t>, young children feel safe enough to explore when they are in close, trustworthy relationships.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2D3CAA-DF2E-FB63-B2AA-967635C722BE}"/>
              </a:ext>
            </a:extLst>
          </p:cNvPr>
          <p:cNvSpPr txBox="1"/>
          <p:nvPr/>
        </p:nvSpPr>
        <p:spPr>
          <a:xfrm>
            <a:off x="1341771" y="3429000"/>
            <a:ext cx="3173785" cy="1785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sz="2200" b="1" u="sng" dirty="0"/>
              <a:t>SAFE HAVEN</a:t>
            </a:r>
            <a:r>
              <a:rPr lang="en-GB" sz="2200" dirty="0"/>
              <a:t> </a:t>
            </a:r>
          </a:p>
          <a:p>
            <a:pPr algn="l"/>
            <a:endParaRPr lang="en-GB" sz="2200" dirty="0"/>
          </a:p>
          <a:p>
            <a:pPr algn="l"/>
            <a:r>
              <a:rPr lang="en-GB" sz="2200" dirty="0"/>
              <a:t> When a child is upset, a trusted adult provides consolation.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6A65D5-D9DD-2407-8585-290F2AC4BCCD}"/>
              </a:ext>
            </a:extLst>
          </p:cNvPr>
          <p:cNvSpPr txBox="1"/>
          <p:nvPr/>
        </p:nvSpPr>
        <p:spPr>
          <a:xfrm>
            <a:off x="4791154" y="3429000"/>
            <a:ext cx="3471685" cy="17851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sz="2200" b="1" u="sng" dirty="0"/>
              <a:t>SECURE BASE</a:t>
            </a:r>
          </a:p>
          <a:p>
            <a:pPr algn="l"/>
            <a:endParaRPr lang="en-GB" sz="2200" b="1" u="sng" dirty="0"/>
          </a:p>
          <a:p>
            <a:pPr algn="l"/>
            <a:r>
              <a:rPr lang="en-GB" sz="2200" dirty="0"/>
              <a:t>Curiosity, play and learning are all enhanced by feeling safe.</a:t>
            </a:r>
            <a:endParaRPr lang="en-US" sz="2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F79CA2-37B6-46F7-1337-2640DF95450B}"/>
              </a:ext>
            </a:extLst>
          </p:cNvPr>
          <p:cNvSpPr txBox="1"/>
          <p:nvPr/>
        </p:nvSpPr>
        <p:spPr>
          <a:xfrm>
            <a:off x="8538437" y="3429000"/>
            <a:ext cx="3339628" cy="17851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sz="2200" b="1" u="sng" dirty="0"/>
              <a:t>SEPARATION</a:t>
            </a:r>
          </a:p>
          <a:p>
            <a:pPr algn="l"/>
            <a:endParaRPr lang="en-GB" sz="2200" dirty="0"/>
          </a:p>
          <a:p>
            <a:pPr algn="l"/>
            <a:r>
              <a:rPr lang="en-GB" sz="2200" dirty="0"/>
              <a:t>There could be distress when a familiar caregiver departs.</a:t>
            </a:r>
            <a:endParaRPr lang="en-US" sz="2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6E87AE-6D4B-CBD5-A5DB-8166D8097B99}"/>
              </a:ext>
            </a:extLst>
          </p:cNvPr>
          <p:cNvSpPr txBox="1"/>
          <p:nvPr/>
        </p:nvSpPr>
        <p:spPr>
          <a:xfrm>
            <a:off x="1932762" y="5530324"/>
            <a:ext cx="7249073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b="1" dirty="0">
                <a:solidFill>
                  <a:schemeClr val="bg1"/>
                </a:solidFill>
              </a:rPr>
              <a:t>Key idea: </a:t>
            </a:r>
            <a:r>
              <a:rPr lang="en-GB" dirty="0">
                <a:solidFill>
                  <a:schemeClr val="bg1"/>
                </a:solidFill>
              </a:rPr>
              <a:t>Children can learn to control their distress and develop the confidence to explore if they receive responsive, consistent care.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4237B3-1319-0ED1-20EF-56F0D60BC1DE}"/>
              </a:ext>
            </a:extLst>
          </p:cNvPr>
          <p:cNvSpPr txBox="1"/>
          <p:nvPr/>
        </p:nvSpPr>
        <p:spPr>
          <a:xfrm>
            <a:off x="5058373" y="6492875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Page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674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4056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B9475-0D35-EDF3-9BD2-0AF506E2709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u="sng" dirty="0"/>
              <a:t>2. Understanding Shona’s behaviour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B4643-87F2-FAA3-7BE1-FEEF7C6C5F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9968"/>
            <a:ext cx="6660836" cy="398064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1400" dirty="0"/>
              <a:t>Instead of using attachment theory as a diagnosis, use it as one potential lens.</a:t>
            </a:r>
            <a:endParaRPr lang="en-US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057C9A-EBD4-AB1D-0D32-8872534521A1}"/>
              </a:ext>
            </a:extLst>
          </p:cNvPr>
          <p:cNvSpPr txBox="1"/>
          <p:nvPr/>
        </p:nvSpPr>
        <p:spPr>
          <a:xfrm>
            <a:off x="624438" y="2547312"/>
            <a:ext cx="4711857" cy="25853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What staff observe</a:t>
            </a:r>
            <a:r>
              <a:rPr lang="en-GB" dirty="0"/>
              <a:t> </a:t>
            </a:r>
          </a:p>
          <a:p>
            <a:pPr algn="ctr"/>
            <a:endParaRPr lang="en-GB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Anxiety upon the departure of her caregiver.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Minimal verbal exchange.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Playing in a group is difficult.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Keep an eye out for trends and triggers over time.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220A01-9EE4-6567-9108-FBDFC252CD8F}"/>
              </a:ext>
            </a:extLst>
          </p:cNvPr>
          <p:cNvSpPr txBox="1"/>
          <p:nvPr/>
        </p:nvSpPr>
        <p:spPr>
          <a:xfrm>
            <a:off x="5499735" y="2547311"/>
            <a:ext cx="5125513" cy="25853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Potential needs pertaining to attachment </a:t>
            </a:r>
          </a:p>
          <a:p>
            <a:pPr algn="ctr"/>
            <a:endParaRPr lang="en-GB" u="sng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Assurance in the midst of change.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A dependable, reliable key person.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Encouraging her to explore at her own speed.</a:t>
            </a:r>
          </a:p>
          <a:p>
            <a:pPr algn="l"/>
            <a:endParaRPr lang="en-GB" dirty="0"/>
          </a:p>
          <a:p>
            <a:pPr algn="l"/>
            <a:endParaRPr lang="en-GB" dirty="0"/>
          </a:p>
          <a:p>
            <a:pPr algn="l"/>
            <a:r>
              <a:rPr lang="en-GB" dirty="0"/>
              <a:t>Don’t assume every behaviour is explained by attachment.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2E8065-3DBB-424A-0331-A515B087906F}"/>
              </a:ext>
            </a:extLst>
          </p:cNvPr>
          <p:cNvSpPr txBox="1"/>
          <p:nvPr/>
        </p:nvSpPr>
        <p:spPr>
          <a:xfrm>
            <a:off x="2496248" y="5426915"/>
            <a:ext cx="6660836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</a:rPr>
              <a:t>Take into account the larger family context as well as language, temperament, recent changes, and sensory needs.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5588B2-1345-AAF7-9239-E3113A2F87D0}"/>
              </a:ext>
            </a:extLst>
          </p:cNvPr>
          <p:cNvSpPr txBox="1"/>
          <p:nvPr/>
        </p:nvSpPr>
        <p:spPr>
          <a:xfrm>
            <a:off x="4912266" y="650155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Page 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462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50146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A850A-893E-E1DC-BB7B-C87C8407C69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u="sng" dirty="0"/>
              <a:t>3. Practical strategies within the nursery.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DFABD-635D-EAA8-BE17-FA0BBDD77B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+mj-lt"/>
              <a:buAutoNum type="romanUcPeriod"/>
            </a:pPr>
            <a:r>
              <a:rPr lang="en-GB" b="1" dirty="0"/>
              <a:t>Warm, dependable key person </a:t>
            </a:r>
            <a:r>
              <a:rPr lang="en-GB" sz="2100" dirty="0"/>
              <a:t>Greet Shona in a predictable manner and establish trust by being composed and accommodating</a:t>
            </a:r>
            <a:r>
              <a:rPr lang="en-GB" sz="2300" dirty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GB" b="1" dirty="0"/>
              <a:t>A gentle farewell </a:t>
            </a:r>
            <a:r>
              <a:rPr lang="en-GB" sz="2100" dirty="0"/>
              <a:t>A routine that should include a brief, regular handover, acknowledging her emotions, and reassuring that her carer will return.</a:t>
            </a:r>
          </a:p>
          <a:p>
            <a:pPr marL="571500" indent="-571500">
              <a:buFont typeface="+mj-lt"/>
              <a:buAutoNum type="romanUcPeriod"/>
            </a:pPr>
            <a:r>
              <a:rPr lang="en-GB" b="1" dirty="0"/>
              <a:t>Use simple gestures and phrases </a:t>
            </a:r>
            <a:r>
              <a:rPr lang="en-GB" sz="2100" dirty="0"/>
              <a:t>The use of picture cues, and additional processing time for visual and communication support.</a:t>
            </a:r>
          </a:p>
          <a:p>
            <a:pPr marL="571500" indent="-571500">
              <a:buFont typeface="+mj-lt"/>
              <a:buAutoNum type="romanUcPeriod"/>
            </a:pPr>
            <a:r>
              <a:rPr lang="en-GB" b="1" dirty="0"/>
              <a:t>Small step social play </a:t>
            </a:r>
            <a:r>
              <a:rPr lang="en-GB" sz="2100" dirty="0"/>
              <a:t>Begin with a single familiar peer or parallel play, then expand when she’s ready.</a:t>
            </a:r>
          </a:p>
          <a:p>
            <a:pPr marL="571500" indent="-571500">
              <a:buFont typeface="+mj-lt"/>
              <a:buAutoNum type="romanUcPeriod"/>
            </a:pPr>
            <a:r>
              <a:rPr lang="en-GB" b="1" dirty="0"/>
              <a:t>Collaborate with family </a:t>
            </a:r>
            <a:r>
              <a:rPr lang="en-GB" sz="2100" dirty="0"/>
              <a:t>Discuss routines, her comfort and evaluate her progress.</a:t>
            </a:r>
            <a:endParaRPr lang="en-US" sz="21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090221-7AC8-70DC-6F71-F33523F76DD0}"/>
              </a:ext>
            </a:extLst>
          </p:cNvPr>
          <p:cNvSpPr txBox="1"/>
          <p:nvPr/>
        </p:nvSpPr>
        <p:spPr>
          <a:xfrm>
            <a:off x="355600" y="5853797"/>
            <a:ext cx="8207469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</a:rPr>
              <a:t>Keep track of what works for her, and when necessary, modify the plan with Shona’s family and the nursery SENCO</a:t>
            </a:r>
            <a:r>
              <a:rPr lang="en-GB" dirty="0"/>
              <a:t>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D3F230-E2DA-3A6C-11B8-8A3DDB2E0959}"/>
              </a:ext>
            </a:extLst>
          </p:cNvPr>
          <p:cNvSpPr txBox="1"/>
          <p:nvPr/>
        </p:nvSpPr>
        <p:spPr>
          <a:xfrm>
            <a:off x="5181600" y="648866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Page 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270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4705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0FF2C-E986-2701-2D33-3B08447DA988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u="sng" dirty="0"/>
              <a:t>4. Critical evaluation, nature, and nurture.</a:t>
            </a:r>
            <a:endParaRPr lang="en-US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DD6AC8-A6AF-7DB8-451E-DF70575E73E8}"/>
              </a:ext>
            </a:extLst>
          </p:cNvPr>
          <p:cNvSpPr txBox="1"/>
          <p:nvPr/>
        </p:nvSpPr>
        <p:spPr>
          <a:xfrm>
            <a:off x="734606" y="1838997"/>
            <a:ext cx="3529845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Nature </a:t>
            </a:r>
          </a:p>
          <a:p>
            <a:pPr algn="ctr"/>
            <a:r>
              <a:rPr lang="en-GB" dirty="0"/>
              <a:t>Shona’s response may be influenced by her temperament, communication style, developmental differences, and sensory sensitivity.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CCAA8A-581F-D2E3-5BE1-E95544DC7BBD}"/>
              </a:ext>
            </a:extLst>
          </p:cNvPr>
          <p:cNvSpPr txBox="1"/>
          <p:nvPr/>
        </p:nvSpPr>
        <p:spPr>
          <a:xfrm>
            <a:off x="867507" y="3741632"/>
            <a:ext cx="3529845" cy="14773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Advantages</a:t>
            </a:r>
            <a:r>
              <a:rPr lang="en-GB" dirty="0"/>
              <a:t> 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dirty="0"/>
              <a:t> Emphasises how crucial it is to provide sensitive care.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dirty="0"/>
              <a:t>Directs practical, relationship based assistance.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AF4B58-1BCB-6593-66D1-ED7C90C975AB}"/>
              </a:ext>
            </a:extLst>
          </p:cNvPr>
          <p:cNvSpPr txBox="1"/>
          <p:nvPr/>
        </p:nvSpPr>
        <p:spPr>
          <a:xfrm>
            <a:off x="4809564" y="1800966"/>
            <a:ext cx="3529844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Nurture</a:t>
            </a:r>
            <a:r>
              <a:rPr lang="en-GB" dirty="0"/>
              <a:t> </a:t>
            </a:r>
          </a:p>
          <a:p>
            <a:pPr algn="ctr"/>
            <a:r>
              <a:rPr lang="en-GB" dirty="0"/>
              <a:t>Shona’s experience is shaped by relationships, routines, carer consistency, and the nursery setting.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2D2AB3-81D9-A35E-0907-576FA8CDCFCB}"/>
              </a:ext>
            </a:extLst>
          </p:cNvPr>
          <p:cNvSpPr txBox="1"/>
          <p:nvPr/>
        </p:nvSpPr>
        <p:spPr>
          <a:xfrm>
            <a:off x="5184115" y="2518372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B92750-68C9-BDD7-67DB-091CB2DFC6EE}"/>
              </a:ext>
            </a:extLst>
          </p:cNvPr>
          <p:cNvSpPr txBox="1"/>
          <p:nvPr/>
        </p:nvSpPr>
        <p:spPr>
          <a:xfrm>
            <a:off x="4825716" y="3593323"/>
            <a:ext cx="3630440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Disadvantages 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dirty="0"/>
              <a:t>Cannot diagnose a child or explain every behaviour.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dirty="0"/>
              <a:t>Don’t assume a single attachment style or place blame on families.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BA1BBB-6D2F-5AB2-014C-B73E56959C18}"/>
              </a:ext>
            </a:extLst>
          </p:cNvPr>
          <p:cNvSpPr txBox="1"/>
          <p:nvPr/>
        </p:nvSpPr>
        <p:spPr>
          <a:xfrm>
            <a:off x="953761" y="5569545"/>
            <a:ext cx="6621379" cy="92333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b="1" i="1" dirty="0">
                <a:solidFill>
                  <a:schemeClr val="bg1"/>
                </a:solidFill>
              </a:rPr>
              <a:t>In conclusion, Shona can benefit from a stable, predictable relationship, but evaluation and assistance should continue to be tailored to each individual.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62A8E8-AF1B-7906-6BB8-E61B49776C60}"/>
              </a:ext>
            </a:extLst>
          </p:cNvPr>
          <p:cNvSpPr txBox="1"/>
          <p:nvPr/>
        </p:nvSpPr>
        <p:spPr>
          <a:xfrm>
            <a:off x="4971152" y="6492875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Page 5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4036E83-5D70-9AC5-C290-4F98A0E70A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772" y="1868727"/>
            <a:ext cx="3057322" cy="18729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9CE7D9-F528-72C0-9B2F-201718335A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095" y="4365695"/>
            <a:ext cx="3221872" cy="196390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F261517-CBA3-8D6C-6CE1-575B2C37918D}"/>
              </a:ext>
            </a:extLst>
          </p:cNvPr>
          <p:cNvSpPr txBox="1"/>
          <p:nvPr/>
        </p:nvSpPr>
        <p:spPr>
          <a:xfrm>
            <a:off x="9525000" y="3729175"/>
            <a:ext cx="25085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0" dirty="0">
                <a:solidFill>
                  <a:srgbClr val="0D0D0D"/>
                </a:solidFill>
                <a:effectLst/>
                <a:latin typeface=".SFUI-RegularItalic"/>
              </a:rPr>
              <a:t>Figure 2: A young child exploring toys through play.</a:t>
            </a:r>
            <a:endParaRPr lang="en-GB" sz="1200" dirty="0">
              <a:solidFill>
                <a:srgbClr val="0D0D0D"/>
              </a:solidFill>
              <a:effectLst/>
              <a:latin typeface=".AppleSystemUIFont"/>
            </a:endParaRPr>
          </a:p>
          <a:p>
            <a:pPr algn="l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12BF2D-1368-87B6-7DCC-411A85C3D5F5}"/>
              </a:ext>
            </a:extLst>
          </p:cNvPr>
          <p:cNvSpPr txBox="1"/>
          <p:nvPr/>
        </p:nvSpPr>
        <p:spPr>
          <a:xfrm>
            <a:off x="8598878" y="6281192"/>
            <a:ext cx="29044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0" dirty="0">
                <a:solidFill>
                  <a:srgbClr val="0D0D0D"/>
                </a:solidFill>
                <a:effectLst/>
                <a:latin typeface=".SFUI-RegularItalic"/>
              </a:rPr>
              <a:t>Figure 3: An adult offering comfort and reassurance to a young child.</a:t>
            </a:r>
            <a:endParaRPr lang="en-GB" sz="1200" dirty="0">
              <a:solidFill>
                <a:srgbClr val="0D0D0D"/>
              </a:solidFill>
              <a:effectLst/>
              <a:latin typeface=".AppleSystemUIFont"/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411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4351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07417-4A69-9F63-562C-9F4D6E09391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b="1" u="sng" dirty="0"/>
              <a:t>References </a:t>
            </a:r>
            <a:endParaRPr lang="en-US" b="1" u="sng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0676C7-AB85-87A0-CEDB-5DB9881E79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1800" b="0" dirty="0">
                <a:effectLst/>
                <a:latin typeface="UICTFontTextStyleBody"/>
              </a:rPr>
              <a:t>Ainsworth, M.D.S., </a:t>
            </a:r>
            <a:r>
              <a:rPr lang="en-GB" sz="1800" b="0" dirty="0" err="1">
                <a:effectLst/>
                <a:latin typeface="UICTFontTextStyleBody"/>
              </a:rPr>
              <a:t>Blehar</a:t>
            </a:r>
            <a:r>
              <a:rPr lang="en-GB" sz="1800" b="0" dirty="0">
                <a:effectLst/>
                <a:latin typeface="UICTFontTextStyleBody"/>
              </a:rPr>
              <a:t>, M.C., Waters, E. and Wall, S. (1978) </a:t>
            </a:r>
            <a:r>
              <a:rPr lang="en-GB" sz="1800" b="0" dirty="0">
                <a:effectLst/>
                <a:latin typeface="UICTFontTextStyleItalicBody"/>
              </a:rPr>
              <a:t>Patterns of Attachment: A Psychological Study of the Strange Situation</a:t>
            </a:r>
            <a:r>
              <a:rPr lang="en-GB" sz="1800" b="0" dirty="0">
                <a:effectLst/>
                <a:latin typeface="UICTFontTextStyleBody"/>
              </a:rPr>
              <a:t>. Hillsdale, NJ: </a:t>
            </a:r>
            <a:r>
              <a:rPr lang="en-GB" sz="1800" b="0" dirty="0" err="1">
                <a:effectLst/>
                <a:latin typeface="UICTFontTextStyleBody"/>
              </a:rPr>
              <a:t>Erlbaum</a:t>
            </a:r>
            <a:r>
              <a:rPr lang="en-GB" sz="1800" b="0" dirty="0">
                <a:effectLst/>
                <a:latin typeface="UICTFontTextStyleBody"/>
              </a:rPr>
              <a:t>.</a:t>
            </a:r>
            <a:endParaRPr lang="en-GB" sz="1800" dirty="0">
              <a:effectLst/>
              <a:latin typeface=".AppleSystemUIFont"/>
            </a:endParaRPr>
          </a:p>
          <a:p>
            <a:r>
              <a:rPr lang="en-GB" sz="1800" b="0" dirty="0" err="1">
                <a:effectLst/>
                <a:latin typeface="UICTFontTextStyleBody"/>
              </a:rPr>
              <a:t>Bowlby</a:t>
            </a:r>
            <a:r>
              <a:rPr lang="en-GB" sz="1800" b="0" dirty="0">
                <a:effectLst/>
                <a:latin typeface="UICTFontTextStyleBody"/>
              </a:rPr>
              <a:t>, J. (1982) </a:t>
            </a:r>
            <a:r>
              <a:rPr lang="en-GB" sz="1800" b="0" dirty="0">
                <a:effectLst/>
                <a:latin typeface="UICTFontTextStyleItalicBody"/>
              </a:rPr>
              <a:t>Attachment and Loss. Vol. 1: Attachment</a:t>
            </a:r>
            <a:r>
              <a:rPr lang="en-GB" sz="1800" b="0" dirty="0">
                <a:effectLst/>
                <a:latin typeface="UICTFontTextStyleBody"/>
              </a:rPr>
              <a:t>. 2nd </a:t>
            </a:r>
            <a:r>
              <a:rPr lang="en-GB" sz="1800" b="0" dirty="0" err="1">
                <a:effectLst/>
                <a:latin typeface="UICTFontTextStyleBody"/>
              </a:rPr>
              <a:t>edn</a:t>
            </a:r>
            <a:r>
              <a:rPr lang="en-GB" sz="1800" b="0" dirty="0">
                <a:effectLst/>
                <a:latin typeface="UICTFontTextStyleBody"/>
              </a:rPr>
              <a:t>. New York: Basic Books. (Original work published 1969).</a:t>
            </a:r>
            <a:endParaRPr lang="en-GB" sz="1800" dirty="0">
              <a:effectLst/>
              <a:latin typeface=".AppleSystemUIFont"/>
            </a:endParaRPr>
          </a:p>
          <a:p>
            <a:r>
              <a:rPr lang="en-GB" sz="1800" b="0" dirty="0" err="1">
                <a:effectLst/>
                <a:latin typeface="UICTFontTextStyleBody"/>
              </a:rPr>
              <a:t>Bowlby</a:t>
            </a:r>
            <a:r>
              <a:rPr lang="en-GB" sz="1800" b="0" dirty="0">
                <a:effectLst/>
                <a:latin typeface="UICTFontTextStyleBody"/>
              </a:rPr>
              <a:t>, J. (1988) </a:t>
            </a:r>
            <a:r>
              <a:rPr lang="en-GB" sz="1800" b="0" dirty="0">
                <a:effectLst/>
                <a:latin typeface="UICTFontTextStyleItalicBody"/>
              </a:rPr>
              <a:t>A Secure Base: Clinical Applications of Attachment Theory</a:t>
            </a:r>
            <a:r>
              <a:rPr lang="en-GB" sz="1800" b="0" dirty="0">
                <a:effectLst/>
                <a:latin typeface="UICTFontTextStyleBody"/>
              </a:rPr>
              <a:t>. London: </a:t>
            </a:r>
            <a:r>
              <a:rPr lang="en-GB" sz="1800" b="0" dirty="0" err="1">
                <a:effectLst/>
                <a:latin typeface="UICTFontTextStyleBody"/>
              </a:rPr>
              <a:t>Routledge</a:t>
            </a:r>
            <a:r>
              <a:rPr lang="en-GB" sz="1800" b="0" dirty="0">
                <a:effectLst/>
                <a:latin typeface="UICTFontTextStyleBody"/>
              </a:rPr>
              <a:t>.</a:t>
            </a:r>
            <a:endParaRPr lang="en-GB" sz="1800" dirty="0">
              <a:effectLst/>
              <a:latin typeface=".AppleSystemUIFont"/>
            </a:endParaRPr>
          </a:p>
          <a:p>
            <a:r>
              <a:rPr lang="en-GB" sz="1800" b="0" dirty="0">
                <a:effectLst/>
                <a:latin typeface="UICTFontTextStyleBody"/>
              </a:rPr>
              <a:t>Cassidy, J. and Shaver, P.R. (eds.) (2016) </a:t>
            </a:r>
            <a:r>
              <a:rPr lang="en-GB" sz="1800" b="0" dirty="0">
                <a:effectLst/>
                <a:latin typeface="UICTFontTextStyleItalicBody"/>
              </a:rPr>
              <a:t>Handbook of Attachment: Theory, Research, and Clinical Applications</a:t>
            </a:r>
            <a:r>
              <a:rPr lang="en-GB" sz="1800" b="0" dirty="0">
                <a:effectLst/>
                <a:latin typeface="UICTFontTextStyleBody"/>
              </a:rPr>
              <a:t>. 3rd </a:t>
            </a:r>
            <a:r>
              <a:rPr lang="en-GB" sz="1800" b="0" dirty="0" err="1">
                <a:effectLst/>
                <a:latin typeface="UICTFontTextStyleBody"/>
              </a:rPr>
              <a:t>edn</a:t>
            </a:r>
            <a:r>
              <a:rPr lang="en-GB" sz="1800" b="0" dirty="0">
                <a:effectLst/>
                <a:latin typeface="UICTFontTextStyleBody"/>
              </a:rPr>
              <a:t>. New York: Guilford Press.</a:t>
            </a:r>
            <a:endParaRPr lang="en-GB" sz="1800" dirty="0">
              <a:effectLst/>
              <a:latin typeface=".AppleSystemUIFont"/>
            </a:endParaRPr>
          </a:p>
          <a:p>
            <a:r>
              <a:rPr lang="en-GB" sz="1800" b="0" dirty="0">
                <a:effectLst/>
                <a:latin typeface="UICTFontTextStyleBody"/>
              </a:rPr>
              <a:t>Department for Education (2026) </a:t>
            </a:r>
            <a:r>
              <a:rPr lang="en-GB" sz="1800" b="0" dirty="0">
                <a:effectLst/>
                <a:latin typeface="UICTFontTextStyleItalicBody"/>
              </a:rPr>
              <a:t>Early years foundation stage statutory framework</a:t>
            </a:r>
            <a:r>
              <a:rPr lang="en-GB" sz="1800" b="0" dirty="0">
                <a:effectLst/>
                <a:latin typeface="UICTFontTextStyleBody"/>
              </a:rPr>
              <a:t>. Available at: https://www.gov.uk/government/publications/early-years-foundation-stage-framework–2 (Accessed: 9 October 2026).</a:t>
            </a:r>
          </a:p>
          <a:p>
            <a:r>
              <a:rPr lang="en-GB" sz="1800" b="0" dirty="0" err="1">
                <a:effectLst/>
                <a:latin typeface="UICTFontTextStyleBody"/>
              </a:rPr>
              <a:t>Gaultiere</a:t>
            </a:r>
            <a:r>
              <a:rPr lang="en-GB" sz="1800" b="0" dirty="0">
                <a:effectLst/>
                <a:latin typeface="UICTFontTextStyleBody"/>
              </a:rPr>
              <a:t>, B. (2014) </a:t>
            </a:r>
            <a:r>
              <a:rPr lang="en-GB" sz="1800" b="0" dirty="0">
                <a:effectLst/>
                <a:latin typeface="UICTFontTextStyleItalicBody"/>
              </a:rPr>
              <a:t>Mother-child bonding: secure attachment</a:t>
            </a:r>
            <a:r>
              <a:rPr lang="en-GB" sz="1800" b="0" dirty="0">
                <a:effectLst/>
                <a:latin typeface="UICTFontTextStyleBody"/>
              </a:rPr>
              <a:t> [Photograph]. Wikimedia Commons. Available at: https://</a:t>
            </a:r>
            <a:r>
              <a:rPr lang="en-GB" sz="1800" b="0" dirty="0" err="1">
                <a:effectLst/>
                <a:latin typeface="UICTFontTextStyleBody"/>
              </a:rPr>
              <a:t>commons.wikimedia.org</a:t>
            </a:r>
            <a:r>
              <a:rPr lang="en-GB" sz="1800" b="0" dirty="0">
                <a:effectLst/>
                <a:latin typeface="UICTFontTextStyleBody"/>
              </a:rPr>
              <a:t>/wiki/File:Mother-child-bonding-secure-attachment.jpg (Accessed: 10 October 2026).</a:t>
            </a:r>
          </a:p>
          <a:p>
            <a:r>
              <a:rPr lang="en-GB" sz="1800" b="0" dirty="0" err="1">
                <a:effectLst/>
                <a:latin typeface="UICTFontTextStyleBody"/>
              </a:rPr>
              <a:t>Sroufe</a:t>
            </a:r>
            <a:r>
              <a:rPr lang="en-GB" sz="1800" b="0" dirty="0">
                <a:effectLst/>
                <a:latin typeface="UICTFontTextStyleBody"/>
              </a:rPr>
              <a:t>, L.A. (2005) ‘Attachment and development: A prospective, longitudinal study from birth to adulthood’, </a:t>
            </a:r>
            <a:r>
              <a:rPr lang="en-GB" sz="1800" b="0" dirty="0">
                <a:effectLst/>
                <a:latin typeface="UICTFontTextStyleItalicBody"/>
              </a:rPr>
              <a:t>Attachment &amp; Human Development</a:t>
            </a:r>
            <a:r>
              <a:rPr lang="en-GB" sz="1800" b="0" dirty="0">
                <a:effectLst/>
                <a:latin typeface="UICTFontTextStyleBody"/>
              </a:rPr>
              <a:t>, 7(4), pp. 349–367.</a:t>
            </a:r>
            <a:endParaRPr lang="en-GB" sz="1800" dirty="0">
              <a:effectLst/>
              <a:latin typeface=".AppleSystemUIFont"/>
            </a:endParaRPr>
          </a:p>
          <a:p>
            <a:r>
              <a:rPr lang="en-GB" sz="1800" b="0" dirty="0" err="1">
                <a:effectLst/>
                <a:latin typeface="UICTFontTextStyleBody"/>
              </a:rPr>
              <a:t>Theck</a:t>
            </a:r>
            <a:r>
              <a:rPr lang="en-GB" sz="1800" b="0" dirty="0">
                <a:effectLst/>
                <a:latin typeface="UICTFontTextStyleBody"/>
              </a:rPr>
              <a:t>, L.M. (2025) </a:t>
            </a:r>
            <a:r>
              <a:rPr lang="en-GB" sz="1800" b="0" dirty="0">
                <a:effectLst/>
                <a:latin typeface="UICTFontTextStyleItalicBody"/>
              </a:rPr>
              <a:t>Nurse comforting a young child on a sofa</a:t>
            </a:r>
            <a:r>
              <a:rPr lang="en-GB" sz="1800" b="0" dirty="0">
                <a:effectLst/>
                <a:latin typeface="UICTFontTextStyleBody"/>
              </a:rPr>
              <a:t> [Photograph]. </a:t>
            </a:r>
            <a:r>
              <a:rPr lang="en-GB" sz="1800" b="0" dirty="0" err="1">
                <a:effectLst/>
                <a:latin typeface="UICTFontTextStyleBody"/>
              </a:rPr>
              <a:t>Unsplash</a:t>
            </a:r>
            <a:r>
              <a:rPr lang="en-GB" sz="1800" b="0" dirty="0">
                <a:effectLst/>
                <a:latin typeface="UICTFontTextStyleBody"/>
              </a:rPr>
              <a:t>. Available at: https://</a:t>
            </a:r>
            <a:r>
              <a:rPr lang="en-GB" sz="1800" b="0" dirty="0" err="1">
                <a:effectLst/>
                <a:latin typeface="UICTFontTextStyleBody"/>
              </a:rPr>
              <a:t>unsplash.com</a:t>
            </a:r>
            <a:r>
              <a:rPr lang="en-GB" sz="1800" b="0" dirty="0">
                <a:effectLst/>
                <a:latin typeface="UICTFontTextStyleBody"/>
              </a:rPr>
              <a:t>/photos/nurse-comforting-a-young-</a:t>
            </a:r>
            <a:r>
              <a:rPr lang="en-GB" sz="1800" b="0" dirty="0" err="1">
                <a:effectLst/>
                <a:latin typeface="UICTFontTextStyleBody"/>
              </a:rPr>
              <a:t>child-on-a-sofa-5PMciQ</a:t>
            </a:r>
            <a:r>
              <a:rPr lang="en-GB" sz="1800" b="0" dirty="0">
                <a:effectLst/>
                <a:latin typeface="UICTFontTextStyleBody"/>
              </a:rPr>
              <a:t>-z8Xs (Accessed: 10 October 2026).</a:t>
            </a:r>
            <a:endParaRPr lang="en-GB" sz="1800" dirty="0">
              <a:effectLst/>
              <a:latin typeface=".AppleSystemUIFont"/>
            </a:endParaRPr>
          </a:p>
          <a:p>
            <a:r>
              <a:rPr lang="en-GB" sz="1800" b="0" dirty="0">
                <a:effectLst/>
                <a:latin typeface="UICTFontTextStyleBody"/>
              </a:rPr>
              <a:t>Troy, T. (2019) </a:t>
            </a:r>
            <a:r>
              <a:rPr lang="en-GB" sz="1800" b="0" dirty="0">
                <a:effectLst/>
                <a:latin typeface="UICTFontTextStyleItalicBody"/>
              </a:rPr>
              <a:t>Toddler playing toy</a:t>
            </a:r>
            <a:r>
              <a:rPr lang="en-GB" sz="1800" b="0" dirty="0">
                <a:effectLst/>
                <a:latin typeface="UICTFontTextStyleBody"/>
              </a:rPr>
              <a:t> [Photograph]. </a:t>
            </a:r>
            <a:r>
              <a:rPr lang="en-GB" sz="1800" b="0" dirty="0" err="1">
                <a:effectLst/>
                <a:latin typeface="UICTFontTextStyleBody"/>
              </a:rPr>
              <a:t>Unsplash</a:t>
            </a:r>
            <a:r>
              <a:rPr lang="en-GB" sz="1800" b="0" dirty="0">
                <a:effectLst/>
                <a:latin typeface="UICTFontTextStyleBody"/>
              </a:rPr>
              <a:t>. Available at: https://</a:t>
            </a:r>
            <a:r>
              <a:rPr lang="en-GB" sz="1800" b="0" dirty="0" err="1">
                <a:effectLst/>
                <a:latin typeface="UICTFontTextStyleBody"/>
              </a:rPr>
              <a:t>unsplash.com</a:t>
            </a:r>
            <a:r>
              <a:rPr lang="en-GB" sz="1800" b="0" dirty="0">
                <a:effectLst/>
                <a:latin typeface="UICTFontTextStyleBody"/>
              </a:rPr>
              <a:t>/photos/toddler-playing-toy-</a:t>
            </a:r>
            <a:r>
              <a:rPr lang="en-GB" sz="1800" b="0" dirty="0" err="1">
                <a:effectLst/>
                <a:latin typeface="UICTFontTextStyleBody"/>
              </a:rPr>
              <a:t>WA2EE7YtzC4</a:t>
            </a:r>
            <a:r>
              <a:rPr lang="en-GB" sz="1800" b="0" dirty="0">
                <a:effectLst/>
                <a:latin typeface="UICTFontTextStyleBody"/>
              </a:rPr>
              <a:t> (Accessed: 10 October 2026).</a:t>
            </a:r>
            <a:endParaRPr lang="en-GB" sz="1800" dirty="0">
              <a:effectLst/>
              <a:latin typeface=".AppleSystemUIFont"/>
            </a:endParaRP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11926A-0206-9B95-A9CD-E18CE7CE0554}"/>
              </a:ext>
            </a:extLst>
          </p:cNvPr>
          <p:cNvSpPr txBox="1"/>
          <p:nvPr/>
        </p:nvSpPr>
        <p:spPr>
          <a:xfrm>
            <a:off x="4907481" y="648866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Page 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425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Tahwar Abdullah  Student ID - 2507971 Module Code – LCHS4010_BIRM Psychology in Health and Social Care  Lecturer – Prabjot Sahota</vt:lpstr>
      <vt:lpstr>Bowlby’s Attachment Theory </vt:lpstr>
      <vt:lpstr>1. What is attachment theory?</vt:lpstr>
      <vt:lpstr>2. Understanding Shona’s behaviour</vt:lpstr>
      <vt:lpstr>3. Practical strategies within the nursery.</vt:lpstr>
      <vt:lpstr>4. Critical evaluation, nature, and nurture.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Tahwar Abdullah  Student ID - 2507971 Module Code – LCHS4010_BIRM Psychology in Health and Social Care  Lecturer – Prabjot Sahota</dc:title>
  <dc:creator>Tahwar Abdullah (2507971)</dc:creator>
  <cp:lastModifiedBy>Tahwar Abdullah (2507971)</cp:lastModifiedBy>
  <cp:revision>21</cp:revision>
  <dcterms:created xsi:type="dcterms:W3CDTF">2026-10-09T14:38:13Z</dcterms:created>
  <dcterms:modified xsi:type="dcterms:W3CDTF">2026-10-10T15:14:21Z</dcterms:modified>
</cp:coreProperties>
</file>