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5"/>
  </p:notesMasterIdLst>
  <p:handoutMasterIdLst>
    <p:handoutMasterId r:id="rId26"/>
  </p:handoutMasterIdLst>
  <p:sldIdLst>
    <p:sldId id="301" r:id="rId5"/>
    <p:sldId id="295" r:id="rId6"/>
    <p:sldId id="302" r:id="rId7"/>
    <p:sldId id="293" r:id="rId8"/>
    <p:sldId id="292" r:id="rId9"/>
    <p:sldId id="291" r:id="rId10"/>
    <p:sldId id="290" r:id="rId11"/>
    <p:sldId id="289" r:id="rId12"/>
    <p:sldId id="288" r:id="rId13"/>
    <p:sldId id="287" r:id="rId14"/>
    <p:sldId id="286" r:id="rId15"/>
    <p:sldId id="285" r:id="rId16"/>
    <p:sldId id="284" r:id="rId17"/>
    <p:sldId id="283" r:id="rId18"/>
    <p:sldId id="282" r:id="rId19"/>
    <p:sldId id="281" r:id="rId20"/>
    <p:sldId id="280" r:id="rId21"/>
    <p:sldId id="300" r:id="rId22"/>
    <p:sldId id="303" r:id="rId23"/>
    <p:sldId id="304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25329-3516-97E2-C816-AE3C1B37EB9F}" v="233" dt="2019-10-18T12:31:48.793"/>
    <p1510:client id="{A5985851-361C-70F2-B44E-68A7629821B0}" v="71" dt="2020-07-17T13:04:04.561"/>
    <p1510:client id="{B5A7F00D-D220-182E-A749-C5E75721A792}" v="24" dt="2020-07-17T13:09:32.184"/>
    <p1510:client id="{D6A05219-DBA1-86FC-3BD7-A0F7D2FABC7F}" v="5" dt="2020-07-17T13:07:15.051"/>
    <p1510:client id="{EC388DFB-1282-0B78-0735-873F4F616051}" v="392" dt="2019-10-18T12:45:51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764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Relationship Id="rId48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B5A7F00D-D220-182E-A749-C5E75721A792}"/>
    <pc:docChg chg="addSld modSld">
      <pc:chgData name="Peter Doyle" userId="S::p.doyle@uwtsd.ac.uk::9eb13c6d-8f51-46c9-bcaf-0558aa31b953" providerId="AD" clId="Web-{B5A7F00D-D220-182E-A749-C5E75721A792}" dt="2020-07-17T13:09:32.184" v="23" actId="20577"/>
      <pc:docMkLst>
        <pc:docMk/>
      </pc:docMkLst>
      <pc:sldChg chg="modSp new">
        <pc:chgData name="Peter Doyle" userId="S::p.doyle@uwtsd.ac.uk::9eb13c6d-8f51-46c9-bcaf-0558aa31b953" providerId="AD" clId="Web-{B5A7F00D-D220-182E-A749-C5E75721A792}" dt="2020-07-17T13:09:32.184" v="22" actId="20577"/>
        <pc:sldMkLst>
          <pc:docMk/>
          <pc:sldMk cId="3758254849" sldId="303"/>
        </pc:sldMkLst>
        <pc:spChg chg="mod">
          <ac:chgData name="Peter Doyle" userId="S::p.doyle@uwtsd.ac.uk::9eb13c6d-8f51-46c9-bcaf-0558aa31b953" providerId="AD" clId="Web-{B5A7F00D-D220-182E-A749-C5E75721A792}" dt="2020-07-17T13:09:32.184" v="22" actId="20577"/>
          <ac:spMkLst>
            <pc:docMk/>
            <pc:sldMk cId="3758254849" sldId="303"/>
            <ac:spMk id="2" creationId="{550C48DF-90A0-4E84-A80C-D3BD983A3E43}"/>
          </ac:spMkLst>
        </pc:spChg>
        <pc:spChg chg="mod">
          <ac:chgData name="Peter Doyle" userId="S::p.doyle@uwtsd.ac.uk::9eb13c6d-8f51-46c9-bcaf-0558aa31b953" providerId="AD" clId="Web-{B5A7F00D-D220-182E-A749-C5E75721A792}" dt="2020-07-17T13:09:24.792" v="15" actId="20577"/>
          <ac:spMkLst>
            <pc:docMk/>
            <pc:sldMk cId="3758254849" sldId="303"/>
            <ac:spMk id="3" creationId="{6452849F-FA9F-4DA8-B6D7-4823030B9A73}"/>
          </ac:spMkLst>
        </pc:spChg>
      </pc:sldChg>
    </pc:docChg>
  </pc:docChgLst>
  <pc:docChgLst>
    <pc:chgData name="Peter Doyle" userId="S::p.doyle@uwtsd.ac.uk::9eb13c6d-8f51-46c9-bcaf-0558aa31b953" providerId="AD" clId="Web-{EC388DFB-1282-0B78-0735-873F4F616051}"/>
    <pc:docChg chg="addSld delSld modSld sldOrd">
      <pc:chgData name="Peter Doyle" userId="S::p.doyle@uwtsd.ac.uk::9eb13c6d-8f51-46c9-bcaf-0558aa31b953" providerId="AD" clId="Web-{EC388DFB-1282-0B78-0735-873F4F616051}" dt="2019-10-18T12:45:51.597" v="377" actId="20577"/>
      <pc:docMkLst>
        <pc:docMk/>
      </pc:docMkLst>
      <pc:sldChg chg="del">
        <pc:chgData name="Peter Doyle" userId="S::p.doyle@uwtsd.ac.uk::9eb13c6d-8f51-46c9-bcaf-0558aa31b953" providerId="AD" clId="Web-{EC388DFB-1282-0B78-0735-873F4F616051}" dt="2019-10-18T12:33:42.407" v="40"/>
        <pc:sldMkLst>
          <pc:docMk/>
          <pc:sldMk cId="585105928" sldId="278"/>
        </pc:sldMkLst>
      </pc:sldChg>
      <pc:sldChg chg="new del">
        <pc:chgData name="Peter Doyle" userId="S::p.doyle@uwtsd.ac.uk::9eb13c6d-8f51-46c9-bcaf-0558aa31b953" providerId="AD" clId="Web-{EC388DFB-1282-0B78-0735-873F4F616051}" dt="2019-10-18T12:34:03.938" v="62"/>
        <pc:sldMkLst>
          <pc:docMk/>
          <pc:sldMk cId="3082076136" sldId="278"/>
        </pc:sldMkLst>
      </pc:sldChg>
      <pc:sldChg chg="add del">
        <pc:chgData name="Peter Doyle" userId="S::p.doyle@uwtsd.ac.uk::9eb13c6d-8f51-46c9-bcaf-0558aa31b953" providerId="AD" clId="Web-{EC388DFB-1282-0B78-0735-873F4F616051}" dt="2019-10-18T12:33:36.047" v="39"/>
        <pc:sldMkLst>
          <pc:docMk/>
          <pc:sldMk cId="1830444316" sldId="279"/>
        </pc:sldMkLst>
      </pc:sldChg>
      <pc:sldChg chg="addSp delSp modSp add">
        <pc:chgData name="Peter Doyle" userId="S::p.doyle@uwtsd.ac.uk::9eb13c6d-8f51-46c9-bcaf-0558aa31b953" providerId="AD" clId="Web-{EC388DFB-1282-0B78-0735-873F4F616051}" dt="2019-10-18T12:45:03.690" v="323" actId="14100"/>
        <pc:sldMkLst>
          <pc:docMk/>
          <pc:sldMk cId="3644731925" sldId="279"/>
        </pc:sldMkLst>
        <pc:spChg chg="del">
          <ac:chgData name="Peter Doyle" userId="S::p.doyle@uwtsd.ac.uk::9eb13c6d-8f51-46c9-bcaf-0558aa31b953" providerId="AD" clId="Web-{EC388DFB-1282-0B78-0735-873F4F616051}" dt="2019-10-18T12:44:50.112" v="319"/>
          <ac:spMkLst>
            <pc:docMk/>
            <pc:sldMk cId="3644731925" sldId="279"/>
            <ac:spMk id="38915" creationId="{FD002E49-E4B7-42AB-9615-B28772BC1D40}"/>
          </ac:spMkLst>
        </pc:spChg>
        <pc:picChg chg="add mod ord">
          <ac:chgData name="Peter Doyle" userId="S::p.doyle@uwtsd.ac.uk::9eb13c6d-8f51-46c9-bcaf-0558aa31b953" providerId="AD" clId="Web-{EC388DFB-1282-0B78-0735-873F4F616051}" dt="2019-10-18T12:45:03.690" v="323" actId="14100"/>
          <ac:picMkLst>
            <pc:docMk/>
            <pc:sldMk cId="3644731925" sldId="279"/>
            <ac:picMk id="3" creationId="{3DFA06A1-B4A2-499A-A327-E6CA6984A83C}"/>
          </ac:picMkLst>
        </pc:picChg>
      </pc:sldChg>
      <pc:sldChg chg="add del">
        <pc:chgData name="Peter Doyle" userId="S::p.doyle@uwtsd.ac.uk::9eb13c6d-8f51-46c9-bcaf-0558aa31b953" providerId="AD" clId="Web-{EC388DFB-1282-0B78-0735-873F4F616051}" dt="2019-10-18T12:33:36.047" v="38"/>
        <pc:sldMkLst>
          <pc:docMk/>
          <pc:sldMk cId="3073591914" sldId="280"/>
        </pc:sldMkLst>
      </pc:sldChg>
      <pc:sldChg chg="add">
        <pc:chgData name="Peter Doyle" userId="S::p.doyle@uwtsd.ac.uk::9eb13c6d-8f51-46c9-bcaf-0558aa31b953" providerId="AD" clId="Web-{EC388DFB-1282-0B78-0735-873F4F616051}" dt="2019-10-18T12:33:58.047" v="43"/>
        <pc:sldMkLst>
          <pc:docMk/>
          <pc:sldMk cId="4284631455" sldId="280"/>
        </pc:sldMkLst>
      </pc:sldChg>
      <pc:sldChg chg="add del">
        <pc:chgData name="Peter Doyle" userId="S::p.doyle@uwtsd.ac.uk::9eb13c6d-8f51-46c9-bcaf-0558aa31b953" providerId="AD" clId="Web-{EC388DFB-1282-0B78-0735-873F4F616051}" dt="2019-10-18T12:33:36.047" v="37"/>
        <pc:sldMkLst>
          <pc:docMk/>
          <pc:sldMk cId="370756874" sldId="281"/>
        </pc:sldMkLst>
      </pc:sldChg>
      <pc:sldChg chg="modSp add">
        <pc:chgData name="Peter Doyle" userId="S::p.doyle@uwtsd.ac.uk::9eb13c6d-8f51-46c9-bcaf-0558aa31b953" providerId="AD" clId="Web-{EC388DFB-1282-0B78-0735-873F4F616051}" dt="2019-10-18T12:43:34.487" v="316" actId="20577"/>
        <pc:sldMkLst>
          <pc:docMk/>
          <pc:sldMk cId="1199595520" sldId="281"/>
        </pc:sldMkLst>
        <pc:spChg chg="mod">
          <ac:chgData name="Peter Doyle" userId="S::p.doyle@uwtsd.ac.uk::9eb13c6d-8f51-46c9-bcaf-0558aa31b953" providerId="AD" clId="Web-{EC388DFB-1282-0B78-0735-873F4F616051}" dt="2019-10-18T12:43:25.846" v="311" actId="20577"/>
          <ac:spMkLst>
            <pc:docMk/>
            <pc:sldMk cId="1199595520" sldId="281"/>
            <ac:spMk id="2" creationId="{115F6695-F811-427F-B795-D0ED2A91E121}"/>
          </ac:spMkLst>
        </pc:spChg>
        <pc:spChg chg="mod">
          <ac:chgData name="Peter Doyle" userId="S::p.doyle@uwtsd.ac.uk::9eb13c6d-8f51-46c9-bcaf-0558aa31b953" providerId="AD" clId="Web-{EC388DFB-1282-0B78-0735-873F4F616051}" dt="2019-10-18T12:43:34.487" v="316" actId="20577"/>
          <ac:spMkLst>
            <pc:docMk/>
            <pc:sldMk cId="1199595520" sldId="281"/>
            <ac:spMk id="3" creationId="{707B6915-12B4-4629-833C-CF41BF5D2882}"/>
          </ac:spMkLst>
        </pc:spChg>
      </pc:sldChg>
      <pc:sldChg chg="modSp add">
        <pc:chgData name="Peter Doyle" userId="S::p.doyle@uwtsd.ac.uk::9eb13c6d-8f51-46c9-bcaf-0558aa31b953" providerId="AD" clId="Web-{EC388DFB-1282-0B78-0735-873F4F616051}" dt="2019-10-18T12:43:17.846" v="303" actId="20577"/>
        <pc:sldMkLst>
          <pc:docMk/>
          <pc:sldMk cId="392728241" sldId="282"/>
        </pc:sldMkLst>
        <pc:spChg chg="mod">
          <ac:chgData name="Peter Doyle" userId="S::p.doyle@uwtsd.ac.uk::9eb13c6d-8f51-46c9-bcaf-0558aa31b953" providerId="AD" clId="Web-{EC388DFB-1282-0B78-0735-873F4F616051}" dt="2019-10-18T12:43:11.971" v="296" actId="14100"/>
          <ac:spMkLst>
            <pc:docMk/>
            <pc:sldMk cId="392728241" sldId="282"/>
            <ac:spMk id="2" creationId="{752AB992-2506-445B-90A3-57B0C259EBF1}"/>
          </ac:spMkLst>
        </pc:spChg>
        <pc:spChg chg="mod">
          <ac:chgData name="Peter Doyle" userId="S::p.doyle@uwtsd.ac.uk::9eb13c6d-8f51-46c9-bcaf-0558aa31b953" providerId="AD" clId="Web-{EC388DFB-1282-0B78-0735-873F4F616051}" dt="2019-10-18T12:43:17.846" v="303" actId="20577"/>
          <ac:spMkLst>
            <pc:docMk/>
            <pc:sldMk cId="392728241" sldId="282"/>
            <ac:spMk id="3" creationId="{739B10C3-B6F2-43B9-9750-D032434CB07B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47" v="36"/>
        <pc:sldMkLst>
          <pc:docMk/>
          <pc:sldMk cId="3036064428" sldId="282"/>
        </pc:sldMkLst>
      </pc:sldChg>
      <pc:sldChg chg="modSp add">
        <pc:chgData name="Peter Doyle" userId="S::p.doyle@uwtsd.ac.uk::9eb13c6d-8f51-46c9-bcaf-0558aa31b953" providerId="AD" clId="Web-{EC388DFB-1282-0B78-0735-873F4F616051}" dt="2019-10-18T12:43:00.924" v="292" actId="20577"/>
        <pc:sldMkLst>
          <pc:docMk/>
          <pc:sldMk cId="1825098229" sldId="283"/>
        </pc:sldMkLst>
        <pc:spChg chg="mod">
          <ac:chgData name="Peter Doyle" userId="S::p.doyle@uwtsd.ac.uk::9eb13c6d-8f51-46c9-bcaf-0558aa31b953" providerId="AD" clId="Web-{EC388DFB-1282-0B78-0735-873F4F616051}" dt="2019-10-18T12:42:45.862" v="285" actId="20577"/>
          <ac:spMkLst>
            <pc:docMk/>
            <pc:sldMk cId="1825098229" sldId="283"/>
            <ac:spMk id="2" creationId="{A4E9056D-757F-473B-8D78-DEE285447287}"/>
          </ac:spMkLst>
        </pc:spChg>
        <pc:spChg chg="mod">
          <ac:chgData name="Peter Doyle" userId="S::p.doyle@uwtsd.ac.uk::9eb13c6d-8f51-46c9-bcaf-0558aa31b953" providerId="AD" clId="Web-{EC388DFB-1282-0B78-0735-873F4F616051}" dt="2019-10-18T12:43:00.924" v="292" actId="20577"/>
          <ac:spMkLst>
            <pc:docMk/>
            <pc:sldMk cId="1825098229" sldId="283"/>
            <ac:spMk id="3" creationId="{D393B572-2B3B-44E8-BC74-7B4D79891627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47" v="35"/>
        <pc:sldMkLst>
          <pc:docMk/>
          <pc:sldMk cId="3143116078" sldId="283"/>
        </pc:sldMkLst>
      </pc:sldChg>
      <pc:sldChg chg="modSp add">
        <pc:chgData name="Peter Doyle" userId="S::p.doyle@uwtsd.ac.uk::9eb13c6d-8f51-46c9-bcaf-0558aa31b953" providerId="AD" clId="Web-{EC388DFB-1282-0B78-0735-873F4F616051}" dt="2019-10-18T12:42:41.268" v="283" actId="20577"/>
        <pc:sldMkLst>
          <pc:docMk/>
          <pc:sldMk cId="324939685" sldId="284"/>
        </pc:sldMkLst>
        <pc:spChg chg="mod">
          <ac:chgData name="Peter Doyle" userId="S::p.doyle@uwtsd.ac.uk::9eb13c6d-8f51-46c9-bcaf-0558aa31b953" providerId="AD" clId="Web-{EC388DFB-1282-0B78-0735-873F4F616051}" dt="2019-10-18T12:42:25.143" v="267" actId="14100"/>
          <ac:spMkLst>
            <pc:docMk/>
            <pc:sldMk cId="324939685" sldId="284"/>
            <ac:spMk id="2" creationId="{6F76EBF0-B624-49C3-89DE-DA6579E88243}"/>
          </ac:spMkLst>
        </pc:spChg>
        <pc:spChg chg="mod">
          <ac:chgData name="Peter Doyle" userId="S::p.doyle@uwtsd.ac.uk::9eb13c6d-8f51-46c9-bcaf-0558aa31b953" providerId="AD" clId="Web-{EC388DFB-1282-0B78-0735-873F4F616051}" dt="2019-10-18T12:42:41.268" v="283" actId="20577"/>
          <ac:spMkLst>
            <pc:docMk/>
            <pc:sldMk cId="324939685" sldId="284"/>
            <ac:spMk id="3" creationId="{B2FC34A3-6C75-4208-90DE-AAE782CEADC5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47" v="34"/>
        <pc:sldMkLst>
          <pc:docMk/>
          <pc:sldMk cId="2428502266" sldId="284"/>
        </pc:sldMkLst>
      </pc:sldChg>
      <pc:sldChg chg="add del">
        <pc:chgData name="Peter Doyle" userId="S::p.doyle@uwtsd.ac.uk::9eb13c6d-8f51-46c9-bcaf-0558aa31b953" providerId="AD" clId="Web-{EC388DFB-1282-0B78-0735-873F4F616051}" dt="2019-10-18T12:33:36.032" v="33"/>
        <pc:sldMkLst>
          <pc:docMk/>
          <pc:sldMk cId="3424794173" sldId="285"/>
        </pc:sldMkLst>
      </pc:sldChg>
      <pc:sldChg chg="modSp add">
        <pc:chgData name="Peter Doyle" userId="S::p.doyle@uwtsd.ac.uk::9eb13c6d-8f51-46c9-bcaf-0558aa31b953" providerId="AD" clId="Web-{EC388DFB-1282-0B78-0735-873F4F616051}" dt="2019-10-18T12:42:14.456" v="262" actId="20577"/>
        <pc:sldMkLst>
          <pc:docMk/>
          <pc:sldMk cId="3806576051" sldId="285"/>
        </pc:sldMkLst>
        <pc:spChg chg="mod">
          <ac:chgData name="Peter Doyle" userId="S::p.doyle@uwtsd.ac.uk::9eb13c6d-8f51-46c9-bcaf-0558aa31b953" providerId="AD" clId="Web-{EC388DFB-1282-0B78-0735-873F4F616051}" dt="2019-10-18T12:41:39.612" v="226" actId="20577"/>
          <ac:spMkLst>
            <pc:docMk/>
            <pc:sldMk cId="3806576051" sldId="285"/>
            <ac:spMk id="2" creationId="{64D61F49-EE4A-4A4B-A8E3-35400355B93E}"/>
          </ac:spMkLst>
        </pc:spChg>
        <pc:spChg chg="mod">
          <ac:chgData name="Peter Doyle" userId="S::p.doyle@uwtsd.ac.uk::9eb13c6d-8f51-46c9-bcaf-0558aa31b953" providerId="AD" clId="Web-{EC388DFB-1282-0B78-0735-873F4F616051}" dt="2019-10-18T12:42:14.456" v="262" actId="20577"/>
          <ac:spMkLst>
            <pc:docMk/>
            <pc:sldMk cId="3806576051" sldId="285"/>
            <ac:spMk id="3" creationId="{63FCEBB3-3B1E-420D-8239-F98E81638146}"/>
          </ac:spMkLst>
        </pc:spChg>
      </pc:sldChg>
      <pc:sldChg chg="modSp add">
        <pc:chgData name="Peter Doyle" userId="S::p.doyle@uwtsd.ac.uk::9eb13c6d-8f51-46c9-bcaf-0558aa31b953" providerId="AD" clId="Web-{EC388DFB-1282-0B78-0735-873F4F616051}" dt="2019-10-18T12:41:25.799" v="221" actId="20577"/>
        <pc:sldMkLst>
          <pc:docMk/>
          <pc:sldMk cId="1859222016" sldId="286"/>
        </pc:sldMkLst>
        <pc:spChg chg="mod">
          <ac:chgData name="Peter Doyle" userId="S::p.doyle@uwtsd.ac.uk::9eb13c6d-8f51-46c9-bcaf-0558aa31b953" providerId="AD" clId="Web-{EC388DFB-1282-0B78-0735-873F4F616051}" dt="2019-10-18T12:41:25.799" v="221" actId="20577"/>
          <ac:spMkLst>
            <pc:docMk/>
            <pc:sldMk cId="1859222016" sldId="286"/>
            <ac:spMk id="2" creationId="{45F6A170-F8EF-42E8-A7EE-578FD2A09848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32" v="32"/>
        <pc:sldMkLst>
          <pc:docMk/>
          <pc:sldMk cId="3103148642" sldId="286"/>
        </pc:sldMkLst>
      </pc:sldChg>
      <pc:sldChg chg="add del">
        <pc:chgData name="Peter Doyle" userId="S::p.doyle@uwtsd.ac.uk::9eb13c6d-8f51-46c9-bcaf-0558aa31b953" providerId="AD" clId="Web-{EC388DFB-1282-0B78-0735-873F4F616051}" dt="2019-10-18T12:33:36.032" v="31"/>
        <pc:sldMkLst>
          <pc:docMk/>
          <pc:sldMk cId="2622548732" sldId="287"/>
        </pc:sldMkLst>
      </pc:sldChg>
      <pc:sldChg chg="modSp add">
        <pc:chgData name="Peter Doyle" userId="S::p.doyle@uwtsd.ac.uk::9eb13c6d-8f51-46c9-bcaf-0558aa31b953" providerId="AD" clId="Web-{EC388DFB-1282-0B78-0735-873F4F616051}" dt="2019-10-18T12:41:12.252" v="216" actId="20577"/>
        <pc:sldMkLst>
          <pc:docMk/>
          <pc:sldMk cId="4034773296" sldId="287"/>
        </pc:sldMkLst>
        <pc:spChg chg="mod">
          <ac:chgData name="Peter Doyle" userId="S::p.doyle@uwtsd.ac.uk::9eb13c6d-8f51-46c9-bcaf-0558aa31b953" providerId="AD" clId="Web-{EC388DFB-1282-0B78-0735-873F4F616051}" dt="2019-10-18T12:41:12.252" v="216" actId="20577"/>
          <ac:spMkLst>
            <pc:docMk/>
            <pc:sldMk cId="4034773296" sldId="287"/>
            <ac:spMk id="2" creationId="{ABCFFB82-1208-4CF0-9379-45E18C69E8B1}"/>
          </ac:spMkLst>
        </pc:spChg>
        <pc:spChg chg="mod">
          <ac:chgData name="Peter Doyle" userId="S::p.doyle@uwtsd.ac.uk::9eb13c6d-8f51-46c9-bcaf-0558aa31b953" providerId="AD" clId="Web-{EC388DFB-1282-0B78-0735-873F4F616051}" dt="2019-10-18T12:41:06.299" v="212" actId="20577"/>
          <ac:spMkLst>
            <pc:docMk/>
            <pc:sldMk cId="4034773296" sldId="287"/>
            <ac:spMk id="3" creationId="{C9867AD8-F35A-4AE5-AF2B-E1EB57232667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32" v="30"/>
        <pc:sldMkLst>
          <pc:docMk/>
          <pc:sldMk cId="95651858" sldId="288"/>
        </pc:sldMkLst>
      </pc:sldChg>
      <pc:sldChg chg="modSp add">
        <pc:chgData name="Peter Doyle" userId="S::p.doyle@uwtsd.ac.uk::9eb13c6d-8f51-46c9-bcaf-0558aa31b953" providerId="AD" clId="Web-{EC388DFB-1282-0B78-0735-873F4F616051}" dt="2019-10-18T12:40:47.221" v="201" actId="20577"/>
        <pc:sldMkLst>
          <pc:docMk/>
          <pc:sldMk cId="3411036920" sldId="288"/>
        </pc:sldMkLst>
        <pc:spChg chg="mod">
          <ac:chgData name="Peter Doyle" userId="S::p.doyle@uwtsd.ac.uk::9eb13c6d-8f51-46c9-bcaf-0558aa31b953" providerId="AD" clId="Web-{EC388DFB-1282-0B78-0735-873F4F616051}" dt="2019-10-18T12:40:20.049" v="174" actId="20577"/>
          <ac:spMkLst>
            <pc:docMk/>
            <pc:sldMk cId="3411036920" sldId="288"/>
            <ac:spMk id="2" creationId="{A01B01DD-D375-4B1F-90C3-91D3735A71E7}"/>
          </ac:spMkLst>
        </pc:spChg>
        <pc:spChg chg="mod">
          <ac:chgData name="Peter Doyle" userId="S::p.doyle@uwtsd.ac.uk::9eb13c6d-8f51-46c9-bcaf-0558aa31b953" providerId="AD" clId="Web-{EC388DFB-1282-0B78-0735-873F4F616051}" dt="2019-10-18T12:40:47.221" v="201" actId="20577"/>
          <ac:spMkLst>
            <pc:docMk/>
            <pc:sldMk cId="3411036920" sldId="288"/>
            <ac:spMk id="3" creationId="{0C7FA8DA-8EF3-4824-BD68-57BF540800BC}"/>
          </ac:spMkLst>
        </pc:spChg>
      </pc:sldChg>
      <pc:sldChg chg="modSp add">
        <pc:chgData name="Peter Doyle" userId="S::p.doyle@uwtsd.ac.uk::9eb13c6d-8f51-46c9-bcaf-0558aa31b953" providerId="AD" clId="Web-{EC388DFB-1282-0B78-0735-873F4F616051}" dt="2019-10-18T12:39:57.174" v="165" actId="20577"/>
        <pc:sldMkLst>
          <pc:docMk/>
          <pc:sldMk cId="1677580792" sldId="289"/>
        </pc:sldMkLst>
        <pc:spChg chg="mod">
          <ac:chgData name="Peter Doyle" userId="S::p.doyle@uwtsd.ac.uk::9eb13c6d-8f51-46c9-bcaf-0558aa31b953" providerId="AD" clId="Web-{EC388DFB-1282-0B78-0735-873F4F616051}" dt="2019-10-18T12:39:57.174" v="165" actId="20577"/>
          <ac:spMkLst>
            <pc:docMk/>
            <pc:sldMk cId="1677580792" sldId="289"/>
            <ac:spMk id="2" creationId="{3C2BC7E8-BBE6-4D80-A769-48F84D3D39F9}"/>
          </ac:spMkLst>
        </pc:spChg>
        <pc:spChg chg="mod">
          <ac:chgData name="Peter Doyle" userId="S::p.doyle@uwtsd.ac.uk::9eb13c6d-8f51-46c9-bcaf-0558aa31b953" providerId="AD" clId="Web-{EC388DFB-1282-0B78-0735-873F4F616051}" dt="2019-10-18T12:39:27.689" v="156" actId="20577"/>
          <ac:spMkLst>
            <pc:docMk/>
            <pc:sldMk cId="1677580792" sldId="289"/>
            <ac:spMk id="3" creationId="{C291B56A-B7C6-4156-A66E-BE65AC3A4618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32" v="29"/>
        <pc:sldMkLst>
          <pc:docMk/>
          <pc:sldMk cId="3871723846" sldId="289"/>
        </pc:sldMkLst>
      </pc:sldChg>
      <pc:sldChg chg="modSp add">
        <pc:chgData name="Peter Doyle" userId="S::p.doyle@uwtsd.ac.uk::9eb13c6d-8f51-46c9-bcaf-0558aa31b953" providerId="AD" clId="Web-{EC388DFB-1282-0B78-0735-873F4F616051}" dt="2019-10-18T12:39:47.970" v="162" actId="20577"/>
        <pc:sldMkLst>
          <pc:docMk/>
          <pc:sldMk cId="283448063" sldId="290"/>
        </pc:sldMkLst>
        <pc:spChg chg="mod">
          <ac:chgData name="Peter Doyle" userId="S::p.doyle@uwtsd.ac.uk::9eb13c6d-8f51-46c9-bcaf-0558aa31b953" providerId="AD" clId="Web-{EC388DFB-1282-0B78-0735-873F4F616051}" dt="2019-10-18T12:39:47.970" v="162" actId="20577"/>
          <ac:spMkLst>
            <pc:docMk/>
            <pc:sldMk cId="283448063" sldId="290"/>
            <ac:spMk id="2" creationId="{9FF379B9-36FB-4862-A25E-8469EA05AF9D}"/>
          </ac:spMkLst>
        </pc:spChg>
        <pc:spChg chg="mod">
          <ac:chgData name="Peter Doyle" userId="S::p.doyle@uwtsd.ac.uk::9eb13c6d-8f51-46c9-bcaf-0558aa31b953" providerId="AD" clId="Web-{EC388DFB-1282-0B78-0735-873F4F616051}" dt="2019-10-18T12:39:03.345" v="143" actId="20577"/>
          <ac:spMkLst>
            <pc:docMk/>
            <pc:sldMk cId="283448063" sldId="290"/>
            <ac:spMk id="3" creationId="{F0E471B4-E22C-4B15-80A4-79234997C872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32" v="28"/>
        <pc:sldMkLst>
          <pc:docMk/>
          <pc:sldMk cId="2044172225" sldId="290"/>
        </pc:sldMkLst>
      </pc:sldChg>
      <pc:sldChg chg="add del">
        <pc:chgData name="Peter Doyle" userId="S::p.doyle@uwtsd.ac.uk::9eb13c6d-8f51-46c9-bcaf-0558aa31b953" providerId="AD" clId="Web-{EC388DFB-1282-0B78-0735-873F4F616051}" dt="2019-10-18T12:33:36.032" v="27"/>
        <pc:sldMkLst>
          <pc:docMk/>
          <pc:sldMk cId="74445575" sldId="291"/>
        </pc:sldMkLst>
      </pc:sldChg>
      <pc:sldChg chg="modSp add">
        <pc:chgData name="Peter Doyle" userId="S::p.doyle@uwtsd.ac.uk::9eb13c6d-8f51-46c9-bcaf-0558aa31b953" providerId="AD" clId="Web-{EC388DFB-1282-0B78-0735-873F4F616051}" dt="2019-10-18T12:38:33.517" v="124" actId="20577"/>
        <pc:sldMkLst>
          <pc:docMk/>
          <pc:sldMk cId="2089606344" sldId="291"/>
        </pc:sldMkLst>
        <pc:spChg chg="mod">
          <ac:chgData name="Peter Doyle" userId="S::p.doyle@uwtsd.ac.uk::9eb13c6d-8f51-46c9-bcaf-0558aa31b953" providerId="AD" clId="Web-{EC388DFB-1282-0B78-0735-873F4F616051}" dt="2019-10-18T12:36:50.142" v="119" actId="20577"/>
          <ac:spMkLst>
            <pc:docMk/>
            <pc:sldMk cId="2089606344" sldId="291"/>
            <ac:spMk id="2" creationId="{AF8FC834-AEDA-430E-8B17-ADC3031CF50F}"/>
          </ac:spMkLst>
        </pc:spChg>
        <pc:spChg chg="mod">
          <ac:chgData name="Peter Doyle" userId="S::p.doyle@uwtsd.ac.uk::9eb13c6d-8f51-46c9-bcaf-0558aa31b953" providerId="AD" clId="Web-{EC388DFB-1282-0B78-0735-873F4F616051}" dt="2019-10-18T12:38:33.517" v="124" actId="20577"/>
          <ac:spMkLst>
            <pc:docMk/>
            <pc:sldMk cId="2089606344" sldId="291"/>
            <ac:spMk id="3" creationId="{A9328053-29D3-4DFE-ABB1-FAAF71527F8B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16" v="26"/>
        <pc:sldMkLst>
          <pc:docMk/>
          <pc:sldMk cId="2567174544" sldId="292"/>
        </pc:sldMkLst>
      </pc:sldChg>
      <pc:sldChg chg="modSp add">
        <pc:chgData name="Peter Doyle" userId="S::p.doyle@uwtsd.ac.uk::9eb13c6d-8f51-46c9-bcaf-0558aa31b953" providerId="AD" clId="Web-{EC388DFB-1282-0B78-0735-873F4F616051}" dt="2019-10-18T12:36:34.876" v="110" actId="20577"/>
        <pc:sldMkLst>
          <pc:docMk/>
          <pc:sldMk cId="3820148597" sldId="292"/>
        </pc:sldMkLst>
        <pc:spChg chg="mod">
          <ac:chgData name="Peter Doyle" userId="S::p.doyle@uwtsd.ac.uk::9eb13c6d-8f51-46c9-bcaf-0558aa31b953" providerId="AD" clId="Web-{EC388DFB-1282-0B78-0735-873F4F616051}" dt="2019-10-18T12:36:34.876" v="110" actId="20577"/>
          <ac:spMkLst>
            <pc:docMk/>
            <pc:sldMk cId="3820148597" sldId="292"/>
            <ac:spMk id="2" creationId="{E7E06FF8-5433-41D6-8661-1CB0A72104AC}"/>
          </ac:spMkLst>
        </pc:spChg>
      </pc:sldChg>
      <pc:sldChg chg="modSp add">
        <pc:chgData name="Peter Doyle" userId="S::p.doyle@uwtsd.ac.uk::9eb13c6d-8f51-46c9-bcaf-0558aa31b953" providerId="AD" clId="Web-{EC388DFB-1282-0B78-0735-873F4F616051}" dt="2019-10-18T12:36:14.282" v="89" actId="20577"/>
        <pc:sldMkLst>
          <pc:docMk/>
          <pc:sldMk cId="1235496538" sldId="293"/>
        </pc:sldMkLst>
        <pc:spChg chg="mod">
          <ac:chgData name="Peter Doyle" userId="S::p.doyle@uwtsd.ac.uk::9eb13c6d-8f51-46c9-bcaf-0558aa31b953" providerId="AD" clId="Web-{EC388DFB-1282-0B78-0735-873F4F616051}" dt="2019-10-18T12:36:14.282" v="89" actId="20577"/>
          <ac:spMkLst>
            <pc:docMk/>
            <pc:sldMk cId="1235496538" sldId="293"/>
            <ac:spMk id="2" creationId="{643C4548-2D54-40C3-91A1-CA56AB0750B6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16" v="25"/>
        <pc:sldMkLst>
          <pc:docMk/>
          <pc:sldMk cId="3187823791" sldId="293"/>
        </pc:sldMkLst>
      </pc:sldChg>
      <pc:sldChg chg="add del">
        <pc:chgData name="Peter Doyle" userId="S::p.doyle@uwtsd.ac.uk::9eb13c6d-8f51-46c9-bcaf-0558aa31b953" providerId="AD" clId="Web-{EC388DFB-1282-0B78-0735-873F4F616051}" dt="2019-10-18T12:33:36.016" v="24"/>
        <pc:sldMkLst>
          <pc:docMk/>
          <pc:sldMk cId="3086371785" sldId="294"/>
        </pc:sldMkLst>
      </pc:sldChg>
      <pc:sldChg chg="add del">
        <pc:chgData name="Peter Doyle" userId="S::p.doyle@uwtsd.ac.uk::9eb13c6d-8f51-46c9-bcaf-0558aa31b953" providerId="AD" clId="Web-{EC388DFB-1282-0B78-0735-873F4F616051}" dt="2019-10-18T12:35:36.095" v="76"/>
        <pc:sldMkLst>
          <pc:docMk/>
          <pc:sldMk cId="4055339406" sldId="294"/>
        </pc:sldMkLst>
      </pc:sldChg>
      <pc:sldChg chg="add del">
        <pc:chgData name="Peter Doyle" userId="S::p.doyle@uwtsd.ac.uk::9eb13c6d-8f51-46c9-bcaf-0558aa31b953" providerId="AD" clId="Web-{EC388DFB-1282-0B78-0735-873F4F616051}" dt="2019-10-18T12:33:36.016" v="23"/>
        <pc:sldMkLst>
          <pc:docMk/>
          <pc:sldMk cId="2027549892" sldId="295"/>
        </pc:sldMkLst>
      </pc:sldChg>
      <pc:sldChg chg="add">
        <pc:chgData name="Peter Doyle" userId="S::p.doyle@uwtsd.ac.uk::9eb13c6d-8f51-46c9-bcaf-0558aa31b953" providerId="AD" clId="Web-{EC388DFB-1282-0B78-0735-873F4F616051}" dt="2019-10-18T12:33:58.594" v="58"/>
        <pc:sldMkLst>
          <pc:docMk/>
          <pc:sldMk cId="2979580515" sldId="295"/>
        </pc:sldMkLst>
      </pc:sldChg>
      <pc:sldChg chg="add">
        <pc:chgData name="Peter Doyle" userId="S::p.doyle@uwtsd.ac.uk::9eb13c6d-8f51-46c9-bcaf-0558aa31b953" providerId="AD" clId="Web-{EC388DFB-1282-0B78-0735-873F4F616051}" dt="2019-10-18T12:33:58.625" v="59"/>
        <pc:sldMkLst>
          <pc:docMk/>
          <pc:sldMk cId="1376484700" sldId="296"/>
        </pc:sldMkLst>
      </pc:sldChg>
      <pc:sldChg chg="add del">
        <pc:chgData name="Peter Doyle" userId="S::p.doyle@uwtsd.ac.uk::9eb13c6d-8f51-46c9-bcaf-0558aa31b953" providerId="AD" clId="Web-{EC388DFB-1282-0B78-0735-873F4F616051}" dt="2019-10-18T12:33:36.016" v="22"/>
        <pc:sldMkLst>
          <pc:docMk/>
          <pc:sldMk cId="3067654036" sldId="296"/>
        </pc:sldMkLst>
      </pc:sldChg>
      <pc:sldChg chg="modSp add">
        <pc:chgData name="Peter Doyle" userId="S::p.doyle@uwtsd.ac.uk::9eb13c6d-8f51-46c9-bcaf-0558aa31b953" providerId="AD" clId="Web-{EC388DFB-1282-0B78-0735-873F4F616051}" dt="2019-10-18T12:34:30.047" v="67" actId="20577"/>
        <pc:sldMkLst>
          <pc:docMk/>
          <pc:sldMk cId="1100130874" sldId="297"/>
        </pc:sldMkLst>
        <pc:spChg chg="mod">
          <ac:chgData name="Peter Doyle" userId="S::p.doyle@uwtsd.ac.uk::9eb13c6d-8f51-46c9-bcaf-0558aa31b953" providerId="AD" clId="Web-{EC388DFB-1282-0B78-0735-873F4F616051}" dt="2019-10-18T12:34:30.047" v="67" actId="20577"/>
          <ac:spMkLst>
            <pc:docMk/>
            <pc:sldMk cId="1100130874" sldId="297"/>
            <ac:spMk id="3" creationId="{F44E14F1-F851-468E-ADD0-25F27E88B583}"/>
          </ac:spMkLst>
        </pc:spChg>
      </pc:sldChg>
      <pc:sldChg chg="add del">
        <pc:chgData name="Peter Doyle" userId="S::p.doyle@uwtsd.ac.uk::9eb13c6d-8f51-46c9-bcaf-0558aa31b953" providerId="AD" clId="Web-{EC388DFB-1282-0B78-0735-873F4F616051}" dt="2019-10-18T12:33:36.016" v="21"/>
        <pc:sldMkLst>
          <pc:docMk/>
          <pc:sldMk cId="3985334827" sldId="297"/>
        </pc:sldMkLst>
      </pc:sldChg>
      <pc:sldChg chg="addSp modSp add mod setBg">
        <pc:chgData name="Peter Doyle" userId="S::p.doyle@uwtsd.ac.uk::9eb13c6d-8f51-46c9-bcaf-0558aa31b953" providerId="AD" clId="Web-{EC388DFB-1282-0B78-0735-873F4F616051}" dt="2019-10-18T12:34:44.641" v="73"/>
        <pc:sldMkLst>
          <pc:docMk/>
          <pc:sldMk cId="2170955389" sldId="298"/>
        </pc:sldMkLst>
        <pc:spChg chg="mod">
          <ac:chgData name="Peter Doyle" userId="S::p.doyle@uwtsd.ac.uk::9eb13c6d-8f51-46c9-bcaf-0558aa31b953" providerId="AD" clId="Web-{EC388DFB-1282-0B78-0735-873F4F616051}" dt="2019-10-18T12:34:44.641" v="73"/>
          <ac:spMkLst>
            <pc:docMk/>
            <pc:sldMk cId="2170955389" sldId="298"/>
            <ac:spMk id="2" creationId="{41AA6610-A9ED-4A2F-B098-7D433D35C723}"/>
          </ac:spMkLst>
        </pc:spChg>
        <pc:spChg chg="add">
          <ac:chgData name="Peter Doyle" userId="S::p.doyle@uwtsd.ac.uk::9eb13c6d-8f51-46c9-bcaf-0558aa31b953" providerId="AD" clId="Web-{EC388DFB-1282-0B78-0735-873F4F616051}" dt="2019-10-18T12:34:44.641" v="73"/>
          <ac:spMkLst>
            <pc:docMk/>
            <pc:sldMk cId="2170955389" sldId="298"/>
            <ac:spMk id="72" creationId="{3B854194-185D-494D-905C-7C7CB2E30F6E}"/>
          </ac:spMkLst>
        </pc:spChg>
        <pc:spChg chg="add">
          <ac:chgData name="Peter Doyle" userId="S::p.doyle@uwtsd.ac.uk::9eb13c6d-8f51-46c9-bcaf-0558aa31b953" providerId="AD" clId="Web-{EC388DFB-1282-0B78-0735-873F4F616051}" dt="2019-10-18T12:34:44.641" v="73"/>
          <ac:spMkLst>
            <pc:docMk/>
            <pc:sldMk cId="2170955389" sldId="298"/>
            <ac:spMk id="74" creationId="{B4F5FA0D-0104-4987-8241-EFF7C85B88DE}"/>
          </ac:spMkLst>
        </pc:spChg>
        <pc:spChg chg="mod">
          <ac:chgData name="Peter Doyle" userId="S::p.doyle@uwtsd.ac.uk::9eb13c6d-8f51-46c9-bcaf-0558aa31b953" providerId="AD" clId="Web-{EC388DFB-1282-0B78-0735-873F4F616051}" dt="2019-10-18T12:34:44.641" v="73"/>
          <ac:spMkLst>
            <pc:docMk/>
            <pc:sldMk cId="2170955389" sldId="298"/>
            <ac:spMk id="4099" creationId="{1F1808A6-7ACF-4925-9A34-748A0738D20C}"/>
          </ac:spMkLst>
        </pc:spChg>
        <pc:picChg chg="add">
          <ac:chgData name="Peter Doyle" userId="S::p.doyle@uwtsd.ac.uk::9eb13c6d-8f51-46c9-bcaf-0558aa31b953" providerId="AD" clId="Web-{EC388DFB-1282-0B78-0735-873F4F616051}" dt="2019-10-18T12:34:44.641" v="73"/>
          <ac:picMkLst>
            <pc:docMk/>
            <pc:sldMk cId="2170955389" sldId="298"/>
            <ac:picMk id="76" creationId="{2897127E-6CEF-446C-BE87-93B7C46E49D1}"/>
          </ac:picMkLst>
        </pc:picChg>
      </pc:sldChg>
      <pc:sldChg chg="add del">
        <pc:chgData name="Peter Doyle" userId="S::p.doyle@uwtsd.ac.uk::9eb13c6d-8f51-46c9-bcaf-0558aa31b953" providerId="AD" clId="Web-{EC388DFB-1282-0B78-0735-873F4F616051}" dt="2019-10-18T12:33:36.016" v="20"/>
        <pc:sldMkLst>
          <pc:docMk/>
          <pc:sldMk cId="3138682661" sldId="298"/>
        </pc:sldMkLst>
      </pc:sldChg>
      <pc:sldChg chg="addSp delSp modSp new">
        <pc:chgData name="Peter Doyle" userId="S::p.doyle@uwtsd.ac.uk::9eb13c6d-8f51-46c9-bcaf-0558aa31b953" providerId="AD" clId="Web-{EC388DFB-1282-0B78-0735-873F4F616051}" dt="2019-10-18T12:35:50.813" v="80" actId="14100"/>
        <pc:sldMkLst>
          <pc:docMk/>
          <pc:sldMk cId="527998992" sldId="299"/>
        </pc:sldMkLst>
        <pc:spChg chg="del">
          <ac:chgData name="Peter Doyle" userId="S::p.doyle@uwtsd.ac.uk::9eb13c6d-8f51-46c9-bcaf-0558aa31b953" providerId="AD" clId="Web-{EC388DFB-1282-0B78-0735-873F4F616051}" dt="2019-10-18T12:35:33.938" v="75"/>
          <ac:spMkLst>
            <pc:docMk/>
            <pc:sldMk cId="527998992" sldId="299"/>
            <ac:spMk id="3" creationId="{0FF0D753-320C-4D32-B787-A224E3367E74}"/>
          </ac:spMkLst>
        </pc:spChg>
        <pc:picChg chg="add mod ord">
          <ac:chgData name="Peter Doyle" userId="S::p.doyle@uwtsd.ac.uk::9eb13c6d-8f51-46c9-bcaf-0558aa31b953" providerId="AD" clId="Web-{EC388DFB-1282-0B78-0735-873F4F616051}" dt="2019-10-18T12:35:50.813" v="80" actId="14100"/>
          <ac:picMkLst>
            <pc:docMk/>
            <pc:sldMk cId="527998992" sldId="299"/>
            <ac:picMk id="4" creationId="{C851A8D1-C121-4819-AC7F-71FBA53B06C4}"/>
          </ac:picMkLst>
        </pc:picChg>
      </pc:sldChg>
      <pc:sldChg chg="modSp new ord">
        <pc:chgData name="Peter Doyle" userId="S::p.doyle@uwtsd.ac.uk::9eb13c6d-8f51-46c9-bcaf-0558aa31b953" providerId="AD" clId="Web-{EC388DFB-1282-0B78-0735-873F4F616051}" dt="2019-10-18T12:45:50.019" v="375" actId="20577"/>
        <pc:sldMkLst>
          <pc:docMk/>
          <pc:sldMk cId="368758960" sldId="300"/>
        </pc:sldMkLst>
        <pc:spChg chg="mod">
          <ac:chgData name="Peter Doyle" userId="S::p.doyle@uwtsd.ac.uk::9eb13c6d-8f51-46c9-bcaf-0558aa31b953" providerId="AD" clId="Web-{EC388DFB-1282-0B78-0735-873F4F616051}" dt="2019-10-18T12:45:50.019" v="375" actId="20577"/>
          <ac:spMkLst>
            <pc:docMk/>
            <pc:sldMk cId="368758960" sldId="300"/>
            <ac:spMk id="2" creationId="{8587E8B1-16DE-43D6-BBE3-5BC862C72138}"/>
          </ac:spMkLst>
        </pc:spChg>
        <pc:spChg chg="mod">
          <ac:chgData name="Peter Doyle" userId="S::p.doyle@uwtsd.ac.uk::9eb13c6d-8f51-46c9-bcaf-0558aa31b953" providerId="AD" clId="Web-{EC388DFB-1282-0B78-0735-873F4F616051}" dt="2019-10-18T12:45:46.034" v="374" actId="14100"/>
          <ac:spMkLst>
            <pc:docMk/>
            <pc:sldMk cId="368758960" sldId="300"/>
            <ac:spMk id="3" creationId="{859835ED-F66B-41D5-8BDF-13B636B4DB48}"/>
          </ac:spMkLst>
        </pc:spChg>
      </pc:sldChg>
    </pc:docChg>
  </pc:docChgLst>
  <pc:docChgLst>
    <pc:chgData name="Peter Doyle" userId="S::p.doyle@uwtsd.ac.uk::9eb13c6d-8f51-46c9-bcaf-0558aa31b953" providerId="AD" clId="Web-{0517B45A-3020-406E-9DBA-449AD601940A}"/>
    <pc:docChg chg="modSld">
      <pc:chgData name="Peter Doyle" userId="S::p.doyle@uwtsd.ac.uk::9eb13c6d-8f51-46c9-bcaf-0558aa31b953" providerId="AD" clId="Web-{0517B45A-3020-406E-9DBA-449AD601940A}" dt="2018-12-18T13:46:35.429" v="5" actId="20577"/>
      <pc:docMkLst>
        <pc:docMk/>
      </pc:docMkLst>
      <pc:sldChg chg="modSp">
        <pc:chgData name="Peter Doyle" userId="S::p.doyle@uwtsd.ac.uk::9eb13c6d-8f51-46c9-bcaf-0558aa31b953" providerId="AD" clId="Web-{0517B45A-3020-406E-9DBA-449AD601940A}" dt="2018-12-18T13:46:35.429" v="4" actId="20577"/>
        <pc:sldMkLst>
          <pc:docMk/>
          <pc:sldMk cId="2798752328" sldId="256"/>
        </pc:sldMkLst>
        <pc:spChg chg="mod">
          <ac:chgData name="Peter Doyle" userId="S::p.doyle@uwtsd.ac.uk::9eb13c6d-8f51-46c9-bcaf-0558aa31b953" providerId="AD" clId="Web-{0517B45A-3020-406E-9DBA-449AD601940A}" dt="2018-12-18T13:46:35.429" v="4" actId="20577"/>
          <ac:spMkLst>
            <pc:docMk/>
            <pc:sldMk cId="2798752328" sldId="256"/>
            <ac:spMk id="2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A5985851-361C-70F2-B44E-68A7629821B0}"/>
    <pc:docChg chg="addSld delSld modSld sldOrd">
      <pc:chgData name="Peter Doyle" userId="S::p.doyle@uwtsd.ac.uk::9eb13c6d-8f51-46c9-bcaf-0558aa31b953" providerId="AD" clId="Web-{A5985851-361C-70F2-B44E-68A7629821B0}" dt="2020-07-17T13:04:04.561" v="67"/>
      <pc:docMkLst>
        <pc:docMk/>
      </pc:docMkLst>
      <pc:sldChg chg="addSp delSp modSp">
        <pc:chgData name="Peter Doyle" userId="S::p.doyle@uwtsd.ac.uk::9eb13c6d-8f51-46c9-bcaf-0558aa31b953" providerId="AD" clId="Web-{A5985851-361C-70F2-B44E-68A7629821B0}" dt="2020-07-17T13:01:04.357" v="17" actId="20577"/>
        <pc:sldMkLst>
          <pc:docMk/>
          <pc:sldMk cId="2798752328" sldId="256"/>
        </pc:sldMkLst>
        <pc:spChg chg="mod">
          <ac:chgData name="Peter Doyle" userId="S::p.doyle@uwtsd.ac.uk::9eb13c6d-8f51-46c9-bcaf-0558aa31b953" providerId="AD" clId="Web-{A5985851-361C-70F2-B44E-68A7629821B0}" dt="2020-07-17T13:01:04.357" v="17" actId="20577"/>
          <ac:spMkLst>
            <pc:docMk/>
            <pc:sldMk cId="2798752328" sldId="256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A5985851-361C-70F2-B44E-68A7629821B0}" dt="2020-07-17T13:00:49.982" v="0"/>
          <ac:spMkLst>
            <pc:docMk/>
            <pc:sldMk cId="2798752328" sldId="256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A5985851-361C-70F2-B44E-68A7629821B0}" dt="2020-07-17T13:00:49.982" v="0"/>
          <ac:spMkLst>
            <pc:docMk/>
            <pc:sldMk cId="2798752328" sldId="256"/>
            <ac:spMk id="8" creationId="{3B854194-185D-494D-905C-7C7CB2E30F6E}"/>
          </ac:spMkLst>
        </pc:spChg>
        <pc:spChg chg="del">
          <ac:chgData name="Peter Doyle" userId="S::p.doyle@uwtsd.ac.uk::9eb13c6d-8f51-46c9-bcaf-0558aa31b953" providerId="AD" clId="Web-{A5985851-361C-70F2-B44E-68A7629821B0}" dt="2020-07-17T13:00:49.982" v="0"/>
          <ac:spMkLst>
            <pc:docMk/>
            <pc:sldMk cId="2798752328" sldId="256"/>
            <ac:spMk id="10" creationId="{B4F5FA0D-0104-4987-8241-EFF7C85B88DE}"/>
          </ac:spMkLst>
        </pc:spChg>
        <pc:spChg chg="add">
          <ac:chgData name="Peter Doyle" userId="S::p.doyle@uwtsd.ac.uk::9eb13c6d-8f51-46c9-bcaf-0558aa31b953" providerId="AD" clId="Web-{A5985851-361C-70F2-B44E-68A7629821B0}" dt="2020-07-17T13:00:49.982" v="0"/>
          <ac:spMkLst>
            <pc:docMk/>
            <pc:sldMk cId="2798752328" sldId="256"/>
            <ac:spMk id="17" creationId="{1EADCAF8-8823-4E89-8612-21029831A4B2}"/>
          </ac:spMkLst>
        </pc:spChg>
        <pc:spChg chg="add">
          <ac:chgData name="Peter Doyle" userId="S::p.doyle@uwtsd.ac.uk::9eb13c6d-8f51-46c9-bcaf-0558aa31b953" providerId="AD" clId="Web-{A5985851-361C-70F2-B44E-68A7629821B0}" dt="2020-07-17T13:00:49.982" v="0"/>
          <ac:spMkLst>
            <pc:docMk/>
            <pc:sldMk cId="2798752328" sldId="256"/>
            <ac:spMk id="19" creationId="{28CA07B2-0819-4B62-9425-7A52BBDD7070}"/>
          </ac:spMkLst>
        </pc:spChg>
        <pc:grpChg chg="add">
          <ac:chgData name="Peter Doyle" userId="S::p.doyle@uwtsd.ac.uk::9eb13c6d-8f51-46c9-bcaf-0558aa31b953" providerId="AD" clId="Web-{A5985851-361C-70F2-B44E-68A7629821B0}" dt="2020-07-17T13:00:49.982" v="0"/>
          <ac:grpSpMkLst>
            <pc:docMk/>
            <pc:sldMk cId="2798752328" sldId="256"/>
            <ac:grpSpMk id="21" creationId="{DA02BEE4-A5D4-40AF-882D-49D34B086FFF}"/>
          </ac:grpSpMkLst>
        </pc:grpChg>
        <pc:picChg chg="del">
          <ac:chgData name="Peter Doyle" userId="S::p.doyle@uwtsd.ac.uk::9eb13c6d-8f51-46c9-bcaf-0558aa31b953" providerId="AD" clId="Web-{A5985851-361C-70F2-B44E-68A7629821B0}" dt="2020-07-17T13:00:49.982" v="0"/>
          <ac:picMkLst>
            <pc:docMk/>
            <pc:sldMk cId="2798752328" sldId="256"/>
            <ac:picMk id="12" creationId="{2897127E-6CEF-446C-BE87-93B7C46E49D1}"/>
          </ac:picMkLst>
        </pc:picChg>
      </pc:sldChg>
      <pc:sldChg chg="del">
        <pc:chgData name="Peter Doyle" userId="S::p.doyle@uwtsd.ac.uk::9eb13c6d-8f51-46c9-bcaf-0558aa31b953" providerId="AD" clId="Web-{A5985851-361C-70F2-B44E-68A7629821B0}" dt="2020-07-17T13:04:04.561" v="67"/>
        <pc:sldMkLst>
          <pc:docMk/>
          <pc:sldMk cId="527998992" sldId="299"/>
        </pc:sldMkLst>
      </pc:sldChg>
      <pc:sldChg chg="modSp add ord replId">
        <pc:chgData name="Peter Doyle" userId="S::p.doyle@uwtsd.ac.uk::9eb13c6d-8f51-46c9-bcaf-0558aa31b953" providerId="AD" clId="Web-{A5985851-361C-70F2-B44E-68A7629821B0}" dt="2020-07-17T13:01:39.404" v="25" actId="20577"/>
        <pc:sldMkLst>
          <pc:docMk/>
          <pc:sldMk cId="3352700544" sldId="301"/>
        </pc:sldMkLst>
        <pc:spChg chg="mod">
          <ac:chgData name="Peter Doyle" userId="S::p.doyle@uwtsd.ac.uk::9eb13c6d-8f51-46c9-bcaf-0558aa31b953" providerId="AD" clId="Web-{A5985851-361C-70F2-B44E-68A7629821B0}" dt="2020-07-17T13:01:39.404" v="25" actId="20577"/>
          <ac:spMkLst>
            <pc:docMk/>
            <pc:sldMk cId="3352700544" sldId="301"/>
            <ac:spMk id="2" creationId="{00000000-0000-0000-0000-000000000000}"/>
          </ac:spMkLst>
        </pc:spChg>
      </pc:sldChg>
      <pc:sldChg chg="modSp new del">
        <pc:chgData name="Peter Doyle" userId="S::p.doyle@uwtsd.ac.uk::9eb13c6d-8f51-46c9-bcaf-0558aa31b953" providerId="AD" clId="Web-{A5985851-361C-70F2-B44E-68A7629821B0}" dt="2020-07-17T13:02:58.014" v="34"/>
        <pc:sldMkLst>
          <pc:docMk/>
          <pc:sldMk cId="180306171" sldId="302"/>
        </pc:sldMkLst>
        <pc:spChg chg="mod">
          <ac:chgData name="Peter Doyle" userId="S::p.doyle@uwtsd.ac.uk::9eb13c6d-8f51-46c9-bcaf-0558aa31b953" providerId="AD" clId="Web-{A5985851-361C-70F2-B44E-68A7629821B0}" dt="2020-07-17T13:02:54.733" v="31" actId="20577"/>
          <ac:spMkLst>
            <pc:docMk/>
            <pc:sldMk cId="180306171" sldId="302"/>
            <ac:spMk id="3" creationId="{C559666F-0AC9-4818-BEA4-E5CB859468F3}"/>
          </ac:spMkLst>
        </pc:spChg>
      </pc:sldChg>
      <pc:sldChg chg="modSp new">
        <pc:chgData name="Peter Doyle" userId="S::p.doyle@uwtsd.ac.uk::9eb13c6d-8f51-46c9-bcaf-0558aa31b953" providerId="AD" clId="Web-{A5985851-361C-70F2-B44E-68A7629821B0}" dt="2020-07-17T13:03:51.701" v="64" actId="20577"/>
        <pc:sldMkLst>
          <pc:docMk/>
          <pc:sldMk cId="3413643730" sldId="302"/>
        </pc:sldMkLst>
        <pc:spChg chg="mod">
          <ac:chgData name="Peter Doyle" userId="S::p.doyle@uwtsd.ac.uk::9eb13c6d-8f51-46c9-bcaf-0558aa31b953" providerId="AD" clId="Web-{A5985851-361C-70F2-B44E-68A7629821B0}" dt="2020-07-17T13:03:51.701" v="64" actId="20577"/>
          <ac:spMkLst>
            <pc:docMk/>
            <pc:sldMk cId="3413643730" sldId="302"/>
            <ac:spMk id="2" creationId="{245CBF77-ADD8-4906-99D4-19809ED00425}"/>
          </ac:spMkLst>
        </pc:spChg>
        <pc:spChg chg="mod">
          <ac:chgData name="Peter Doyle" userId="S::p.doyle@uwtsd.ac.uk::9eb13c6d-8f51-46c9-bcaf-0558aa31b953" providerId="AD" clId="Web-{A5985851-361C-70F2-B44E-68A7629821B0}" dt="2020-07-17T13:03:45.561" v="50" actId="20577"/>
          <ac:spMkLst>
            <pc:docMk/>
            <pc:sldMk cId="3413643730" sldId="302"/>
            <ac:spMk id="3" creationId="{317D3FFD-5306-46AF-B4B0-6B8945C1905F}"/>
          </ac:spMkLst>
        </pc:spChg>
      </pc:sldChg>
    </pc:docChg>
  </pc:docChgLst>
  <pc:docChgLst>
    <pc:chgData name="Peter Doyle" userId="S::p.doyle@uwtsd.ac.uk::9eb13c6d-8f51-46c9-bcaf-0558aa31b953" providerId="AD" clId="Web-{D6A05219-DBA1-86FC-3BD7-A0F7D2FABC7F}"/>
    <pc:docChg chg="delSld modSld">
      <pc:chgData name="Peter Doyle" userId="S::p.doyle@uwtsd.ac.uk::9eb13c6d-8f51-46c9-bcaf-0558aa31b953" providerId="AD" clId="Web-{D6A05219-DBA1-86FC-3BD7-A0F7D2FABC7F}" dt="2020-07-17T13:07:15.051" v="4" actId="20577"/>
      <pc:docMkLst>
        <pc:docMk/>
      </pc:docMkLst>
      <pc:sldChg chg="del">
        <pc:chgData name="Peter Doyle" userId="S::p.doyle@uwtsd.ac.uk::9eb13c6d-8f51-46c9-bcaf-0558aa31b953" providerId="AD" clId="Web-{D6A05219-DBA1-86FC-3BD7-A0F7D2FABC7F}" dt="2020-07-17T13:07:00.785" v="1"/>
        <pc:sldMkLst>
          <pc:docMk/>
          <pc:sldMk cId="1376484700" sldId="296"/>
        </pc:sldMkLst>
      </pc:sldChg>
      <pc:sldChg chg="del">
        <pc:chgData name="Peter Doyle" userId="S::p.doyle@uwtsd.ac.uk::9eb13c6d-8f51-46c9-bcaf-0558aa31b953" providerId="AD" clId="Web-{D6A05219-DBA1-86FC-3BD7-A0F7D2FABC7F}" dt="2020-07-17T13:06:59.175" v="0"/>
        <pc:sldMkLst>
          <pc:docMk/>
          <pc:sldMk cId="1100130874" sldId="297"/>
        </pc:sldMkLst>
      </pc:sldChg>
      <pc:sldChg chg="modSp">
        <pc:chgData name="Peter Doyle" userId="S::p.doyle@uwtsd.ac.uk::9eb13c6d-8f51-46c9-bcaf-0558aa31b953" providerId="AD" clId="Web-{D6A05219-DBA1-86FC-3BD7-A0F7D2FABC7F}" dt="2020-07-17T13:07:12.785" v="2" actId="20577"/>
        <pc:sldMkLst>
          <pc:docMk/>
          <pc:sldMk cId="3413643730" sldId="302"/>
        </pc:sldMkLst>
        <pc:spChg chg="mod">
          <ac:chgData name="Peter Doyle" userId="S::p.doyle@uwtsd.ac.uk::9eb13c6d-8f51-46c9-bcaf-0558aa31b953" providerId="AD" clId="Web-{D6A05219-DBA1-86FC-3BD7-A0F7D2FABC7F}" dt="2020-07-17T13:07:12.785" v="2" actId="20577"/>
          <ac:spMkLst>
            <pc:docMk/>
            <pc:sldMk cId="3413643730" sldId="302"/>
            <ac:spMk id="3" creationId="{317D3FFD-5306-46AF-B4B0-6B8945C1905F}"/>
          </ac:spMkLst>
        </pc:spChg>
      </pc:sldChg>
    </pc:docChg>
  </pc:docChgLst>
  <pc:docChgLst>
    <pc:chgData name="Peter Doyle" userId="S::p.doyle@uwtsd.ac.uk::9eb13c6d-8f51-46c9-bcaf-0558aa31b953" providerId="AD" clId="Web-{42425329-3516-97E2-C816-AE3C1B37EB9F}"/>
    <pc:docChg chg="delSld modSld">
      <pc:chgData name="Peter Doyle" userId="S::p.doyle@uwtsd.ac.uk::9eb13c6d-8f51-46c9-bcaf-0558aa31b953" providerId="AD" clId="Web-{42425329-3516-97E2-C816-AE3C1B37EB9F}" dt="2019-10-18T12:31:48.793" v="218" actId="20577"/>
      <pc:docMkLst>
        <pc:docMk/>
      </pc:docMkLst>
      <pc:sldChg chg="addSp modSp mod setBg">
        <pc:chgData name="Peter Doyle" userId="S::p.doyle@uwtsd.ac.uk::9eb13c6d-8f51-46c9-bcaf-0558aa31b953" providerId="AD" clId="Web-{42425329-3516-97E2-C816-AE3C1B37EB9F}" dt="2019-10-18T12:31:48.793" v="217" actId="20577"/>
        <pc:sldMkLst>
          <pc:docMk/>
          <pc:sldMk cId="2798752328" sldId="256"/>
        </pc:sldMkLst>
        <pc:spChg chg="mod">
          <ac:chgData name="Peter Doyle" userId="S::p.doyle@uwtsd.ac.uk::9eb13c6d-8f51-46c9-bcaf-0558aa31b953" providerId="AD" clId="Web-{42425329-3516-97E2-C816-AE3C1B37EB9F}" dt="2019-10-18T12:31:48.793" v="217" actId="20577"/>
          <ac:spMkLst>
            <pc:docMk/>
            <pc:sldMk cId="2798752328" sldId="256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42425329-3516-97E2-C816-AE3C1B37EB9F}" dt="2019-10-18T12:30:58.230" v="168"/>
          <ac:spMkLst>
            <pc:docMk/>
            <pc:sldMk cId="2798752328" sldId="256"/>
            <ac:spMk id="3" creationId="{00000000-0000-0000-0000-000000000000}"/>
          </ac:spMkLst>
        </pc:spChg>
        <pc:spChg chg="add">
          <ac:chgData name="Peter Doyle" userId="S::p.doyle@uwtsd.ac.uk::9eb13c6d-8f51-46c9-bcaf-0558aa31b953" providerId="AD" clId="Web-{42425329-3516-97E2-C816-AE3C1B37EB9F}" dt="2019-10-18T12:30:58.230" v="168"/>
          <ac:spMkLst>
            <pc:docMk/>
            <pc:sldMk cId="2798752328" sldId="256"/>
            <ac:spMk id="8" creationId="{3B854194-185D-494D-905C-7C7CB2E30F6E}"/>
          </ac:spMkLst>
        </pc:spChg>
        <pc:spChg chg="add">
          <ac:chgData name="Peter Doyle" userId="S::p.doyle@uwtsd.ac.uk::9eb13c6d-8f51-46c9-bcaf-0558aa31b953" providerId="AD" clId="Web-{42425329-3516-97E2-C816-AE3C1B37EB9F}" dt="2019-10-18T12:30:58.230" v="168"/>
          <ac:spMkLst>
            <pc:docMk/>
            <pc:sldMk cId="2798752328" sldId="256"/>
            <ac:spMk id="10" creationId="{B4F5FA0D-0104-4987-8241-EFF7C85B88DE}"/>
          </ac:spMkLst>
        </pc:spChg>
        <pc:picChg chg="add">
          <ac:chgData name="Peter Doyle" userId="S::p.doyle@uwtsd.ac.uk::9eb13c6d-8f51-46c9-bcaf-0558aa31b953" providerId="AD" clId="Web-{42425329-3516-97E2-C816-AE3C1B37EB9F}" dt="2019-10-18T12:30:58.230" v="168"/>
          <ac:picMkLst>
            <pc:docMk/>
            <pc:sldMk cId="2798752328" sldId="256"/>
            <ac:picMk id="12" creationId="{2897127E-6CEF-446C-BE87-93B7C46E49D1}"/>
          </ac:picMkLst>
        </pc:picChg>
      </pc:sldChg>
      <pc:sldChg chg="modSp">
        <pc:chgData name="Peter Doyle" userId="S::p.doyle@uwtsd.ac.uk::9eb13c6d-8f51-46c9-bcaf-0558aa31b953" providerId="AD" clId="Web-{42425329-3516-97E2-C816-AE3C1B37EB9F}" dt="2019-10-18T12:30:39.230" v="160" actId="20577"/>
        <pc:sldMkLst>
          <pc:docMk/>
          <pc:sldMk cId="2976749316" sldId="258"/>
        </pc:sldMkLst>
        <pc:spChg chg="mod">
          <ac:chgData name="Peter Doyle" userId="S::p.doyle@uwtsd.ac.uk::9eb13c6d-8f51-46c9-bcaf-0558aa31b953" providerId="AD" clId="Web-{42425329-3516-97E2-C816-AE3C1B37EB9F}" dt="2019-10-18T12:30:39.230" v="160" actId="20577"/>
          <ac:spMkLst>
            <pc:docMk/>
            <pc:sldMk cId="2976749316" sldId="258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30:13.152" v="144" actId="20577"/>
        <pc:sldMkLst>
          <pc:docMk/>
          <pc:sldMk cId="2476051139" sldId="261"/>
        </pc:sldMkLst>
        <pc:spChg chg="mod">
          <ac:chgData name="Peter Doyle" userId="S::p.doyle@uwtsd.ac.uk::9eb13c6d-8f51-46c9-bcaf-0558aa31b953" providerId="AD" clId="Web-{42425329-3516-97E2-C816-AE3C1B37EB9F}" dt="2019-10-18T12:30:13.152" v="144" actId="20577"/>
          <ac:spMkLst>
            <pc:docMk/>
            <pc:sldMk cId="2476051139" sldId="261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30:07.214" v="139" actId="20577"/>
        <pc:sldMkLst>
          <pc:docMk/>
          <pc:sldMk cId="2526846376" sldId="262"/>
        </pc:sldMkLst>
        <pc:spChg chg="mod">
          <ac:chgData name="Peter Doyle" userId="S::p.doyle@uwtsd.ac.uk::9eb13c6d-8f51-46c9-bcaf-0558aa31b953" providerId="AD" clId="Web-{42425329-3516-97E2-C816-AE3C1B37EB9F}" dt="2019-10-18T12:30:07.214" v="139" actId="20577"/>
          <ac:spMkLst>
            <pc:docMk/>
            <pc:sldMk cId="2526846376" sldId="262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30:01.917" v="136" actId="20577"/>
        <pc:sldMkLst>
          <pc:docMk/>
          <pc:sldMk cId="220282935" sldId="263"/>
        </pc:sldMkLst>
        <pc:spChg chg="mod">
          <ac:chgData name="Peter Doyle" userId="S::p.doyle@uwtsd.ac.uk::9eb13c6d-8f51-46c9-bcaf-0558aa31b953" providerId="AD" clId="Web-{42425329-3516-97E2-C816-AE3C1B37EB9F}" dt="2019-10-18T12:30:01.917" v="136" actId="20577"/>
          <ac:spMkLst>
            <pc:docMk/>
            <pc:sldMk cId="220282935" sldId="263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29:18.136" v="133" actId="20577"/>
        <pc:sldMkLst>
          <pc:docMk/>
          <pc:sldMk cId="3038545851" sldId="265"/>
        </pc:sldMkLst>
        <pc:spChg chg="mod">
          <ac:chgData name="Peter Doyle" userId="S::p.doyle@uwtsd.ac.uk::9eb13c6d-8f51-46c9-bcaf-0558aa31b953" providerId="AD" clId="Web-{42425329-3516-97E2-C816-AE3C1B37EB9F}" dt="2019-10-18T12:29:18.136" v="133" actId="20577"/>
          <ac:spMkLst>
            <pc:docMk/>
            <pc:sldMk cId="3038545851" sldId="265"/>
            <ac:spMk id="3" creationId="{00000000-0000-0000-0000-000000000000}"/>
          </ac:spMkLst>
        </pc:spChg>
      </pc:sldChg>
      <pc:sldChg chg="modSp del">
        <pc:chgData name="Peter Doyle" userId="S::p.doyle@uwtsd.ac.uk::9eb13c6d-8f51-46c9-bcaf-0558aa31b953" providerId="AD" clId="Web-{42425329-3516-97E2-C816-AE3C1B37EB9F}" dt="2019-10-18T12:29:37.167" v="135"/>
        <pc:sldMkLst>
          <pc:docMk/>
          <pc:sldMk cId="3972626817" sldId="266"/>
        </pc:sldMkLst>
        <pc:spChg chg="mod">
          <ac:chgData name="Peter Doyle" userId="S::p.doyle@uwtsd.ac.uk::9eb13c6d-8f51-46c9-bcaf-0558aa31b953" providerId="AD" clId="Web-{42425329-3516-97E2-C816-AE3C1B37EB9F}" dt="2019-10-18T12:28:19.057" v="110" actId="20577"/>
          <ac:spMkLst>
            <pc:docMk/>
            <pc:sldMk cId="3972626817" sldId="26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27:34.792" v="86" actId="20577"/>
        <pc:sldMkLst>
          <pc:docMk/>
          <pc:sldMk cId="2029010462" sldId="267"/>
        </pc:sldMkLst>
        <pc:spChg chg="mod">
          <ac:chgData name="Peter Doyle" userId="S::p.doyle@uwtsd.ac.uk::9eb13c6d-8f51-46c9-bcaf-0558aa31b953" providerId="AD" clId="Web-{42425329-3516-97E2-C816-AE3C1B37EB9F}" dt="2019-10-18T12:27:34.792" v="86" actId="20577"/>
          <ac:spMkLst>
            <pc:docMk/>
            <pc:sldMk cId="2029010462" sldId="267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42425329-3516-97E2-C816-AE3C1B37EB9F}" dt="2019-10-18T12:27:17.792" v="67"/>
        <pc:sldMkLst>
          <pc:docMk/>
          <pc:sldMk cId="1950100934" sldId="268"/>
        </pc:sldMkLst>
      </pc:sldChg>
      <pc:sldChg chg="modSp">
        <pc:chgData name="Peter Doyle" userId="S::p.doyle@uwtsd.ac.uk::9eb13c6d-8f51-46c9-bcaf-0558aa31b953" providerId="AD" clId="Web-{42425329-3516-97E2-C816-AE3C1B37EB9F}" dt="2019-10-18T12:28:03.057" v="109" actId="14100"/>
        <pc:sldMkLst>
          <pc:docMk/>
          <pc:sldMk cId="621252434" sldId="269"/>
        </pc:sldMkLst>
        <pc:spChg chg="mod">
          <ac:chgData name="Peter Doyle" userId="S::p.doyle@uwtsd.ac.uk::9eb13c6d-8f51-46c9-bcaf-0558aa31b953" providerId="AD" clId="Web-{42425329-3516-97E2-C816-AE3C1B37EB9F}" dt="2019-10-18T12:28:03.057" v="109" actId="14100"/>
          <ac:spMkLst>
            <pc:docMk/>
            <pc:sldMk cId="621252434" sldId="269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42425329-3516-97E2-C816-AE3C1B37EB9F}" dt="2019-10-18T12:27:51.089" v="106" actId="20577"/>
          <ac:spMkLst>
            <pc:docMk/>
            <pc:sldMk cId="621252434" sldId="269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42425329-3516-97E2-C816-AE3C1B37EB9F}" dt="2019-10-18T12:26:51.260" v="58"/>
        <pc:sldMkLst>
          <pc:docMk/>
          <pc:sldMk cId="733660348" sldId="270"/>
        </pc:sldMkLst>
      </pc:sldChg>
      <pc:sldChg chg="modSp">
        <pc:chgData name="Peter Doyle" userId="S::p.doyle@uwtsd.ac.uk::9eb13c6d-8f51-46c9-bcaf-0558aa31b953" providerId="AD" clId="Web-{42425329-3516-97E2-C816-AE3C1B37EB9F}" dt="2019-10-18T12:30:43.339" v="166" actId="20577"/>
        <pc:sldMkLst>
          <pc:docMk/>
          <pc:sldMk cId="872217353" sldId="272"/>
        </pc:sldMkLst>
        <pc:spChg chg="mod">
          <ac:chgData name="Peter Doyle" userId="S::p.doyle@uwtsd.ac.uk::9eb13c6d-8f51-46c9-bcaf-0558aa31b953" providerId="AD" clId="Web-{42425329-3516-97E2-C816-AE3C1B37EB9F}" dt="2019-10-18T12:30:43.339" v="166" actId="20577"/>
          <ac:spMkLst>
            <pc:docMk/>
            <pc:sldMk cId="872217353" sldId="272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30:24.167" v="154" actId="20577"/>
        <pc:sldMkLst>
          <pc:docMk/>
          <pc:sldMk cId="1090386035" sldId="275"/>
        </pc:sldMkLst>
        <pc:spChg chg="mod">
          <ac:chgData name="Peter Doyle" userId="S::p.doyle@uwtsd.ac.uk::9eb13c6d-8f51-46c9-bcaf-0558aa31b953" providerId="AD" clId="Web-{42425329-3516-97E2-C816-AE3C1B37EB9F}" dt="2019-10-18T12:30:24.167" v="154" actId="20577"/>
          <ac:spMkLst>
            <pc:docMk/>
            <pc:sldMk cId="1090386035" sldId="275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30:20.011" v="148" actId="20577"/>
        <pc:sldMkLst>
          <pc:docMk/>
          <pc:sldMk cId="2115757224" sldId="276"/>
        </pc:sldMkLst>
        <pc:spChg chg="mod">
          <ac:chgData name="Peter Doyle" userId="S::p.doyle@uwtsd.ac.uk::9eb13c6d-8f51-46c9-bcaf-0558aa31b953" providerId="AD" clId="Web-{42425329-3516-97E2-C816-AE3C1B37EB9F}" dt="2019-10-18T12:30:20.011" v="148" actId="20577"/>
          <ac:spMkLst>
            <pc:docMk/>
            <pc:sldMk cId="2115757224" sldId="27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42425329-3516-97E2-C816-AE3C1B37EB9F}" dt="2019-10-18T12:26:18.713" v="48"/>
        <pc:sldMkLst>
          <pc:docMk/>
          <pc:sldMk cId="708613460" sldId="277"/>
        </pc:sldMkLst>
        <pc:spChg chg="mod">
          <ac:chgData name="Peter Doyle" userId="S::p.doyle@uwtsd.ac.uk::9eb13c6d-8f51-46c9-bcaf-0558aa31b953" providerId="AD" clId="Web-{42425329-3516-97E2-C816-AE3C1B37EB9F}" dt="2019-10-18T12:26:00.182" v="33" actId="20577"/>
          <ac:spMkLst>
            <pc:docMk/>
            <pc:sldMk cId="708613460" sldId="277"/>
            <ac:spMk id="6" creationId="{00000000-0000-0000-0000-000000000000}"/>
          </ac:spMkLst>
        </pc:spChg>
        <pc:graphicFrameChg chg="mod modGraphic">
          <ac:chgData name="Peter Doyle" userId="S::p.doyle@uwtsd.ac.uk::9eb13c6d-8f51-46c9-bcaf-0558aa31b953" providerId="AD" clId="Web-{42425329-3516-97E2-C816-AE3C1B37EB9F}" dt="2019-10-18T12:26:18.713" v="48"/>
          <ac:graphicFrameMkLst>
            <pc:docMk/>
            <pc:sldMk cId="708613460" sldId="277"/>
            <ac:graphicFrameMk id="4" creationId="{00000000-0000-0000-0000-000000000000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35B18A-00C3-451E-8457-2842C319EF8F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82232-EE74-4E6B-81CE-2DE3847067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48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D2D6F8-A090-4163-BEB2-DB3EA2DAC70C}" type="datetimeFigureOut">
              <a:rPr lang="en-GB"/>
              <a:t>05/08/2020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12A74-5B91-4185-A62C-B798BE98224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02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059C2F1-CC72-4422-8C97-A3DE0BE74F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9918E482-141B-4B9C-97BD-7C01935FA5F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3026FC07-B923-473C-9C47-514F6B427C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B8560D3-A896-45FF-9F71-FB9C01BEB4F8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8568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05C828B-A802-42DA-AD40-777DB9D26F6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3E0EC9DF-A807-4200-8F92-CA5D762B554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5FA0707A-5BAE-410A-AEB3-33E6E47DA4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B012A6C-E8E9-4FD6-A60F-C09CFBA9E3CB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35749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EA5AE273-B434-4E9D-9A7A-D23CBB009C6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1DD75979-5EE3-422F-9265-68ABA411C28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A916E944-9127-4C87-9995-288D2F81C4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B8FAB6D-4FF8-45D6-8A7F-97396675891E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8242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2D0D7ACE-B521-4F35-8F1E-B15CFF4A11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14986900-F7B7-494E-9D5D-2BAF719DCD4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3299D688-9D08-4EC3-A6AF-CF1128E8D3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DF7A67E-7B19-48B8-B5FD-A1C433F73A71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8799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33B3DCF9-E6F9-45BF-A1FC-3ECE408D3C0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9899730F-9B6C-4745-9E0F-C3560F6D1AA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BE422FD9-382A-4FBC-8623-9F17EFC4B0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BB66342-1683-4DAE-A4D6-E36A10BE6A4F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0204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1C4BC3F-4841-4FD1-842F-A66EB93F832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85CCE9B7-CE9D-42C6-999A-175A1112381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BD4D3B2F-1066-4E29-B1EA-49AC43466E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FD88F66-8714-4375-856E-468FF0643229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06473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6E782E85-6EA1-4B47-9A8C-83A63C61FFA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33CF6B52-9BAF-4937-80BC-DE48FA8459C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E804D153-6F9C-4BB9-8E42-E1A2012CBE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4A08E5F-B330-4B13-8518-42BDA6AB603A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215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BB09C75B-5AEE-450F-B4B9-8CA91F93402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36588CC7-A9E0-45A0-A91E-09EFA9DB4A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AF170DBA-9EEE-49D0-BF26-CDFFC707F2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1AB0603-822A-455B-AC68-B2E882901248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98118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17517A2C-5BD7-464A-9C01-8CC12FA8B19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D622965-73F4-43F4-9367-4A90E953DB4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874165A-60F6-48C2-BF83-DC7E9EF41F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72A2629-B274-4270-A3DF-4D5151BA40D7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0812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B04FCB3-9CB0-46E4-8364-BFE50E52959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5CC9FBE-AFAE-45A1-A5E9-A449EC9E9E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736CFD55-1DBA-4BCF-B59E-D32C3D680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717ACEB-41A5-4D73-BC30-4D19A5AE231B}" type="slidenum">
              <a:rPr lang="en-US" altLang="en-US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85425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1B7EE3A-7E21-4374-A611-229E31ADD19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CE1F343-D9FC-425A-BE9C-51B7DA2A041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825B444-51C1-4397-ADD1-5221CD968A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A0CA19B-87C3-4FCC-AC2B-F1B55075A1DC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14276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35DBFFAE-CEE6-48C5-A7F8-7E3927FC949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B4961C91-21CC-4929-BC58-8E0B018B330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D5F08E3D-1B7E-4CA5-8CF0-87AB2D81B6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883AF8C-B29E-49C2-AA0D-60C733922B1F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22553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FAFF65A5-B0D2-4B19-838B-6448B9DEC21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B66CBD3D-E84C-4937-835A-DAF49DC0FE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77EDC772-FCCA-4BE9-8466-A989A2F0F4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9740EEB7-B0B4-4EE1-AE26-2BFBA34C19AF}" type="slidenum">
              <a:rPr lang="en-US" altLang="en-US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2434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2232BB12-D22F-4150-AA8C-1B1A58456A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CC29DB5-3F4F-4B93-9D40-F6D36726837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EF572855-78D4-49B9-9D1B-F1E85CDB2E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3E4A150-F4ED-4247-A5E7-15169DF1CB01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82296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D6F8EB63-8C64-4A32-8DD8-EDA24192E3A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5E17DDE6-8BC4-43FC-BE93-00B189EA4CF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40B0B69E-BBF0-44A9-BFC4-D21B3A45ED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333DB69-1F17-4541-BE82-0649242DD625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1330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20FE-450B-4749-83B8-18D9407E148E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D2EB-B744-48B6-9C64-259A26562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281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F20FE-450B-4749-83B8-18D9407E148E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D2EB-B744-48B6-9C64-259A26562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730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F20FE-450B-4749-83B8-18D9407E148E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5D2EB-B744-48B6-9C64-259A26562B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15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FE8IaoInQ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sWWGf8VsOg&amp;feature=youtu.b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550" y="3985"/>
            <a:ext cx="7329573" cy="6858000"/>
            <a:chOff x="1303402" y="36937"/>
            <a:chExt cx="9772765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4026" y="1556793"/>
            <a:ext cx="4578895" cy="251792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defTabSz="914400"/>
            <a:r>
              <a:rPr lang="en-US" dirty="0">
                <a:solidFill>
                  <a:schemeClr val="tx2"/>
                </a:solidFill>
                <a:cs typeface="Calibri Light"/>
              </a:rPr>
              <a:t>Session 2  Leadership Models </a:t>
            </a:r>
            <a:r>
              <a:rPr lang="en-US" dirty="0" smtClean="0">
                <a:solidFill>
                  <a:schemeClr val="tx2"/>
                </a:solidFill>
                <a:cs typeface="Calibri Light"/>
              </a:rPr>
              <a:t>continued</a:t>
            </a:r>
            <a:br>
              <a:rPr lang="en-US" dirty="0" smtClean="0">
                <a:solidFill>
                  <a:schemeClr val="tx2"/>
                </a:solidFill>
                <a:cs typeface="Calibri Light"/>
              </a:rPr>
            </a:br>
            <a:r>
              <a:rPr lang="en-US" dirty="0">
                <a:solidFill>
                  <a:schemeClr val="tx2"/>
                </a:solidFill>
                <a:cs typeface="Calibri Light"/>
              </a:rPr>
              <a:t/>
            </a:r>
            <a:br>
              <a:rPr lang="en-US" dirty="0">
                <a:solidFill>
                  <a:schemeClr val="tx2"/>
                </a:solidFill>
                <a:cs typeface="Calibri Light"/>
              </a:rPr>
            </a:br>
            <a:r>
              <a:rPr lang="en-US" dirty="0" smtClean="0">
                <a:solidFill>
                  <a:schemeClr val="tx2"/>
                </a:solidFill>
                <a:cs typeface="Calibri Light"/>
              </a:rPr>
              <a:t>Group Dynamics</a:t>
            </a:r>
            <a:endParaRPr lang="en-US" dirty="0">
              <a:solidFill>
                <a:schemeClr val="tx2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4026" y="4160126"/>
            <a:ext cx="4578895" cy="682079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228600" defTabSz="914400">
              <a:buFont typeface="Arial" panose="020B0604020202020204" pitchFamily="34" charset="0"/>
              <a:buChar char="•"/>
            </a:pPr>
            <a:endParaRPr lang="en-US" sz="500">
              <a:solidFill>
                <a:schemeClr val="tx2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500">
              <a:solidFill>
                <a:schemeClr val="tx2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500">
              <a:solidFill>
                <a:schemeClr val="tx2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500">
              <a:solidFill>
                <a:schemeClr val="tx2"/>
              </a:solidFill>
            </a:endParaRP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 sz="500">
                <a:solidFill>
                  <a:schemeClr val="tx2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335270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Content Placeholder 2">
            <a:extLst>
              <a:ext uri="{FF2B5EF4-FFF2-40B4-BE49-F238E27FC236}">
                <a16:creationId xmlns:a16="http://schemas.microsoft.com/office/drawing/2014/main" id="{39CA0792-2102-45ED-B8D1-B6BDCE830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52400"/>
            <a:ext cx="8610600" cy="6477000"/>
          </a:xfrm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60325" indent="1588" eaLnBrk="1" hangingPunct="1">
              <a:buFont typeface="Arial" panose="020B0604020202020204" pitchFamily="34" charset="0"/>
              <a:buNone/>
            </a:pPr>
            <a:r>
              <a:rPr lang="en-US" altLang="en-US" sz="3600">
                <a:ea typeface="ＭＳ Ｐゴシック" panose="020B0600070205080204" pitchFamily="34" charset="-128"/>
              </a:rPr>
              <a:t>Tuckman’s Stages of Team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0875F4-D90D-4740-89EF-809AEE2862BA}"/>
              </a:ext>
            </a:extLst>
          </p:cNvPr>
          <p:cNvSpPr/>
          <p:nvPr/>
        </p:nvSpPr>
        <p:spPr>
          <a:xfrm>
            <a:off x="2133600" y="1600200"/>
            <a:ext cx="41910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FORMING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F3E1C02-A19A-4AF1-BCE5-B503ADF9E4F2}"/>
              </a:ext>
            </a:extLst>
          </p:cNvPr>
          <p:cNvSpPr/>
          <p:nvPr/>
        </p:nvSpPr>
        <p:spPr>
          <a:xfrm>
            <a:off x="2133600" y="2514600"/>
            <a:ext cx="41910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STORMING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2991B4-732C-4015-B741-40A753CA1D8A}"/>
              </a:ext>
            </a:extLst>
          </p:cNvPr>
          <p:cNvSpPr/>
          <p:nvPr/>
        </p:nvSpPr>
        <p:spPr>
          <a:xfrm>
            <a:off x="2133600" y="3429000"/>
            <a:ext cx="41910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NORMING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B86A5B-6D99-4F2D-B233-0B9BB4A64684}"/>
              </a:ext>
            </a:extLst>
          </p:cNvPr>
          <p:cNvSpPr/>
          <p:nvPr/>
        </p:nvSpPr>
        <p:spPr>
          <a:xfrm>
            <a:off x="2133600" y="4343400"/>
            <a:ext cx="42672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PERFORMING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748789-B5C8-4E91-9CAD-8B13DCB15365}"/>
              </a:ext>
            </a:extLst>
          </p:cNvPr>
          <p:cNvSpPr/>
          <p:nvPr/>
        </p:nvSpPr>
        <p:spPr>
          <a:xfrm>
            <a:off x="914400" y="5257800"/>
            <a:ext cx="6781800" cy="60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ADJOURNING 	       (Deforming/Mourning)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1337D31-FC8A-4DE5-9F6D-264A9D67E344}"/>
              </a:ext>
            </a:extLst>
          </p:cNvPr>
          <p:cNvCxnSpPr/>
          <p:nvPr/>
        </p:nvCxnSpPr>
        <p:spPr>
          <a:xfrm rot="5400000">
            <a:off x="3887788" y="2284412"/>
            <a:ext cx="457200" cy="31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DA0D4D3-B8B2-445E-823F-603A5B17BCFD}"/>
              </a:ext>
            </a:extLst>
          </p:cNvPr>
          <p:cNvCxnSpPr/>
          <p:nvPr/>
        </p:nvCxnSpPr>
        <p:spPr>
          <a:xfrm rot="5400000">
            <a:off x="3849688" y="3160712"/>
            <a:ext cx="533400" cy="31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DDF5995-3B77-447F-9CB7-AE14622626C2}"/>
              </a:ext>
            </a:extLst>
          </p:cNvPr>
          <p:cNvCxnSpPr/>
          <p:nvPr/>
        </p:nvCxnSpPr>
        <p:spPr>
          <a:xfrm>
            <a:off x="4114800" y="3810000"/>
            <a:ext cx="3175" cy="533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2815FB9-3AFE-4DD6-8082-80E974206FB8}"/>
              </a:ext>
            </a:extLst>
          </p:cNvPr>
          <p:cNvCxnSpPr/>
          <p:nvPr/>
        </p:nvCxnSpPr>
        <p:spPr>
          <a:xfrm flipH="1">
            <a:off x="4113213" y="4725988"/>
            <a:ext cx="3175" cy="5318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4" name="TextBox 12">
            <a:extLst>
              <a:ext uri="{FF2B5EF4-FFF2-40B4-BE49-F238E27FC236}">
                <a16:creationId xmlns:a16="http://schemas.microsoft.com/office/drawing/2014/main" id="{D39E4F20-A848-4C31-BF6C-E56EB51EA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6096000"/>
            <a:ext cx="41910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F9F9F9"/>
              </a:buClr>
              <a:buSzPct val="65000"/>
              <a:buFont typeface="Wingdings 2" panose="05020102010507070707" pitchFamily="18" charset="2"/>
              <a:buChar char=""/>
              <a:defRPr sz="28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lr>
                <a:schemeClr val="tx1"/>
              </a:buClr>
              <a:buSzPct val="80000"/>
              <a:buFont typeface="Wingdings 2" panose="05020102010507070707" pitchFamily="18" charset="2"/>
              <a:buChar char=""/>
              <a:defRPr sz="24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2pPr>
            <a:lvl3pPr marL="1133475" indent="-228600">
              <a:spcBef>
                <a:spcPct val="20000"/>
              </a:spcBef>
              <a:buClr>
                <a:schemeClr val="tx1"/>
              </a:buClr>
              <a:buSzPct val="95000"/>
              <a:buFont typeface="Wingdings" panose="05000000000000000000" pitchFamily="2" charset="2"/>
              <a:buChar char=""/>
              <a:defRPr sz="22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3pPr>
            <a:lvl4pPr marL="1352550" indent="-182563">
              <a:spcBef>
                <a:spcPct val="20000"/>
              </a:spcBef>
              <a:buClr>
                <a:schemeClr val="tx1"/>
              </a:buClr>
              <a:buSzPct val="100000"/>
              <a:buFont typeface="Wingdings 3" panose="05040102010807070707" pitchFamily="18" charset="2"/>
              <a:buChar char=""/>
              <a:defRPr sz="20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4pPr>
            <a:lvl5pPr marL="1544638" indent="-182563">
              <a:spcBef>
                <a:spcPct val="20000"/>
              </a:spcBef>
              <a:buClr>
                <a:schemeClr val="tx1"/>
              </a:buClr>
              <a:buFont typeface="Wingdings 2" panose="05020102010507070707" pitchFamily="18" charset="2"/>
              <a:buChar char=""/>
              <a:defRPr sz="20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5pPr>
            <a:lvl6pPr marL="200183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anose="05020102010507070707" pitchFamily="18" charset="2"/>
              <a:buChar char=""/>
              <a:defRPr sz="20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6pPr>
            <a:lvl7pPr marL="245903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anose="05020102010507070707" pitchFamily="18" charset="2"/>
              <a:buChar char=""/>
              <a:defRPr sz="20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7pPr>
            <a:lvl8pPr marL="291623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anose="05020102010507070707" pitchFamily="18" charset="2"/>
              <a:buChar char=""/>
              <a:defRPr sz="20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8pPr>
            <a:lvl9pPr marL="337343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anose="05020102010507070707" pitchFamily="18" charset="2"/>
              <a:buChar char=""/>
              <a:defRPr sz="2000">
                <a:solidFill>
                  <a:schemeClr val="tx1"/>
                </a:solidFill>
                <a:latin typeface="Book Antiqua" panose="0204060205030503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Dr. Bruce Wayne Tuckman 1965</a:t>
            </a:r>
          </a:p>
        </p:txBody>
      </p:sp>
    </p:spTree>
    <p:extLst>
      <p:ext uri="{BB962C8B-B14F-4D97-AF65-F5344CB8AC3E}">
        <p14:creationId xmlns:p14="http://schemas.microsoft.com/office/powerpoint/2010/main" val="297958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CBF77-ADD8-4906-99D4-19809ED00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</a:t>
            </a:r>
            <a:r>
              <a:rPr lang="en-GB" dirty="0" smtClean="0">
                <a:cs typeface="Calibri Light"/>
              </a:rPr>
              <a:t>Film – </a:t>
            </a:r>
            <a:r>
              <a:rPr lang="en-GB" dirty="0" err="1" smtClean="0">
                <a:cs typeface="Calibri Light"/>
              </a:rPr>
              <a:t>Tuckmans</a:t>
            </a:r>
            <a:r>
              <a:rPr lang="en-GB" dirty="0" smtClean="0">
                <a:cs typeface="Calibri Light"/>
              </a:rPr>
              <a:t> Model!!!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D3FFD-5306-46AF-B4B0-6B8945C19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400" b="0" dirty="0">
                <a:ea typeface="+mn-lt"/>
                <a:cs typeface="+mn-lt"/>
                <a:hlinkClick r:id="rId2"/>
              </a:rPr>
              <a:t>https://www.youtube.com/watch?v=nFE8IaoInQU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64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C4548-2D54-40C3-91A1-CA56AB075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4400" b="1" dirty="0">
                <a:solidFill>
                  <a:srgbClr val="FF0000"/>
                </a:solidFill>
              </a:rPr>
              <a:t>FORMING - </a:t>
            </a:r>
            <a:r>
              <a:rPr lang="en-US" sz="4400" b="1" dirty="0" smtClean="0">
                <a:solidFill>
                  <a:srgbClr val="FF0000"/>
                </a:solidFill>
              </a:rPr>
              <a:t>Team’s </a:t>
            </a:r>
            <a:r>
              <a:rPr lang="en-US" sz="4400" b="1" dirty="0">
                <a:solidFill>
                  <a:srgbClr val="FF0000"/>
                </a:solidFill>
              </a:rPr>
              <a:t>Initiation Phase</a:t>
            </a:r>
            <a:endParaRPr lang="en-US" sz="4400" b="1" dirty="0">
              <a:solidFill>
                <a:srgbClr val="FF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57EF8-8627-473B-A73B-88F004D91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600">
                <a:ea typeface="ＭＳ Ｐゴシック" panose="020B0600070205080204" pitchFamily="34" charset="-128"/>
              </a:rPr>
              <a:t>There is a high dependence on the leader or other group members for guidance and direction,</a:t>
            </a:r>
          </a:p>
          <a:p>
            <a:pPr eaLnBrk="1" hangingPunct="1"/>
            <a:endParaRPr lang="en-US" altLang="en-US" sz="11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600">
                <a:ea typeface="ＭＳ Ｐゴシック" panose="020B0600070205080204" pitchFamily="34" charset="-128"/>
              </a:rPr>
              <a:t>There is little agreement on teams’ aims other than those received from the leader,</a:t>
            </a:r>
          </a:p>
          <a:p>
            <a:pPr eaLnBrk="1" hangingPunct="1"/>
            <a:endParaRPr lang="en-US" altLang="en-US" sz="11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600">
                <a:ea typeface="ＭＳ Ｐゴシック" panose="020B0600070205080204" pitchFamily="34" charset="-128"/>
              </a:rPr>
              <a:t>Individual roles and responsibilities are unclear,</a:t>
            </a:r>
          </a:p>
          <a:p>
            <a:pPr eaLnBrk="1" hangingPunct="1"/>
            <a:endParaRPr lang="en-US" altLang="en-US" sz="1100">
              <a:ea typeface="ＭＳ Ｐゴシック" panose="020B0600070205080204" pitchFamily="34" charset="-128"/>
            </a:endParaRPr>
          </a:p>
          <a:p>
            <a:pPr algn="just" eaLnBrk="1" hangingPunct="1"/>
            <a:r>
              <a:rPr lang="en-US" altLang="en-US" sz="2600">
                <a:ea typeface="ＭＳ Ｐゴシック" panose="020B0600070205080204" pitchFamily="34" charset="-128"/>
              </a:rPr>
              <a:t>The leader must be prepared to answer lots of questions about the team’s purpose, </a:t>
            </a:r>
          </a:p>
          <a:p>
            <a:pPr eaLnBrk="1" hangingPunct="1"/>
            <a:endParaRPr lang="en-US" altLang="en-US" sz="2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2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26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3549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06FF8-5433-41D6-8661-1CB0A7210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dirty="0">
                <a:solidFill>
                  <a:srgbClr val="FF0000"/>
                </a:solidFill>
                <a:ea typeface="+mj-ea"/>
              </a:rPr>
              <a:t>FORMING</a:t>
            </a:r>
            <a:r>
              <a:rPr lang="en-US" sz="3200" dirty="0">
                <a:solidFill>
                  <a:srgbClr val="FF0000"/>
                </a:solidFill>
              </a:rPr>
              <a:t>  - </a:t>
            </a:r>
            <a:r>
              <a:rPr lang="en-US" sz="3200" dirty="0">
                <a:solidFill>
                  <a:srgbClr val="FF0000"/>
                </a:solidFill>
                <a:ea typeface="+mj-ea"/>
              </a:rPr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6319C-19B7-40E2-AE02-F5C99EAFE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05400"/>
          </a:xfrm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Processes are often ignored,</a:t>
            </a:r>
          </a:p>
          <a:p>
            <a:pPr eaLnBrk="1" hangingPunct="1"/>
            <a:endParaRPr lang="en-US" altLang="en-US" sz="12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Members test the tolerance of the system and the leader,</a:t>
            </a:r>
          </a:p>
          <a:p>
            <a:pPr eaLnBrk="1" hangingPunct="1"/>
            <a:endParaRPr lang="en-US" altLang="en-US" sz="12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2014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FC834-AEDA-430E-8B17-ADC3031CF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200" dirty="0">
                <a:solidFill>
                  <a:srgbClr val="FF0000"/>
                </a:solidFill>
                <a:ea typeface="+mj-ea"/>
              </a:rPr>
              <a:t>FORMING </a:t>
            </a:r>
            <a:r>
              <a:rPr lang="en-US" sz="3200" dirty="0">
                <a:solidFill>
                  <a:srgbClr val="FF0000"/>
                </a:solidFill>
              </a:rPr>
              <a:t>- </a:t>
            </a:r>
            <a:r>
              <a:rPr lang="en-US" sz="3200" dirty="0">
                <a:solidFill>
                  <a:srgbClr val="FF0000"/>
                </a:solidFill>
                <a:ea typeface="+mj-ea"/>
              </a:rPr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28053-29D3-4DFE-ABB1-FAAF71527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/>
              </a:rPr>
              <a:t>The Leader:</a:t>
            </a:r>
            <a:endParaRPr lang="en-US" dirty="0">
              <a:ea typeface="ＭＳ Ｐゴシック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/>
              </a:rPr>
              <a:t>	-	Must bring the team together, ensuring that </a:t>
            </a:r>
            <a:r>
              <a:rPr lang="en-US" altLang="en-US" dirty="0" smtClean="0">
                <a:ea typeface="ＭＳ Ｐゴシック"/>
              </a:rPr>
              <a:t>they trust </a:t>
            </a:r>
            <a:r>
              <a:rPr lang="en-US" altLang="en-US" dirty="0">
                <a:ea typeface="ＭＳ Ｐゴシック"/>
              </a:rPr>
              <a:t>each other and have the ability </a:t>
            </a:r>
            <a:r>
              <a:rPr lang="en-US" altLang="en-US" dirty="0" smtClean="0">
                <a:ea typeface="ＭＳ Ｐゴシック"/>
              </a:rPr>
              <a:t>to develop </a:t>
            </a:r>
            <a:r>
              <a:rPr lang="en-US" altLang="en-US" dirty="0">
                <a:ea typeface="ＭＳ Ｐゴシック"/>
              </a:rPr>
              <a:t>working relationship,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/>
              </a:rPr>
              <a:t>	-	Displays a Directing Style,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8960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379B9-36FB-4862-A25E-8469EA05A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081" y="315827"/>
            <a:ext cx="9144000" cy="1401762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400" dirty="0">
                <a:solidFill>
                  <a:srgbClr val="FF0000"/>
                </a:solidFill>
                <a:ea typeface="+mj-ea"/>
              </a:rPr>
              <a:t>STORMING</a:t>
            </a:r>
            <a:r>
              <a:rPr lang="en-US" sz="3600" dirty="0">
                <a:ea typeface="+mj-ea"/>
              </a:rPr>
              <a:t/>
            </a:r>
            <a:br>
              <a:rPr lang="en-US" sz="3600" dirty="0">
                <a:ea typeface="+mj-ea"/>
              </a:rPr>
            </a:br>
            <a:endParaRPr lang="en-US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471B4-E22C-4B15-80A4-79234997C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4419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36525" indent="0" eaLnBrk="1" hangingPunct="1">
              <a:buFont typeface="Wingdings 2" panose="05020102010507070707" pitchFamily="18" charset="2"/>
              <a:buNone/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US" sz="2000" dirty="0"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Various</a:t>
            </a:r>
            <a:r>
              <a:rPr lang="en-US" sz="2000" dirty="0">
                <a:latin typeface="Calibri Light"/>
                <a:ea typeface="ＭＳ Ｐゴシック"/>
                <a:cs typeface="Calibri Light"/>
              </a:rPr>
              <a:t> </a:t>
            </a:r>
            <a:r>
              <a:rPr lang="en-US" sz="2000" dirty="0">
                <a:ea typeface="ＭＳ Ｐゴシック"/>
                <a:cs typeface="Calibri Light"/>
              </a:rPr>
              <a:t>ideas compete fiercely for consideration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  <a:defRPr/>
            </a:pPr>
            <a:endParaRPr lang="en-US" altLang="en-US" sz="2000" dirty="0">
              <a:ea typeface="ＭＳ Ｐゴシック"/>
              <a:cs typeface="Calibri"/>
            </a:endParaRPr>
          </a:p>
          <a:p>
            <a:pPr>
              <a:defRPr/>
            </a:pPr>
            <a:r>
              <a:rPr lang="en-US" altLang="en-US" sz="2000" dirty="0">
                <a:ea typeface="ＭＳ Ｐゴシック"/>
              </a:rPr>
              <a:t>Team gains confidence, but there is conflict around interpersonal issues,</a:t>
            </a:r>
            <a:endParaRPr lang="en-US" sz="2000" dirty="0">
              <a:ea typeface="ＭＳ Ｐゴシック"/>
              <a:cs typeface="Calibri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anose="020B0600070205080204" pitchFamily="34" charset="-128"/>
              <a:cs typeface="Calibri"/>
            </a:endParaRPr>
          </a:p>
          <a:p>
            <a:pPr eaLnBrk="1" hangingPunct="1">
              <a:defRPr/>
            </a:pPr>
            <a:r>
              <a:rPr lang="en-US" altLang="en-US" sz="2000" dirty="0">
                <a:ea typeface="ＭＳ Ｐゴシック"/>
              </a:rPr>
              <a:t>Team members vie for position showing their own personalities as they confront each other’s ideas and perspectives,</a:t>
            </a:r>
            <a:endParaRPr lang="en-US" altLang="en-US" sz="2000" dirty="0">
              <a:ea typeface="ＭＳ Ｐゴシック"/>
              <a:cs typeface="Calibri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anose="020B0600070205080204" pitchFamily="34" charset="-128"/>
              <a:cs typeface="Calibri"/>
            </a:endParaRPr>
          </a:p>
          <a:p>
            <a:pPr eaLnBrk="1" hangingPunct="1">
              <a:defRPr/>
            </a:pPr>
            <a:r>
              <a:rPr lang="en-US" altLang="en-US" sz="2000" dirty="0">
                <a:ea typeface="ＭＳ Ｐゴシック"/>
              </a:rPr>
              <a:t>The leader may also receive challenges from other team members,</a:t>
            </a:r>
            <a:endParaRPr lang="en-US" altLang="en-US" sz="2000" dirty="0">
              <a:ea typeface="ＭＳ Ｐゴシック"/>
              <a:cs typeface="Calibri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anose="020B0600070205080204" pitchFamily="34" charset="-128"/>
              <a:cs typeface="Calibri"/>
            </a:endParaRPr>
          </a:p>
          <a:p>
            <a:pPr eaLnBrk="1" hangingPunct="1">
              <a:defRPr/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34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BC7E8-BBE6-4D80-A769-48F84D3D3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FF0000"/>
                </a:solidFill>
                <a:ea typeface="+mj-ea"/>
              </a:rPr>
              <a:t>STORMING</a:t>
            </a:r>
            <a:r>
              <a:rPr lang="en-US" sz="3200" dirty="0">
                <a:ea typeface="+mj-ea"/>
              </a:rPr>
              <a:t/>
            </a:r>
            <a:br>
              <a:rPr lang="en-US" sz="3200" dirty="0">
                <a:ea typeface="+mj-ea"/>
              </a:rPr>
            </a:br>
            <a:endParaRPr lang="en-US" sz="44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1B56A-B7C6-4156-A66E-BE65AC3A4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600200"/>
            <a:ext cx="89154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dirty="0">
              <a:ea typeface="+mn-ea"/>
            </a:endParaRPr>
          </a:p>
          <a:p>
            <a:pPr marL="422910" indent="-28575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en-US" dirty="0">
                <a:ea typeface="+mn-ea"/>
              </a:rPr>
              <a:t>Clarity of purpose increases but plenty of uncertainties persist,</a:t>
            </a:r>
            <a:endParaRPr lang="en-US" dirty="0">
              <a:cs typeface="Calibri" panose="020F0502020204030204"/>
            </a:endParaRPr>
          </a:p>
          <a:p>
            <a:pPr marL="30861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endParaRPr lang="en-US" sz="1200" dirty="0">
              <a:cs typeface="Calibri" panose="020F0502020204030204"/>
            </a:endParaRPr>
          </a:p>
          <a:p>
            <a:pPr marL="422910" indent="-285750">
              <a:buClr>
                <a:schemeClr val="tx1">
                  <a:shade val="95000"/>
                </a:schemeClr>
              </a:buClr>
              <a:defRPr/>
            </a:pPr>
            <a:endParaRPr lang="en-US" dirty="0"/>
          </a:p>
          <a:p>
            <a:pPr marL="422910" indent="-285750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en-US" dirty="0">
                <a:ea typeface="+mn-ea"/>
              </a:rPr>
              <a:t>Cliques and factions form and there may be power struggles,</a:t>
            </a:r>
            <a:endParaRPr lang="en-US">
              <a:cs typeface="Calibri" panose="020F0502020204030204"/>
            </a:endParaRPr>
          </a:p>
          <a:p>
            <a:pPr marL="30861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endParaRPr lang="en-US" sz="1200" dirty="0">
              <a:cs typeface="Calibri" panose="020F0502020204030204"/>
            </a:endParaRPr>
          </a:p>
          <a:p>
            <a:pPr marL="422910" indent="-285750">
              <a:buClr>
                <a:schemeClr val="tx1">
                  <a:shade val="95000"/>
                </a:schemeClr>
              </a:buClr>
              <a:defRPr/>
            </a:pPr>
            <a:endParaRPr lang="en-US" dirty="0"/>
          </a:p>
          <a:p>
            <a:pPr marL="422910" indent="-285750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en-US" dirty="0">
                <a:ea typeface="+mn-ea"/>
              </a:rPr>
              <a:t>Frustration or disagreements about goals, expectations, roles and responsibilities would be expressed openly,</a:t>
            </a:r>
            <a:endParaRPr lang="en-US">
              <a:cs typeface="Calibri" panose="020F0502020204030204"/>
            </a:endParaRPr>
          </a:p>
          <a:p>
            <a:pPr marL="30861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endParaRPr lang="en-US" sz="1200" dirty="0">
              <a:cs typeface="Calibri" panose="020F0502020204030204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en-US" dirty="0">
                <a:ea typeface="+mn-ea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758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B01DD-D375-4B1F-90C3-91D3735A7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FF0000"/>
                </a:solidFill>
              </a:rPr>
              <a:t>STORMING</a:t>
            </a:r>
            <a:r>
              <a:rPr lang="en-US" sz="3200" dirty="0">
                <a:ea typeface="+mj-ea"/>
              </a:rPr>
              <a:t/>
            </a:r>
            <a:br>
              <a:rPr lang="en-US" sz="3200" dirty="0">
                <a:ea typeface="+mj-ea"/>
              </a:rPr>
            </a:br>
            <a:endParaRPr lang="en-US" sz="44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FA8DA-8EF3-4824-BD68-57BF54080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en-US" dirty="0">
                <a:ea typeface="+mn-ea"/>
              </a:rPr>
              <a:t>The Leader: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1200" dirty="0">
              <a:ea typeface="+mn-ea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Char char="•"/>
              <a:defRPr/>
            </a:pPr>
            <a:r>
              <a:rPr lang="en-US" dirty="0" smtClean="0">
                <a:ea typeface="+mn-ea"/>
              </a:rPr>
              <a:t>Must </a:t>
            </a:r>
            <a:r>
              <a:rPr lang="en-US" dirty="0">
                <a:ea typeface="+mn-ea"/>
              </a:rPr>
              <a:t>guide the team through this turbulent 	phase,</a:t>
            </a:r>
            <a:endParaRPr lang="en-US" dirty="0">
              <a:cs typeface="Calibri" panose="020F0502020204030204"/>
            </a:endParaRP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Arial" charset="0"/>
              <a:buChar char="•"/>
              <a:defRPr/>
            </a:pPr>
            <a:endParaRPr lang="en-US" dirty="0"/>
          </a:p>
          <a:p>
            <a:pPr marL="548640" indent="-411480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Char char="•"/>
              <a:defRPr/>
            </a:pPr>
            <a:r>
              <a:rPr lang="en-US" dirty="0">
                <a:ea typeface="+mn-ea"/>
              </a:rPr>
              <a:t>Needs to focus the team on its goals to </a:t>
            </a:r>
            <a:r>
              <a:rPr lang="en-US" dirty="0" smtClean="0">
                <a:ea typeface="+mn-ea"/>
              </a:rPr>
              <a:t>avoid them </a:t>
            </a:r>
            <a:r>
              <a:rPr lang="en-US" dirty="0">
                <a:ea typeface="+mn-ea"/>
              </a:rPr>
              <a:t>becoming distracted by the relationships 	and emotional issues,</a:t>
            </a:r>
            <a:endParaRPr lang="en-US" dirty="0">
              <a:cs typeface="Calibri" panose="020F0502020204030204"/>
            </a:endParaRPr>
          </a:p>
          <a:p>
            <a:pPr marL="137160" indent="0"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en-US" dirty="0">
                <a:ea typeface="+mn-ea"/>
              </a:rPr>
              <a:t>	</a:t>
            </a:r>
            <a:endParaRPr lang="en-US" dirty="0">
              <a:cs typeface="Calibri" panose="020F0502020204030204"/>
            </a:endParaRPr>
          </a:p>
          <a:p>
            <a:pPr marL="548640" indent="-411480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Char char="•"/>
              <a:defRPr/>
            </a:pPr>
            <a:r>
              <a:rPr lang="en-US" dirty="0">
                <a:ea typeface="+mn-ea"/>
              </a:rPr>
              <a:t>Compromises may be required to enable </a:t>
            </a:r>
            <a:r>
              <a:rPr lang="en-US" dirty="0" smtClean="0">
                <a:ea typeface="+mn-ea"/>
              </a:rPr>
              <a:t>progress</a:t>
            </a:r>
            <a:r>
              <a:rPr lang="en-US" dirty="0">
                <a:ea typeface="+mn-ea"/>
              </a:rPr>
              <a:t>,</a:t>
            </a:r>
            <a:endParaRPr lang="en-US" dirty="0">
              <a:cs typeface="Calibri" panose="020F0502020204030204"/>
            </a:endParaRP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Arial" charset="0"/>
              <a:buChar char="•"/>
              <a:defRPr/>
            </a:pPr>
            <a:endParaRPr lang="en-US" dirty="0"/>
          </a:p>
          <a:p>
            <a:pPr marL="548640" indent="-411480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Char char="•"/>
              <a:defRPr/>
            </a:pPr>
            <a:r>
              <a:rPr lang="en-US" dirty="0" smtClean="0">
                <a:ea typeface="+mn-ea"/>
              </a:rPr>
              <a:t>Display </a:t>
            </a:r>
            <a:r>
              <a:rPr lang="en-US" dirty="0">
                <a:ea typeface="+mn-ea"/>
              </a:rPr>
              <a:t>Coaching Style,</a:t>
            </a: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1103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FFB82-1208-4CF0-9379-45E18C69E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28600"/>
            <a:ext cx="8610600" cy="1981200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400" dirty="0">
                <a:solidFill>
                  <a:srgbClr val="FF0000"/>
                </a:solidFill>
                <a:ea typeface="+mj-ea"/>
              </a:rPr>
              <a:t>NORMING</a:t>
            </a:r>
            <a:r>
              <a:rPr lang="en-US" sz="3600" dirty="0">
                <a:ea typeface="+mj-ea"/>
              </a:rPr>
              <a:t/>
            </a:r>
            <a:br>
              <a:rPr lang="en-US" sz="3600" dirty="0">
                <a:ea typeface="+mj-ea"/>
              </a:rPr>
            </a:br>
            <a:r>
              <a:rPr lang="en-US" sz="3200" dirty="0">
                <a:ea typeface="+mj-ea"/>
              </a:rPr>
              <a:t/>
            </a:r>
            <a:br>
              <a:rPr lang="en-US" sz="3200" dirty="0">
                <a:ea typeface="+mj-ea"/>
              </a:rPr>
            </a:br>
            <a:endParaRPr lang="en-US" sz="44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67AD8-F35A-4AE5-AF2B-E1EB57232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743200"/>
            <a:ext cx="8229600" cy="3886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ea typeface="ＭＳ Ｐゴシック"/>
                <a:cs typeface="Calibri" panose="020F0502020204030204" pitchFamily="34" charset="0"/>
              </a:rPr>
              <a:t>Agreement and consensus is largely formed among team</a:t>
            </a:r>
            <a:endParaRPr lang="en-US" b="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US" altLang="en-US" dirty="0">
              <a:ea typeface="ＭＳ Ｐゴシック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altLang="en-US" dirty="0">
                <a:ea typeface="ＭＳ Ｐゴシック"/>
              </a:rPr>
              <a:t>Motivation levels are increased,</a:t>
            </a:r>
            <a:endParaRPr lang="en-US" dirty="0">
              <a:ea typeface="ＭＳ Ｐゴシック"/>
              <a:cs typeface="Calibri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/>
              </a:rPr>
              <a:t>Team effectiveness increases and the team starts to develop an identity,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/>
              </a:rPr>
              <a:t>Roles and responsibilities are clear and accepted,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/>
              </a:rPr>
              <a:t>There is a conscious effort to resolve problems and to achieve harmony,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477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6A170-F8EF-42E8-A7EE-578FD2A09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400" dirty="0">
                <a:solidFill>
                  <a:srgbClr val="FF0000"/>
                </a:solidFill>
                <a:ea typeface="+mj-ea"/>
              </a:rPr>
              <a:t>NORMING</a:t>
            </a:r>
            <a:r>
              <a:rPr lang="en-US" sz="4400" dirty="0">
                <a:ea typeface="+mj-ea"/>
              </a:rPr>
              <a:t> </a:t>
            </a:r>
            <a:r>
              <a:rPr lang="en-US" dirty="0">
                <a:ea typeface="+mj-ea"/>
              </a:rPr>
              <a:t/>
            </a:r>
            <a:br>
              <a:rPr lang="en-US" dirty="0">
                <a:ea typeface="+mj-ea"/>
              </a:rPr>
            </a:br>
            <a:endParaRPr lang="en-US" sz="4400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A922F-72E6-4684-BA70-51AF4E927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Big decisions are made by group agreement, smaller decision may be delegated to individual or small teams within the group,</a:t>
            </a:r>
          </a:p>
          <a:p>
            <a:pPr eaLnBrk="1" hangingPunct="1"/>
            <a:endParaRPr lang="en-US" altLang="en-US" sz="12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The team may engage in fun and social activities,</a:t>
            </a:r>
          </a:p>
          <a:p>
            <a:pPr eaLnBrk="1" hangingPunct="1"/>
            <a:endParaRPr lang="en-US" altLang="en-US" sz="12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The team discusses and develop its processes and working style,</a:t>
            </a:r>
          </a:p>
          <a:p>
            <a:pPr eaLnBrk="1" hangingPunct="1"/>
            <a:endParaRPr lang="en-US" altLang="en-US" sz="12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59222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61F49-EE4A-4A4B-A8E3-35400355B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400" dirty="0">
                <a:solidFill>
                  <a:srgbClr val="FF0000"/>
                </a:solidFill>
                <a:ea typeface="+mj-ea"/>
              </a:rPr>
              <a:t>NORMING</a:t>
            </a:r>
            <a:r>
              <a:rPr lang="en-US" sz="3600" dirty="0">
                <a:ea typeface="+mj-ea"/>
              </a:rPr>
              <a:t/>
            </a:r>
            <a:br>
              <a:rPr lang="en-US" sz="3600" dirty="0">
                <a:ea typeface="+mj-ea"/>
              </a:rPr>
            </a:br>
            <a:endParaRPr lang="en-US" sz="44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CEBB3-3B1E-420D-8239-F98E81638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24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/>
              </a:rPr>
              <a:t>The Leader:</a:t>
            </a:r>
            <a:endParaRPr lang="en-US" dirty="0">
              <a:ea typeface="ＭＳ Ｐゴシック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/>
              </a:rPr>
              <a:t>Allows the team to become more </a:t>
            </a:r>
            <a:r>
              <a:rPr lang="en-US" altLang="en-US" dirty="0" smtClean="0">
                <a:ea typeface="ＭＳ Ｐゴシック"/>
              </a:rPr>
              <a:t>autonomous</a:t>
            </a:r>
            <a:r>
              <a:rPr lang="en-US" altLang="en-US" dirty="0">
                <a:ea typeface="ＭＳ Ｐゴシック"/>
              </a:rPr>
              <a:t>,</a:t>
            </a:r>
            <a:endParaRPr lang="en-US" altLang="en-US" dirty="0">
              <a:ea typeface="ＭＳ Ｐゴシック"/>
              <a:cs typeface="Calibri"/>
            </a:endParaRPr>
          </a:p>
          <a:p>
            <a:endParaRPr lang="en-US" altLang="en-US" dirty="0">
              <a:ea typeface="ＭＳ Ｐゴシック"/>
            </a:endParaRPr>
          </a:p>
          <a:p>
            <a:r>
              <a:rPr lang="en-US" altLang="en-US" dirty="0">
                <a:ea typeface="ＭＳ Ｐゴシック"/>
              </a:rPr>
              <a:t>Shares some of the leadership with </a:t>
            </a:r>
            <a:r>
              <a:rPr lang="en-US" altLang="en-US" dirty="0" smtClean="0">
                <a:ea typeface="ＭＳ Ｐゴシック"/>
              </a:rPr>
              <a:t>the team</a:t>
            </a:r>
            <a:r>
              <a:rPr lang="en-US" altLang="en-US" dirty="0">
                <a:ea typeface="ＭＳ Ｐゴシック"/>
              </a:rPr>
              <a:t>,</a:t>
            </a:r>
            <a:endParaRPr lang="en-US" altLang="en-US" dirty="0">
              <a:ea typeface="ＭＳ Ｐゴシック"/>
              <a:cs typeface="Calibri"/>
            </a:endParaRPr>
          </a:p>
          <a:p>
            <a:endParaRPr lang="en-US" altLang="en-US" dirty="0">
              <a:ea typeface="ＭＳ Ｐゴシック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/>
              </a:rPr>
              <a:t>Display facilitative and enabling Style,				</a:t>
            </a:r>
            <a:endParaRPr lang="en-US" dirty="0">
              <a:ea typeface="ＭＳ Ｐゴシック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0657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EBF0-B624-49C3-89DE-DA6579E88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55774"/>
          </a:xfrm>
        </p:spPr>
        <p:txBody>
          <a:bodyPr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3600" dirty="0">
                <a:ea typeface="+mj-ea"/>
              </a:rPr>
              <a:t/>
            </a:r>
            <a:br>
              <a:rPr lang="en-US" sz="3600" dirty="0">
                <a:ea typeface="+mj-ea"/>
              </a:rPr>
            </a:br>
            <a:r>
              <a:rPr lang="en-US" sz="4400" dirty="0">
                <a:ea typeface="+mj-ea"/>
              </a:rPr>
              <a:t>PERFORMING</a:t>
            </a:r>
            <a:br>
              <a:rPr lang="en-US" sz="4400" dirty="0">
                <a:ea typeface="+mj-ea"/>
              </a:rPr>
            </a:b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C34A3-6C75-4208-90DE-AAE782CEA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648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ＭＳ Ｐゴシック"/>
                <a:cs typeface="Calibri Light"/>
              </a:rPr>
              <a:t>Area of strategic awareness</a:t>
            </a:r>
          </a:p>
          <a:p>
            <a:endParaRPr lang="en-US" altLang="en-US" dirty="0">
              <a:ea typeface="ＭＳ Ｐゴシック"/>
              <a:cs typeface="Calibri"/>
            </a:endParaRPr>
          </a:p>
          <a:p>
            <a:r>
              <a:rPr lang="en-US" altLang="en-US" dirty="0">
                <a:ea typeface="ＭＳ Ｐゴシック"/>
              </a:rPr>
              <a:t>The team knows clearly why it is doing,</a:t>
            </a:r>
            <a:endParaRPr lang="en-US" dirty="0">
              <a:ea typeface="ＭＳ Ｐゴシック"/>
              <a:cs typeface="Calibri"/>
            </a:endParaRPr>
          </a:p>
          <a:p>
            <a:pPr eaLnBrk="1" hangingPunct="1"/>
            <a:endParaRPr lang="en-US" altLang="en-US" sz="1200" dirty="0">
              <a:ea typeface="ＭＳ Ｐゴシック" panose="020B0600070205080204" pitchFamily="34" charset="-128"/>
              <a:cs typeface="Calibri"/>
            </a:endParaRPr>
          </a:p>
          <a:p>
            <a:pPr eaLnBrk="1" hangingPunct="1"/>
            <a:r>
              <a:rPr lang="en-US" altLang="en-US" dirty="0">
                <a:ea typeface="ＭＳ Ｐゴシック"/>
              </a:rPr>
              <a:t>Team is now able to function as a unit,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/>
            <a:endParaRPr lang="en-US" altLang="en-US" sz="1200" dirty="0">
              <a:ea typeface="ＭＳ Ｐゴシック" panose="020B0600070205080204" pitchFamily="34" charset="-128"/>
              <a:cs typeface="Calibri"/>
            </a:endParaRPr>
          </a:p>
          <a:p>
            <a:pPr eaLnBrk="1" hangingPunct="1"/>
            <a:r>
              <a:rPr lang="en-US" altLang="en-US" dirty="0">
                <a:ea typeface="ＭＳ Ｐゴシック"/>
              </a:rPr>
              <a:t>The team has shared vision and is able to stand on its own feet with no interference or participation from the leader,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/>
            <a:endParaRPr lang="en-US" altLang="en-US" sz="1200" dirty="0">
              <a:ea typeface="ＭＳ Ｐゴシック" panose="020B0600070205080204" pitchFamily="34" charset="-128"/>
              <a:cs typeface="Calibri"/>
            </a:endParaRPr>
          </a:p>
          <a:p>
            <a:pPr eaLnBrk="1" hangingPunct="1"/>
            <a:r>
              <a:rPr lang="en-US" altLang="en-US" dirty="0">
                <a:ea typeface="ＭＳ Ｐゴシック"/>
              </a:rPr>
              <a:t>Roles become flexible and functional, and group energy is channeled into task,</a:t>
            </a:r>
            <a:endParaRPr lang="en-US" altLang="en-US" dirty="0">
              <a:ea typeface="ＭＳ Ｐゴシック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4939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9056D-757F-473B-8D78-DEE285447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000" dirty="0">
                <a:ea typeface="+mj-ea"/>
              </a:rPr>
              <a:t>PERFORMING</a:t>
            </a:r>
            <a:br>
              <a:rPr lang="en-US" sz="4000" dirty="0">
                <a:ea typeface="+mj-ea"/>
              </a:rPr>
            </a:br>
            <a:endParaRPr lang="en-US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3B572-2B3B-44E8-BC74-7B4D79891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600200"/>
            <a:ext cx="84582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7345" lvl="1" algn="just" eaLnBrk="1" hangingPunct="1"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/>
              </a:rPr>
              <a:t>	</a:t>
            </a:r>
            <a:endParaRPr lang="en-US" dirty="0">
              <a:ea typeface="ＭＳ Ｐゴシック"/>
            </a:endParaRPr>
          </a:p>
          <a:p>
            <a:pPr marL="461645" lvl="1" indent="-285750" algn="just" eaLnBrk="1" hangingPunct="1">
              <a:buFont typeface="Arial" panose="020B0604020202020204" pitchFamily="34" charset="0"/>
              <a:buChar char="•"/>
            </a:pPr>
            <a:r>
              <a:rPr lang="en-US" altLang="en-US" b="1" dirty="0">
                <a:ea typeface="ＭＳ Ｐゴシック"/>
              </a:rPr>
              <a:t>	</a:t>
            </a:r>
            <a:r>
              <a:rPr lang="en-US" altLang="en-US" sz="2000" dirty="0">
                <a:ea typeface="ＭＳ Ｐゴシック"/>
              </a:rPr>
              <a:t>The team is now competent and able to handle the decision making process,</a:t>
            </a:r>
            <a:endParaRPr lang="en-US" altLang="en-US" sz="2000" dirty="0">
              <a:ea typeface="ＭＳ Ｐゴシック"/>
              <a:cs typeface="Calibri"/>
            </a:endParaRPr>
          </a:p>
          <a:p>
            <a:pPr marL="0" indent="0" algn="just" eaLnBrk="1" hangingPunct="1">
              <a:buNone/>
            </a:pPr>
            <a:endParaRPr lang="en-US" altLang="en-US" sz="2000" dirty="0">
              <a:ea typeface="ＭＳ Ｐゴシック" panose="020B0600070205080204" pitchFamily="34" charset="-128"/>
              <a:cs typeface="Calibri"/>
            </a:endParaRPr>
          </a:p>
          <a:p>
            <a:pPr algn="just" eaLnBrk="1" hangingPunct="1"/>
            <a:endParaRPr lang="en-US" altLang="en-US" sz="2000" dirty="0">
              <a:ea typeface="ＭＳ Ｐゴシック" panose="020B0600070205080204" pitchFamily="34" charset="-128"/>
              <a:cs typeface="Calibri"/>
            </a:endParaRP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ea typeface="ＭＳ Ｐゴシック"/>
              </a:rPr>
              <a:t>	There is a high degree of autonomy and disagreements are resolved with the team positively and necessary changes to processes and structure are made by the team,</a:t>
            </a:r>
            <a:endParaRPr lang="en-US" altLang="en-US" sz="2000" dirty="0">
              <a:ea typeface="ＭＳ Ｐゴシック"/>
              <a:cs typeface="Calibri"/>
            </a:endParaRPr>
          </a:p>
          <a:p>
            <a:pPr algn="just" eaLnBrk="1" hangingPunct="1"/>
            <a:endParaRPr lang="en-US" altLang="en-US" sz="2000" dirty="0">
              <a:ea typeface="ＭＳ Ｐゴシック" panose="020B0600070205080204" pitchFamily="34" charset="-128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2509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AB992-2506-445B-90A3-57B0C259E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96997" cy="759212"/>
          </a:xfrm>
        </p:spPr>
        <p:txBody>
          <a:bodyPr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000" dirty="0">
                <a:ea typeface="+mj-ea"/>
              </a:rPr>
              <a:t>PERFORMING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B10C3-B6F2-43B9-9750-D032434CB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371600"/>
            <a:ext cx="8229600" cy="51054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altLang="en-US" dirty="0">
              <a:ea typeface="ＭＳ Ｐゴシック"/>
            </a:endParaRPr>
          </a:p>
          <a:p>
            <a:endParaRPr lang="en-US" altLang="en-US" dirty="0">
              <a:ea typeface="ＭＳ Ｐゴシック"/>
              <a:cs typeface="Calibri"/>
            </a:endParaRPr>
          </a:p>
          <a:p>
            <a:pPr marL="0" indent="0">
              <a:buNone/>
            </a:pPr>
            <a:r>
              <a:rPr lang="en-US" altLang="en-US" dirty="0">
                <a:ea typeface="ＭＳ Ｐゴシック"/>
              </a:rPr>
              <a:t>The Leader:</a:t>
            </a:r>
            <a:endParaRPr lang="en-US" dirty="0">
              <a:cs typeface="Calibri" panose="020F0502020204030204"/>
            </a:endParaRPr>
          </a:p>
          <a:p>
            <a:pPr eaLnBrk="1" hangingPunct="1"/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/>
              </a:rPr>
              <a:t>	-	Solicits agreement on criteria for decision </a:t>
            </a:r>
            <a:r>
              <a:rPr lang="en-US" altLang="en-US" dirty="0" smtClean="0">
                <a:ea typeface="ＭＳ Ｐゴシック"/>
              </a:rPr>
              <a:t>making </a:t>
            </a:r>
            <a:r>
              <a:rPr lang="en-US" altLang="en-US" dirty="0">
                <a:ea typeface="ＭＳ Ｐゴシック"/>
              </a:rPr>
              <a:t>from the team,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/>
              </a:rPr>
              <a:t>	-	Let the team make most of the necessary </a:t>
            </a:r>
            <a:r>
              <a:rPr lang="en-US" altLang="en-US" dirty="0" smtClean="0">
                <a:ea typeface="ＭＳ Ｐゴシック"/>
              </a:rPr>
              <a:t>decisions</a:t>
            </a:r>
            <a:r>
              <a:rPr lang="en-US" altLang="en-US" dirty="0">
                <a:ea typeface="ＭＳ Ｐゴシック"/>
              </a:rPr>
              <a:t>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/>
              </a:rPr>
              <a:t>	-	Adopts a delegating style,</a:t>
            </a:r>
            <a:endParaRPr lang="en-US" altLang="en-US" dirty="0">
              <a:ea typeface="ＭＳ Ｐゴシック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72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F6695-F811-427F-B795-D0ED2A91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74638"/>
            <a:ext cx="8610600" cy="1935162"/>
          </a:xfrm>
        </p:spPr>
        <p:txBody>
          <a:bodyPr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4000" dirty="0">
                <a:ea typeface="+mj-ea"/>
              </a:rPr>
              <a:t>ADJOURNING</a:t>
            </a:r>
            <a:br>
              <a:rPr lang="en-US" sz="4000" dirty="0">
                <a:ea typeface="+mj-ea"/>
              </a:rPr>
            </a:br>
            <a:r>
              <a:rPr lang="en-US" sz="4000" dirty="0">
                <a:ea typeface="+mj-ea"/>
              </a:rPr>
              <a:t/>
            </a:r>
            <a:br>
              <a:rPr lang="en-US" sz="4000" dirty="0">
                <a:ea typeface="+mj-ea"/>
              </a:rPr>
            </a:br>
            <a:endParaRPr lang="en-US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B6915-12B4-4629-833C-CF41BF5D2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62200"/>
            <a:ext cx="8229600" cy="3763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ＭＳ Ｐゴシック"/>
                <a:cs typeface="Calibri Light"/>
              </a:rPr>
              <a:t>The task is complete and the team is disassembled</a:t>
            </a:r>
            <a:endParaRPr lang="en-US" dirty="0">
              <a:ea typeface="+mn-lt"/>
              <a:cs typeface="+mn-lt"/>
            </a:endParaRPr>
          </a:p>
          <a:p>
            <a:endParaRPr lang="en-US" altLang="en-US" dirty="0">
              <a:ea typeface="ＭＳ Ｐゴシック"/>
              <a:cs typeface="Calibri"/>
            </a:endParaRPr>
          </a:p>
          <a:p>
            <a:r>
              <a:rPr lang="en-US" altLang="en-US" dirty="0">
                <a:ea typeface="ＭＳ Ｐゴシック"/>
              </a:rPr>
              <a:t>The team </a:t>
            </a:r>
            <a:r>
              <a:rPr lang="en-US" altLang="en-US" dirty="0" err="1">
                <a:ea typeface="ＭＳ Ｐゴシック"/>
              </a:rPr>
              <a:t>recognises</a:t>
            </a:r>
            <a:r>
              <a:rPr lang="en-US" altLang="en-US" dirty="0">
                <a:ea typeface="ＭＳ Ｐゴシック"/>
              </a:rPr>
              <a:t> the sense of loss felt by group members,</a:t>
            </a:r>
            <a:endParaRPr lang="en-US" dirty="0"/>
          </a:p>
          <a:p>
            <a:pPr eaLnBrk="1" hangingPunct="1"/>
            <a:endParaRPr lang="en-US" altLang="en-US" sz="1200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/>
              </a:rPr>
              <a:t> Motivation can decline as uncertainty about the future begins to set in,</a:t>
            </a:r>
            <a:endParaRPr lang="en-US" altLang="en-US" dirty="0">
              <a:ea typeface="ＭＳ Ｐゴシック"/>
              <a:cs typeface="Calibri"/>
            </a:endParaRPr>
          </a:p>
          <a:p>
            <a:pPr eaLnBrk="1" hangingPunct="1"/>
            <a:endParaRPr lang="en-US" altLang="en-US" sz="12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ea typeface="ＭＳ Ｐゴシック"/>
              </a:rPr>
              <a:t>The leader may chose to introduce new projects in order to recommence the ‘Forming’ Stage of team development,</a:t>
            </a:r>
            <a:endParaRPr lang="en-US" altLang="en-US" dirty="0">
              <a:ea typeface="ＭＳ Ｐゴシック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959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Content Placeholder 2">
            <a:extLst>
              <a:ext uri="{FF2B5EF4-FFF2-40B4-BE49-F238E27FC236}">
                <a16:creationId xmlns:a16="http://schemas.microsoft.com/office/drawing/2014/main" id="{300D03C1-59CB-4C19-87C1-3021DA4B0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04800"/>
            <a:ext cx="8610600" cy="6324600"/>
          </a:xfrm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3600">
                <a:ea typeface="ＭＳ Ｐゴシック" panose="020B0600070205080204" pitchFamily="34" charset="-128"/>
              </a:rPr>
              <a:t>Tuckman’s Stages of Team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4B2137-627D-4503-B079-1FCEFEBEBAC9}"/>
              </a:ext>
            </a:extLst>
          </p:cNvPr>
          <p:cNvSpPr/>
          <p:nvPr/>
        </p:nvSpPr>
        <p:spPr>
          <a:xfrm>
            <a:off x="1676400" y="1524000"/>
            <a:ext cx="56388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chemeClr val="tx1"/>
                </a:solidFill>
              </a:rPr>
              <a:t>              FORMING		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CC5970-DF4A-4C17-A823-07FFF6E8D1AF}"/>
              </a:ext>
            </a:extLst>
          </p:cNvPr>
          <p:cNvSpPr/>
          <p:nvPr/>
        </p:nvSpPr>
        <p:spPr>
          <a:xfrm>
            <a:off x="1447800" y="2438400"/>
            <a:ext cx="6172200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       STORMING 	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718F6B-CA48-4A1F-AF53-013A8D7E6E22}"/>
              </a:ext>
            </a:extLst>
          </p:cNvPr>
          <p:cNvSpPr/>
          <p:nvPr/>
        </p:nvSpPr>
        <p:spPr>
          <a:xfrm>
            <a:off x="1600200" y="3429000"/>
            <a:ext cx="5943600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NORMING 	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C85A196-F4AD-47DD-9BAE-7E274E2D8982}"/>
              </a:ext>
            </a:extLst>
          </p:cNvPr>
          <p:cNvSpPr/>
          <p:nvPr/>
        </p:nvSpPr>
        <p:spPr>
          <a:xfrm>
            <a:off x="1676400" y="4343400"/>
            <a:ext cx="5791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                PERFORMING		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6880AA-9718-4F48-BE19-41C26F6C18D4}"/>
              </a:ext>
            </a:extLst>
          </p:cNvPr>
          <p:cNvSpPr/>
          <p:nvPr/>
        </p:nvSpPr>
        <p:spPr>
          <a:xfrm>
            <a:off x="1752600" y="5181600"/>
            <a:ext cx="5715000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chemeClr val="tx1"/>
                </a:solidFill>
              </a:rPr>
              <a:t>ADJOURNING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76CDA90-CE06-4F75-AC43-8DDFD10570C6}"/>
              </a:ext>
            </a:extLst>
          </p:cNvPr>
          <p:cNvCxnSpPr>
            <a:stCxn id="4" idx="2"/>
          </p:cNvCxnSpPr>
          <p:nvPr/>
        </p:nvCxnSpPr>
        <p:spPr>
          <a:xfrm flipH="1">
            <a:off x="4494213" y="1981200"/>
            <a:ext cx="1587" cy="4587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69DD0A6-ADC4-493A-968F-80AA63091827}"/>
              </a:ext>
            </a:extLst>
          </p:cNvPr>
          <p:cNvCxnSpPr/>
          <p:nvPr/>
        </p:nvCxnSpPr>
        <p:spPr>
          <a:xfrm rot="5400000">
            <a:off x="4306888" y="4151312"/>
            <a:ext cx="381000" cy="31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2EBA9AA-635E-4658-AA1C-645826CAFA95}"/>
              </a:ext>
            </a:extLst>
          </p:cNvPr>
          <p:cNvCxnSpPr/>
          <p:nvPr/>
        </p:nvCxnSpPr>
        <p:spPr>
          <a:xfrm rot="5400000">
            <a:off x="4305301" y="4991100"/>
            <a:ext cx="381000" cy="31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5E494255-33D1-43C3-8BFF-9EB6E24C63E3}"/>
              </a:ext>
            </a:extLst>
          </p:cNvPr>
          <p:cNvCxnSpPr/>
          <p:nvPr/>
        </p:nvCxnSpPr>
        <p:spPr>
          <a:xfrm>
            <a:off x="4495800" y="2971800"/>
            <a:ext cx="0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463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7E8B1-16DE-43D6-BBE3-5BC862C72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109" y="2671721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cs typeface="Calibri Light"/>
              </a:rPr>
              <a:t>Or Another Way to Look The Model.....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835ED-F66B-41D5-8BDF-13B636B4DB48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28650" y="1460801"/>
            <a:ext cx="7886700" cy="364824"/>
          </a:xfrm>
        </p:spPr>
        <p:txBody>
          <a:bodyPr>
            <a:normAutofit lnSpcReduction="1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5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C48DF-90A0-4E84-A80C-D3BD983A3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</a:t>
            </a:r>
            <a:r>
              <a:rPr lang="en-GB" dirty="0" smtClean="0">
                <a:cs typeface="Calibri Light"/>
              </a:rPr>
              <a:t>Film – The Fellowship of the Ring!!!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2849F-FA9F-4DA8-B6D7-4823030B9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https://www.youtube.com/watch?v=ysWWGf8VsOg&amp;feature=youtu.be</a:t>
            </a:r>
            <a:endParaRPr lang="en-GB" sz="20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5825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Any Questions?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08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72DFB5E-B3F7-4BAE-A5A6-95C0808956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1B9ED6-4FC8-4707-94C1-08FAE4A7200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7C51F5-1E46-47B8-9715-A8753B0CE0D9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ee7a20b1-ddba-4ac9-b1b6-34fd780388d2"/>
    <ds:schemaRef ds:uri="aadfcd52-e379-49eb-a412-e28a16640aff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408</Words>
  <Application>Microsoft Office PowerPoint</Application>
  <PresentationFormat>On-screen Show (4:3)</PresentationFormat>
  <Paragraphs>160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ＭＳ Ｐゴシック</vt:lpstr>
      <vt:lpstr>Arial</vt:lpstr>
      <vt:lpstr>Calibri</vt:lpstr>
      <vt:lpstr>Calibri Light</vt:lpstr>
      <vt:lpstr>Wingdings 2</vt:lpstr>
      <vt:lpstr>Office Theme</vt:lpstr>
      <vt:lpstr>Session 2  Leadership Models continued  Group Dynamics</vt:lpstr>
      <vt:lpstr>PowerPoint Presentation</vt:lpstr>
      <vt:lpstr>Watch the Film – Tuckmans Model!!!</vt:lpstr>
      <vt:lpstr>FORMING - Team’s Initiation Phase</vt:lpstr>
      <vt:lpstr>FORMING  - Cont.</vt:lpstr>
      <vt:lpstr>FORMING - Cont.</vt:lpstr>
      <vt:lpstr>STORMING </vt:lpstr>
      <vt:lpstr>STORMING </vt:lpstr>
      <vt:lpstr>STORMING </vt:lpstr>
      <vt:lpstr>NORMING  </vt:lpstr>
      <vt:lpstr>NORMING  </vt:lpstr>
      <vt:lpstr>NORMING </vt:lpstr>
      <vt:lpstr> PERFORMING </vt:lpstr>
      <vt:lpstr>PERFORMING </vt:lpstr>
      <vt:lpstr>PERFORMING</vt:lpstr>
      <vt:lpstr>ADJOURNING  </vt:lpstr>
      <vt:lpstr>PowerPoint Presentation</vt:lpstr>
      <vt:lpstr>Or Another Way to Look The Model.....</vt:lpstr>
      <vt:lpstr>Watch the Film – The Fellowship of the Ring!!!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Transactional Leadership</dc:title>
  <dc:creator>Jones, Wynne</dc:creator>
  <cp:lastModifiedBy>Peter Doyle</cp:lastModifiedBy>
  <cp:revision>221</cp:revision>
  <cp:lastPrinted>2016-02-25T08:51:15Z</cp:lastPrinted>
  <dcterms:created xsi:type="dcterms:W3CDTF">2015-02-04T11:31:19Z</dcterms:created>
  <dcterms:modified xsi:type="dcterms:W3CDTF">2020-08-05T15:14:48Z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