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8" r:id="rId9"/>
    <p:sldId id="264" r:id="rId10"/>
    <p:sldId id="267" r:id="rId11"/>
    <p:sldId id="265" r:id="rId12"/>
    <p:sldId id="26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A526CF-CD97-4E0E-AA7B-FCFCFE51E4E1}" v="28" dt="2026-04-20T09:27:35.1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17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705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93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81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09982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299845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49987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699895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MSc in  Cybersecurity &amp; Digital Forensics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rial" panose="020B0604020202020204"/>
                <a:ea typeface="+mn-lt"/>
                <a:cs typeface="Arial" panose="020B0604020202020204"/>
              </a:rPr>
              <a:t>Research Methods and Professional Development</a:t>
            </a:r>
            <a:endParaRPr lang="en-US"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Shafee Ul Mahmud Chowdhury</a:t>
            </a:r>
            <a:br>
              <a:rPr lang="en-US" dirty="0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</a:br>
            <a:r>
              <a:rPr lang="en-US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2436374</a:t>
            </a:r>
            <a:br>
              <a:rPr lang="en-US" dirty="0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</a:br>
            <a:endParaRPr lang="en-US">
              <a:latin typeface="Aptos Display"/>
              <a:ea typeface="+mn-lt"/>
              <a:cs typeface="+mn-lt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University of Wales Trinity Saint David </a:t>
            </a:r>
            <a:br>
              <a:rPr lang="en-US" dirty="0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</a:br>
            <a:endParaRPr lang="en-US">
              <a:latin typeface="Arial" panose="020B0604020202020204"/>
              <a:ea typeface="+mn-lt"/>
              <a:cs typeface="Arial" panose="020B0604020202020204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Date : 20th April 2026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 panose="020B0604020202020204"/>
                <a:cs typeface="Arial" panose="020B0604020202020204"/>
              </a:rPr>
              <a:t>Presenting</a:t>
            </a:r>
            <a:r>
              <a:rPr lang="en-US" dirty="0">
                <a:latin typeface="Arial" panose="020B0604020202020204"/>
                <a:cs typeface="Arial" panose="020B0604020202020204"/>
              </a:rPr>
              <a:t> on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7184"/>
            <a:ext cx="10515600" cy="2569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>
                <a:latin typeface="Arial" panose="020B0604020202020204"/>
                <a:ea typeface="+mn-lt"/>
                <a:cs typeface="Arial" panose="020B0604020202020204"/>
              </a:rPr>
              <a:t>Adaptive AI-Based Real-Time DDoS Detection and Mitigation for Computer Networks.</a:t>
            </a:r>
            <a:endParaRPr lang="en-US" sz="4000">
              <a:latin typeface="Arial" panose="020B0604020202020204"/>
              <a:cs typeface="Arial" panose="020B060402020202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Research Context / Background</a:t>
            </a: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2282"/>
            <a:ext cx="10515600" cy="42322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 marL="342900" indent="-342900">
              <a:buFont typeface="Wingdings" panose="05000000000000000000" pitchFamily="34" charset="0"/>
              <a:buChar char="Ø"/>
            </a:pPr>
            <a:r>
              <a:rPr lang="en-US" sz="240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Systems</a:t>
            </a:r>
            <a:r>
              <a:rPr lang="en-US" sz="2400" dirty="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 are static and struggle with evolving and zero-day attacks [1]</a:t>
            </a:r>
          </a:p>
          <a:p>
            <a:pPr marL="342900" indent="-342900">
              <a:buFont typeface="Wingdings" panose="05000000000000000000" pitchFamily="34" charset="0"/>
              <a:buChar char="Ø"/>
            </a:pPr>
            <a:r>
              <a:rPr lang="en-US" sz="240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DDoS attacks challenge of seamless service operation</a:t>
            </a:r>
            <a:r>
              <a:rPr lang="en-US" sz="2400" dirty="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 [1]</a:t>
            </a:r>
          </a:p>
          <a:p>
            <a:pPr marL="342900" indent="-342900">
              <a:buFont typeface="Wingdings" panose="05000000000000000000" pitchFamily="34" charset="0"/>
              <a:buChar char="Ø"/>
            </a:pPr>
            <a:r>
              <a:rPr lang="en-US" sz="240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Adaptive AI enables real-time detection and automated mitigation of attacks.[2]</a:t>
            </a:r>
            <a:endParaRPr lang="en-US" sz="2400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 marL="342900" indent="-342900">
              <a:buFont typeface="Wingdings" panose="05000000000000000000" pitchFamily="34" charset="0"/>
              <a:buChar char="Ø"/>
            </a:pPr>
            <a:r>
              <a:rPr lang="en-US" sz="240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Crucial for cybersecurity - ensuring availability</a:t>
            </a:r>
          </a:p>
          <a:p>
            <a:pPr marL="342900" indent="-342900">
              <a:buFont typeface="Wingdings" panose="05000000000000000000" pitchFamily="34" charset="0"/>
              <a:buChar char="Ø"/>
            </a:pPr>
            <a:r>
              <a:rPr lang="en-US" sz="240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 digital forensics - analyzing and tracing attacks [2]</a:t>
            </a: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Research Problem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34" charset="0"/>
              <a:buChar char="Ø"/>
            </a:pPr>
            <a:r>
              <a:rPr lang="en-US" sz="240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Existing DDoS detection systems lack real-time adaptability to evolving attack patterns [2]</a:t>
            </a:r>
            <a:endParaRPr lang="en-US" sz="2400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>
              <a:buFont typeface="Wingdings" panose="05000000000000000000" pitchFamily="34" charset="0"/>
              <a:buChar char="Ø"/>
            </a:pPr>
            <a:endParaRPr lang="en-US" sz="2400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 sz="2400" dirty="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Adaptive AI models for accurate detection and mitigation on transit [2]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Research Aim and Objectives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27906"/>
            <a:ext cx="10515600" cy="482758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34" charset="0"/>
              <a:buChar char="Ø"/>
            </a:pPr>
            <a:endParaRPr lang="en-US" dirty="0">
              <a:latin typeface="Arial" panose="020B0604020202020204"/>
              <a:cs typeface="Arial" panose="020B060402020202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 dirty="0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Develop an intelligent, adaptive framework to identify and prevent DDoS attacks in real time.</a:t>
            </a:r>
            <a:r>
              <a:rPr lang="en-US" dirty="0">
                <a:highlight>
                  <a:srgbClr val="FFFFFF"/>
                </a:highlight>
                <a:latin typeface="Arial" panose="020B0604020202020204"/>
                <a:ea typeface="Calibri" panose="020F0502020204030204"/>
                <a:cs typeface="Arial" panose="020B0604020202020204"/>
              </a:rPr>
              <a:t>[2]</a:t>
            </a:r>
            <a:endParaRPr lang="en-US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 dirty="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 Identify abnormal network traffic patterns [4]</a:t>
            </a: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Deploy dynamic detection techniques with automated countermeasure execution.</a:t>
            </a:r>
            <a:r>
              <a:rPr lang="en-US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 [3]</a:t>
            </a:r>
            <a:endParaRPr lang="en-US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Evaluate system performance (accuracy, detection rate, false positives) [2]</a:t>
            </a:r>
            <a:endParaRPr lang="en-US" dirty="0"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 dirty="0"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Analyze effectiveness in handling different types of DDoS attacks [3]</a:t>
            </a: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Literature Review Summary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Focus on detection but lack effective real-time mitigation strategies [3]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Most models are trained on static datasets and struggle with dynamic, real-world traffic [1]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Limited research on adaptive, self-learning systems that evolve with new attack patterns [1]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 Need for integrated, real-time, and adaptive AI-based solutions for both detection and mitigation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Research Methodology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  Use an experimental research design with AI/ML models for DDoS detection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Collect network traffic datasets (e.g., normal vs attack traffic)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Preprocess data (cleaning, feature extraction, normalization) [5]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Train and test models to detect anomalies in real time [4]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Evaluate performance using metrics like accuracy, precision, and recall [1]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Research Methodology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34" charset="0"/>
              <a:buChar char="Ø"/>
            </a:pP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3" descr="A diagram of a firewall rules&#10;&#10;AI-generated content may be incorrect.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153" y="2043112"/>
            <a:ext cx="8042812" cy="381791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Project Planning and Resources</a:t>
            </a:r>
            <a:endParaRPr lang="en-US"/>
          </a:p>
          <a:p>
            <a:endParaRPr lang="en-US" dirty="0"/>
          </a:p>
        </p:txBody>
      </p:sp>
      <p:pic>
        <p:nvPicPr>
          <p:cNvPr id="4" name="Content Placeholder 3" descr="A graph with different colored squares&#10;&#10;AI-generated content may be incorrect.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378502"/>
            <a:ext cx="10956131" cy="316224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Project Planning and Resources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2282"/>
            <a:ext cx="10956131" cy="44346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   Use datasets - network traffic, DDoS datasets for training and testing [2]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Tools: Virtual box, Python, machine learning libraries  - TensorFlow, Scikit-learn [2]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Technologies: AI/ML models, network monitoring tools, simulation environments [3]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Hardware/Resources: high-performance system for real-time processing [1]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Project Impact and Limitations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  Improves real-time DDoS detection and response accuracy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Reduces network downtime and service disruption [3]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Enhances automated and scalable cybersecurity defenses [4]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Limitation: Requires large, high-quality training data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r>
              <a:rPr lang="en-US">
                <a:ea typeface="+mn-lt"/>
                <a:cs typeface="+mn-lt"/>
              </a:rPr>
              <a:t>Limitation: Possible false positives and high computational cost[1]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34" charset="0"/>
              <a:buChar char="Ø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References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1.Mahar, I.A., Aziz, K., Chakrabarti, P. </a:t>
            </a:r>
            <a:r>
              <a:rPr lang="en-US" sz="1800" i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et al.</a:t>
            </a:r>
            <a:r>
              <a:rPr lang="en-US" sz="18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ea typeface="+mn-lt"/>
                <a:cs typeface="Arial" panose="020B0604020202020204"/>
              </a:rPr>
              <a:t> A hybrid machine learning approach for detecting DDoS attacks in software-defined networks. </a:t>
            </a:r>
            <a:endParaRPr lang="en-US"/>
          </a:p>
          <a:p>
            <a:pPr marL="0" indent="0">
              <a:buNone/>
            </a:pPr>
            <a:r>
              <a:rPr lang="en-US" sz="18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2.GUPTA, A.B., AKTER, S., ISLAM, M., JABED, M.M.I. and FERDOUS, J., 2023. Smart Defense: AI-Powered Adaptive IDs for Real-Time Zero-Day Threat Mitigation.". </a:t>
            </a:r>
            <a:r>
              <a:rPr lang="en-US" sz="1800" i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IEEE, Piscataway, NJ, USA, Tech. Rep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.</a:t>
            </a:r>
          </a:p>
          <a:p>
            <a:pPr marL="0" indent="0">
              <a:buNone/>
            </a:pPr>
            <a:r>
              <a:rPr lang="en-US" sz="18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3.Yurchenko, T. and Oladele, O.K., AI-Powered DDoS Detection and Mitigation: Developing Adaptive Machine Learning Frameworks to Predict and Block Next-Generation Attacks.</a:t>
            </a:r>
            <a:endParaRPr lang="en-US" sz="18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4.R. R. Katta and V. Dorai, "AI-Agent-Based Autonomous Defense Against DoS/DDoS in AI Data Centers," </a:t>
            </a:r>
            <a:r>
              <a:rPr lang="en-US" sz="1800" i="1">
                <a:solidFill>
                  <a:srgbClr val="333333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2025 International Conference on Computer and Applications (ICCA)</a:t>
            </a:r>
            <a:r>
              <a:rPr lang="en-US" sz="1800">
                <a:solidFill>
                  <a:srgbClr val="333333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, Bahrain, Bahrain, 2025</a:t>
            </a:r>
            <a:endParaRPr lang="en-US" sz="1800" dirty="0">
              <a:solidFill>
                <a:srgbClr val="333333"/>
              </a:solidFill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333333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5. 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Ko, K.M., Baek, J.M., Seo, B.S. and Lee, W.B., 2023. Comparative study of AI-enabled DDoS detection technologies in SDN. </a:t>
            </a:r>
            <a:r>
              <a:rPr lang="en-US" sz="18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Applied Sciences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, </a:t>
            </a:r>
            <a:r>
              <a:rPr lang="en-US" sz="1800" i="1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13</a:t>
            </a:r>
            <a:r>
              <a:rPr lang="en-US" sz="18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/>
                <a:cs typeface="Arial" panose="020B0604020202020204"/>
              </a:rPr>
              <a:t>(17), p.9488.</a:t>
            </a:r>
          </a:p>
          <a:p>
            <a:endParaRPr lang="en-US" sz="10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/>
              <a:cs typeface="Arial" panose="020B060402020202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061BF2-0232-E113-9AED-0245E3E617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91140-F363-ECBB-86B9-5EE44BA3E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4320163"/>
          </a:xfrm>
        </p:spPr>
        <p:txBody>
          <a:bodyPr/>
          <a:lstStyle/>
          <a:p>
            <a:r>
              <a:rPr lang="en-US" dirty="0">
                <a:ea typeface="+mj-lt"/>
                <a:cs typeface="+mj-lt"/>
              </a:rPr>
              <a:t>                       </a:t>
            </a:r>
            <a:r>
              <a:rPr lang="en-US" sz="5400" dirty="0">
                <a:ea typeface="+mj-lt"/>
                <a:cs typeface="+mj-lt"/>
              </a:rPr>
              <a:t>Thank</a:t>
            </a:r>
            <a:r>
              <a:rPr lang="en-US" dirty="0">
                <a:ea typeface="+mj-lt"/>
                <a:cs typeface="+mj-lt"/>
              </a:rPr>
              <a:t> you</a:t>
            </a:r>
            <a:endParaRPr lang="en-US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68476486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3507</Words>
  <Application>Microsoft Office PowerPoint</Application>
  <PresentationFormat>Widescreen</PresentationFormat>
  <Paragraphs>98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Retrospect</vt:lpstr>
      <vt:lpstr>MSc in  Cybersecurity &amp; Digital Forensics </vt:lpstr>
      <vt:lpstr>Presenting on </vt:lpstr>
      <vt:lpstr>Research Context / Background </vt:lpstr>
      <vt:lpstr>Research Problem </vt:lpstr>
      <vt:lpstr>Research Aim and Objectives </vt:lpstr>
      <vt:lpstr>Literature Review Summary </vt:lpstr>
      <vt:lpstr>Research Methodology </vt:lpstr>
      <vt:lpstr>Research Methodology </vt:lpstr>
      <vt:lpstr>Project Planning and Resources </vt:lpstr>
      <vt:lpstr>Project Planning and Resources </vt:lpstr>
      <vt:lpstr>Project Impact and Limitations </vt:lpstr>
      <vt:lpstr>References </vt:lpstr>
      <vt:lpstr>                       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Shafee-Ul-Mahmud Chowdhury</cp:lastModifiedBy>
  <cp:revision>311</cp:revision>
  <dcterms:created xsi:type="dcterms:W3CDTF">2026-04-15T22:38:00Z</dcterms:created>
  <dcterms:modified xsi:type="dcterms:W3CDTF">2026-04-20T09:29:02Z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D0B9C85B21824E2CBA85DB584DDD99A3_12</vt:lpwstr>
  </property>
  <property fmtid="{D5CDD505-2E9C-101B-9397-08002B2CF9AE}" pid="3" name="KSOProductBuildVer">
    <vt:lpwstr>1033-12.2.0.23196</vt:lpwstr>
  </property>
</Properties>
</file>