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240FC1E-D206-491E-982B-C94C60519D2F}"/>
              </a:ext>
            </a:extLst>
          </p:cNvPr>
          <p:cNvSpPr/>
          <p:nvPr/>
        </p:nvSpPr>
        <p:spPr>
          <a:xfrm>
            <a:off x="157045" y="3718561"/>
            <a:ext cx="3488787" cy="2948944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ACADEMIC HISTORY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 graduated from the </a:t>
            </a:r>
            <a:r>
              <a:rPr lang="en-GB" b="1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University of Nottingham </a:t>
            </a:r>
            <a:r>
              <a:rPr lang="en-GB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in June 2018 with a First </a:t>
            </a:r>
            <a:r>
              <a:rPr lang="en-GB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Class Honours degree </a:t>
            </a:r>
            <a:r>
              <a:rPr lang="en-GB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in </a:t>
            </a:r>
            <a:r>
              <a:rPr lang="en-GB" b="1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German and History</a:t>
            </a:r>
            <a:r>
              <a:rPr lang="en-GB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 attained 3 A-Levels in German, History and Maths.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 attained 14 GCSEs: six A*s, seven As and one B.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E5E022-1736-4B00-8420-F07E22D2937E}"/>
              </a:ext>
            </a:extLst>
          </p:cNvPr>
          <p:cNvSpPr/>
          <p:nvPr/>
        </p:nvSpPr>
        <p:spPr>
          <a:xfrm>
            <a:off x="157045" y="192180"/>
            <a:ext cx="3488787" cy="3404459"/>
          </a:xfrm>
          <a:prstGeom prst="rect">
            <a:avLst/>
          </a:prstGeom>
          <a:solidFill>
            <a:schemeClr val="bg2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PREVIOUS TEACHING EXPERIENCES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550" b="1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As part of my degree, I spent 10 months in north-east Germany teaching English to high school and A-Level students.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550" b="1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 spent 6 weeks in an all-male middle school, teaching German to Years 8 and 9.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550" b="1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 have regularly volunteered at local primary schools as a TA.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550" b="1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 also worked with children daily during my two summers as a Haven Holidays FunStar. </a:t>
            </a:r>
            <a:endParaRPr lang="en-GB" sz="1550" b="1" dirty="0">
              <a:solidFill>
                <a:schemeClr val="bg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220BD8B-9779-4C2A-AD40-94265DC4E5DD}"/>
              </a:ext>
            </a:extLst>
          </p:cNvPr>
          <p:cNvSpPr/>
          <p:nvPr/>
        </p:nvSpPr>
        <p:spPr>
          <a:xfrm>
            <a:off x="3824002" y="4536952"/>
            <a:ext cx="5441114" cy="2130552"/>
          </a:xfrm>
          <a:prstGeom prst="rect">
            <a:avLst/>
          </a:prstGeom>
          <a:solidFill>
            <a:schemeClr val="bg2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b="1" dirty="0">
              <a:solidFill>
                <a:schemeClr val="bg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600" b="1" dirty="0">
              <a:solidFill>
                <a:schemeClr val="bg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dirty="0">
                <a:solidFill>
                  <a:schemeClr val="bg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REASONS FOR ENTERING THE TEACHING PROFESSION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500" b="1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My decision to enter a career in education has been heavily influenced by my desire to work with children and my natural ability to teach capably.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500" b="1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 feel very passionately about being able to aid and follow the growth of all pupils with whom I come into contact. Teaching can be immensely rewarding and I hope to thrive on the challenges and pressures it can present.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1600" b="1" dirty="0">
              <a:solidFill>
                <a:schemeClr val="tx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sz="1600" b="1" dirty="0">
              <a:solidFill>
                <a:schemeClr val="tx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DBB2BA7-1FF0-4650-ACCC-428A6A3112E8}"/>
              </a:ext>
            </a:extLst>
          </p:cNvPr>
          <p:cNvSpPr/>
          <p:nvPr/>
        </p:nvSpPr>
        <p:spPr>
          <a:xfrm>
            <a:off x="9443286" y="4536953"/>
            <a:ext cx="2591668" cy="2130551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>
              <a:solidFill>
                <a:schemeClr val="bg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bg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solidFill>
                  <a:schemeClr val="bg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SUBJECTS I COULD 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TEACH</a:t>
            </a:r>
          </a:p>
          <a:p>
            <a:pPr algn="ctr"/>
            <a:r>
              <a:rPr lang="en-GB" sz="1600" b="1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The main subjects I could teach are:</a:t>
            </a:r>
            <a:r>
              <a:rPr lang="en-GB" sz="1600" b="1" dirty="0">
                <a:solidFill>
                  <a:schemeClr val="bg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1600" b="1" u="sng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Numeracy, Literacy, Modern Foreign Languages, Music &amp; PE. </a:t>
            </a:r>
          </a:p>
          <a:p>
            <a:pPr algn="ctr"/>
            <a:endParaRPr lang="en-GB" b="1" dirty="0">
              <a:solidFill>
                <a:schemeClr val="tx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b="1" u="sng" dirty="0"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b="1" u="sng" dirty="0">
              <a:latin typeface="Trebuchet MS" panose="020B0603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0C37867-4EEE-42D3-8F79-A8A9F0878CD8}"/>
              </a:ext>
            </a:extLst>
          </p:cNvPr>
          <p:cNvSpPr/>
          <p:nvPr/>
        </p:nvSpPr>
        <p:spPr>
          <a:xfrm>
            <a:off x="3824002" y="190496"/>
            <a:ext cx="3653758" cy="4239264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ABOUT ME</a:t>
            </a:r>
            <a:endParaRPr lang="en-GB" sz="2000" dirty="0"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700" dirty="0">
                <a:latin typeface="Trebuchet MS" panose="020B0603020202020204" pitchFamily="34" charset="0"/>
                <a:cs typeface="Arial" panose="020B0604020202020204" pitchFamily="34" charset="0"/>
              </a:rPr>
              <a:t>My name is </a:t>
            </a:r>
            <a:r>
              <a:rPr lang="en-GB" sz="1700" b="1" dirty="0">
                <a:latin typeface="Trebuchet MS" panose="020B0603020202020204" pitchFamily="34" charset="0"/>
                <a:cs typeface="Arial" panose="020B0604020202020204" pitchFamily="34" charset="0"/>
              </a:rPr>
              <a:t>Ryan Bradshaw</a:t>
            </a:r>
            <a:r>
              <a:rPr lang="en-GB" sz="1700" dirty="0">
                <a:latin typeface="Trebuchet MS" panose="020B0603020202020204" pitchFamily="34" charset="0"/>
                <a:cs typeface="Arial" panose="020B0604020202020204" pitchFamily="34" charset="0"/>
              </a:rPr>
              <a:t> and I am </a:t>
            </a:r>
            <a:r>
              <a:rPr lang="en-GB" sz="1700" b="1" dirty="0">
                <a:latin typeface="Trebuchet MS" panose="020B0603020202020204" pitchFamily="34" charset="0"/>
                <a:cs typeface="Arial" panose="020B0604020202020204" pitchFamily="34" charset="0"/>
              </a:rPr>
              <a:t>23 years old.</a:t>
            </a:r>
            <a:r>
              <a:rPr lang="en-GB" sz="1700" dirty="0">
                <a:latin typeface="Trebuchet MS" panose="020B0603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700" dirty="0">
                <a:latin typeface="Trebuchet MS" panose="020B0603020202020204" pitchFamily="34" charset="0"/>
                <a:cs typeface="Arial" panose="020B0604020202020204" pitchFamily="34" charset="0"/>
              </a:rPr>
              <a:t>I originate from </a:t>
            </a:r>
            <a:r>
              <a:rPr lang="en-GB" sz="1700" b="1" dirty="0">
                <a:latin typeface="Trebuchet MS" panose="020B0603020202020204" pitchFamily="34" charset="0"/>
                <a:cs typeface="Arial" panose="020B0604020202020204" pitchFamily="34" charset="0"/>
              </a:rPr>
              <a:t>Stoke-on-Trent</a:t>
            </a:r>
            <a:r>
              <a:rPr lang="en-GB" sz="1700" dirty="0">
                <a:latin typeface="Trebuchet MS" panose="020B0603020202020204" pitchFamily="34" charset="0"/>
                <a:cs typeface="Arial" panose="020B0604020202020204" pitchFamily="34" charset="0"/>
              </a:rPr>
              <a:t> and moved to Swansea full-time in the summer of 2019.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700" dirty="0">
                <a:latin typeface="Trebuchet MS" panose="020B0603020202020204" pitchFamily="34" charset="0"/>
                <a:cs typeface="Arial" panose="020B0604020202020204" pitchFamily="34" charset="0"/>
              </a:rPr>
              <a:t>My hobbies include singing as part of a band, playing football and tennis, reading, and creating my own high-tech interactive quizzes.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700" dirty="0">
                <a:latin typeface="Trebuchet MS" panose="020B0603020202020204" pitchFamily="34" charset="0"/>
                <a:cs typeface="Arial" panose="020B0604020202020204" pitchFamily="34" charset="0"/>
              </a:rPr>
              <a:t>I am a keen Stoke City supporter and perform with my band around twice a month.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latin typeface="Trebuchet MS" panose="020B0603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8FF58A2-970A-4E73-BC43-41F22B6FDD69}"/>
              </a:ext>
            </a:extLst>
          </p:cNvPr>
          <p:cNvSpPr/>
          <p:nvPr/>
        </p:nvSpPr>
        <p:spPr>
          <a:xfrm>
            <a:off x="7630662" y="2321047"/>
            <a:ext cx="4404291" cy="2113793"/>
          </a:xfrm>
          <a:prstGeom prst="rect">
            <a:avLst/>
          </a:prstGeom>
          <a:solidFill>
            <a:schemeClr val="bg2"/>
          </a:solidFill>
          <a:ln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b="1" dirty="0">
              <a:solidFill>
                <a:schemeClr val="bg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700" b="1" dirty="0">
                <a:solidFill>
                  <a:schemeClr val="bg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THE KIND OF TEACHER I ASPIRE TO BE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 will be extremely </a:t>
            </a:r>
            <a:r>
              <a:rPr lang="en-GB" sz="1600" u="sng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committed</a:t>
            </a: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 to setting positive examples and </a:t>
            </a:r>
            <a:r>
              <a:rPr lang="en-GB" sz="1600" u="sng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passionate</a:t>
            </a: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 about providing equal opportunities for all.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 will be </a:t>
            </a:r>
            <a:r>
              <a:rPr lang="en-GB" sz="1600" u="sng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organised</a:t>
            </a: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, </a:t>
            </a:r>
            <a:r>
              <a:rPr lang="en-GB" sz="1600" u="sng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knowledgeable</a:t>
            </a: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, </a:t>
            </a:r>
            <a:r>
              <a:rPr lang="en-GB" sz="1600" u="sng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fun</a:t>
            </a: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, </a:t>
            </a:r>
            <a:r>
              <a:rPr lang="en-GB" sz="1600" u="sng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confident</a:t>
            </a: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 and will build healthy </a:t>
            </a:r>
            <a:r>
              <a:rPr lang="en-GB" sz="1600" u="sng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relationships</a:t>
            </a: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 with my colleagues.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I will be fully </a:t>
            </a:r>
            <a:r>
              <a:rPr lang="en-GB" sz="1600" u="sng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focused</a:t>
            </a: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u="sng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resilient</a:t>
            </a:r>
            <a:r>
              <a:rPr lang="en-GB" sz="1600" dirty="0"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rPr>
              <a:t>. </a:t>
            </a:r>
            <a:endParaRPr lang="en-GB" sz="1600" u="sng" dirty="0">
              <a:solidFill>
                <a:schemeClr val="tx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1"/>
              </a:solidFill>
              <a:latin typeface="Trebuchet MS" panose="020B0603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boy wearing a hat&#10;&#10;Description automatically generated">
            <a:extLst>
              <a:ext uri="{FF2B5EF4-FFF2-40B4-BE49-F238E27FC236}">
                <a16:creationId xmlns:a16="http://schemas.microsoft.com/office/drawing/2014/main" id="{0C893521-E848-4844-9FE7-C92376BBFF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48" t="8741" r="3909" b="47407"/>
          <a:stretch/>
        </p:blipFill>
        <p:spPr>
          <a:xfrm>
            <a:off x="9865360" y="177240"/>
            <a:ext cx="2169594" cy="2041694"/>
          </a:xfrm>
          <a:prstGeom prst="rect">
            <a:avLst/>
          </a:prstGeom>
        </p:spPr>
      </p:pic>
      <p:pic>
        <p:nvPicPr>
          <p:cNvPr id="6" name="Picture 5" descr="A person wearing a suit and tie smiling at the camera&#10;&#10;Description automatically generated">
            <a:extLst>
              <a:ext uri="{FF2B5EF4-FFF2-40B4-BE49-F238E27FC236}">
                <a16:creationId xmlns:a16="http://schemas.microsoft.com/office/drawing/2014/main" id="{C07EC7E8-9E93-4385-83DC-F4A26CBC8E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2" t="16916" r="10784" b="45253"/>
          <a:stretch/>
        </p:blipFill>
        <p:spPr>
          <a:xfrm>
            <a:off x="7630663" y="190496"/>
            <a:ext cx="1974679" cy="2041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314</TotalTime>
  <Words>344</Words>
  <Application>Microsoft Office PowerPoint</Application>
  <PresentationFormat>Widescreen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Century Gothic</vt:lpstr>
      <vt:lpstr>Trebuchet MS</vt:lpstr>
      <vt:lpstr>Wingdings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Jodie Smith</cp:lastModifiedBy>
  <cp:revision>15</cp:revision>
  <dcterms:created xsi:type="dcterms:W3CDTF">2019-09-05T20:58:34Z</dcterms:created>
  <dcterms:modified xsi:type="dcterms:W3CDTF">2019-10-06T11:01:10Z</dcterms:modified>
</cp:coreProperties>
</file>