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8" r:id="rId3"/>
    <p:sldId id="259" r:id="rId4"/>
    <p:sldId id="260" r:id="rId5"/>
    <p:sldId id="261" r:id="rId6"/>
    <p:sldId id="262" r:id="rId7"/>
    <p:sldId id="263" r:id="rId8"/>
    <p:sldId id="273" r:id="rId9"/>
    <p:sldId id="264" r:id="rId10"/>
    <p:sldId id="265" r:id="rId11"/>
    <p:sldId id="266" r:id="rId12"/>
    <p:sldId id="267" r:id="rId13"/>
    <p:sldId id="268" r:id="rId14"/>
    <p:sldId id="269" r:id="rId15"/>
    <p:sldId id="272" r:id="rId16"/>
    <p:sldId id="270" r:id="rId17"/>
    <p:sldId id="279" r:id="rId18"/>
    <p:sldId id="271" r:id="rId19"/>
    <p:sldId id="274" r:id="rId20"/>
    <p:sldId id="275" r:id="rId21"/>
    <p:sldId id="276" r:id="rId22"/>
    <p:sldId id="277" r:id="rId23"/>
    <p:sldId id="278"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985" autoAdjust="0"/>
    <p:restoredTop sz="94660"/>
  </p:normalViewPr>
  <p:slideViewPr>
    <p:cSldViewPr snapToGrid="0">
      <p:cViewPr varScale="1">
        <p:scale>
          <a:sx n="65" d="100"/>
          <a:sy n="65" d="100"/>
        </p:scale>
        <p:origin x="45" y="66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rren O'Connor" userId="6303f320-515b-428d-9515-1f5db775ab4e" providerId="ADAL" clId="{7278C68C-3F49-4216-B6E9-B958F043ACCB}"/>
    <pc:docChg chg="undo custSel addSld delSld modSld">
      <pc:chgData name="Darren O'Connor" userId="6303f320-515b-428d-9515-1f5db775ab4e" providerId="ADAL" clId="{7278C68C-3F49-4216-B6E9-B958F043ACCB}" dt="2024-01-18T19:08:57.734" v="889" actId="255"/>
      <pc:docMkLst>
        <pc:docMk/>
      </pc:docMkLst>
      <pc:sldChg chg="addSp delSp modSp mod setBg modClrScheme addAnim setClrOvrMap chgLayout">
        <pc:chgData name="Darren O'Connor" userId="6303f320-515b-428d-9515-1f5db775ab4e" providerId="ADAL" clId="{7278C68C-3F49-4216-B6E9-B958F043ACCB}" dt="2024-01-18T12:14:05.778" v="270"/>
        <pc:sldMkLst>
          <pc:docMk/>
          <pc:sldMk cId="2052615598" sldId="256"/>
        </pc:sldMkLst>
        <pc:spChg chg="mod ord">
          <ac:chgData name="Darren O'Connor" userId="6303f320-515b-428d-9515-1f5db775ab4e" providerId="ADAL" clId="{7278C68C-3F49-4216-B6E9-B958F043ACCB}" dt="2024-01-18T12:14:05.771" v="269" actId="26606"/>
          <ac:spMkLst>
            <pc:docMk/>
            <pc:sldMk cId="2052615598" sldId="256"/>
            <ac:spMk id="2" creationId="{DFF3B990-20C9-2C82-1CA7-FECD76B836B3}"/>
          </ac:spMkLst>
        </pc:spChg>
        <pc:spChg chg="del">
          <ac:chgData name="Darren O'Connor" userId="6303f320-515b-428d-9515-1f5db775ab4e" providerId="ADAL" clId="{7278C68C-3F49-4216-B6E9-B958F043ACCB}" dt="2024-01-18T12:13:57.386" v="268" actId="700"/>
          <ac:spMkLst>
            <pc:docMk/>
            <pc:sldMk cId="2052615598" sldId="256"/>
            <ac:spMk id="3" creationId="{9440682B-69DB-7F8A-899D-CC42613D5231}"/>
          </ac:spMkLst>
        </pc:spChg>
        <pc:spChg chg="add">
          <ac:chgData name="Darren O'Connor" userId="6303f320-515b-428d-9515-1f5db775ab4e" providerId="ADAL" clId="{7278C68C-3F49-4216-B6E9-B958F043ACCB}" dt="2024-01-18T12:14:05.771" v="269" actId="26606"/>
          <ac:spMkLst>
            <pc:docMk/>
            <pc:sldMk cId="2052615598" sldId="256"/>
            <ac:spMk id="8" creationId="{71B2258F-86CA-4D4D-8270-BC05FCDEBFB3}"/>
          </ac:spMkLst>
        </pc:spChg>
        <pc:picChg chg="add">
          <ac:chgData name="Darren O'Connor" userId="6303f320-515b-428d-9515-1f5db775ab4e" providerId="ADAL" clId="{7278C68C-3F49-4216-B6E9-B958F043ACCB}" dt="2024-01-18T12:14:05.771" v="269" actId="26606"/>
          <ac:picMkLst>
            <pc:docMk/>
            <pc:sldMk cId="2052615598" sldId="256"/>
            <ac:picMk id="4" creationId="{D2045999-EF4E-1107-5602-263B08D6DDA6}"/>
          </ac:picMkLst>
        </pc:picChg>
      </pc:sldChg>
      <pc:sldChg chg="del">
        <pc:chgData name="Darren O'Connor" userId="6303f320-515b-428d-9515-1f5db775ab4e" providerId="ADAL" clId="{7278C68C-3F49-4216-B6E9-B958F043ACCB}" dt="2024-01-18T11:41:43.986" v="267" actId="2696"/>
        <pc:sldMkLst>
          <pc:docMk/>
          <pc:sldMk cId="1811358652" sldId="257"/>
        </pc:sldMkLst>
      </pc:sldChg>
      <pc:sldChg chg="addSp modSp mod setBg">
        <pc:chgData name="Darren O'Connor" userId="6303f320-515b-428d-9515-1f5db775ab4e" providerId="ADAL" clId="{7278C68C-3F49-4216-B6E9-B958F043ACCB}" dt="2024-01-18T17:14:10.315" v="436" actId="20577"/>
        <pc:sldMkLst>
          <pc:docMk/>
          <pc:sldMk cId="3862099464" sldId="258"/>
        </pc:sldMkLst>
        <pc:spChg chg="mod">
          <ac:chgData name="Darren O'Connor" userId="6303f320-515b-428d-9515-1f5db775ab4e" providerId="ADAL" clId="{7278C68C-3F49-4216-B6E9-B958F043ACCB}" dt="2024-01-18T17:14:10.315" v="436" actId="20577"/>
          <ac:spMkLst>
            <pc:docMk/>
            <pc:sldMk cId="3862099464" sldId="258"/>
            <ac:spMk id="2" creationId="{5F5BE4E7-B164-8D61-DE3B-A92F7857448B}"/>
          </ac:spMkLst>
        </pc:spChg>
        <pc:spChg chg="mod">
          <ac:chgData name="Darren O'Connor" userId="6303f320-515b-428d-9515-1f5db775ab4e" providerId="ADAL" clId="{7278C68C-3F49-4216-B6E9-B958F043ACCB}" dt="2024-01-18T17:13:44.773" v="427" actId="14100"/>
          <ac:spMkLst>
            <pc:docMk/>
            <pc:sldMk cId="3862099464" sldId="258"/>
            <ac:spMk id="3" creationId="{1099D2FE-696D-26BE-F322-B6B0088342AF}"/>
          </ac:spMkLst>
        </pc:spChg>
        <pc:spChg chg="add">
          <ac:chgData name="Darren O'Connor" userId="6303f320-515b-428d-9515-1f5db775ab4e" providerId="ADAL" clId="{7278C68C-3F49-4216-B6E9-B958F043ACCB}" dt="2024-01-18T17:13:23.645" v="426" actId="26606"/>
          <ac:spMkLst>
            <pc:docMk/>
            <pc:sldMk cId="3862099464" sldId="258"/>
            <ac:spMk id="9" creationId="{9F7D5CDA-D291-4307-BF55-1381FED29634}"/>
          </ac:spMkLst>
        </pc:spChg>
        <pc:spChg chg="add">
          <ac:chgData name="Darren O'Connor" userId="6303f320-515b-428d-9515-1f5db775ab4e" providerId="ADAL" clId="{7278C68C-3F49-4216-B6E9-B958F043ACCB}" dt="2024-01-18T17:13:23.645" v="426" actId="26606"/>
          <ac:spMkLst>
            <pc:docMk/>
            <pc:sldMk cId="3862099464" sldId="258"/>
            <ac:spMk id="11" creationId="{59B296B9-C5A5-4E4F-9B60-C907B5F1466C}"/>
          </ac:spMkLst>
        </pc:spChg>
        <pc:spChg chg="add">
          <ac:chgData name="Darren O'Connor" userId="6303f320-515b-428d-9515-1f5db775ab4e" providerId="ADAL" clId="{7278C68C-3F49-4216-B6E9-B958F043ACCB}" dt="2024-01-18T17:13:23.645" v="426" actId="26606"/>
          <ac:spMkLst>
            <pc:docMk/>
            <pc:sldMk cId="3862099464" sldId="258"/>
            <ac:spMk id="13" creationId="{D0300FD3-5AF1-6305-15FA-9078072672E2}"/>
          </ac:spMkLst>
        </pc:spChg>
        <pc:picChg chg="add">
          <ac:chgData name="Darren O'Connor" userId="6303f320-515b-428d-9515-1f5db775ab4e" providerId="ADAL" clId="{7278C68C-3F49-4216-B6E9-B958F043ACCB}" dt="2024-01-18T17:13:23.645" v="426" actId="26606"/>
          <ac:picMkLst>
            <pc:docMk/>
            <pc:sldMk cId="3862099464" sldId="258"/>
            <ac:picMk id="5" creationId="{4F5B1093-6992-F0CC-BEE0-011CA8F05B6A}"/>
          </ac:picMkLst>
        </pc:picChg>
      </pc:sldChg>
      <pc:sldChg chg="addSp modSp mod setBg">
        <pc:chgData name="Darren O'Connor" userId="6303f320-515b-428d-9515-1f5db775ab4e" providerId="ADAL" clId="{7278C68C-3F49-4216-B6E9-B958F043ACCB}" dt="2024-01-18T18:51:58.779" v="801" actId="255"/>
        <pc:sldMkLst>
          <pc:docMk/>
          <pc:sldMk cId="1587042875" sldId="259"/>
        </pc:sldMkLst>
        <pc:spChg chg="mod">
          <ac:chgData name="Darren O'Connor" userId="6303f320-515b-428d-9515-1f5db775ab4e" providerId="ADAL" clId="{7278C68C-3F49-4216-B6E9-B958F043ACCB}" dt="2024-01-18T18:51:42.173" v="799" actId="26606"/>
          <ac:spMkLst>
            <pc:docMk/>
            <pc:sldMk cId="1587042875" sldId="259"/>
            <ac:spMk id="2" creationId="{2F49688E-5FBE-A25B-2DB0-3D0F64BB89F2}"/>
          </ac:spMkLst>
        </pc:spChg>
        <pc:spChg chg="mod">
          <ac:chgData name="Darren O'Connor" userId="6303f320-515b-428d-9515-1f5db775ab4e" providerId="ADAL" clId="{7278C68C-3F49-4216-B6E9-B958F043ACCB}" dt="2024-01-18T18:51:58.779" v="801" actId="255"/>
          <ac:spMkLst>
            <pc:docMk/>
            <pc:sldMk cId="1587042875" sldId="259"/>
            <ac:spMk id="3" creationId="{A25AD262-9D90-CAF7-3068-FCC7EE4B452C}"/>
          </ac:spMkLst>
        </pc:spChg>
        <pc:picChg chg="add">
          <ac:chgData name="Darren O'Connor" userId="6303f320-515b-428d-9515-1f5db775ab4e" providerId="ADAL" clId="{7278C68C-3F49-4216-B6E9-B958F043ACCB}" dt="2024-01-18T18:51:42.173" v="799" actId="26606"/>
          <ac:picMkLst>
            <pc:docMk/>
            <pc:sldMk cId="1587042875" sldId="259"/>
            <ac:picMk id="5" creationId="{48173F02-8DD8-07D4-E314-54E552023E2A}"/>
          </ac:picMkLst>
        </pc:picChg>
        <pc:cxnChg chg="add">
          <ac:chgData name="Darren O'Connor" userId="6303f320-515b-428d-9515-1f5db775ab4e" providerId="ADAL" clId="{7278C68C-3F49-4216-B6E9-B958F043ACCB}" dt="2024-01-18T18:51:42.173" v="799" actId="26606"/>
          <ac:cxnSpMkLst>
            <pc:docMk/>
            <pc:sldMk cId="1587042875" sldId="259"/>
            <ac:cxnSpMk id="9" creationId="{1503BFE4-729B-D9D0-C17B-501E6AF1127A}"/>
          </ac:cxnSpMkLst>
        </pc:cxnChg>
      </pc:sldChg>
      <pc:sldChg chg="addSp modSp mod setBg">
        <pc:chgData name="Darren O'Connor" userId="6303f320-515b-428d-9515-1f5db775ab4e" providerId="ADAL" clId="{7278C68C-3F49-4216-B6E9-B958F043ACCB}" dt="2024-01-18T18:52:34.918" v="804" actId="255"/>
        <pc:sldMkLst>
          <pc:docMk/>
          <pc:sldMk cId="827434737" sldId="260"/>
        </pc:sldMkLst>
        <pc:spChg chg="mod">
          <ac:chgData name="Darren O'Connor" userId="6303f320-515b-428d-9515-1f5db775ab4e" providerId="ADAL" clId="{7278C68C-3F49-4216-B6E9-B958F043ACCB}" dt="2024-01-18T18:52:11.278" v="802" actId="26606"/>
          <ac:spMkLst>
            <pc:docMk/>
            <pc:sldMk cId="827434737" sldId="260"/>
            <ac:spMk id="2" creationId="{1632EBCC-380E-7470-35B1-3447819D48F3}"/>
          </ac:spMkLst>
        </pc:spChg>
        <pc:spChg chg="mod">
          <ac:chgData name="Darren O'Connor" userId="6303f320-515b-428d-9515-1f5db775ab4e" providerId="ADAL" clId="{7278C68C-3F49-4216-B6E9-B958F043ACCB}" dt="2024-01-18T18:52:34.918" v="804" actId="255"/>
          <ac:spMkLst>
            <pc:docMk/>
            <pc:sldMk cId="827434737" sldId="260"/>
            <ac:spMk id="3" creationId="{4B5F4755-2F27-438C-2DBD-4738DEB2478D}"/>
          </ac:spMkLst>
        </pc:spChg>
        <pc:picChg chg="add">
          <ac:chgData name="Darren O'Connor" userId="6303f320-515b-428d-9515-1f5db775ab4e" providerId="ADAL" clId="{7278C68C-3F49-4216-B6E9-B958F043ACCB}" dt="2024-01-18T18:52:11.278" v="802" actId="26606"/>
          <ac:picMkLst>
            <pc:docMk/>
            <pc:sldMk cId="827434737" sldId="260"/>
            <ac:picMk id="5" creationId="{E3CE3079-FD43-E154-CBC4-4F376375FB4E}"/>
          </ac:picMkLst>
        </pc:picChg>
        <pc:cxnChg chg="add">
          <ac:chgData name="Darren O'Connor" userId="6303f320-515b-428d-9515-1f5db775ab4e" providerId="ADAL" clId="{7278C68C-3F49-4216-B6E9-B958F043ACCB}" dt="2024-01-18T18:52:11.278" v="802" actId="26606"/>
          <ac:cxnSpMkLst>
            <pc:docMk/>
            <pc:sldMk cId="827434737" sldId="260"/>
            <ac:cxnSpMk id="9" creationId="{1503BFE4-729B-D9D0-C17B-501E6AF1127A}"/>
          </ac:cxnSpMkLst>
        </pc:cxnChg>
      </pc:sldChg>
      <pc:sldChg chg="addSp delSp modSp mod setBg">
        <pc:chgData name="Darren O'Connor" userId="6303f320-515b-428d-9515-1f5db775ab4e" providerId="ADAL" clId="{7278C68C-3F49-4216-B6E9-B958F043ACCB}" dt="2024-01-18T18:53:35.978" v="812" actId="255"/>
        <pc:sldMkLst>
          <pc:docMk/>
          <pc:sldMk cId="3445481783" sldId="261"/>
        </pc:sldMkLst>
        <pc:spChg chg="mod">
          <ac:chgData name="Darren O'Connor" userId="6303f320-515b-428d-9515-1f5db775ab4e" providerId="ADAL" clId="{7278C68C-3F49-4216-B6E9-B958F043ACCB}" dt="2024-01-18T18:53:15.239" v="809" actId="26606"/>
          <ac:spMkLst>
            <pc:docMk/>
            <pc:sldMk cId="3445481783" sldId="261"/>
            <ac:spMk id="2" creationId="{83DBCC34-CF1B-2AF1-1808-8A604A47A951}"/>
          </ac:spMkLst>
        </pc:spChg>
        <pc:spChg chg="mod">
          <ac:chgData name="Darren O'Connor" userId="6303f320-515b-428d-9515-1f5db775ab4e" providerId="ADAL" clId="{7278C68C-3F49-4216-B6E9-B958F043ACCB}" dt="2024-01-18T18:53:35.978" v="812" actId="255"/>
          <ac:spMkLst>
            <pc:docMk/>
            <pc:sldMk cId="3445481783" sldId="261"/>
            <ac:spMk id="3" creationId="{360F82E1-4447-5BBF-4FC5-7BC65A1EA7A3}"/>
          </ac:spMkLst>
        </pc:spChg>
        <pc:picChg chg="add mod">
          <ac:chgData name="Darren O'Connor" userId="6303f320-515b-428d-9515-1f5db775ab4e" providerId="ADAL" clId="{7278C68C-3F49-4216-B6E9-B958F043ACCB}" dt="2024-01-18T18:53:15.239" v="809" actId="26606"/>
          <ac:picMkLst>
            <pc:docMk/>
            <pc:sldMk cId="3445481783" sldId="261"/>
            <ac:picMk id="5" creationId="{6D2A15D6-070E-4CD6-D02E-32DA4694A17C}"/>
          </ac:picMkLst>
        </pc:picChg>
        <pc:cxnChg chg="add del">
          <ac:chgData name="Darren O'Connor" userId="6303f320-515b-428d-9515-1f5db775ab4e" providerId="ADAL" clId="{7278C68C-3F49-4216-B6E9-B958F043ACCB}" dt="2024-01-18T18:53:15.239" v="809" actId="26606"/>
          <ac:cxnSpMkLst>
            <pc:docMk/>
            <pc:sldMk cId="3445481783" sldId="261"/>
            <ac:cxnSpMk id="9" creationId="{1503BFE4-729B-D9D0-C17B-501E6AF1127A}"/>
          </ac:cxnSpMkLst>
        </pc:cxnChg>
        <pc:cxnChg chg="add">
          <ac:chgData name="Darren O'Connor" userId="6303f320-515b-428d-9515-1f5db775ab4e" providerId="ADAL" clId="{7278C68C-3F49-4216-B6E9-B958F043ACCB}" dt="2024-01-18T18:53:15.239" v="809" actId="26606"/>
          <ac:cxnSpMkLst>
            <pc:docMk/>
            <pc:sldMk cId="3445481783" sldId="261"/>
            <ac:cxnSpMk id="14" creationId="{FC23E3B9-5ABF-58B3-E2B0-E9A5DAA90037}"/>
          </ac:cxnSpMkLst>
        </pc:cxnChg>
      </pc:sldChg>
      <pc:sldChg chg="addSp modSp mod setBg">
        <pc:chgData name="Darren O'Connor" userId="6303f320-515b-428d-9515-1f5db775ab4e" providerId="ADAL" clId="{7278C68C-3F49-4216-B6E9-B958F043ACCB}" dt="2024-01-18T18:55:30.179" v="818" actId="255"/>
        <pc:sldMkLst>
          <pc:docMk/>
          <pc:sldMk cId="913376234" sldId="262"/>
        </pc:sldMkLst>
        <pc:spChg chg="mod">
          <ac:chgData name="Darren O'Connor" userId="6303f320-515b-428d-9515-1f5db775ab4e" providerId="ADAL" clId="{7278C68C-3F49-4216-B6E9-B958F043ACCB}" dt="2024-01-18T18:54:34.066" v="813" actId="26606"/>
          <ac:spMkLst>
            <pc:docMk/>
            <pc:sldMk cId="913376234" sldId="262"/>
            <ac:spMk id="2" creationId="{C72EE29E-557A-2CA6-C3AF-E716BF3D83FE}"/>
          </ac:spMkLst>
        </pc:spChg>
        <pc:spChg chg="mod">
          <ac:chgData name="Darren O'Connor" userId="6303f320-515b-428d-9515-1f5db775ab4e" providerId="ADAL" clId="{7278C68C-3F49-4216-B6E9-B958F043ACCB}" dt="2024-01-18T18:55:30.179" v="818" actId="255"/>
          <ac:spMkLst>
            <pc:docMk/>
            <pc:sldMk cId="913376234" sldId="262"/>
            <ac:spMk id="3" creationId="{E93DE5B3-0E95-566F-465B-4890BFE15092}"/>
          </ac:spMkLst>
        </pc:spChg>
        <pc:picChg chg="add">
          <ac:chgData name="Darren O'Connor" userId="6303f320-515b-428d-9515-1f5db775ab4e" providerId="ADAL" clId="{7278C68C-3F49-4216-B6E9-B958F043ACCB}" dt="2024-01-18T18:54:34.066" v="813" actId="26606"/>
          <ac:picMkLst>
            <pc:docMk/>
            <pc:sldMk cId="913376234" sldId="262"/>
            <ac:picMk id="5" creationId="{79588D1B-D9C9-D217-8166-F937AF84485B}"/>
          </ac:picMkLst>
        </pc:picChg>
        <pc:cxnChg chg="add">
          <ac:chgData name="Darren O'Connor" userId="6303f320-515b-428d-9515-1f5db775ab4e" providerId="ADAL" clId="{7278C68C-3F49-4216-B6E9-B958F043ACCB}" dt="2024-01-18T18:54:34.066" v="813" actId="26606"/>
          <ac:cxnSpMkLst>
            <pc:docMk/>
            <pc:sldMk cId="913376234" sldId="262"/>
            <ac:cxnSpMk id="9" creationId="{1503BFE4-729B-D9D0-C17B-501E6AF1127A}"/>
          </ac:cxnSpMkLst>
        </pc:cxnChg>
      </pc:sldChg>
      <pc:sldChg chg="addSp modSp mod setBg">
        <pc:chgData name="Darren O'Connor" userId="6303f320-515b-428d-9515-1f5db775ab4e" providerId="ADAL" clId="{7278C68C-3F49-4216-B6E9-B958F043ACCB}" dt="2024-01-18T18:56:07.356" v="821" actId="255"/>
        <pc:sldMkLst>
          <pc:docMk/>
          <pc:sldMk cId="2306546801" sldId="263"/>
        </pc:sldMkLst>
        <pc:spChg chg="mod">
          <ac:chgData name="Darren O'Connor" userId="6303f320-515b-428d-9515-1f5db775ab4e" providerId="ADAL" clId="{7278C68C-3F49-4216-B6E9-B958F043ACCB}" dt="2024-01-18T18:55:39.850" v="819" actId="26606"/>
          <ac:spMkLst>
            <pc:docMk/>
            <pc:sldMk cId="2306546801" sldId="263"/>
            <ac:spMk id="2" creationId="{255C12F9-7DFD-B0B1-CDB0-B10F0905500B}"/>
          </ac:spMkLst>
        </pc:spChg>
        <pc:spChg chg="mod">
          <ac:chgData name="Darren O'Connor" userId="6303f320-515b-428d-9515-1f5db775ab4e" providerId="ADAL" clId="{7278C68C-3F49-4216-B6E9-B958F043ACCB}" dt="2024-01-18T18:56:07.356" v="821" actId="255"/>
          <ac:spMkLst>
            <pc:docMk/>
            <pc:sldMk cId="2306546801" sldId="263"/>
            <ac:spMk id="3" creationId="{1E9E8F4F-099D-A965-5A1C-164EE3D5FC8D}"/>
          </ac:spMkLst>
        </pc:spChg>
        <pc:picChg chg="add">
          <ac:chgData name="Darren O'Connor" userId="6303f320-515b-428d-9515-1f5db775ab4e" providerId="ADAL" clId="{7278C68C-3F49-4216-B6E9-B958F043ACCB}" dt="2024-01-18T18:55:39.850" v="819" actId="26606"/>
          <ac:picMkLst>
            <pc:docMk/>
            <pc:sldMk cId="2306546801" sldId="263"/>
            <ac:picMk id="5" creationId="{4CD06DF0-B8C8-2C95-D4D6-FDE3AD478646}"/>
          </ac:picMkLst>
        </pc:picChg>
        <pc:cxnChg chg="add">
          <ac:chgData name="Darren O'Connor" userId="6303f320-515b-428d-9515-1f5db775ab4e" providerId="ADAL" clId="{7278C68C-3F49-4216-B6E9-B958F043ACCB}" dt="2024-01-18T18:55:39.850" v="819" actId="26606"/>
          <ac:cxnSpMkLst>
            <pc:docMk/>
            <pc:sldMk cId="2306546801" sldId="263"/>
            <ac:cxnSpMk id="9" creationId="{1503BFE4-729B-D9D0-C17B-501E6AF1127A}"/>
          </ac:cxnSpMkLst>
        </pc:cxnChg>
      </pc:sldChg>
      <pc:sldChg chg="addSp delSp modSp new mod setBg">
        <pc:chgData name="Darren O'Connor" userId="6303f320-515b-428d-9515-1f5db775ab4e" providerId="ADAL" clId="{7278C68C-3F49-4216-B6E9-B958F043ACCB}" dt="2024-01-18T18:58:58.706" v="837" actId="255"/>
        <pc:sldMkLst>
          <pc:docMk/>
          <pc:sldMk cId="3205913398" sldId="264"/>
        </pc:sldMkLst>
        <pc:spChg chg="mod">
          <ac:chgData name="Darren O'Connor" userId="6303f320-515b-428d-9515-1f5db775ab4e" providerId="ADAL" clId="{7278C68C-3F49-4216-B6E9-B958F043ACCB}" dt="2024-01-18T18:58:36.065" v="835" actId="26606"/>
          <ac:spMkLst>
            <pc:docMk/>
            <pc:sldMk cId="3205913398" sldId="264"/>
            <ac:spMk id="2" creationId="{69EE222F-076C-7C73-5AC5-CA4DA7BDE2C4}"/>
          </ac:spMkLst>
        </pc:spChg>
        <pc:spChg chg="mod">
          <ac:chgData name="Darren O'Connor" userId="6303f320-515b-428d-9515-1f5db775ab4e" providerId="ADAL" clId="{7278C68C-3F49-4216-B6E9-B958F043ACCB}" dt="2024-01-18T18:58:58.706" v="837" actId="255"/>
          <ac:spMkLst>
            <pc:docMk/>
            <pc:sldMk cId="3205913398" sldId="264"/>
            <ac:spMk id="3" creationId="{40027435-5C6B-CCB8-7596-4913CE35A241}"/>
          </ac:spMkLst>
        </pc:spChg>
        <pc:spChg chg="add del">
          <ac:chgData name="Darren O'Connor" userId="6303f320-515b-428d-9515-1f5db775ab4e" providerId="ADAL" clId="{7278C68C-3F49-4216-B6E9-B958F043ACCB}" dt="2024-01-18T18:39:16.508" v="527" actId="26606"/>
          <ac:spMkLst>
            <pc:docMk/>
            <pc:sldMk cId="3205913398" sldId="264"/>
            <ac:spMk id="8" creationId="{A7AE9375-4664-4DB2-922D-2782A6E439AC}"/>
          </ac:spMkLst>
        </pc:spChg>
        <pc:spChg chg="add">
          <ac:chgData name="Darren O'Connor" userId="6303f320-515b-428d-9515-1f5db775ab4e" providerId="ADAL" clId="{7278C68C-3F49-4216-B6E9-B958F043ACCB}" dt="2024-01-18T18:58:36.065" v="835" actId="26606"/>
          <ac:spMkLst>
            <pc:docMk/>
            <pc:sldMk cId="3205913398" sldId="264"/>
            <ac:spMk id="9" creationId="{B4C4EC46-EC6F-A0A9-36BF-531F5C8200EB}"/>
          </ac:spMkLst>
        </pc:spChg>
        <pc:spChg chg="add">
          <ac:chgData name="Darren O'Connor" userId="6303f320-515b-428d-9515-1f5db775ab4e" providerId="ADAL" clId="{7278C68C-3F49-4216-B6E9-B958F043ACCB}" dt="2024-01-18T18:58:36.065" v="835" actId="26606"/>
          <ac:spMkLst>
            <pc:docMk/>
            <pc:sldMk cId="3205913398" sldId="264"/>
            <ac:spMk id="11" creationId="{F13763C0-6092-3B3C-822A-21E174E3A089}"/>
          </ac:spMkLst>
        </pc:spChg>
        <pc:spChg chg="add del">
          <ac:chgData name="Darren O'Connor" userId="6303f320-515b-428d-9515-1f5db775ab4e" providerId="ADAL" clId="{7278C68C-3F49-4216-B6E9-B958F043ACCB}" dt="2024-01-18T18:39:16.508" v="527" actId="26606"/>
          <ac:spMkLst>
            <pc:docMk/>
            <pc:sldMk cId="3205913398" sldId="264"/>
            <ac:spMk id="12" creationId="{9DD005C1-8C51-42D6-9BEE-B9B83849743D}"/>
          </ac:spMkLst>
        </pc:spChg>
        <pc:spChg chg="add">
          <ac:chgData name="Darren O'Connor" userId="6303f320-515b-428d-9515-1f5db775ab4e" providerId="ADAL" clId="{7278C68C-3F49-4216-B6E9-B958F043ACCB}" dt="2024-01-18T18:58:36.065" v="835" actId="26606"/>
          <ac:spMkLst>
            <pc:docMk/>
            <pc:sldMk cId="3205913398" sldId="264"/>
            <ac:spMk id="13" creationId="{D4ECF21D-729A-005C-E880-CA278A4F4539}"/>
          </ac:spMkLst>
        </pc:spChg>
        <pc:spChg chg="add">
          <ac:chgData name="Darren O'Connor" userId="6303f320-515b-428d-9515-1f5db775ab4e" providerId="ADAL" clId="{7278C68C-3F49-4216-B6E9-B958F043ACCB}" dt="2024-01-18T18:58:36.065" v="835" actId="26606"/>
          <ac:spMkLst>
            <pc:docMk/>
            <pc:sldMk cId="3205913398" sldId="264"/>
            <ac:spMk id="15" creationId="{0BEDAEA2-865D-E67C-A774-2FD2DD4A235A}"/>
          </ac:spMkLst>
        </pc:spChg>
        <pc:picChg chg="add">
          <ac:chgData name="Darren O'Connor" userId="6303f320-515b-428d-9515-1f5db775ab4e" providerId="ADAL" clId="{7278C68C-3F49-4216-B6E9-B958F043ACCB}" dt="2024-01-18T18:58:36.065" v="835" actId="26606"/>
          <ac:picMkLst>
            <pc:docMk/>
            <pc:sldMk cId="3205913398" sldId="264"/>
            <ac:picMk id="5" creationId="{D1B47F6F-C7B5-A2E7-C436-D82B7CC01985}"/>
          </ac:picMkLst>
        </pc:picChg>
        <pc:cxnChg chg="add del">
          <ac:chgData name="Darren O'Connor" userId="6303f320-515b-428d-9515-1f5db775ab4e" providerId="ADAL" clId="{7278C68C-3F49-4216-B6E9-B958F043ACCB}" dt="2024-01-18T18:39:16.508" v="527" actId="26606"/>
          <ac:cxnSpMkLst>
            <pc:docMk/>
            <pc:sldMk cId="3205913398" sldId="264"/>
            <ac:cxnSpMk id="10" creationId="{EE504C98-6397-41C1-A8D8-2D9C4ED307E0}"/>
          </ac:cxnSpMkLst>
        </pc:cxnChg>
      </pc:sldChg>
      <pc:sldChg chg="addSp modSp new mod setBg">
        <pc:chgData name="Darren O'Connor" userId="6303f320-515b-428d-9515-1f5db775ab4e" providerId="ADAL" clId="{7278C68C-3F49-4216-B6E9-B958F043ACCB}" dt="2024-01-18T18:59:32.258" v="840" actId="255"/>
        <pc:sldMkLst>
          <pc:docMk/>
          <pc:sldMk cId="3610451790" sldId="265"/>
        </pc:sldMkLst>
        <pc:spChg chg="mod">
          <ac:chgData name="Darren O'Connor" userId="6303f320-515b-428d-9515-1f5db775ab4e" providerId="ADAL" clId="{7278C68C-3F49-4216-B6E9-B958F043ACCB}" dt="2024-01-18T18:59:16.479" v="838" actId="26606"/>
          <ac:spMkLst>
            <pc:docMk/>
            <pc:sldMk cId="3610451790" sldId="265"/>
            <ac:spMk id="2" creationId="{02AB5E87-575D-1AC9-F42C-9B6BFF51B707}"/>
          </ac:spMkLst>
        </pc:spChg>
        <pc:spChg chg="mod">
          <ac:chgData name="Darren O'Connor" userId="6303f320-515b-428d-9515-1f5db775ab4e" providerId="ADAL" clId="{7278C68C-3F49-4216-B6E9-B958F043ACCB}" dt="2024-01-18T18:59:32.258" v="840" actId="255"/>
          <ac:spMkLst>
            <pc:docMk/>
            <pc:sldMk cId="3610451790" sldId="265"/>
            <ac:spMk id="3" creationId="{A7386D70-8A4C-4DF2-25E2-E0A48446680E}"/>
          </ac:spMkLst>
        </pc:spChg>
        <pc:spChg chg="add">
          <ac:chgData name="Darren O'Connor" userId="6303f320-515b-428d-9515-1f5db775ab4e" providerId="ADAL" clId="{7278C68C-3F49-4216-B6E9-B958F043ACCB}" dt="2024-01-18T18:59:16.479" v="838" actId="26606"/>
          <ac:spMkLst>
            <pc:docMk/>
            <pc:sldMk cId="3610451790" sldId="265"/>
            <ac:spMk id="9" creationId="{B4C4EC46-EC6F-A0A9-36BF-531F5C8200EB}"/>
          </ac:spMkLst>
        </pc:spChg>
        <pc:spChg chg="add">
          <ac:chgData name="Darren O'Connor" userId="6303f320-515b-428d-9515-1f5db775ab4e" providerId="ADAL" clId="{7278C68C-3F49-4216-B6E9-B958F043ACCB}" dt="2024-01-18T18:59:16.479" v="838" actId="26606"/>
          <ac:spMkLst>
            <pc:docMk/>
            <pc:sldMk cId="3610451790" sldId="265"/>
            <ac:spMk id="11" creationId="{F13763C0-6092-3B3C-822A-21E174E3A089}"/>
          </ac:spMkLst>
        </pc:spChg>
        <pc:spChg chg="add">
          <ac:chgData name="Darren O'Connor" userId="6303f320-515b-428d-9515-1f5db775ab4e" providerId="ADAL" clId="{7278C68C-3F49-4216-B6E9-B958F043ACCB}" dt="2024-01-18T18:59:16.479" v="838" actId="26606"/>
          <ac:spMkLst>
            <pc:docMk/>
            <pc:sldMk cId="3610451790" sldId="265"/>
            <ac:spMk id="13" creationId="{D4ECF21D-729A-005C-E880-CA278A4F4539}"/>
          </ac:spMkLst>
        </pc:spChg>
        <pc:spChg chg="add">
          <ac:chgData name="Darren O'Connor" userId="6303f320-515b-428d-9515-1f5db775ab4e" providerId="ADAL" clId="{7278C68C-3F49-4216-B6E9-B958F043ACCB}" dt="2024-01-18T18:59:16.479" v="838" actId="26606"/>
          <ac:spMkLst>
            <pc:docMk/>
            <pc:sldMk cId="3610451790" sldId="265"/>
            <ac:spMk id="15" creationId="{0BEDAEA2-865D-E67C-A774-2FD2DD4A235A}"/>
          </ac:spMkLst>
        </pc:spChg>
        <pc:picChg chg="add">
          <ac:chgData name="Darren O'Connor" userId="6303f320-515b-428d-9515-1f5db775ab4e" providerId="ADAL" clId="{7278C68C-3F49-4216-B6E9-B958F043ACCB}" dt="2024-01-18T18:59:16.479" v="838" actId="26606"/>
          <ac:picMkLst>
            <pc:docMk/>
            <pc:sldMk cId="3610451790" sldId="265"/>
            <ac:picMk id="5" creationId="{80E22ED0-6714-FF8F-9954-37DACE7C4509}"/>
          </ac:picMkLst>
        </pc:picChg>
      </pc:sldChg>
      <pc:sldChg chg="addSp modSp new mod setBg">
        <pc:chgData name="Darren O'Connor" userId="6303f320-515b-428d-9515-1f5db775ab4e" providerId="ADAL" clId="{7278C68C-3F49-4216-B6E9-B958F043ACCB}" dt="2024-01-18T19:00:13.969" v="846" actId="20577"/>
        <pc:sldMkLst>
          <pc:docMk/>
          <pc:sldMk cId="1529643020" sldId="266"/>
        </pc:sldMkLst>
        <pc:spChg chg="mod">
          <ac:chgData name="Darren O'Connor" userId="6303f320-515b-428d-9515-1f5db775ab4e" providerId="ADAL" clId="{7278C68C-3F49-4216-B6E9-B958F043ACCB}" dt="2024-01-18T18:59:41.814" v="841" actId="26606"/>
          <ac:spMkLst>
            <pc:docMk/>
            <pc:sldMk cId="1529643020" sldId="266"/>
            <ac:spMk id="2" creationId="{018D5E9A-9EBF-391C-3637-A7CCC1881A1B}"/>
          </ac:spMkLst>
        </pc:spChg>
        <pc:spChg chg="mod">
          <ac:chgData name="Darren O'Connor" userId="6303f320-515b-428d-9515-1f5db775ab4e" providerId="ADAL" clId="{7278C68C-3F49-4216-B6E9-B958F043ACCB}" dt="2024-01-18T19:00:13.969" v="846" actId="20577"/>
          <ac:spMkLst>
            <pc:docMk/>
            <pc:sldMk cId="1529643020" sldId="266"/>
            <ac:spMk id="3" creationId="{96E54C37-3CBB-EEC0-E5C5-5585A51E41F6}"/>
          </ac:spMkLst>
        </pc:spChg>
        <pc:picChg chg="add">
          <ac:chgData name="Darren O'Connor" userId="6303f320-515b-428d-9515-1f5db775ab4e" providerId="ADAL" clId="{7278C68C-3F49-4216-B6E9-B958F043ACCB}" dt="2024-01-18T18:59:41.814" v="841" actId="26606"/>
          <ac:picMkLst>
            <pc:docMk/>
            <pc:sldMk cId="1529643020" sldId="266"/>
            <ac:picMk id="5" creationId="{0DC2BF76-EF7C-D241-CAA8-0745A9A8587D}"/>
          </ac:picMkLst>
        </pc:picChg>
        <pc:cxnChg chg="add">
          <ac:chgData name="Darren O'Connor" userId="6303f320-515b-428d-9515-1f5db775ab4e" providerId="ADAL" clId="{7278C68C-3F49-4216-B6E9-B958F043ACCB}" dt="2024-01-18T18:59:41.814" v="841" actId="26606"/>
          <ac:cxnSpMkLst>
            <pc:docMk/>
            <pc:sldMk cId="1529643020" sldId="266"/>
            <ac:cxnSpMk id="9" creationId="{1503BFE4-729B-D9D0-C17B-501E6AF1127A}"/>
          </ac:cxnSpMkLst>
        </pc:cxnChg>
      </pc:sldChg>
      <pc:sldChg chg="addSp modSp new mod setBg">
        <pc:chgData name="Darren O'Connor" userId="6303f320-515b-428d-9515-1f5db775ab4e" providerId="ADAL" clId="{7278C68C-3F49-4216-B6E9-B958F043ACCB}" dt="2024-01-18T19:01:01.995" v="850" actId="255"/>
        <pc:sldMkLst>
          <pc:docMk/>
          <pc:sldMk cId="3291253881" sldId="267"/>
        </pc:sldMkLst>
        <pc:spChg chg="mod">
          <ac:chgData name="Darren O'Connor" userId="6303f320-515b-428d-9515-1f5db775ab4e" providerId="ADAL" clId="{7278C68C-3F49-4216-B6E9-B958F043ACCB}" dt="2024-01-18T19:00:40.685" v="847" actId="26606"/>
          <ac:spMkLst>
            <pc:docMk/>
            <pc:sldMk cId="3291253881" sldId="267"/>
            <ac:spMk id="2" creationId="{CD5B4683-6414-749E-9F08-6DBAA41AEFE7}"/>
          </ac:spMkLst>
        </pc:spChg>
        <pc:spChg chg="mod">
          <ac:chgData name="Darren O'Connor" userId="6303f320-515b-428d-9515-1f5db775ab4e" providerId="ADAL" clId="{7278C68C-3F49-4216-B6E9-B958F043ACCB}" dt="2024-01-18T19:01:01.995" v="850" actId="255"/>
          <ac:spMkLst>
            <pc:docMk/>
            <pc:sldMk cId="3291253881" sldId="267"/>
            <ac:spMk id="3" creationId="{CBE1BB55-3736-AF86-83C9-2E2D3FD780A0}"/>
          </ac:spMkLst>
        </pc:spChg>
        <pc:picChg chg="add">
          <ac:chgData name="Darren O'Connor" userId="6303f320-515b-428d-9515-1f5db775ab4e" providerId="ADAL" clId="{7278C68C-3F49-4216-B6E9-B958F043ACCB}" dt="2024-01-18T19:00:40.685" v="847" actId="26606"/>
          <ac:picMkLst>
            <pc:docMk/>
            <pc:sldMk cId="3291253881" sldId="267"/>
            <ac:picMk id="5" creationId="{CBD389F2-C57E-BF08-7664-5A58F171FEE1}"/>
          </ac:picMkLst>
        </pc:picChg>
        <pc:cxnChg chg="add">
          <ac:chgData name="Darren O'Connor" userId="6303f320-515b-428d-9515-1f5db775ab4e" providerId="ADAL" clId="{7278C68C-3F49-4216-B6E9-B958F043ACCB}" dt="2024-01-18T19:00:40.685" v="847" actId="26606"/>
          <ac:cxnSpMkLst>
            <pc:docMk/>
            <pc:sldMk cId="3291253881" sldId="267"/>
            <ac:cxnSpMk id="9" creationId="{1503BFE4-729B-D9D0-C17B-501E6AF1127A}"/>
          </ac:cxnSpMkLst>
        </pc:cxnChg>
      </pc:sldChg>
      <pc:sldChg chg="addSp modSp new mod setBg">
        <pc:chgData name="Darren O'Connor" userId="6303f320-515b-428d-9515-1f5db775ab4e" providerId="ADAL" clId="{7278C68C-3F49-4216-B6E9-B958F043ACCB}" dt="2024-01-18T19:02:07.263" v="855" actId="255"/>
        <pc:sldMkLst>
          <pc:docMk/>
          <pc:sldMk cId="2447765224" sldId="268"/>
        </pc:sldMkLst>
        <pc:spChg chg="mod">
          <ac:chgData name="Darren O'Connor" userId="6303f320-515b-428d-9515-1f5db775ab4e" providerId="ADAL" clId="{7278C68C-3F49-4216-B6E9-B958F043ACCB}" dt="2024-01-18T19:01:36.100" v="851" actId="26606"/>
          <ac:spMkLst>
            <pc:docMk/>
            <pc:sldMk cId="2447765224" sldId="268"/>
            <ac:spMk id="2" creationId="{D1582F2D-B0BA-7185-0773-0DE788A95B5E}"/>
          </ac:spMkLst>
        </pc:spChg>
        <pc:spChg chg="mod">
          <ac:chgData name="Darren O'Connor" userId="6303f320-515b-428d-9515-1f5db775ab4e" providerId="ADAL" clId="{7278C68C-3F49-4216-B6E9-B958F043ACCB}" dt="2024-01-18T19:02:07.263" v="855" actId="255"/>
          <ac:spMkLst>
            <pc:docMk/>
            <pc:sldMk cId="2447765224" sldId="268"/>
            <ac:spMk id="3" creationId="{FFAEC938-C019-4D08-3F59-12A1572E49D0}"/>
          </ac:spMkLst>
        </pc:spChg>
        <pc:spChg chg="add">
          <ac:chgData name="Darren O'Connor" userId="6303f320-515b-428d-9515-1f5db775ab4e" providerId="ADAL" clId="{7278C68C-3F49-4216-B6E9-B958F043ACCB}" dt="2024-01-18T19:01:36.100" v="851" actId="26606"/>
          <ac:spMkLst>
            <pc:docMk/>
            <pc:sldMk cId="2447765224" sldId="268"/>
            <ac:spMk id="9" creationId="{2C61293E-6EBE-43EF-A52C-9BEBFD7679D4}"/>
          </ac:spMkLst>
        </pc:spChg>
        <pc:spChg chg="add">
          <ac:chgData name="Darren O'Connor" userId="6303f320-515b-428d-9515-1f5db775ab4e" providerId="ADAL" clId="{7278C68C-3F49-4216-B6E9-B958F043ACCB}" dt="2024-01-18T19:01:36.100" v="851" actId="26606"/>
          <ac:spMkLst>
            <pc:docMk/>
            <pc:sldMk cId="2447765224" sldId="268"/>
            <ac:spMk id="11" creationId="{21540236-BFD5-4A9D-8840-4703E7F76825}"/>
          </ac:spMkLst>
        </pc:spChg>
        <pc:picChg chg="add">
          <ac:chgData name="Darren O'Connor" userId="6303f320-515b-428d-9515-1f5db775ab4e" providerId="ADAL" clId="{7278C68C-3F49-4216-B6E9-B958F043ACCB}" dt="2024-01-18T19:01:36.100" v="851" actId="26606"/>
          <ac:picMkLst>
            <pc:docMk/>
            <pc:sldMk cId="2447765224" sldId="268"/>
            <ac:picMk id="5" creationId="{D758F503-C5C3-0E54-1856-9E0E2942B228}"/>
          </ac:picMkLst>
        </pc:picChg>
      </pc:sldChg>
      <pc:sldChg chg="addSp modSp new mod setBg">
        <pc:chgData name="Darren O'Connor" userId="6303f320-515b-428d-9515-1f5db775ab4e" providerId="ADAL" clId="{7278C68C-3F49-4216-B6E9-B958F043ACCB}" dt="2024-01-18T19:02:55.119" v="860" actId="27636"/>
        <pc:sldMkLst>
          <pc:docMk/>
          <pc:sldMk cId="635801378" sldId="269"/>
        </pc:sldMkLst>
        <pc:spChg chg="mod">
          <ac:chgData name="Darren O'Connor" userId="6303f320-515b-428d-9515-1f5db775ab4e" providerId="ADAL" clId="{7278C68C-3F49-4216-B6E9-B958F043ACCB}" dt="2024-01-18T19:02:35.238" v="857" actId="14100"/>
          <ac:spMkLst>
            <pc:docMk/>
            <pc:sldMk cId="635801378" sldId="269"/>
            <ac:spMk id="2" creationId="{26AE2624-EA86-DD45-CBA5-5BC8ED3C8D0B}"/>
          </ac:spMkLst>
        </pc:spChg>
        <pc:spChg chg="mod">
          <ac:chgData name="Darren O'Connor" userId="6303f320-515b-428d-9515-1f5db775ab4e" providerId="ADAL" clId="{7278C68C-3F49-4216-B6E9-B958F043ACCB}" dt="2024-01-18T19:02:55.119" v="860" actId="27636"/>
          <ac:spMkLst>
            <pc:docMk/>
            <pc:sldMk cId="635801378" sldId="269"/>
            <ac:spMk id="3" creationId="{4357A65F-DFE1-CB59-3AA6-8621D8075739}"/>
          </ac:spMkLst>
        </pc:spChg>
        <pc:spChg chg="add">
          <ac:chgData name="Darren O'Connor" userId="6303f320-515b-428d-9515-1f5db775ab4e" providerId="ADAL" clId="{7278C68C-3F49-4216-B6E9-B958F043ACCB}" dt="2024-01-18T19:02:22.919" v="856" actId="26606"/>
          <ac:spMkLst>
            <pc:docMk/>
            <pc:sldMk cId="635801378" sldId="269"/>
            <ac:spMk id="9" creationId="{2C61293E-6EBE-43EF-A52C-9BEBFD7679D4}"/>
          </ac:spMkLst>
        </pc:spChg>
        <pc:spChg chg="add">
          <ac:chgData name="Darren O'Connor" userId="6303f320-515b-428d-9515-1f5db775ab4e" providerId="ADAL" clId="{7278C68C-3F49-4216-B6E9-B958F043ACCB}" dt="2024-01-18T19:02:22.919" v="856" actId="26606"/>
          <ac:spMkLst>
            <pc:docMk/>
            <pc:sldMk cId="635801378" sldId="269"/>
            <ac:spMk id="11" creationId="{3FCFB1DE-0B7E-48CC-BA90-B2AB0889F9D6}"/>
          </ac:spMkLst>
        </pc:spChg>
        <pc:picChg chg="add">
          <ac:chgData name="Darren O'Connor" userId="6303f320-515b-428d-9515-1f5db775ab4e" providerId="ADAL" clId="{7278C68C-3F49-4216-B6E9-B958F043ACCB}" dt="2024-01-18T19:02:22.919" v="856" actId="26606"/>
          <ac:picMkLst>
            <pc:docMk/>
            <pc:sldMk cId="635801378" sldId="269"/>
            <ac:picMk id="5" creationId="{871BA1BE-73AE-BAED-42BA-8FB817B17796}"/>
          </ac:picMkLst>
        </pc:picChg>
      </pc:sldChg>
      <pc:sldChg chg="addSp modSp new mod setBg">
        <pc:chgData name="Darren O'Connor" userId="6303f320-515b-428d-9515-1f5db775ab4e" providerId="ADAL" clId="{7278C68C-3F49-4216-B6E9-B958F043ACCB}" dt="2024-01-18T19:04:35.415" v="873" actId="255"/>
        <pc:sldMkLst>
          <pc:docMk/>
          <pc:sldMk cId="840983029" sldId="270"/>
        </pc:sldMkLst>
        <pc:spChg chg="mod">
          <ac:chgData name="Darren O'Connor" userId="6303f320-515b-428d-9515-1f5db775ab4e" providerId="ADAL" clId="{7278C68C-3F49-4216-B6E9-B958F043ACCB}" dt="2024-01-18T19:04:11.582" v="869" actId="27636"/>
          <ac:spMkLst>
            <pc:docMk/>
            <pc:sldMk cId="840983029" sldId="270"/>
            <ac:spMk id="2" creationId="{E51D88D4-9909-4DEC-7CF1-88EAB6C08F56}"/>
          </ac:spMkLst>
        </pc:spChg>
        <pc:spChg chg="mod">
          <ac:chgData name="Darren O'Connor" userId="6303f320-515b-428d-9515-1f5db775ab4e" providerId="ADAL" clId="{7278C68C-3F49-4216-B6E9-B958F043ACCB}" dt="2024-01-18T19:04:35.415" v="873" actId="255"/>
          <ac:spMkLst>
            <pc:docMk/>
            <pc:sldMk cId="840983029" sldId="270"/>
            <ac:spMk id="3" creationId="{3C15490E-6D86-CEFC-0852-F0E722C921D9}"/>
          </ac:spMkLst>
        </pc:spChg>
        <pc:spChg chg="add">
          <ac:chgData name="Darren O'Connor" userId="6303f320-515b-428d-9515-1f5db775ab4e" providerId="ADAL" clId="{7278C68C-3F49-4216-B6E9-B958F043ACCB}" dt="2024-01-18T19:04:05.237" v="867" actId="26606"/>
          <ac:spMkLst>
            <pc:docMk/>
            <pc:sldMk cId="840983029" sldId="270"/>
            <ac:spMk id="9" creationId="{2C61293E-6EBE-43EF-A52C-9BEBFD7679D4}"/>
          </ac:spMkLst>
        </pc:spChg>
        <pc:spChg chg="add">
          <ac:chgData name="Darren O'Connor" userId="6303f320-515b-428d-9515-1f5db775ab4e" providerId="ADAL" clId="{7278C68C-3F49-4216-B6E9-B958F043ACCB}" dt="2024-01-18T19:04:05.237" v="867" actId="26606"/>
          <ac:spMkLst>
            <pc:docMk/>
            <pc:sldMk cId="840983029" sldId="270"/>
            <ac:spMk id="11" creationId="{3FCFB1DE-0B7E-48CC-BA90-B2AB0889F9D6}"/>
          </ac:spMkLst>
        </pc:spChg>
        <pc:picChg chg="add">
          <ac:chgData name="Darren O'Connor" userId="6303f320-515b-428d-9515-1f5db775ab4e" providerId="ADAL" clId="{7278C68C-3F49-4216-B6E9-B958F043ACCB}" dt="2024-01-18T19:04:05.237" v="867" actId="26606"/>
          <ac:picMkLst>
            <pc:docMk/>
            <pc:sldMk cId="840983029" sldId="270"/>
            <ac:picMk id="5" creationId="{33C8B4CC-3172-B633-6E40-CA70F8B1E719}"/>
          </ac:picMkLst>
        </pc:picChg>
      </pc:sldChg>
      <pc:sldChg chg="addSp modSp new mod setBg">
        <pc:chgData name="Darren O'Connor" userId="6303f320-515b-428d-9515-1f5db775ab4e" providerId="ADAL" clId="{7278C68C-3F49-4216-B6E9-B958F043ACCB}" dt="2024-01-18T19:07:37.552" v="885" actId="255"/>
        <pc:sldMkLst>
          <pc:docMk/>
          <pc:sldMk cId="2328998690" sldId="271"/>
        </pc:sldMkLst>
        <pc:spChg chg="mod">
          <ac:chgData name="Darren O'Connor" userId="6303f320-515b-428d-9515-1f5db775ab4e" providerId="ADAL" clId="{7278C68C-3F49-4216-B6E9-B958F043ACCB}" dt="2024-01-18T19:07:16.654" v="881" actId="14100"/>
          <ac:spMkLst>
            <pc:docMk/>
            <pc:sldMk cId="2328998690" sldId="271"/>
            <ac:spMk id="2" creationId="{BB70F4D5-DCE5-F965-01B9-187E92D73A51}"/>
          </ac:spMkLst>
        </pc:spChg>
        <pc:spChg chg="mod">
          <ac:chgData name="Darren O'Connor" userId="6303f320-515b-428d-9515-1f5db775ab4e" providerId="ADAL" clId="{7278C68C-3F49-4216-B6E9-B958F043ACCB}" dt="2024-01-18T19:07:37.552" v="885" actId="255"/>
          <ac:spMkLst>
            <pc:docMk/>
            <pc:sldMk cId="2328998690" sldId="271"/>
            <ac:spMk id="3" creationId="{8AEA760A-B924-D12C-D903-D1451849DE39}"/>
          </ac:spMkLst>
        </pc:spChg>
        <pc:picChg chg="add">
          <ac:chgData name="Darren O'Connor" userId="6303f320-515b-428d-9515-1f5db775ab4e" providerId="ADAL" clId="{7278C68C-3F49-4216-B6E9-B958F043ACCB}" dt="2024-01-18T19:07:11.306" v="880" actId="26606"/>
          <ac:picMkLst>
            <pc:docMk/>
            <pc:sldMk cId="2328998690" sldId="271"/>
            <ac:picMk id="5" creationId="{43B16669-9373-F591-BD7A-33CC7A69B632}"/>
          </ac:picMkLst>
        </pc:picChg>
        <pc:cxnChg chg="add">
          <ac:chgData name="Darren O'Connor" userId="6303f320-515b-428d-9515-1f5db775ab4e" providerId="ADAL" clId="{7278C68C-3F49-4216-B6E9-B958F043ACCB}" dt="2024-01-18T19:07:11.306" v="880" actId="26606"/>
          <ac:cxnSpMkLst>
            <pc:docMk/>
            <pc:sldMk cId="2328998690" sldId="271"/>
            <ac:cxnSpMk id="9" creationId="{1503BFE4-729B-D9D0-C17B-501E6AF1127A}"/>
          </ac:cxnSpMkLst>
        </pc:cxnChg>
      </pc:sldChg>
      <pc:sldChg chg="addSp modSp new mod setBg">
        <pc:chgData name="Darren O'Connor" userId="6303f320-515b-428d-9515-1f5db775ab4e" providerId="ADAL" clId="{7278C68C-3F49-4216-B6E9-B958F043ACCB}" dt="2024-01-18T19:03:53.907" v="866" actId="255"/>
        <pc:sldMkLst>
          <pc:docMk/>
          <pc:sldMk cId="2022742341" sldId="272"/>
        </pc:sldMkLst>
        <pc:spChg chg="mod">
          <ac:chgData name="Darren O'Connor" userId="6303f320-515b-428d-9515-1f5db775ab4e" providerId="ADAL" clId="{7278C68C-3F49-4216-B6E9-B958F043ACCB}" dt="2024-01-18T19:03:25.201" v="862" actId="14100"/>
          <ac:spMkLst>
            <pc:docMk/>
            <pc:sldMk cId="2022742341" sldId="272"/>
            <ac:spMk id="2" creationId="{88BCDC63-99A5-9D36-1CFB-7A47CA8D51E1}"/>
          </ac:spMkLst>
        </pc:spChg>
        <pc:spChg chg="mod">
          <ac:chgData name="Darren O'Connor" userId="6303f320-515b-428d-9515-1f5db775ab4e" providerId="ADAL" clId="{7278C68C-3F49-4216-B6E9-B958F043ACCB}" dt="2024-01-18T19:03:53.907" v="866" actId="255"/>
          <ac:spMkLst>
            <pc:docMk/>
            <pc:sldMk cId="2022742341" sldId="272"/>
            <ac:spMk id="3" creationId="{59322661-6CE6-6644-8AC6-20C087386184}"/>
          </ac:spMkLst>
        </pc:spChg>
        <pc:spChg chg="add">
          <ac:chgData name="Darren O'Connor" userId="6303f320-515b-428d-9515-1f5db775ab4e" providerId="ADAL" clId="{7278C68C-3F49-4216-B6E9-B958F043ACCB}" dt="2024-01-18T19:03:19.191" v="861" actId="26606"/>
          <ac:spMkLst>
            <pc:docMk/>
            <pc:sldMk cId="2022742341" sldId="272"/>
            <ac:spMk id="9" creationId="{2C61293E-6EBE-43EF-A52C-9BEBFD7679D4}"/>
          </ac:spMkLst>
        </pc:spChg>
        <pc:spChg chg="add">
          <ac:chgData name="Darren O'Connor" userId="6303f320-515b-428d-9515-1f5db775ab4e" providerId="ADAL" clId="{7278C68C-3F49-4216-B6E9-B958F043ACCB}" dt="2024-01-18T19:03:19.191" v="861" actId="26606"/>
          <ac:spMkLst>
            <pc:docMk/>
            <pc:sldMk cId="2022742341" sldId="272"/>
            <ac:spMk id="11" creationId="{3FCFB1DE-0B7E-48CC-BA90-B2AB0889F9D6}"/>
          </ac:spMkLst>
        </pc:spChg>
        <pc:picChg chg="add">
          <ac:chgData name="Darren O'Connor" userId="6303f320-515b-428d-9515-1f5db775ab4e" providerId="ADAL" clId="{7278C68C-3F49-4216-B6E9-B958F043ACCB}" dt="2024-01-18T19:03:19.191" v="861" actId="26606"/>
          <ac:picMkLst>
            <pc:docMk/>
            <pc:sldMk cId="2022742341" sldId="272"/>
            <ac:picMk id="5" creationId="{B8DAC5ED-984B-3B8A-D58B-06815F536446}"/>
          </ac:picMkLst>
        </pc:picChg>
      </pc:sldChg>
      <pc:sldChg chg="addSp delSp modSp new mod setBg">
        <pc:chgData name="Darren O'Connor" userId="6303f320-515b-428d-9515-1f5db775ab4e" providerId="ADAL" clId="{7278C68C-3F49-4216-B6E9-B958F043ACCB}" dt="2024-01-18T18:58:29.316" v="834" actId="255"/>
        <pc:sldMkLst>
          <pc:docMk/>
          <pc:sldMk cId="3197799062" sldId="273"/>
        </pc:sldMkLst>
        <pc:spChg chg="mod">
          <ac:chgData name="Darren O'Connor" userId="6303f320-515b-428d-9515-1f5db775ab4e" providerId="ADAL" clId="{7278C68C-3F49-4216-B6E9-B958F043ACCB}" dt="2024-01-18T18:58:00.479" v="830" actId="27636"/>
          <ac:spMkLst>
            <pc:docMk/>
            <pc:sldMk cId="3197799062" sldId="273"/>
            <ac:spMk id="2" creationId="{D1934D16-D2B3-6B57-5510-BF92193C24AA}"/>
          </ac:spMkLst>
        </pc:spChg>
        <pc:spChg chg="mod">
          <ac:chgData name="Darren O'Connor" userId="6303f320-515b-428d-9515-1f5db775ab4e" providerId="ADAL" clId="{7278C68C-3F49-4216-B6E9-B958F043ACCB}" dt="2024-01-18T18:58:29.316" v="834" actId="255"/>
          <ac:spMkLst>
            <pc:docMk/>
            <pc:sldMk cId="3197799062" sldId="273"/>
            <ac:spMk id="3" creationId="{1E284EBB-8935-EC85-D75C-6020C5FEBEE2}"/>
          </ac:spMkLst>
        </pc:spChg>
        <pc:spChg chg="add del">
          <ac:chgData name="Darren O'Connor" userId="6303f320-515b-428d-9515-1f5db775ab4e" providerId="ADAL" clId="{7278C68C-3F49-4216-B6E9-B958F043ACCB}" dt="2024-01-18T18:57:22.904" v="823" actId="26606"/>
          <ac:spMkLst>
            <pc:docMk/>
            <pc:sldMk cId="3197799062" sldId="273"/>
            <ac:spMk id="9" creationId="{C0763A76-9F1C-4FC5-82B7-DD475DA461B2}"/>
          </ac:spMkLst>
        </pc:spChg>
        <pc:spChg chg="add del">
          <ac:chgData name="Darren O'Connor" userId="6303f320-515b-428d-9515-1f5db775ab4e" providerId="ADAL" clId="{7278C68C-3F49-4216-B6E9-B958F043ACCB}" dt="2024-01-18T18:57:22.904" v="823" actId="26606"/>
          <ac:spMkLst>
            <pc:docMk/>
            <pc:sldMk cId="3197799062" sldId="273"/>
            <ac:spMk id="11" creationId="{E81BF4F6-F2CF-4984-9D14-D6966D92F99F}"/>
          </ac:spMkLst>
        </pc:spChg>
        <pc:spChg chg="add del">
          <ac:chgData name="Darren O'Connor" userId="6303f320-515b-428d-9515-1f5db775ab4e" providerId="ADAL" clId="{7278C68C-3F49-4216-B6E9-B958F043ACCB}" dt="2024-01-18T18:57:44.510" v="827" actId="26606"/>
          <ac:spMkLst>
            <pc:docMk/>
            <pc:sldMk cId="3197799062" sldId="273"/>
            <ac:spMk id="16" creationId="{C0763A76-9F1C-4FC5-82B7-DD475DA461B2}"/>
          </ac:spMkLst>
        </pc:spChg>
        <pc:spChg chg="add del">
          <ac:chgData name="Darren O'Connor" userId="6303f320-515b-428d-9515-1f5db775ab4e" providerId="ADAL" clId="{7278C68C-3F49-4216-B6E9-B958F043ACCB}" dt="2024-01-18T18:57:44.510" v="827" actId="26606"/>
          <ac:spMkLst>
            <pc:docMk/>
            <pc:sldMk cId="3197799062" sldId="273"/>
            <ac:spMk id="17" creationId="{E81BF4F6-F2CF-4984-9D14-D6966D92F99F}"/>
          </ac:spMkLst>
        </pc:spChg>
        <pc:grpChg chg="add">
          <ac:chgData name="Darren O'Connor" userId="6303f320-515b-428d-9515-1f5db775ab4e" providerId="ADAL" clId="{7278C68C-3F49-4216-B6E9-B958F043ACCB}" dt="2024-01-18T18:57:44.528" v="828" actId="26606"/>
          <ac:grpSpMkLst>
            <pc:docMk/>
            <pc:sldMk cId="3197799062" sldId="273"/>
            <ac:grpSpMk id="21" creationId="{8CE57D37-C2D0-066B-1AE3-6F4244344F27}"/>
          </ac:grpSpMkLst>
        </pc:grpChg>
        <pc:picChg chg="add del">
          <ac:chgData name="Darren O'Connor" userId="6303f320-515b-428d-9515-1f5db775ab4e" providerId="ADAL" clId="{7278C68C-3F49-4216-B6E9-B958F043ACCB}" dt="2024-01-18T18:57:22.904" v="823" actId="26606"/>
          <ac:picMkLst>
            <pc:docMk/>
            <pc:sldMk cId="3197799062" sldId="273"/>
            <ac:picMk id="5" creationId="{53D9E8BB-5B87-5593-2C96-0AE90D58FF41}"/>
          </ac:picMkLst>
        </pc:picChg>
        <pc:picChg chg="add del">
          <ac:chgData name="Darren O'Connor" userId="6303f320-515b-428d-9515-1f5db775ab4e" providerId="ADAL" clId="{7278C68C-3F49-4216-B6E9-B958F043ACCB}" dt="2024-01-18T18:57:25.955" v="825" actId="26606"/>
          <ac:picMkLst>
            <pc:docMk/>
            <pc:sldMk cId="3197799062" sldId="273"/>
            <ac:picMk id="14" creationId="{93DAE074-DEC0-F85F-0533-2522315F83EA}"/>
          </ac:picMkLst>
        </pc:picChg>
        <pc:picChg chg="add del">
          <ac:chgData name="Darren O'Connor" userId="6303f320-515b-428d-9515-1f5db775ab4e" providerId="ADAL" clId="{7278C68C-3F49-4216-B6E9-B958F043ACCB}" dt="2024-01-18T18:57:44.510" v="827" actId="26606"/>
          <ac:picMkLst>
            <pc:docMk/>
            <pc:sldMk cId="3197799062" sldId="273"/>
            <ac:picMk id="18" creationId="{53D9E8BB-5B87-5593-2C96-0AE90D58FF41}"/>
          </ac:picMkLst>
        </pc:picChg>
        <pc:picChg chg="add">
          <ac:chgData name="Darren O'Connor" userId="6303f320-515b-428d-9515-1f5db775ab4e" providerId="ADAL" clId="{7278C68C-3F49-4216-B6E9-B958F043ACCB}" dt="2024-01-18T18:57:44.528" v="828" actId="26606"/>
          <ac:picMkLst>
            <pc:docMk/>
            <pc:sldMk cId="3197799062" sldId="273"/>
            <ac:picMk id="20" creationId="{DA236D74-0EF5-0A5E-C67B-8EDF5F580F1C}"/>
          </ac:picMkLst>
        </pc:picChg>
        <pc:cxnChg chg="add del">
          <ac:chgData name="Darren O'Connor" userId="6303f320-515b-428d-9515-1f5db775ab4e" providerId="ADAL" clId="{7278C68C-3F49-4216-B6E9-B958F043ACCB}" dt="2024-01-18T18:57:25.955" v="825" actId="26606"/>
          <ac:cxnSpMkLst>
            <pc:docMk/>
            <pc:sldMk cId="3197799062" sldId="273"/>
            <ac:cxnSpMk id="13" creationId="{37C77032-C865-6057-7D7A-E2743CFA20F9}"/>
          </ac:cxnSpMkLst>
        </pc:cxnChg>
      </pc:sldChg>
      <pc:sldChg chg="addSp modSp new mod setBg">
        <pc:chgData name="Darren O'Connor" userId="6303f320-515b-428d-9515-1f5db775ab4e" providerId="ADAL" clId="{7278C68C-3F49-4216-B6E9-B958F043ACCB}" dt="2024-01-18T19:08:57.734" v="889" actId="255"/>
        <pc:sldMkLst>
          <pc:docMk/>
          <pc:sldMk cId="2180933991" sldId="274"/>
        </pc:sldMkLst>
        <pc:spChg chg="mod">
          <ac:chgData name="Darren O'Connor" userId="6303f320-515b-428d-9515-1f5db775ab4e" providerId="ADAL" clId="{7278C68C-3F49-4216-B6E9-B958F043ACCB}" dt="2024-01-18T19:08:34.165" v="886" actId="26606"/>
          <ac:spMkLst>
            <pc:docMk/>
            <pc:sldMk cId="2180933991" sldId="274"/>
            <ac:spMk id="2" creationId="{A2C9A821-F568-8FE2-5B53-7B0DBA449C9D}"/>
          </ac:spMkLst>
        </pc:spChg>
        <pc:spChg chg="mod">
          <ac:chgData name="Darren O'Connor" userId="6303f320-515b-428d-9515-1f5db775ab4e" providerId="ADAL" clId="{7278C68C-3F49-4216-B6E9-B958F043ACCB}" dt="2024-01-18T19:08:57.734" v="889" actId="255"/>
          <ac:spMkLst>
            <pc:docMk/>
            <pc:sldMk cId="2180933991" sldId="274"/>
            <ac:spMk id="3" creationId="{6B56FF0F-3F07-470F-9148-342E2C08AB5B}"/>
          </ac:spMkLst>
        </pc:spChg>
        <pc:spChg chg="add">
          <ac:chgData name="Darren O'Connor" userId="6303f320-515b-428d-9515-1f5db775ab4e" providerId="ADAL" clId="{7278C68C-3F49-4216-B6E9-B958F043ACCB}" dt="2024-01-18T19:08:34.165" v="886" actId="26606"/>
          <ac:spMkLst>
            <pc:docMk/>
            <pc:sldMk cId="2180933991" sldId="274"/>
            <ac:spMk id="9" creationId="{3ECBE1F1-D69B-4AFA-ABD5-8E41720EF6DE}"/>
          </ac:spMkLst>
        </pc:spChg>
        <pc:spChg chg="add">
          <ac:chgData name="Darren O'Connor" userId="6303f320-515b-428d-9515-1f5db775ab4e" providerId="ADAL" clId="{7278C68C-3F49-4216-B6E9-B958F043ACCB}" dt="2024-01-18T19:08:34.165" v="886" actId="26606"/>
          <ac:spMkLst>
            <pc:docMk/>
            <pc:sldMk cId="2180933991" sldId="274"/>
            <ac:spMk id="11" creationId="{603A6265-E10C-4B85-9C20-E75FCAF9CC63}"/>
          </ac:spMkLst>
        </pc:spChg>
        <pc:picChg chg="add">
          <ac:chgData name="Darren O'Connor" userId="6303f320-515b-428d-9515-1f5db775ab4e" providerId="ADAL" clId="{7278C68C-3F49-4216-B6E9-B958F043ACCB}" dt="2024-01-18T19:08:34.165" v="886" actId="26606"/>
          <ac:picMkLst>
            <pc:docMk/>
            <pc:sldMk cId="2180933991" sldId="274"/>
            <ac:picMk id="5" creationId="{3B4D6B6B-1F35-AC6E-6149-35C3BE6AA06D}"/>
          </ac:picMkLst>
        </pc:picChg>
      </pc:sldChg>
      <pc:sldChg chg="modSp new mod">
        <pc:chgData name="Darren O'Connor" userId="6303f320-515b-428d-9515-1f5db775ab4e" providerId="ADAL" clId="{7278C68C-3F49-4216-B6E9-B958F043ACCB}" dt="2024-01-18T11:10:49.715" v="210" actId="27636"/>
        <pc:sldMkLst>
          <pc:docMk/>
          <pc:sldMk cId="1451144059" sldId="275"/>
        </pc:sldMkLst>
        <pc:spChg chg="mod">
          <ac:chgData name="Darren O'Connor" userId="6303f320-515b-428d-9515-1f5db775ab4e" providerId="ADAL" clId="{7278C68C-3F49-4216-B6E9-B958F043ACCB}" dt="2024-01-18T11:10:23.396" v="208" actId="20577"/>
          <ac:spMkLst>
            <pc:docMk/>
            <pc:sldMk cId="1451144059" sldId="275"/>
            <ac:spMk id="2" creationId="{E912A31F-E765-4E35-0E7E-21CDA4CC302E}"/>
          </ac:spMkLst>
        </pc:spChg>
        <pc:spChg chg="mod">
          <ac:chgData name="Darren O'Connor" userId="6303f320-515b-428d-9515-1f5db775ab4e" providerId="ADAL" clId="{7278C68C-3F49-4216-B6E9-B958F043ACCB}" dt="2024-01-18T11:10:49.715" v="210" actId="27636"/>
          <ac:spMkLst>
            <pc:docMk/>
            <pc:sldMk cId="1451144059" sldId="275"/>
            <ac:spMk id="3" creationId="{6D1E0184-639A-47E0-D4FE-E7052B0A8A78}"/>
          </ac:spMkLst>
        </pc:spChg>
      </pc:sldChg>
      <pc:sldChg chg="modSp new mod">
        <pc:chgData name="Darren O'Connor" userId="6303f320-515b-428d-9515-1f5db775ab4e" providerId="ADAL" clId="{7278C68C-3F49-4216-B6E9-B958F043ACCB}" dt="2024-01-18T11:11:53.057" v="223"/>
        <pc:sldMkLst>
          <pc:docMk/>
          <pc:sldMk cId="77819797" sldId="276"/>
        </pc:sldMkLst>
        <pc:spChg chg="mod">
          <ac:chgData name="Darren O'Connor" userId="6303f320-515b-428d-9515-1f5db775ab4e" providerId="ADAL" clId="{7278C68C-3F49-4216-B6E9-B958F043ACCB}" dt="2024-01-18T11:11:00.748" v="221" actId="20577"/>
          <ac:spMkLst>
            <pc:docMk/>
            <pc:sldMk cId="77819797" sldId="276"/>
            <ac:spMk id="2" creationId="{A3FEBB12-914B-72F7-1908-8FCBF4987416}"/>
          </ac:spMkLst>
        </pc:spChg>
        <pc:spChg chg="mod">
          <ac:chgData name="Darren O'Connor" userId="6303f320-515b-428d-9515-1f5db775ab4e" providerId="ADAL" clId="{7278C68C-3F49-4216-B6E9-B958F043ACCB}" dt="2024-01-18T11:11:53.057" v="223"/>
          <ac:spMkLst>
            <pc:docMk/>
            <pc:sldMk cId="77819797" sldId="276"/>
            <ac:spMk id="3" creationId="{CE77542D-5EF8-87DD-DB51-C3922E3F2CF8}"/>
          </ac:spMkLst>
        </pc:spChg>
      </pc:sldChg>
      <pc:sldChg chg="modSp new mod">
        <pc:chgData name="Darren O'Connor" userId="6303f320-515b-428d-9515-1f5db775ab4e" providerId="ADAL" clId="{7278C68C-3F49-4216-B6E9-B958F043ACCB}" dt="2024-01-18T11:13:01.871" v="253" actId="27636"/>
        <pc:sldMkLst>
          <pc:docMk/>
          <pc:sldMk cId="1520242279" sldId="277"/>
        </pc:sldMkLst>
        <pc:spChg chg="mod">
          <ac:chgData name="Darren O'Connor" userId="6303f320-515b-428d-9515-1f5db775ab4e" providerId="ADAL" clId="{7278C68C-3F49-4216-B6E9-B958F043ACCB}" dt="2024-01-18T11:12:44.510" v="234" actId="20577"/>
          <ac:spMkLst>
            <pc:docMk/>
            <pc:sldMk cId="1520242279" sldId="277"/>
            <ac:spMk id="2" creationId="{82CAEFDB-F853-9DE8-D4E3-5EF223DEDCED}"/>
          </ac:spMkLst>
        </pc:spChg>
        <pc:spChg chg="mod">
          <ac:chgData name="Darren O'Connor" userId="6303f320-515b-428d-9515-1f5db775ab4e" providerId="ADAL" clId="{7278C68C-3F49-4216-B6E9-B958F043ACCB}" dt="2024-01-18T11:13:01.871" v="253" actId="27636"/>
          <ac:spMkLst>
            <pc:docMk/>
            <pc:sldMk cId="1520242279" sldId="277"/>
            <ac:spMk id="3" creationId="{220FEA6A-8A93-5E75-BC62-962F031F0932}"/>
          </ac:spMkLst>
        </pc:spChg>
      </pc:sldChg>
      <pc:sldChg chg="modSp new mod">
        <pc:chgData name="Darren O'Connor" userId="6303f320-515b-428d-9515-1f5db775ab4e" providerId="ADAL" clId="{7278C68C-3F49-4216-B6E9-B958F043ACCB}" dt="2024-01-18T11:13:55.363" v="266" actId="27636"/>
        <pc:sldMkLst>
          <pc:docMk/>
          <pc:sldMk cId="3870253266" sldId="278"/>
        </pc:sldMkLst>
        <pc:spChg chg="mod">
          <ac:chgData name="Darren O'Connor" userId="6303f320-515b-428d-9515-1f5db775ab4e" providerId="ADAL" clId="{7278C68C-3F49-4216-B6E9-B958F043ACCB}" dt="2024-01-18T11:13:16.287" v="264" actId="20577"/>
          <ac:spMkLst>
            <pc:docMk/>
            <pc:sldMk cId="3870253266" sldId="278"/>
            <ac:spMk id="2" creationId="{DEAE9505-2700-E035-7FC0-A5B1256CF7BD}"/>
          </ac:spMkLst>
        </pc:spChg>
        <pc:spChg chg="mod">
          <ac:chgData name="Darren O'Connor" userId="6303f320-515b-428d-9515-1f5db775ab4e" providerId="ADAL" clId="{7278C68C-3F49-4216-B6E9-B958F043ACCB}" dt="2024-01-18T11:13:55.363" v="266" actId="27636"/>
          <ac:spMkLst>
            <pc:docMk/>
            <pc:sldMk cId="3870253266" sldId="278"/>
            <ac:spMk id="3" creationId="{2D014072-D185-E2DA-2D4A-DED36F477283}"/>
          </ac:spMkLst>
        </pc:spChg>
      </pc:sldChg>
      <pc:sldChg chg="addSp delSp modSp new mod setBg">
        <pc:chgData name="Darren O'Connor" userId="6303f320-515b-428d-9515-1f5db775ab4e" providerId="ADAL" clId="{7278C68C-3F49-4216-B6E9-B958F043ACCB}" dt="2024-01-18T19:06:33.907" v="879" actId="26606"/>
        <pc:sldMkLst>
          <pc:docMk/>
          <pc:sldMk cId="3111031123" sldId="279"/>
        </pc:sldMkLst>
        <pc:spChg chg="mod">
          <ac:chgData name="Darren O'Connor" userId="6303f320-515b-428d-9515-1f5db775ab4e" providerId="ADAL" clId="{7278C68C-3F49-4216-B6E9-B958F043ACCB}" dt="2024-01-18T19:06:33.907" v="879" actId="26606"/>
          <ac:spMkLst>
            <pc:docMk/>
            <pc:sldMk cId="3111031123" sldId="279"/>
            <ac:spMk id="2" creationId="{472ECAEA-3164-1368-E04A-E85BE6DDE1FC}"/>
          </ac:spMkLst>
        </pc:spChg>
        <pc:spChg chg="mod">
          <ac:chgData name="Darren O'Connor" userId="6303f320-515b-428d-9515-1f5db775ab4e" providerId="ADAL" clId="{7278C68C-3F49-4216-B6E9-B958F043ACCB}" dt="2024-01-18T19:06:33.907" v="879" actId="26606"/>
          <ac:spMkLst>
            <pc:docMk/>
            <pc:sldMk cId="3111031123" sldId="279"/>
            <ac:spMk id="3" creationId="{55705C9A-38D6-8D96-4194-0DFFBA4DD8D6}"/>
          </ac:spMkLst>
        </pc:spChg>
        <pc:spChg chg="add mod">
          <ac:chgData name="Darren O'Connor" userId="6303f320-515b-428d-9515-1f5db775ab4e" providerId="ADAL" clId="{7278C68C-3F49-4216-B6E9-B958F043ACCB}" dt="2024-01-18T19:06:33.907" v="879" actId="26606"/>
          <ac:spMkLst>
            <pc:docMk/>
            <pc:sldMk cId="3111031123" sldId="279"/>
            <ac:spMk id="4" creationId="{ACE7B929-6DF2-2812-703F-9FD863AD704C}"/>
          </ac:spMkLst>
        </pc:spChg>
        <pc:spChg chg="add mod">
          <ac:chgData name="Darren O'Connor" userId="6303f320-515b-428d-9515-1f5db775ab4e" providerId="ADAL" clId="{7278C68C-3F49-4216-B6E9-B958F043ACCB}" dt="2024-01-18T19:06:33.907" v="879" actId="26606"/>
          <ac:spMkLst>
            <pc:docMk/>
            <pc:sldMk cId="3111031123" sldId="279"/>
            <ac:spMk id="5" creationId="{1339249D-7F66-3A22-99A4-ED067710122A}"/>
          </ac:spMkLst>
        </pc:spChg>
        <pc:spChg chg="add mod">
          <ac:chgData name="Darren O'Connor" userId="6303f320-515b-428d-9515-1f5db775ab4e" providerId="ADAL" clId="{7278C68C-3F49-4216-B6E9-B958F043ACCB}" dt="2024-01-18T19:06:33.907" v="879" actId="26606"/>
          <ac:spMkLst>
            <pc:docMk/>
            <pc:sldMk cId="3111031123" sldId="279"/>
            <ac:spMk id="6" creationId="{56EA2115-69FC-120A-5117-52E3172C6F37}"/>
          </ac:spMkLst>
        </pc:spChg>
        <pc:spChg chg="add mod">
          <ac:chgData name="Darren O'Connor" userId="6303f320-515b-428d-9515-1f5db775ab4e" providerId="ADAL" clId="{7278C68C-3F49-4216-B6E9-B958F043ACCB}" dt="2024-01-18T19:06:33.907" v="879" actId="26606"/>
          <ac:spMkLst>
            <pc:docMk/>
            <pc:sldMk cId="3111031123" sldId="279"/>
            <ac:spMk id="7" creationId="{F05A5422-95C5-97AA-A83D-FBDC54B669B8}"/>
          </ac:spMkLst>
        </pc:spChg>
        <pc:spChg chg="add mod">
          <ac:chgData name="Darren O'Connor" userId="6303f320-515b-428d-9515-1f5db775ab4e" providerId="ADAL" clId="{7278C68C-3F49-4216-B6E9-B958F043ACCB}" dt="2024-01-18T19:06:33.907" v="879" actId="26606"/>
          <ac:spMkLst>
            <pc:docMk/>
            <pc:sldMk cId="3111031123" sldId="279"/>
            <ac:spMk id="8" creationId="{3E7B55B5-6697-BF15-6829-7CBB15F71EDD}"/>
          </ac:spMkLst>
        </pc:spChg>
        <pc:spChg chg="add mod">
          <ac:chgData name="Darren O'Connor" userId="6303f320-515b-428d-9515-1f5db775ab4e" providerId="ADAL" clId="{7278C68C-3F49-4216-B6E9-B958F043ACCB}" dt="2024-01-18T19:06:33.907" v="879" actId="26606"/>
          <ac:spMkLst>
            <pc:docMk/>
            <pc:sldMk cId="3111031123" sldId="279"/>
            <ac:spMk id="16" creationId="{EF6681F9-22A0-E8B4-C413-6D0CBBBECA5A}"/>
          </ac:spMkLst>
        </pc:spChg>
        <pc:spChg chg="add del">
          <ac:chgData name="Darren O'Connor" userId="6303f320-515b-428d-9515-1f5db775ab4e" providerId="ADAL" clId="{7278C68C-3F49-4216-B6E9-B958F043ACCB}" dt="2024-01-18T19:06:17.238" v="877" actId="26606"/>
          <ac:spMkLst>
            <pc:docMk/>
            <pc:sldMk cId="3111031123" sldId="279"/>
            <ac:spMk id="18" creationId="{BACC6370-2D7E-4714-9D71-7542949D7D5D}"/>
          </ac:spMkLst>
        </pc:spChg>
        <pc:spChg chg="add del">
          <ac:chgData name="Darren O'Connor" userId="6303f320-515b-428d-9515-1f5db775ab4e" providerId="ADAL" clId="{7278C68C-3F49-4216-B6E9-B958F043ACCB}" dt="2024-01-18T19:06:17.238" v="877" actId="26606"/>
          <ac:spMkLst>
            <pc:docMk/>
            <pc:sldMk cId="3111031123" sldId="279"/>
            <ac:spMk id="19" creationId="{F68B3F68-107C-434F-AA38-110D5EA91B85}"/>
          </ac:spMkLst>
        </pc:spChg>
        <pc:spChg chg="add del">
          <ac:chgData name="Darren O'Connor" userId="6303f320-515b-428d-9515-1f5db775ab4e" providerId="ADAL" clId="{7278C68C-3F49-4216-B6E9-B958F043ACCB}" dt="2024-01-18T19:06:33.907" v="879" actId="26606"/>
          <ac:spMkLst>
            <pc:docMk/>
            <pc:sldMk cId="3111031123" sldId="279"/>
            <ac:spMk id="20" creationId="{5C8908E2-EE49-44D2-9428-A28D2312A8D5}"/>
          </ac:spMkLst>
        </pc:spChg>
        <pc:spChg chg="add del">
          <ac:chgData name="Darren O'Connor" userId="6303f320-515b-428d-9515-1f5db775ab4e" providerId="ADAL" clId="{7278C68C-3F49-4216-B6E9-B958F043ACCB}" dt="2024-01-18T19:05:12.564" v="875" actId="26606"/>
          <ac:spMkLst>
            <pc:docMk/>
            <pc:sldMk cId="3111031123" sldId="279"/>
            <ac:spMk id="21" creationId="{35DB3719-6FDC-4E5D-891D-FF40B7300F64}"/>
          </ac:spMkLst>
        </pc:spChg>
        <pc:spChg chg="add del">
          <ac:chgData name="Darren O'Connor" userId="6303f320-515b-428d-9515-1f5db775ab4e" providerId="ADAL" clId="{7278C68C-3F49-4216-B6E9-B958F043ACCB}" dt="2024-01-18T19:05:12.564" v="875" actId="26606"/>
          <ac:spMkLst>
            <pc:docMk/>
            <pc:sldMk cId="3111031123" sldId="279"/>
            <ac:spMk id="23" creationId="{E0CBAC23-2E3F-4A90-BA59-F8299F6A5439}"/>
          </ac:spMkLst>
        </pc:spChg>
        <pc:spChg chg="add del">
          <ac:chgData name="Darren O'Connor" userId="6303f320-515b-428d-9515-1f5db775ab4e" providerId="ADAL" clId="{7278C68C-3F49-4216-B6E9-B958F043ACCB}" dt="2024-01-18T19:06:17.238" v="877" actId="26606"/>
          <ac:spMkLst>
            <pc:docMk/>
            <pc:sldMk cId="3111031123" sldId="279"/>
            <ac:spMk id="25" creationId="{AAD0DBB9-1A4B-4391-81D4-CB19F9AB918A}"/>
          </ac:spMkLst>
        </pc:spChg>
        <pc:spChg chg="add del">
          <ac:chgData name="Darren O'Connor" userId="6303f320-515b-428d-9515-1f5db775ab4e" providerId="ADAL" clId="{7278C68C-3F49-4216-B6E9-B958F043ACCB}" dt="2024-01-18T19:06:17.238" v="877" actId="26606"/>
          <ac:spMkLst>
            <pc:docMk/>
            <pc:sldMk cId="3111031123" sldId="279"/>
            <ac:spMk id="27" creationId="{063BBA22-50EA-4C4D-BE05-F1CE4E63AA56}"/>
          </ac:spMkLst>
        </pc:spChg>
        <pc:spChg chg="add del">
          <ac:chgData name="Darren O'Connor" userId="6303f320-515b-428d-9515-1f5db775ab4e" providerId="ADAL" clId="{7278C68C-3F49-4216-B6E9-B958F043ACCB}" dt="2024-01-18T19:06:33.907" v="879" actId="26606"/>
          <ac:spMkLst>
            <pc:docMk/>
            <pc:sldMk cId="3111031123" sldId="279"/>
            <ac:spMk id="28" creationId="{7449A6C7-D15F-4AA5-BFA5-71A404B47016}"/>
          </ac:spMkLst>
        </pc:spChg>
        <pc:spChg chg="add del">
          <ac:chgData name="Darren O'Connor" userId="6303f320-515b-428d-9515-1f5db775ab4e" providerId="ADAL" clId="{7278C68C-3F49-4216-B6E9-B958F043ACCB}" dt="2024-01-18T19:06:33.907" v="879" actId="26606"/>
          <ac:spMkLst>
            <pc:docMk/>
            <pc:sldMk cId="3111031123" sldId="279"/>
            <ac:spMk id="29" creationId="{ED888B23-07FA-482A-96DF-47E31AF1A603}"/>
          </ac:spMkLst>
        </pc:spChg>
        <pc:grpChg chg="add del">
          <ac:chgData name="Darren O'Connor" userId="6303f320-515b-428d-9515-1f5db775ab4e" providerId="ADAL" clId="{7278C68C-3F49-4216-B6E9-B958F043ACCB}" dt="2024-01-18T19:06:33.907" v="879" actId="26606"/>
          <ac:grpSpMkLst>
            <pc:docMk/>
            <pc:sldMk cId="3111031123" sldId="279"/>
            <ac:grpSpMk id="22" creationId="{05314994-6337-4875-8CF5-652CAFE8342C}"/>
          </ac:grpSpMkLst>
        </pc:grpChg>
        <pc:cxnChg chg="add del mod">
          <ac:chgData name="Darren O'Connor" userId="6303f320-515b-428d-9515-1f5db775ab4e" providerId="ADAL" clId="{7278C68C-3F49-4216-B6E9-B958F043ACCB}" dt="2024-01-18T16:54:24.741" v="421" actId="478"/>
          <ac:cxnSpMkLst>
            <pc:docMk/>
            <pc:sldMk cId="3111031123" sldId="279"/>
            <ac:cxnSpMk id="10" creationId="{1989508A-EB6C-86FB-C7D5-FEB2A7DFFCDA}"/>
          </ac:cxnSpMkLst>
        </pc:cxn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9F6407-114C-9FA5-F55E-D8A626BAA19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C303B90-88E8-D7EF-17C0-2E224F48721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7A12C9E-F3AC-F712-4BD3-9802E77A1DBD}"/>
              </a:ext>
            </a:extLst>
          </p:cNvPr>
          <p:cNvSpPr>
            <a:spLocks noGrp="1"/>
          </p:cNvSpPr>
          <p:nvPr>
            <p:ph type="dt" sz="half" idx="10"/>
          </p:nvPr>
        </p:nvSpPr>
        <p:spPr/>
        <p:txBody>
          <a:bodyPr/>
          <a:lstStyle/>
          <a:p>
            <a:fld id="{321C4323-95F5-4EBA-9AF5-D3251F665387}" type="datetimeFigureOut">
              <a:rPr lang="en-GB" smtClean="0"/>
              <a:t>18/01/2024</a:t>
            </a:fld>
            <a:endParaRPr lang="en-GB"/>
          </a:p>
        </p:txBody>
      </p:sp>
      <p:sp>
        <p:nvSpPr>
          <p:cNvPr id="5" name="Footer Placeholder 4">
            <a:extLst>
              <a:ext uri="{FF2B5EF4-FFF2-40B4-BE49-F238E27FC236}">
                <a16:creationId xmlns:a16="http://schemas.microsoft.com/office/drawing/2014/main" id="{68C49E64-4D42-B9D5-67B2-50969D851AA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1FD05F7-9A97-A364-1FD7-7C58C82F5F6E}"/>
              </a:ext>
            </a:extLst>
          </p:cNvPr>
          <p:cNvSpPr>
            <a:spLocks noGrp="1"/>
          </p:cNvSpPr>
          <p:nvPr>
            <p:ph type="sldNum" sz="quarter" idx="12"/>
          </p:nvPr>
        </p:nvSpPr>
        <p:spPr/>
        <p:txBody>
          <a:bodyPr/>
          <a:lstStyle/>
          <a:p>
            <a:fld id="{79DA7E76-9F96-4F06-BCF0-6E4983E1FB42}" type="slidenum">
              <a:rPr lang="en-GB" smtClean="0"/>
              <a:t>‹#›</a:t>
            </a:fld>
            <a:endParaRPr lang="en-GB"/>
          </a:p>
        </p:txBody>
      </p:sp>
    </p:spTree>
    <p:extLst>
      <p:ext uri="{BB962C8B-B14F-4D97-AF65-F5344CB8AC3E}">
        <p14:creationId xmlns:p14="http://schemas.microsoft.com/office/powerpoint/2010/main" val="27154112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320A6-B8DB-CA2C-C8B7-0CAF6F6367C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09BF9C4-285D-9EAA-723B-A29C462E56B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17844F0-854E-D77F-6F07-582A08DF27B0}"/>
              </a:ext>
            </a:extLst>
          </p:cNvPr>
          <p:cNvSpPr>
            <a:spLocks noGrp="1"/>
          </p:cNvSpPr>
          <p:nvPr>
            <p:ph type="dt" sz="half" idx="10"/>
          </p:nvPr>
        </p:nvSpPr>
        <p:spPr/>
        <p:txBody>
          <a:bodyPr/>
          <a:lstStyle/>
          <a:p>
            <a:fld id="{321C4323-95F5-4EBA-9AF5-D3251F665387}" type="datetimeFigureOut">
              <a:rPr lang="en-GB" smtClean="0"/>
              <a:t>18/01/2024</a:t>
            </a:fld>
            <a:endParaRPr lang="en-GB"/>
          </a:p>
        </p:txBody>
      </p:sp>
      <p:sp>
        <p:nvSpPr>
          <p:cNvPr id="5" name="Footer Placeholder 4">
            <a:extLst>
              <a:ext uri="{FF2B5EF4-FFF2-40B4-BE49-F238E27FC236}">
                <a16:creationId xmlns:a16="http://schemas.microsoft.com/office/drawing/2014/main" id="{A2E9C111-8D98-F1E7-1C60-DB1F593F0A3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57F652F-0834-BB1C-9903-A46D4E22F32A}"/>
              </a:ext>
            </a:extLst>
          </p:cNvPr>
          <p:cNvSpPr>
            <a:spLocks noGrp="1"/>
          </p:cNvSpPr>
          <p:nvPr>
            <p:ph type="sldNum" sz="quarter" idx="12"/>
          </p:nvPr>
        </p:nvSpPr>
        <p:spPr/>
        <p:txBody>
          <a:bodyPr/>
          <a:lstStyle/>
          <a:p>
            <a:fld id="{79DA7E76-9F96-4F06-BCF0-6E4983E1FB42}" type="slidenum">
              <a:rPr lang="en-GB" smtClean="0"/>
              <a:t>‹#›</a:t>
            </a:fld>
            <a:endParaRPr lang="en-GB"/>
          </a:p>
        </p:txBody>
      </p:sp>
    </p:spTree>
    <p:extLst>
      <p:ext uri="{BB962C8B-B14F-4D97-AF65-F5344CB8AC3E}">
        <p14:creationId xmlns:p14="http://schemas.microsoft.com/office/powerpoint/2010/main" val="5393902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E20E73-79B2-EA0E-D95C-A0206BC0C0E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6ECA816-97EA-0D39-02D6-7E5E84EE2F5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C0CAD06-A6BA-601D-A50B-64771A0F3607}"/>
              </a:ext>
            </a:extLst>
          </p:cNvPr>
          <p:cNvSpPr>
            <a:spLocks noGrp="1"/>
          </p:cNvSpPr>
          <p:nvPr>
            <p:ph type="dt" sz="half" idx="10"/>
          </p:nvPr>
        </p:nvSpPr>
        <p:spPr/>
        <p:txBody>
          <a:bodyPr/>
          <a:lstStyle/>
          <a:p>
            <a:fld id="{321C4323-95F5-4EBA-9AF5-D3251F665387}" type="datetimeFigureOut">
              <a:rPr lang="en-GB" smtClean="0"/>
              <a:t>18/01/2024</a:t>
            </a:fld>
            <a:endParaRPr lang="en-GB"/>
          </a:p>
        </p:txBody>
      </p:sp>
      <p:sp>
        <p:nvSpPr>
          <p:cNvPr id="5" name="Footer Placeholder 4">
            <a:extLst>
              <a:ext uri="{FF2B5EF4-FFF2-40B4-BE49-F238E27FC236}">
                <a16:creationId xmlns:a16="http://schemas.microsoft.com/office/drawing/2014/main" id="{DDA98F8F-413B-C317-5BAA-748F858C137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2FF8C9A-91DA-0568-07CD-6F7232E32C6F}"/>
              </a:ext>
            </a:extLst>
          </p:cNvPr>
          <p:cNvSpPr>
            <a:spLocks noGrp="1"/>
          </p:cNvSpPr>
          <p:nvPr>
            <p:ph type="sldNum" sz="quarter" idx="12"/>
          </p:nvPr>
        </p:nvSpPr>
        <p:spPr/>
        <p:txBody>
          <a:bodyPr/>
          <a:lstStyle/>
          <a:p>
            <a:fld id="{79DA7E76-9F96-4F06-BCF0-6E4983E1FB42}" type="slidenum">
              <a:rPr lang="en-GB" smtClean="0"/>
              <a:t>‹#›</a:t>
            </a:fld>
            <a:endParaRPr lang="en-GB"/>
          </a:p>
        </p:txBody>
      </p:sp>
    </p:spTree>
    <p:extLst>
      <p:ext uri="{BB962C8B-B14F-4D97-AF65-F5344CB8AC3E}">
        <p14:creationId xmlns:p14="http://schemas.microsoft.com/office/powerpoint/2010/main" val="28470267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82061B-5BD6-962D-8601-2599359A7FF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DE047EB-7CF1-B8EF-B76B-64ADB6777C5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B32DFEC-6247-DF1C-F2FD-16A18879550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D16524C-D310-E5BB-67CF-6BBFF84BEF04}"/>
              </a:ext>
            </a:extLst>
          </p:cNvPr>
          <p:cNvSpPr>
            <a:spLocks noGrp="1"/>
          </p:cNvSpPr>
          <p:nvPr>
            <p:ph type="dt" sz="half" idx="10"/>
          </p:nvPr>
        </p:nvSpPr>
        <p:spPr/>
        <p:txBody>
          <a:bodyPr/>
          <a:lstStyle/>
          <a:p>
            <a:fld id="{321C4323-95F5-4EBA-9AF5-D3251F665387}" type="datetimeFigureOut">
              <a:rPr lang="en-GB" smtClean="0"/>
              <a:t>18/01/2024</a:t>
            </a:fld>
            <a:endParaRPr lang="en-GB"/>
          </a:p>
        </p:txBody>
      </p:sp>
      <p:sp>
        <p:nvSpPr>
          <p:cNvPr id="6" name="Footer Placeholder 5">
            <a:extLst>
              <a:ext uri="{FF2B5EF4-FFF2-40B4-BE49-F238E27FC236}">
                <a16:creationId xmlns:a16="http://schemas.microsoft.com/office/drawing/2014/main" id="{F95854E3-FBB6-5AB3-0EF3-EAF84C2B2CA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CE4E1AB-8537-74F1-9D93-C19BAEDE248E}"/>
              </a:ext>
            </a:extLst>
          </p:cNvPr>
          <p:cNvSpPr>
            <a:spLocks noGrp="1"/>
          </p:cNvSpPr>
          <p:nvPr>
            <p:ph type="sldNum" sz="quarter" idx="12"/>
          </p:nvPr>
        </p:nvSpPr>
        <p:spPr/>
        <p:txBody>
          <a:bodyPr/>
          <a:lstStyle/>
          <a:p>
            <a:fld id="{79DA7E76-9F96-4F06-BCF0-6E4983E1FB42}" type="slidenum">
              <a:rPr lang="en-GB" smtClean="0"/>
              <a:t>‹#›</a:t>
            </a:fld>
            <a:endParaRPr lang="en-GB"/>
          </a:p>
        </p:txBody>
      </p:sp>
    </p:spTree>
    <p:extLst>
      <p:ext uri="{BB962C8B-B14F-4D97-AF65-F5344CB8AC3E}">
        <p14:creationId xmlns:p14="http://schemas.microsoft.com/office/powerpoint/2010/main" val="16280528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7EECB7-8D20-8BB2-C271-1BCB92E8797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A2952FB-D0B6-AA3B-9E1A-43BF8829530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E65C08D-E104-96BE-185E-32A2CE95580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4B33DC9-168A-0F75-D0CB-A40293D5419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16060DC-0F26-9A1F-EFEC-18C3E271E82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22002ED-A67C-341D-4F1B-284B5D80DF07}"/>
              </a:ext>
            </a:extLst>
          </p:cNvPr>
          <p:cNvSpPr>
            <a:spLocks noGrp="1"/>
          </p:cNvSpPr>
          <p:nvPr>
            <p:ph type="dt" sz="half" idx="10"/>
          </p:nvPr>
        </p:nvSpPr>
        <p:spPr/>
        <p:txBody>
          <a:bodyPr/>
          <a:lstStyle/>
          <a:p>
            <a:fld id="{321C4323-95F5-4EBA-9AF5-D3251F665387}" type="datetimeFigureOut">
              <a:rPr lang="en-GB" smtClean="0"/>
              <a:t>18/01/2024</a:t>
            </a:fld>
            <a:endParaRPr lang="en-GB"/>
          </a:p>
        </p:txBody>
      </p:sp>
      <p:sp>
        <p:nvSpPr>
          <p:cNvPr id="8" name="Footer Placeholder 7">
            <a:extLst>
              <a:ext uri="{FF2B5EF4-FFF2-40B4-BE49-F238E27FC236}">
                <a16:creationId xmlns:a16="http://schemas.microsoft.com/office/drawing/2014/main" id="{0B415AC9-F695-8E02-8B28-4F531DF7EE7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15444CE-B01A-C57A-E6E0-16DE04D9DB0F}"/>
              </a:ext>
            </a:extLst>
          </p:cNvPr>
          <p:cNvSpPr>
            <a:spLocks noGrp="1"/>
          </p:cNvSpPr>
          <p:nvPr>
            <p:ph type="sldNum" sz="quarter" idx="12"/>
          </p:nvPr>
        </p:nvSpPr>
        <p:spPr/>
        <p:txBody>
          <a:bodyPr/>
          <a:lstStyle/>
          <a:p>
            <a:fld id="{79DA7E76-9F96-4F06-BCF0-6E4983E1FB42}" type="slidenum">
              <a:rPr lang="en-GB" smtClean="0"/>
              <a:t>‹#›</a:t>
            </a:fld>
            <a:endParaRPr lang="en-GB"/>
          </a:p>
        </p:txBody>
      </p:sp>
    </p:spTree>
    <p:extLst>
      <p:ext uri="{BB962C8B-B14F-4D97-AF65-F5344CB8AC3E}">
        <p14:creationId xmlns:p14="http://schemas.microsoft.com/office/powerpoint/2010/main" val="22554683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5E96E0-9D47-A4C7-BEEF-5E1328D2992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57CBBE7-A3CC-3D92-0B7F-791AC8514944}"/>
              </a:ext>
            </a:extLst>
          </p:cNvPr>
          <p:cNvSpPr>
            <a:spLocks noGrp="1"/>
          </p:cNvSpPr>
          <p:nvPr>
            <p:ph type="dt" sz="half" idx="10"/>
          </p:nvPr>
        </p:nvSpPr>
        <p:spPr/>
        <p:txBody>
          <a:bodyPr/>
          <a:lstStyle/>
          <a:p>
            <a:fld id="{321C4323-95F5-4EBA-9AF5-D3251F665387}" type="datetimeFigureOut">
              <a:rPr lang="en-GB" smtClean="0"/>
              <a:t>18/01/2024</a:t>
            </a:fld>
            <a:endParaRPr lang="en-GB"/>
          </a:p>
        </p:txBody>
      </p:sp>
      <p:sp>
        <p:nvSpPr>
          <p:cNvPr id="4" name="Footer Placeholder 3">
            <a:extLst>
              <a:ext uri="{FF2B5EF4-FFF2-40B4-BE49-F238E27FC236}">
                <a16:creationId xmlns:a16="http://schemas.microsoft.com/office/drawing/2014/main" id="{59800FF0-4AC3-C8EC-AB79-5687B072A20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03D9AF2-2987-3ABC-F2F9-4D00C0B621EA}"/>
              </a:ext>
            </a:extLst>
          </p:cNvPr>
          <p:cNvSpPr>
            <a:spLocks noGrp="1"/>
          </p:cNvSpPr>
          <p:nvPr>
            <p:ph type="sldNum" sz="quarter" idx="12"/>
          </p:nvPr>
        </p:nvSpPr>
        <p:spPr/>
        <p:txBody>
          <a:bodyPr/>
          <a:lstStyle/>
          <a:p>
            <a:fld id="{79DA7E76-9F96-4F06-BCF0-6E4983E1FB42}" type="slidenum">
              <a:rPr lang="en-GB" smtClean="0"/>
              <a:t>‹#›</a:t>
            </a:fld>
            <a:endParaRPr lang="en-GB"/>
          </a:p>
        </p:txBody>
      </p:sp>
    </p:spTree>
    <p:extLst>
      <p:ext uri="{BB962C8B-B14F-4D97-AF65-F5344CB8AC3E}">
        <p14:creationId xmlns:p14="http://schemas.microsoft.com/office/powerpoint/2010/main" val="35357648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3941EC7-5D50-C656-B84B-BB2911C167A1}"/>
              </a:ext>
            </a:extLst>
          </p:cNvPr>
          <p:cNvSpPr>
            <a:spLocks noGrp="1"/>
          </p:cNvSpPr>
          <p:nvPr>
            <p:ph type="dt" sz="half" idx="10"/>
          </p:nvPr>
        </p:nvSpPr>
        <p:spPr/>
        <p:txBody>
          <a:bodyPr/>
          <a:lstStyle/>
          <a:p>
            <a:fld id="{321C4323-95F5-4EBA-9AF5-D3251F665387}" type="datetimeFigureOut">
              <a:rPr lang="en-GB" smtClean="0"/>
              <a:t>18/01/2024</a:t>
            </a:fld>
            <a:endParaRPr lang="en-GB"/>
          </a:p>
        </p:txBody>
      </p:sp>
      <p:sp>
        <p:nvSpPr>
          <p:cNvPr id="3" name="Footer Placeholder 2">
            <a:extLst>
              <a:ext uri="{FF2B5EF4-FFF2-40B4-BE49-F238E27FC236}">
                <a16:creationId xmlns:a16="http://schemas.microsoft.com/office/drawing/2014/main" id="{FE3630EE-B598-05CD-8DD2-37D4533E7CE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6710750-6816-691C-8001-DC60D6006C9D}"/>
              </a:ext>
            </a:extLst>
          </p:cNvPr>
          <p:cNvSpPr>
            <a:spLocks noGrp="1"/>
          </p:cNvSpPr>
          <p:nvPr>
            <p:ph type="sldNum" sz="quarter" idx="12"/>
          </p:nvPr>
        </p:nvSpPr>
        <p:spPr/>
        <p:txBody>
          <a:bodyPr/>
          <a:lstStyle/>
          <a:p>
            <a:fld id="{79DA7E76-9F96-4F06-BCF0-6E4983E1FB42}" type="slidenum">
              <a:rPr lang="en-GB" smtClean="0"/>
              <a:t>‹#›</a:t>
            </a:fld>
            <a:endParaRPr lang="en-GB"/>
          </a:p>
        </p:txBody>
      </p:sp>
    </p:spTree>
    <p:extLst>
      <p:ext uri="{BB962C8B-B14F-4D97-AF65-F5344CB8AC3E}">
        <p14:creationId xmlns:p14="http://schemas.microsoft.com/office/powerpoint/2010/main" val="9713426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4C4CE4-5CAC-925A-AE3D-9C5930A7EEC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C0FC8AC-EE8A-771F-5570-4AC9CE06424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79C446E-E939-AE12-D46F-BE5C23262CC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6187AC9-2ECB-AABA-C3D0-7F9CBE742A3B}"/>
              </a:ext>
            </a:extLst>
          </p:cNvPr>
          <p:cNvSpPr>
            <a:spLocks noGrp="1"/>
          </p:cNvSpPr>
          <p:nvPr>
            <p:ph type="dt" sz="half" idx="10"/>
          </p:nvPr>
        </p:nvSpPr>
        <p:spPr/>
        <p:txBody>
          <a:bodyPr/>
          <a:lstStyle/>
          <a:p>
            <a:fld id="{321C4323-95F5-4EBA-9AF5-D3251F665387}" type="datetimeFigureOut">
              <a:rPr lang="en-GB" smtClean="0"/>
              <a:t>18/01/2024</a:t>
            </a:fld>
            <a:endParaRPr lang="en-GB"/>
          </a:p>
        </p:txBody>
      </p:sp>
      <p:sp>
        <p:nvSpPr>
          <p:cNvPr id="6" name="Footer Placeholder 5">
            <a:extLst>
              <a:ext uri="{FF2B5EF4-FFF2-40B4-BE49-F238E27FC236}">
                <a16:creationId xmlns:a16="http://schemas.microsoft.com/office/drawing/2014/main" id="{54CA2FA4-14B4-A24E-B5CA-43F8188BA85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205631C-E101-A567-FF55-19309FF1694F}"/>
              </a:ext>
            </a:extLst>
          </p:cNvPr>
          <p:cNvSpPr>
            <a:spLocks noGrp="1"/>
          </p:cNvSpPr>
          <p:nvPr>
            <p:ph type="sldNum" sz="quarter" idx="12"/>
          </p:nvPr>
        </p:nvSpPr>
        <p:spPr/>
        <p:txBody>
          <a:bodyPr/>
          <a:lstStyle/>
          <a:p>
            <a:fld id="{79DA7E76-9F96-4F06-BCF0-6E4983E1FB42}" type="slidenum">
              <a:rPr lang="en-GB" smtClean="0"/>
              <a:t>‹#›</a:t>
            </a:fld>
            <a:endParaRPr lang="en-GB"/>
          </a:p>
        </p:txBody>
      </p:sp>
    </p:spTree>
    <p:extLst>
      <p:ext uri="{BB962C8B-B14F-4D97-AF65-F5344CB8AC3E}">
        <p14:creationId xmlns:p14="http://schemas.microsoft.com/office/powerpoint/2010/main" val="37507719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F3B508-6679-A8FC-2040-7C36B67929E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62AB259-A0C5-F8CD-17BF-7673D614334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9D449B6-C5C5-E183-E54F-A53803EDAC4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8760D22-1223-3FA8-6704-54732E36123A}"/>
              </a:ext>
            </a:extLst>
          </p:cNvPr>
          <p:cNvSpPr>
            <a:spLocks noGrp="1"/>
          </p:cNvSpPr>
          <p:nvPr>
            <p:ph type="dt" sz="half" idx="10"/>
          </p:nvPr>
        </p:nvSpPr>
        <p:spPr/>
        <p:txBody>
          <a:bodyPr/>
          <a:lstStyle/>
          <a:p>
            <a:fld id="{321C4323-95F5-4EBA-9AF5-D3251F665387}" type="datetimeFigureOut">
              <a:rPr lang="en-GB" smtClean="0"/>
              <a:t>18/01/2024</a:t>
            </a:fld>
            <a:endParaRPr lang="en-GB"/>
          </a:p>
        </p:txBody>
      </p:sp>
      <p:sp>
        <p:nvSpPr>
          <p:cNvPr id="6" name="Footer Placeholder 5">
            <a:extLst>
              <a:ext uri="{FF2B5EF4-FFF2-40B4-BE49-F238E27FC236}">
                <a16:creationId xmlns:a16="http://schemas.microsoft.com/office/drawing/2014/main" id="{DCC5DA48-7274-660C-9BC7-69A67D6AD56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48ED7F5-B639-351B-176F-3AE712167695}"/>
              </a:ext>
            </a:extLst>
          </p:cNvPr>
          <p:cNvSpPr>
            <a:spLocks noGrp="1"/>
          </p:cNvSpPr>
          <p:nvPr>
            <p:ph type="sldNum" sz="quarter" idx="12"/>
          </p:nvPr>
        </p:nvSpPr>
        <p:spPr/>
        <p:txBody>
          <a:bodyPr/>
          <a:lstStyle/>
          <a:p>
            <a:fld id="{79DA7E76-9F96-4F06-BCF0-6E4983E1FB42}" type="slidenum">
              <a:rPr lang="en-GB" smtClean="0"/>
              <a:t>‹#›</a:t>
            </a:fld>
            <a:endParaRPr lang="en-GB"/>
          </a:p>
        </p:txBody>
      </p:sp>
    </p:spTree>
    <p:extLst>
      <p:ext uri="{BB962C8B-B14F-4D97-AF65-F5344CB8AC3E}">
        <p14:creationId xmlns:p14="http://schemas.microsoft.com/office/powerpoint/2010/main" val="9903371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FBA2E7-2B59-1FAE-BB30-14BF562A9F7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9528168-9AE6-CC2D-76D0-4D29E6ACE9F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606C251-16C6-A030-3697-EC82565E2D27}"/>
              </a:ext>
            </a:extLst>
          </p:cNvPr>
          <p:cNvSpPr>
            <a:spLocks noGrp="1"/>
          </p:cNvSpPr>
          <p:nvPr>
            <p:ph type="dt" sz="half" idx="10"/>
          </p:nvPr>
        </p:nvSpPr>
        <p:spPr/>
        <p:txBody>
          <a:bodyPr/>
          <a:lstStyle/>
          <a:p>
            <a:fld id="{321C4323-95F5-4EBA-9AF5-D3251F665387}" type="datetimeFigureOut">
              <a:rPr lang="en-GB" smtClean="0"/>
              <a:t>18/01/2024</a:t>
            </a:fld>
            <a:endParaRPr lang="en-GB"/>
          </a:p>
        </p:txBody>
      </p:sp>
      <p:sp>
        <p:nvSpPr>
          <p:cNvPr id="5" name="Footer Placeholder 4">
            <a:extLst>
              <a:ext uri="{FF2B5EF4-FFF2-40B4-BE49-F238E27FC236}">
                <a16:creationId xmlns:a16="http://schemas.microsoft.com/office/drawing/2014/main" id="{5DD205CC-B916-E257-7E2A-B4EAF287386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F569FFF-F35A-4022-3F88-A55F706825AD}"/>
              </a:ext>
            </a:extLst>
          </p:cNvPr>
          <p:cNvSpPr>
            <a:spLocks noGrp="1"/>
          </p:cNvSpPr>
          <p:nvPr>
            <p:ph type="sldNum" sz="quarter" idx="12"/>
          </p:nvPr>
        </p:nvSpPr>
        <p:spPr/>
        <p:txBody>
          <a:bodyPr/>
          <a:lstStyle/>
          <a:p>
            <a:fld id="{79DA7E76-9F96-4F06-BCF0-6E4983E1FB42}" type="slidenum">
              <a:rPr lang="en-GB" smtClean="0"/>
              <a:t>‹#›</a:t>
            </a:fld>
            <a:endParaRPr lang="en-GB"/>
          </a:p>
        </p:txBody>
      </p:sp>
    </p:spTree>
    <p:extLst>
      <p:ext uri="{BB962C8B-B14F-4D97-AF65-F5344CB8AC3E}">
        <p14:creationId xmlns:p14="http://schemas.microsoft.com/office/powerpoint/2010/main" val="25516650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DBCA2EA-FE7F-9BB2-9EE1-B6B8A89F22C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235E46A-3733-553A-3AD1-65A3FEF222B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C5F7DE6-BAEB-168D-6443-7B3185B5EDE7}"/>
              </a:ext>
            </a:extLst>
          </p:cNvPr>
          <p:cNvSpPr>
            <a:spLocks noGrp="1"/>
          </p:cNvSpPr>
          <p:nvPr>
            <p:ph type="dt" sz="half" idx="10"/>
          </p:nvPr>
        </p:nvSpPr>
        <p:spPr/>
        <p:txBody>
          <a:bodyPr/>
          <a:lstStyle/>
          <a:p>
            <a:fld id="{321C4323-95F5-4EBA-9AF5-D3251F665387}" type="datetimeFigureOut">
              <a:rPr lang="en-GB" smtClean="0"/>
              <a:t>18/01/2024</a:t>
            </a:fld>
            <a:endParaRPr lang="en-GB"/>
          </a:p>
        </p:txBody>
      </p:sp>
      <p:sp>
        <p:nvSpPr>
          <p:cNvPr id="5" name="Footer Placeholder 4">
            <a:extLst>
              <a:ext uri="{FF2B5EF4-FFF2-40B4-BE49-F238E27FC236}">
                <a16:creationId xmlns:a16="http://schemas.microsoft.com/office/drawing/2014/main" id="{1168D3CB-03C3-AE19-C495-51274193CA3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C3E5C28-7E4F-09B6-F4ED-1B07B47A0E5D}"/>
              </a:ext>
            </a:extLst>
          </p:cNvPr>
          <p:cNvSpPr>
            <a:spLocks noGrp="1"/>
          </p:cNvSpPr>
          <p:nvPr>
            <p:ph type="sldNum" sz="quarter" idx="12"/>
          </p:nvPr>
        </p:nvSpPr>
        <p:spPr/>
        <p:txBody>
          <a:bodyPr/>
          <a:lstStyle/>
          <a:p>
            <a:fld id="{79DA7E76-9F96-4F06-BCF0-6E4983E1FB42}" type="slidenum">
              <a:rPr lang="en-GB" smtClean="0"/>
              <a:t>‹#›</a:t>
            </a:fld>
            <a:endParaRPr lang="en-GB"/>
          </a:p>
        </p:txBody>
      </p:sp>
    </p:spTree>
    <p:extLst>
      <p:ext uri="{BB962C8B-B14F-4D97-AF65-F5344CB8AC3E}">
        <p14:creationId xmlns:p14="http://schemas.microsoft.com/office/powerpoint/2010/main" val="19070820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7DB64EB-F37D-7B5A-FFC5-94637284DAC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5D5F8FF-ED31-EEAF-9803-5F12DE1743F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C08A3C3-BDDD-0F7C-05C6-F80EC970949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21C4323-95F5-4EBA-9AF5-D3251F665387}" type="datetimeFigureOut">
              <a:rPr lang="en-GB" smtClean="0"/>
              <a:t>18/01/2024</a:t>
            </a:fld>
            <a:endParaRPr lang="en-GB"/>
          </a:p>
        </p:txBody>
      </p:sp>
      <p:sp>
        <p:nvSpPr>
          <p:cNvPr id="5" name="Footer Placeholder 4">
            <a:extLst>
              <a:ext uri="{FF2B5EF4-FFF2-40B4-BE49-F238E27FC236}">
                <a16:creationId xmlns:a16="http://schemas.microsoft.com/office/drawing/2014/main" id="{FBE5E75F-A7F4-8EA6-6A93-362A13F8A4A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0B808C0-7CBE-BFB2-B1F3-F990F8A1DDA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9DA7E76-9F96-4F06-BCF0-6E4983E1FB42}" type="slidenum">
              <a:rPr lang="en-GB" smtClean="0"/>
              <a:t>‹#›</a:t>
            </a:fld>
            <a:endParaRPr lang="en-GB"/>
          </a:p>
        </p:txBody>
      </p:sp>
    </p:spTree>
    <p:extLst>
      <p:ext uri="{BB962C8B-B14F-4D97-AF65-F5344CB8AC3E}">
        <p14:creationId xmlns:p14="http://schemas.microsoft.com/office/powerpoint/2010/main" val="231465576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White puzzle with one red piece">
            <a:extLst>
              <a:ext uri="{FF2B5EF4-FFF2-40B4-BE49-F238E27FC236}">
                <a16:creationId xmlns:a16="http://schemas.microsoft.com/office/drawing/2014/main" id="{D2045999-EF4E-1107-5602-263B08D6DDA6}"/>
              </a:ext>
            </a:extLst>
          </p:cNvPr>
          <p:cNvPicPr>
            <a:picLocks noChangeAspect="1"/>
          </p:cNvPicPr>
          <p:nvPr/>
        </p:nvPicPr>
        <p:blipFill rotWithShape="1">
          <a:blip r:embed="rId2">
            <a:alphaModFix amt="50000"/>
          </a:blip>
          <a:srcRect/>
          <a:stretch/>
        </p:blipFill>
        <p:spPr>
          <a:xfrm>
            <a:off x="20" y="1"/>
            <a:ext cx="12191980" cy="6857999"/>
          </a:xfrm>
          <a:prstGeom prst="rect">
            <a:avLst/>
          </a:prstGeom>
        </p:spPr>
      </p:pic>
      <p:sp>
        <p:nvSpPr>
          <p:cNvPr id="2" name="Title 1">
            <a:extLst>
              <a:ext uri="{FF2B5EF4-FFF2-40B4-BE49-F238E27FC236}">
                <a16:creationId xmlns:a16="http://schemas.microsoft.com/office/drawing/2014/main" id="{DFF3B990-20C9-2C82-1CA7-FECD76B836B3}"/>
              </a:ext>
            </a:extLst>
          </p:cNvPr>
          <p:cNvSpPr>
            <a:spLocks noGrp="1"/>
          </p:cNvSpPr>
          <p:nvPr>
            <p:ph type="ctrTitle" idx="4294967295"/>
          </p:nvPr>
        </p:nvSpPr>
        <p:spPr>
          <a:xfrm>
            <a:off x="1524000" y="1122362"/>
            <a:ext cx="9144000" cy="2900518"/>
          </a:xfrm>
        </p:spPr>
        <p:txBody>
          <a:bodyPr vert="horz" lIns="91440" tIns="45720" rIns="91440" bIns="45720" rtlCol="0" anchor="b">
            <a:normAutofit/>
          </a:bodyPr>
          <a:lstStyle/>
          <a:p>
            <a:pPr algn="ctr"/>
            <a:r>
              <a:rPr lang="en-US" sz="5100">
                <a:solidFill>
                  <a:srgbClr val="FFFFFF"/>
                </a:solidFill>
                <a:effectLst/>
              </a:rPr>
              <a:t>Collaboration: Strategic networks through to operational deliver</a:t>
            </a:r>
            <a:br>
              <a:rPr lang="en-US" sz="5100">
                <a:solidFill>
                  <a:srgbClr val="FFFFFF"/>
                </a:solidFill>
                <a:effectLst/>
              </a:rPr>
            </a:br>
            <a:endParaRPr lang="en-US" sz="5100">
              <a:solidFill>
                <a:srgbClr val="FFFFFF"/>
              </a:solidFill>
            </a:endParaRPr>
          </a:p>
        </p:txBody>
      </p:sp>
    </p:spTree>
    <p:extLst>
      <p:ext uri="{BB962C8B-B14F-4D97-AF65-F5344CB8AC3E}">
        <p14:creationId xmlns:p14="http://schemas.microsoft.com/office/powerpoint/2010/main" val="2052615598"/>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olourful strings being woven togehter">
            <a:extLst>
              <a:ext uri="{FF2B5EF4-FFF2-40B4-BE49-F238E27FC236}">
                <a16:creationId xmlns:a16="http://schemas.microsoft.com/office/drawing/2014/main" id="{4F5B1093-6992-F0CC-BEE0-011CA8F05B6A}"/>
              </a:ext>
            </a:extLst>
          </p:cNvPr>
          <p:cNvPicPr>
            <a:picLocks noChangeAspect="1"/>
          </p:cNvPicPr>
          <p:nvPr/>
        </p:nvPicPr>
        <p:blipFill rotWithShape="1">
          <a:blip r:embed="rId2"/>
          <a:srcRect l="30070" r="10664" b="-1"/>
          <a:stretch/>
        </p:blipFill>
        <p:spPr>
          <a:xfrm>
            <a:off x="6103027" y="10"/>
            <a:ext cx="6088971" cy="6857990"/>
          </a:xfrm>
          <a:prstGeom prst="rect">
            <a:avLst/>
          </a:prstGeom>
        </p:spPr>
      </p:pic>
      <p:sp useBgFill="1">
        <p:nvSpPr>
          <p:cNvPr id="11" name="Rectangle 10">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F5BE4E7-B164-8D61-DE3B-A92F7857448B}"/>
              </a:ext>
            </a:extLst>
          </p:cNvPr>
          <p:cNvSpPr>
            <a:spLocks noGrp="1"/>
          </p:cNvSpPr>
          <p:nvPr>
            <p:ph type="title"/>
          </p:nvPr>
        </p:nvSpPr>
        <p:spPr>
          <a:xfrm>
            <a:off x="761801" y="328512"/>
            <a:ext cx="4778387" cy="1628970"/>
          </a:xfrm>
        </p:spPr>
        <p:txBody>
          <a:bodyPr anchor="ctr">
            <a:normAutofit/>
          </a:bodyPr>
          <a:lstStyle/>
          <a:p>
            <a:r>
              <a:rPr lang="en-GB" sz="4000" dirty="0"/>
              <a:t>Rationale</a:t>
            </a:r>
          </a:p>
        </p:txBody>
      </p:sp>
      <p:sp>
        <p:nvSpPr>
          <p:cNvPr id="3" name="Content Placeholder 2">
            <a:extLst>
              <a:ext uri="{FF2B5EF4-FFF2-40B4-BE49-F238E27FC236}">
                <a16:creationId xmlns:a16="http://schemas.microsoft.com/office/drawing/2014/main" id="{1099D2FE-696D-26BE-F322-B6B0088342AF}"/>
              </a:ext>
            </a:extLst>
          </p:cNvPr>
          <p:cNvSpPr>
            <a:spLocks noGrp="1"/>
          </p:cNvSpPr>
          <p:nvPr>
            <p:ph idx="1"/>
          </p:nvPr>
        </p:nvSpPr>
        <p:spPr>
          <a:xfrm>
            <a:off x="521494" y="2164557"/>
            <a:ext cx="4900063" cy="4094510"/>
          </a:xfrm>
        </p:spPr>
        <p:txBody>
          <a:bodyPr anchor="ctr">
            <a:normAutofit/>
          </a:bodyPr>
          <a:lstStyle/>
          <a:p>
            <a:r>
              <a:rPr lang="en-GB" sz="1600" dirty="0">
                <a:effectLst/>
                <a:latin typeface="Arial" panose="020B0604020202020204" pitchFamily="34" charset="0"/>
                <a:ea typeface="Calibri" panose="020F0502020204030204" pitchFamily="34" charset="0"/>
              </a:rPr>
              <a:t>For Entwistle, (2010) a core rationale for the development of collaborative approaches in the public sector is focused on the as advancement of community goals as distinct from the private sector with its emphasis on organisational interest. </a:t>
            </a:r>
          </a:p>
          <a:p>
            <a:r>
              <a:rPr lang="en-GB" sz="1600" dirty="0">
                <a:effectLst/>
                <a:latin typeface="Arial" panose="020B0604020202020204" pitchFamily="34" charset="0"/>
                <a:ea typeface="Calibri" panose="020F0502020204030204" pitchFamily="34" charset="0"/>
              </a:rPr>
              <a:t>one of the key drivers for collaboration is finding solutions to longstanding problems felt at community and society level. </a:t>
            </a:r>
            <a:endParaRPr lang="en-GB" sz="1600" dirty="0">
              <a:latin typeface="Arial" panose="020B0604020202020204" pitchFamily="34" charset="0"/>
              <a:ea typeface="Calibri" panose="020F0502020204030204" pitchFamily="34" charset="0"/>
            </a:endParaRPr>
          </a:p>
          <a:p>
            <a:r>
              <a:rPr lang="en-GB" sz="1600" dirty="0">
                <a:effectLst/>
                <a:latin typeface="Arial" panose="020B0604020202020204" pitchFamily="34" charset="0"/>
                <a:ea typeface="Calibri" panose="020F0502020204030204" pitchFamily="34" charset="0"/>
              </a:rPr>
              <a:t>Entwistle indicates a key concern emanating from much of the work around collaboration,  that is, the shortage of studies which seek to evaluate the effectiveness of such work. </a:t>
            </a:r>
            <a:endParaRPr lang="en-GB" sz="1600" dirty="0"/>
          </a:p>
        </p:txBody>
      </p:sp>
    </p:spTree>
    <p:extLst>
      <p:ext uri="{BB962C8B-B14F-4D97-AF65-F5344CB8AC3E}">
        <p14:creationId xmlns:p14="http://schemas.microsoft.com/office/powerpoint/2010/main" val="38620994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49688E-5FBE-A25B-2DB0-3D0F64BB89F2}"/>
              </a:ext>
            </a:extLst>
          </p:cNvPr>
          <p:cNvSpPr>
            <a:spLocks noGrp="1"/>
          </p:cNvSpPr>
          <p:nvPr>
            <p:ph type="title"/>
          </p:nvPr>
        </p:nvSpPr>
        <p:spPr>
          <a:xfrm>
            <a:off x="5868557" y="1138036"/>
            <a:ext cx="5444382" cy="1402470"/>
          </a:xfrm>
        </p:spPr>
        <p:txBody>
          <a:bodyPr anchor="t">
            <a:normAutofit/>
          </a:bodyPr>
          <a:lstStyle/>
          <a:p>
            <a:r>
              <a:rPr lang="en-GB" sz="3200" dirty="0"/>
              <a:t>Rationale</a:t>
            </a:r>
          </a:p>
        </p:txBody>
      </p:sp>
      <p:pic>
        <p:nvPicPr>
          <p:cNvPr id="5" name="Picture 4" descr="White puzzle with one red piece">
            <a:extLst>
              <a:ext uri="{FF2B5EF4-FFF2-40B4-BE49-F238E27FC236}">
                <a16:creationId xmlns:a16="http://schemas.microsoft.com/office/drawing/2014/main" id="{48173F02-8DD8-07D4-E314-54E552023E2A}"/>
              </a:ext>
            </a:extLst>
          </p:cNvPr>
          <p:cNvPicPr>
            <a:picLocks noChangeAspect="1"/>
          </p:cNvPicPr>
          <p:nvPr/>
        </p:nvPicPr>
        <p:blipFill rotWithShape="1">
          <a:blip r:embed="rId2"/>
          <a:srcRect l="29677" r="28073"/>
          <a:stretch/>
        </p:blipFill>
        <p:spPr>
          <a:xfrm>
            <a:off x="-1" y="10"/>
            <a:ext cx="5151179" cy="6857990"/>
          </a:xfrm>
          <a:prstGeom prst="rect">
            <a:avLst/>
          </a:prstGeom>
        </p:spPr>
      </p:pic>
      <p:cxnSp>
        <p:nvCxnSpPr>
          <p:cNvPr id="9" name="Straight Connector 8">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25AD262-9D90-CAF7-3068-FCC7EE4B452C}"/>
              </a:ext>
            </a:extLst>
          </p:cNvPr>
          <p:cNvSpPr>
            <a:spLocks noGrp="1"/>
          </p:cNvSpPr>
          <p:nvPr>
            <p:ph idx="1"/>
          </p:nvPr>
        </p:nvSpPr>
        <p:spPr>
          <a:xfrm>
            <a:off x="5707626" y="1644446"/>
            <a:ext cx="5605313" cy="4497938"/>
          </a:xfrm>
        </p:spPr>
        <p:txBody>
          <a:bodyPr>
            <a:noAutofit/>
          </a:bodyPr>
          <a:lstStyle/>
          <a:p>
            <a:r>
              <a:rPr lang="en-GB" sz="1800" dirty="0">
                <a:effectLst/>
                <a:latin typeface="Arial" panose="020B0604020202020204" pitchFamily="34" charset="0"/>
                <a:ea typeface="Calibri" panose="020F0502020204030204" pitchFamily="34" charset="0"/>
              </a:rPr>
              <a:t>For Chris </a:t>
            </a:r>
            <a:r>
              <a:rPr lang="en-GB" sz="1800" dirty="0" err="1">
                <a:effectLst/>
                <a:latin typeface="Arial" panose="020B0604020202020204" pitchFamily="34" charset="0"/>
                <a:ea typeface="Calibri" panose="020F0502020204030204" pitchFamily="34" charset="0"/>
              </a:rPr>
              <a:t>Huxham</a:t>
            </a:r>
            <a:r>
              <a:rPr lang="en-GB" sz="1800" dirty="0">
                <a:effectLst/>
                <a:latin typeface="Arial" panose="020B0604020202020204" pitchFamily="34" charset="0"/>
                <a:ea typeface="Calibri" panose="020F0502020204030204" pitchFamily="34" charset="0"/>
              </a:rPr>
              <a:t> (2003),  the theories of collaborative advantage help provide an understanding of the purpose of partnership working, although for her it is collaborative inertia that is depicted as the end result of such efforts</a:t>
            </a:r>
          </a:p>
          <a:p>
            <a:r>
              <a:rPr lang="en-GB" sz="1800" dirty="0" err="1">
                <a:effectLst/>
                <a:latin typeface="Arial" panose="020B0604020202020204" pitchFamily="34" charset="0"/>
                <a:ea typeface="Calibri" panose="020F0502020204030204" pitchFamily="34" charset="0"/>
              </a:rPr>
              <a:t>Huxham</a:t>
            </a:r>
            <a:r>
              <a:rPr lang="en-GB" sz="1800" dirty="0">
                <a:effectLst/>
                <a:latin typeface="Arial" panose="020B0604020202020204" pitchFamily="34" charset="0"/>
                <a:ea typeface="Calibri" panose="020F0502020204030204" pitchFamily="34" charset="0"/>
              </a:rPr>
              <a:t>  separates aspiration from the reality of local government partnership working, seen here as dominated by competing agendas rather than shared objectives, suspicion rather than trust, and a tendency towards ambiguity as many representatives are unsure of their roles and why indeed they are attending</a:t>
            </a:r>
          </a:p>
          <a:p>
            <a:r>
              <a:rPr lang="en-GB" sz="1800" dirty="0">
                <a:effectLst/>
                <a:latin typeface="Arial" panose="020B0604020202020204" pitchFamily="34" charset="0"/>
                <a:ea typeface="Calibri" panose="020F0502020204030204" pitchFamily="34" charset="0"/>
              </a:rPr>
              <a:t>The skills of nurturing for her are of crucial importance, along with other methods deployed within ‘a spirit of collaboration’ such as empowering, involving and mobilising representatives</a:t>
            </a:r>
            <a:endParaRPr lang="en-GB" sz="1800" dirty="0"/>
          </a:p>
        </p:txBody>
      </p:sp>
    </p:spTree>
    <p:extLst>
      <p:ext uri="{BB962C8B-B14F-4D97-AF65-F5344CB8AC3E}">
        <p14:creationId xmlns:p14="http://schemas.microsoft.com/office/powerpoint/2010/main" val="15870428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32EBCC-380E-7470-35B1-3447819D48F3}"/>
              </a:ext>
            </a:extLst>
          </p:cNvPr>
          <p:cNvSpPr>
            <a:spLocks noGrp="1"/>
          </p:cNvSpPr>
          <p:nvPr>
            <p:ph type="title"/>
          </p:nvPr>
        </p:nvSpPr>
        <p:spPr>
          <a:xfrm>
            <a:off x="5868557" y="1138036"/>
            <a:ext cx="5444382" cy="1402470"/>
          </a:xfrm>
        </p:spPr>
        <p:txBody>
          <a:bodyPr anchor="t">
            <a:normAutofit/>
          </a:bodyPr>
          <a:lstStyle/>
          <a:p>
            <a:r>
              <a:rPr lang="en-GB" sz="3200" dirty="0"/>
              <a:t>Rationale</a:t>
            </a:r>
          </a:p>
        </p:txBody>
      </p:sp>
      <p:pic>
        <p:nvPicPr>
          <p:cNvPr id="5" name="Picture 4" descr="White puzzle with one red piece">
            <a:extLst>
              <a:ext uri="{FF2B5EF4-FFF2-40B4-BE49-F238E27FC236}">
                <a16:creationId xmlns:a16="http://schemas.microsoft.com/office/drawing/2014/main" id="{E3CE3079-FD43-E154-CBC4-4F376375FB4E}"/>
              </a:ext>
            </a:extLst>
          </p:cNvPr>
          <p:cNvPicPr>
            <a:picLocks noChangeAspect="1"/>
          </p:cNvPicPr>
          <p:nvPr/>
        </p:nvPicPr>
        <p:blipFill rotWithShape="1">
          <a:blip r:embed="rId2"/>
          <a:srcRect l="29677" r="28073"/>
          <a:stretch/>
        </p:blipFill>
        <p:spPr>
          <a:xfrm>
            <a:off x="-1" y="10"/>
            <a:ext cx="5151179" cy="6857990"/>
          </a:xfrm>
          <a:prstGeom prst="rect">
            <a:avLst/>
          </a:prstGeom>
        </p:spPr>
      </p:pic>
      <p:cxnSp>
        <p:nvCxnSpPr>
          <p:cNvPr id="9" name="Straight Connector 8">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B5F4755-2F27-438C-2DBD-4738DEB2478D}"/>
              </a:ext>
            </a:extLst>
          </p:cNvPr>
          <p:cNvSpPr>
            <a:spLocks noGrp="1"/>
          </p:cNvSpPr>
          <p:nvPr>
            <p:ph idx="1"/>
          </p:nvPr>
        </p:nvSpPr>
        <p:spPr>
          <a:xfrm>
            <a:off x="5803490" y="1784556"/>
            <a:ext cx="5509449" cy="4357828"/>
          </a:xfrm>
        </p:spPr>
        <p:txBody>
          <a:bodyPr>
            <a:normAutofit/>
          </a:bodyPr>
          <a:lstStyle/>
          <a:p>
            <a:r>
              <a:rPr lang="en-GB" sz="2000" dirty="0">
                <a:effectLst/>
                <a:latin typeface="Arial" panose="020B0604020202020204" pitchFamily="34" charset="0"/>
                <a:ea typeface="Calibri" panose="020F0502020204030204" pitchFamily="34" charset="0"/>
              </a:rPr>
              <a:t>On the other side of this approach is the response to the reality of everyday practice, which </a:t>
            </a:r>
            <a:r>
              <a:rPr lang="en-GB" sz="2000" dirty="0" err="1">
                <a:effectLst/>
                <a:latin typeface="Arial" panose="020B0604020202020204" pitchFamily="34" charset="0"/>
                <a:ea typeface="Calibri" panose="020F0502020204030204" pitchFamily="34" charset="0"/>
              </a:rPr>
              <a:t>Vangen</a:t>
            </a:r>
            <a:r>
              <a:rPr lang="en-GB" sz="2000" dirty="0">
                <a:effectLst/>
                <a:latin typeface="Arial" panose="020B0604020202020204" pitchFamily="34" charset="0"/>
                <a:ea typeface="Calibri" panose="020F0502020204030204" pitchFamily="34" charset="0"/>
              </a:rPr>
              <a:t> and </a:t>
            </a:r>
            <a:r>
              <a:rPr lang="en-GB" sz="2000" dirty="0" err="1">
                <a:effectLst/>
                <a:latin typeface="Arial" panose="020B0604020202020204" pitchFamily="34" charset="0"/>
                <a:ea typeface="Calibri" panose="020F0502020204030204" pitchFamily="34" charset="0"/>
              </a:rPr>
              <a:t>Huxham</a:t>
            </a:r>
            <a:r>
              <a:rPr lang="en-GB" sz="2000" dirty="0">
                <a:effectLst/>
                <a:latin typeface="Arial" panose="020B0604020202020204" pitchFamily="34" charset="0"/>
                <a:ea typeface="Calibri" panose="020F0502020204030204" pitchFamily="34" charset="0"/>
              </a:rPr>
              <a:t> (2003)  have termed ‘collaborative thuggery,’ manipulating, and forcing through issues rather than waiting for the partnership process to produce an outcome. </a:t>
            </a:r>
          </a:p>
          <a:p>
            <a:endParaRPr lang="en-GB" sz="2000" dirty="0">
              <a:latin typeface="Arial" panose="020B0604020202020204" pitchFamily="34" charset="0"/>
            </a:endParaRPr>
          </a:p>
          <a:p>
            <a:r>
              <a:rPr lang="en-GB" sz="2000" dirty="0">
                <a:effectLst/>
                <a:latin typeface="Arial" panose="020B0604020202020204" pitchFamily="34" charset="0"/>
                <a:ea typeface="Calibri" panose="020F0502020204030204" pitchFamily="34" charset="0"/>
              </a:rPr>
              <a:t>Such methods are often deployed through a lack of any other alternative approach as leaders battle against the onset of ‘collaborative inertia’.</a:t>
            </a:r>
          </a:p>
          <a:p>
            <a:endParaRPr lang="en-GB" sz="2000" dirty="0">
              <a:latin typeface="Arial" panose="020B0604020202020204" pitchFamily="34" charset="0"/>
            </a:endParaRPr>
          </a:p>
          <a:p>
            <a:endParaRPr lang="en-GB" sz="1900" dirty="0"/>
          </a:p>
        </p:txBody>
      </p:sp>
    </p:spTree>
    <p:extLst>
      <p:ext uri="{BB962C8B-B14F-4D97-AF65-F5344CB8AC3E}">
        <p14:creationId xmlns:p14="http://schemas.microsoft.com/office/powerpoint/2010/main" val="8274347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BCC34-CF1B-2AF1-1808-8A604A47A951}"/>
              </a:ext>
            </a:extLst>
          </p:cNvPr>
          <p:cNvSpPr>
            <a:spLocks noGrp="1"/>
          </p:cNvSpPr>
          <p:nvPr>
            <p:ph type="title"/>
          </p:nvPr>
        </p:nvSpPr>
        <p:spPr>
          <a:xfrm>
            <a:off x="753389" y="1138265"/>
            <a:ext cx="4843762" cy="1401183"/>
          </a:xfrm>
        </p:spPr>
        <p:txBody>
          <a:bodyPr anchor="t">
            <a:normAutofit/>
          </a:bodyPr>
          <a:lstStyle/>
          <a:p>
            <a:r>
              <a:rPr lang="en-GB" sz="3200"/>
              <a:t>Collaborative Advantage</a:t>
            </a:r>
          </a:p>
        </p:txBody>
      </p:sp>
      <p:cxnSp>
        <p:nvCxnSpPr>
          <p:cNvPr id="14" name="Straight Connector 13">
            <a:extLst>
              <a:ext uri="{FF2B5EF4-FFF2-40B4-BE49-F238E27FC236}">
                <a16:creationId xmlns:a16="http://schemas.microsoft.com/office/drawing/2014/main" id="{FC23E3B9-5ABF-58B3-E2B0-E9A5DAA900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1462"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60F82E1-4447-5BBF-4FC5-7BC65A1EA7A3}"/>
              </a:ext>
            </a:extLst>
          </p:cNvPr>
          <p:cNvSpPr>
            <a:spLocks noGrp="1"/>
          </p:cNvSpPr>
          <p:nvPr>
            <p:ph idx="1"/>
          </p:nvPr>
        </p:nvSpPr>
        <p:spPr>
          <a:xfrm>
            <a:off x="753388" y="1673942"/>
            <a:ext cx="5342611" cy="4480169"/>
          </a:xfrm>
        </p:spPr>
        <p:txBody>
          <a:bodyPr>
            <a:normAutofit/>
          </a:bodyPr>
          <a:lstStyle/>
          <a:p>
            <a:r>
              <a:rPr lang="en-GB" sz="1800" dirty="0">
                <a:effectLst/>
                <a:latin typeface="Arial" panose="020B0604020202020204" pitchFamily="34" charset="0"/>
                <a:ea typeface="Calibri" panose="020F0502020204030204" pitchFamily="34" charset="0"/>
              </a:rPr>
              <a:t>The end product of partnership appears to be a particular defined goal reached through a strategic collaborative process.  Such a process seems to come to an end once that goal is reached.  </a:t>
            </a:r>
          </a:p>
          <a:p>
            <a:endParaRPr lang="en-GB" sz="1800" dirty="0">
              <a:latin typeface="Arial" panose="020B0604020202020204" pitchFamily="34" charset="0"/>
              <a:ea typeface="Calibri" panose="020F0502020204030204" pitchFamily="34" charset="0"/>
            </a:endParaRPr>
          </a:p>
          <a:p>
            <a:r>
              <a:rPr lang="en-GB" sz="1800" dirty="0">
                <a:effectLst/>
                <a:latin typeface="Arial" panose="020B0604020202020204" pitchFamily="34" charset="0"/>
                <a:ea typeface="Calibri" panose="020F0502020204030204" pitchFamily="34" charset="0"/>
              </a:rPr>
              <a:t>This raises questions regarding the realisation of collaborative advantage, in particular in relation to those complex social issues which almost all writers on the subject of collaboration appear to cite as the main motivation for engagement. </a:t>
            </a:r>
          </a:p>
          <a:p>
            <a:endParaRPr lang="en-GB" sz="1800" dirty="0">
              <a:latin typeface="Arial" panose="020B0604020202020204" pitchFamily="34" charset="0"/>
              <a:ea typeface="Calibri" panose="020F0502020204030204" pitchFamily="34" charset="0"/>
            </a:endParaRPr>
          </a:p>
          <a:p>
            <a:r>
              <a:rPr lang="en-GB" sz="1800" dirty="0">
                <a:effectLst/>
                <a:latin typeface="Arial" panose="020B0604020202020204" pitchFamily="34" charset="0"/>
                <a:ea typeface="Calibri" panose="020F0502020204030204" pitchFamily="34" charset="0"/>
              </a:rPr>
              <a:t> Surely these processes of collaboration should be ongoing in order to maintain a state of collaborative advantage? </a:t>
            </a:r>
            <a:endParaRPr lang="en-GB" sz="1800" dirty="0"/>
          </a:p>
        </p:txBody>
      </p:sp>
      <p:pic>
        <p:nvPicPr>
          <p:cNvPr id="5" name="Picture 4" descr="White puzzle with one red piece">
            <a:extLst>
              <a:ext uri="{FF2B5EF4-FFF2-40B4-BE49-F238E27FC236}">
                <a16:creationId xmlns:a16="http://schemas.microsoft.com/office/drawing/2014/main" id="{6D2A15D6-070E-4CD6-D02E-32DA4694A17C}"/>
              </a:ext>
            </a:extLst>
          </p:cNvPr>
          <p:cNvPicPr>
            <a:picLocks noChangeAspect="1"/>
          </p:cNvPicPr>
          <p:nvPr/>
        </p:nvPicPr>
        <p:blipFill rotWithShape="1">
          <a:blip r:embed="rId2"/>
          <a:srcRect l="22657" r="21094" b="1"/>
          <a:stretch/>
        </p:blipFill>
        <p:spPr>
          <a:xfrm>
            <a:off x="6524941" y="1023779"/>
            <a:ext cx="4810442" cy="4810442"/>
          </a:xfrm>
          <a:custGeom>
            <a:avLst/>
            <a:gdLst/>
            <a:ahLst/>
            <a:cxnLst/>
            <a:rect l="l" t="t" r="r" b="b"/>
            <a:pathLst>
              <a:path w="4810442" h="4810442">
                <a:moveTo>
                  <a:pt x="2405221" y="0"/>
                </a:moveTo>
                <a:cubicBezTo>
                  <a:pt x="3733588" y="0"/>
                  <a:pt x="4810442" y="1076854"/>
                  <a:pt x="4810442" y="2405221"/>
                </a:cubicBezTo>
                <a:cubicBezTo>
                  <a:pt x="4810442" y="3733588"/>
                  <a:pt x="3733588" y="4810442"/>
                  <a:pt x="2405221" y="4810442"/>
                </a:cubicBezTo>
                <a:cubicBezTo>
                  <a:pt x="1076854" y="4810442"/>
                  <a:pt x="0" y="3733588"/>
                  <a:pt x="0" y="2405221"/>
                </a:cubicBezTo>
                <a:cubicBezTo>
                  <a:pt x="0" y="1076854"/>
                  <a:pt x="1076854" y="0"/>
                  <a:pt x="2405221" y="0"/>
                </a:cubicBezTo>
                <a:close/>
              </a:path>
            </a:pathLst>
          </a:custGeom>
        </p:spPr>
      </p:pic>
    </p:spTree>
    <p:extLst>
      <p:ext uri="{BB962C8B-B14F-4D97-AF65-F5344CB8AC3E}">
        <p14:creationId xmlns:p14="http://schemas.microsoft.com/office/powerpoint/2010/main" val="34454817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2EE29E-557A-2CA6-C3AF-E716BF3D83FE}"/>
              </a:ext>
            </a:extLst>
          </p:cNvPr>
          <p:cNvSpPr>
            <a:spLocks noGrp="1"/>
          </p:cNvSpPr>
          <p:nvPr>
            <p:ph type="title"/>
          </p:nvPr>
        </p:nvSpPr>
        <p:spPr>
          <a:xfrm>
            <a:off x="5868557" y="1138036"/>
            <a:ext cx="5444382" cy="1402470"/>
          </a:xfrm>
        </p:spPr>
        <p:txBody>
          <a:bodyPr anchor="t">
            <a:normAutofit/>
          </a:bodyPr>
          <a:lstStyle/>
          <a:p>
            <a:r>
              <a:rPr lang="en-GB" sz="3200"/>
              <a:t>Collaborative Advantage</a:t>
            </a:r>
          </a:p>
        </p:txBody>
      </p:sp>
      <p:pic>
        <p:nvPicPr>
          <p:cNvPr id="5" name="Picture 4" descr="A group of multi coloured wooden stick figures">
            <a:extLst>
              <a:ext uri="{FF2B5EF4-FFF2-40B4-BE49-F238E27FC236}">
                <a16:creationId xmlns:a16="http://schemas.microsoft.com/office/drawing/2014/main" id="{79588D1B-D9C9-D217-8166-F937AF84485B}"/>
              </a:ext>
            </a:extLst>
          </p:cNvPr>
          <p:cNvPicPr>
            <a:picLocks noChangeAspect="1"/>
          </p:cNvPicPr>
          <p:nvPr/>
        </p:nvPicPr>
        <p:blipFill rotWithShape="1">
          <a:blip r:embed="rId2"/>
          <a:srcRect l="16927" r="31058"/>
          <a:stretch/>
        </p:blipFill>
        <p:spPr>
          <a:xfrm>
            <a:off x="-1" y="10"/>
            <a:ext cx="5151179" cy="6857990"/>
          </a:xfrm>
          <a:prstGeom prst="rect">
            <a:avLst/>
          </a:prstGeom>
        </p:spPr>
      </p:pic>
      <p:cxnSp>
        <p:nvCxnSpPr>
          <p:cNvPr id="9" name="Straight Connector 8">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93DE5B3-0E95-566F-465B-4890BFE15092}"/>
              </a:ext>
            </a:extLst>
          </p:cNvPr>
          <p:cNvSpPr>
            <a:spLocks noGrp="1"/>
          </p:cNvSpPr>
          <p:nvPr>
            <p:ph idx="1"/>
          </p:nvPr>
        </p:nvSpPr>
        <p:spPr>
          <a:xfrm>
            <a:off x="5868556" y="1828800"/>
            <a:ext cx="5930153" cy="4719484"/>
          </a:xfrm>
        </p:spPr>
        <p:txBody>
          <a:bodyPr>
            <a:noAutofit/>
          </a:bodyPr>
          <a:lstStyle/>
          <a:p>
            <a:r>
              <a:rPr lang="en-GB" sz="1600" dirty="0">
                <a:effectLst/>
                <a:latin typeface="Arial" panose="020B0604020202020204" pitchFamily="34" charset="0"/>
                <a:ea typeface="Calibri" panose="020F0502020204030204" pitchFamily="34" charset="0"/>
              </a:rPr>
              <a:t>Also, how does collaborative advantage at a strategic level become converted into collaborative advantage at the operational level? </a:t>
            </a:r>
          </a:p>
          <a:p>
            <a:r>
              <a:rPr lang="en-GB" sz="1600" dirty="0">
                <a:effectLst/>
                <a:latin typeface="Arial" panose="020B0604020202020204" pitchFamily="34" charset="0"/>
                <a:ea typeface="Calibri" panose="020F0502020204030204" pitchFamily="34" charset="0"/>
              </a:rPr>
              <a:t> Strategic collaboration and joined up service delivery are very distinct aspects of work</a:t>
            </a:r>
          </a:p>
          <a:p>
            <a:endParaRPr lang="en-GB" sz="1600" dirty="0">
              <a:latin typeface="Arial" panose="020B0604020202020204" pitchFamily="34" charset="0"/>
            </a:endParaRPr>
          </a:p>
          <a:p>
            <a:r>
              <a:rPr lang="en-GB" sz="1600" dirty="0">
                <a:effectLst/>
                <a:latin typeface="Arial" panose="020B0604020202020204" pitchFamily="34" charset="0"/>
                <a:ea typeface="Calibri" panose="020F0502020204030204" pitchFamily="34" charset="0"/>
              </a:rPr>
              <a:t>The social issues platform in which participating organisations are stakeholders of issues is helpful in understanding the background underpinning policy in the UK in this field of targeted services to children and young people. </a:t>
            </a:r>
          </a:p>
          <a:p>
            <a:endParaRPr lang="en-GB" sz="1600" dirty="0">
              <a:latin typeface="Arial" panose="020B0604020202020204" pitchFamily="34" charset="0"/>
            </a:endParaRPr>
          </a:p>
          <a:p>
            <a:r>
              <a:rPr lang="en-GB" sz="1600" dirty="0">
                <a:effectLst/>
                <a:latin typeface="Arial" panose="020B0604020202020204" pitchFamily="34" charset="0"/>
                <a:ea typeface="Calibri" panose="020F0502020204030204" pitchFamily="34" charset="0"/>
              </a:rPr>
              <a:t>For </a:t>
            </a:r>
            <a:r>
              <a:rPr lang="en-GB" sz="1600" dirty="0" err="1">
                <a:effectLst/>
                <a:latin typeface="Arial" panose="020B0604020202020204" pitchFamily="34" charset="0"/>
                <a:ea typeface="Calibri" panose="020F0502020204030204" pitchFamily="34" charset="0"/>
              </a:rPr>
              <a:t>Selsky</a:t>
            </a:r>
            <a:r>
              <a:rPr lang="en-GB" sz="1600" dirty="0">
                <a:effectLst/>
                <a:latin typeface="Arial" panose="020B0604020202020204" pitchFamily="34" charset="0"/>
                <a:ea typeface="Calibri" panose="020F0502020204030204" pitchFamily="34" charset="0"/>
              </a:rPr>
              <a:t> and Parker (2005), their view that ‘environmental turbulence generates unintended consequences’  which often manifest in social issues could be applied to the complex problems emanating from the decline in traditional industries and the associated social problems often seen in the South Wales Valleys, areas of South  and </a:t>
            </a:r>
            <a:r>
              <a:rPr lang="en-GB" sz="1600" dirty="0">
                <a:latin typeface="Arial" panose="020B0604020202020204" pitchFamily="34" charset="0"/>
                <a:ea typeface="Calibri" panose="020F0502020204030204" pitchFamily="34" charset="0"/>
              </a:rPr>
              <a:t>W</a:t>
            </a:r>
            <a:r>
              <a:rPr lang="en-GB" sz="1600" dirty="0">
                <a:effectLst/>
                <a:latin typeface="Arial" panose="020B0604020202020204" pitchFamily="34" charset="0"/>
                <a:ea typeface="Calibri" panose="020F0502020204030204" pitchFamily="34" charset="0"/>
              </a:rPr>
              <a:t>est Yorkshire and other areas with similar characteristics of decline and intended renewal.</a:t>
            </a:r>
            <a:endParaRPr lang="en-GB" sz="1600" dirty="0"/>
          </a:p>
        </p:txBody>
      </p:sp>
    </p:spTree>
    <p:extLst>
      <p:ext uri="{BB962C8B-B14F-4D97-AF65-F5344CB8AC3E}">
        <p14:creationId xmlns:p14="http://schemas.microsoft.com/office/powerpoint/2010/main" val="9133762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5C12F9-7DFD-B0B1-CDB0-B10F0905500B}"/>
              </a:ext>
            </a:extLst>
          </p:cNvPr>
          <p:cNvSpPr>
            <a:spLocks noGrp="1"/>
          </p:cNvSpPr>
          <p:nvPr>
            <p:ph type="title"/>
          </p:nvPr>
        </p:nvSpPr>
        <p:spPr>
          <a:xfrm>
            <a:off x="5868557" y="1138036"/>
            <a:ext cx="5444382" cy="1402470"/>
          </a:xfrm>
        </p:spPr>
        <p:txBody>
          <a:bodyPr anchor="t">
            <a:normAutofit/>
          </a:bodyPr>
          <a:lstStyle/>
          <a:p>
            <a:r>
              <a:rPr lang="en-GB" sz="3200" dirty="0"/>
              <a:t>Social Issues</a:t>
            </a:r>
          </a:p>
        </p:txBody>
      </p:sp>
      <p:pic>
        <p:nvPicPr>
          <p:cNvPr id="5" name="Picture 4" descr="A red puzzle bridge connecting two puzzle islands">
            <a:extLst>
              <a:ext uri="{FF2B5EF4-FFF2-40B4-BE49-F238E27FC236}">
                <a16:creationId xmlns:a16="http://schemas.microsoft.com/office/drawing/2014/main" id="{4CD06DF0-B8C8-2C95-D4D6-FDE3AD478646}"/>
              </a:ext>
            </a:extLst>
          </p:cNvPr>
          <p:cNvPicPr>
            <a:picLocks noChangeAspect="1"/>
          </p:cNvPicPr>
          <p:nvPr/>
        </p:nvPicPr>
        <p:blipFill rotWithShape="1">
          <a:blip r:embed="rId2"/>
          <a:srcRect l="20038" r="23628"/>
          <a:stretch/>
        </p:blipFill>
        <p:spPr>
          <a:xfrm>
            <a:off x="-1" y="10"/>
            <a:ext cx="5151179" cy="6857990"/>
          </a:xfrm>
          <a:prstGeom prst="rect">
            <a:avLst/>
          </a:prstGeom>
        </p:spPr>
      </p:pic>
      <p:cxnSp>
        <p:nvCxnSpPr>
          <p:cNvPr id="9" name="Straight Connector 8">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E9E8F4F-099D-A965-5A1C-164EE3D5FC8D}"/>
              </a:ext>
            </a:extLst>
          </p:cNvPr>
          <p:cNvSpPr>
            <a:spLocks noGrp="1"/>
          </p:cNvSpPr>
          <p:nvPr>
            <p:ph idx="1"/>
          </p:nvPr>
        </p:nvSpPr>
        <p:spPr>
          <a:xfrm>
            <a:off x="5868557" y="1637072"/>
            <a:ext cx="5444382" cy="4505312"/>
          </a:xfrm>
        </p:spPr>
        <p:txBody>
          <a:bodyPr>
            <a:normAutofit/>
          </a:bodyPr>
          <a:lstStyle/>
          <a:p>
            <a:r>
              <a:rPr lang="en-GB" sz="2000" dirty="0">
                <a:effectLst/>
                <a:latin typeface="Arial" panose="020B0604020202020204" pitchFamily="34" charset="0"/>
                <a:ea typeface="Calibri" panose="020F0502020204030204" pitchFamily="34" charset="0"/>
              </a:rPr>
              <a:t>They go on to refer to these as ‘</a:t>
            </a:r>
            <a:r>
              <a:rPr lang="en-GB" sz="2000" dirty="0" err="1">
                <a:effectLst/>
                <a:latin typeface="Arial" panose="020B0604020202020204" pitchFamily="34" charset="0"/>
                <a:ea typeface="Calibri" panose="020F0502020204030204" pitchFamily="34" charset="0"/>
              </a:rPr>
              <a:t>metaproblems</a:t>
            </a:r>
            <a:r>
              <a:rPr lang="en-GB" sz="2000" dirty="0">
                <a:effectLst/>
                <a:latin typeface="Arial" panose="020B0604020202020204" pitchFamily="34" charset="0"/>
                <a:ea typeface="Calibri" panose="020F0502020204030204" pitchFamily="34" charset="0"/>
              </a:rPr>
              <a:t>’ which fall through the cracks of ‘prevailing institutional arrangements’  and must be tackled by ‘multi-institutional collaborative endeavours.</a:t>
            </a:r>
          </a:p>
          <a:p>
            <a:endParaRPr lang="en-GB" sz="2000" dirty="0">
              <a:latin typeface="Arial" panose="020B0604020202020204" pitchFamily="34" charset="0"/>
            </a:endParaRPr>
          </a:p>
          <a:p>
            <a:r>
              <a:rPr lang="en-GB" sz="2000" dirty="0">
                <a:effectLst/>
                <a:latin typeface="Arial" panose="020B0604020202020204" pitchFamily="34" charset="0"/>
                <a:ea typeface="Calibri" panose="020F0502020204030204" pitchFamily="34" charset="0"/>
              </a:rPr>
              <a:t>Andrews and Entwistle(2010) contribute further to the debate about effectiveness of partnership arrangements with a particular focus on cross sectoral arrangements. They conclude that public-public partnerships are more likely to improve effectiveness. </a:t>
            </a:r>
          </a:p>
          <a:p>
            <a:endParaRPr lang="en-GB" sz="2000" dirty="0">
              <a:latin typeface="Arial" panose="020B0604020202020204" pitchFamily="34" charset="0"/>
            </a:endParaRPr>
          </a:p>
          <a:p>
            <a:endParaRPr lang="en-GB" sz="1900" dirty="0"/>
          </a:p>
        </p:txBody>
      </p:sp>
    </p:spTree>
    <p:extLst>
      <p:ext uri="{BB962C8B-B14F-4D97-AF65-F5344CB8AC3E}">
        <p14:creationId xmlns:p14="http://schemas.microsoft.com/office/powerpoint/2010/main" val="23065468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934D16-D2B3-6B57-5510-BF92193C24AA}"/>
              </a:ext>
            </a:extLst>
          </p:cNvPr>
          <p:cNvSpPr>
            <a:spLocks noGrp="1"/>
          </p:cNvSpPr>
          <p:nvPr>
            <p:ph type="title"/>
          </p:nvPr>
        </p:nvSpPr>
        <p:spPr>
          <a:xfrm>
            <a:off x="876692" y="741392"/>
            <a:ext cx="5479719" cy="519596"/>
          </a:xfrm>
        </p:spPr>
        <p:txBody>
          <a:bodyPr anchor="b">
            <a:normAutofit fontScale="90000"/>
          </a:bodyPr>
          <a:lstStyle/>
          <a:p>
            <a:r>
              <a:rPr lang="en-GB" sz="3200" dirty="0"/>
              <a:t>New Ways of Working</a:t>
            </a:r>
          </a:p>
        </p:txBody>
      </p:sp>
      <p:sp>
        <p:nvSpPr>
          <p:cNvPr id="3" name="Content Placeholder 2">
            <a:extLst>
              <a:ext uri="{FF2B5EF4-FFF2-40B4-BE49-F238E27FC236}">
                <a16:creationId xmlns:a16="http://schemas.microsoft.com/office/drawing/2014/main" id="{1E284EBB-8935-EC85-D75C-6020C5FEBEE2}"/>
              </a:ext>
            </a:extLst>
          </p:cNvPr>
          <p:cNvSpPr>
            <a:spLocks noGrp="1"/>
          </p:cNvSpPr>
          <p:nvPr>
            <p:ph idx="1"/>
          </p:nvPr>
        </p:nvSpPr>
        <p:spPr>
          <a:xfrm>
            <a:off x="928311" y="1619076"/>
            <a:ext cx="5951812" cy="4497532"/>
          </a:xfrm>
        </p:spPr>
        <p:txBody>
          <a:bodyPr anchor="t">
            <a:noAutofit/>
          </a:bodyPr>
          <a:lstStyle/>
          <a:p>
            <a:r>
              <a:rPr lang="en-GB" sz="1800" dirty="0">
                <a:effectLst/>
                <a:latin typeface="Arial" panose="020B0604020202020204" pitchFamily="34" charset="0"/>
                <a:ea typeface="Calibri" panose="020F0502020204030204" pitchFamily="34" charset="0"/>
              </a:rPr>
              <a:t>For </a:t>
            </a:r>
            <a:r>
              <a:rPr lang="en-GB" sz="1800" dirty="0" err="1">
                <a:effectLst/>
                <a:latin typeface="Arial" panose="020B0604020202020204" pitchFamily="34" charset="0"/>
                <a:ea typeface="Calibri" panose="020F0502020204030204" pitchFamily="34" charset="0"/>
              </a:rPr>
              <a:t>Keast</a:t>
            </a:r>
            <a:r>
              <a:rPr lang="en-GB" sz="1800" dirty="0">
                <a:effectLst/>
                <a:latin typeface="Arial" panose="020B0604020202020204" pitchFamily="34" charset="0"/>
                <a:ea typeface="Calibri" panose="020F0502020204030204" pitchFamily="34" charset="0"/>
              </a:rPr>
              <a:t> et al (2004), highlight obstacles to network effectiveness through unreformed ways of working at the level of central government. </a:t>
            </a:r>
          </a:p>
          <a:p>
            <a:endParaRPr lang="en-GB" sz="1800" dirty="0">
              <a:latin typeface="Arial" panose="020B0604020202020204" pitchFamily="34" charset="0"/>
              <a:ea typeface="Calibri" panose="020F0502020204030204" pitchFamily="34" charset="0"/>
            </a:endParaRPr>
          </a:p>
          <a:p>
            <a:r>
              <a:rPr lang="en-GB" sz="1800" dirty="0">
                <a:effectLst/>
                <a:latin typeface="Arial" panose="020B0604020202020204" pitchFamily="34" charset="0"/>
                <a:ea typeface="Calibri" panose="020F0502020204030204" pitchFamily="34" charset="0"/>
              </a:rPr>
              <a:t>They argue that collaboration and integration cannot be achieved by doing business as usual, and this includes the tendency of major stake holding agencies to attempt to control networks.  </a:t>
            </a:r>
          </a:p>
          <a:p>
            <a:r>
              <a:rPr lang="en-GB" sz="1800" dirty="0">
                <a:effectLst/>
                <a:latin typeface="Arial" panose="020B0604020202020204" pitchFamily="34" charset="0"/>
                <a:ea typeface="Calibri" panose="020F0502020204030204" pitchFamily="34" charset="0"/>
              </a:rPr>
              <a:t>They advocate a laying of ‘...the foundation for members to operate with the authority they need, then step back and get out of the way.’</a:t>
            </a:r>
          </a:p>
          <a:p>
            <a:r>
              <a:rPr lang="en-GB" sz="1800" dirty="0">
                <a:effectLst/>
                <a:latin typeface="Arial" panose="020B0604020202020204" pitchFamily="34" charset="0"/>
                <a:ea typeface="Calibri" panose="020F0502020204030204" pitchFamily="34" charset="0"/>
              </a:rPr>
              <a:t>More importantly in terms of network effectiveness, they indicate that many positive outcomes of network activity  ‘...do not have to do with generating programs or numbers’  and are more to do with changing relationships and perceptions.</a:t>
            </a:r>
            <a:endParaRPr lang="en-GB" sz="1800" dirty="0"/>
          </a:p>
        </p:txBody>
      </p:sp>
      <p:pic>
        <p:nvPicPr>
          <p:cNvPr id="20" name="Picture 19" descr="Colourful strings being woven togehter">
            <a:extLst>
              <a:ext uri="{FF2B5EF4-FFF2-40B4-BE49-F238E27FC236}">
                <a16:creationId xmlns:a16="http://schemas.microsoft.com/office/drawing/2014/main" id="{DA236D74-0EF5-0A5E-C67B-8EDF5F580F1C}"/>
              </a:ext>
            </a:extLst>
          </p:cNvPr>
          <p:cNvPicPr>
            <a:picLocks noChangeAspect="1"/>
          </p:cNvPicPr>
          <p:nvPr/>
        </p:nvPicPr>
        <p:blipFill rotWithShape="1">
          <a:blip r:embed="rId2"/>
          <a:srcRect l="35754" r="16347" b="-1"/>
          <a:stretch/>
        </p:blipFill>
        <p:spPr>
          <a:xfrm>
            <a:off x="7270812" y="10"/>
            <a:ext cx="4921187" cy="6857990"/>
          </a:xfrm>
          <a:prstGeom prst="rect">
            <a:avLst/>
          </a:prstGeom>
        </p:spPr>
      </p:pic>
      <p:grpSp>
        <p:nvGrpSpPr>
          <p:cNvPr id="21" name="Group 20">
            <a:extLst>
              <a:ext uri="{FF2B5EF4-FFF2-40B4-BE49-F238E27FC236}">
                <a16:creationId xmlns:a16="http://schemas.microsoft.com/office/drawing/2014/main" id="{8CE57D37-C2D0-066B-1AE3-6F4244344F2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2068638" y="0"/>
            <a:ext cx="123362" cy="6858000"/>
            <a:chOff x="12068638" y="0"/>
            <a:chExt cx="123362" cy="6858000"/>
          </a:xfrm>
        </p:grpSpPr>
        <p:sp>
          <p:nvSpPr>
            <p:cNvPr id="10" name="Rectangle 9">
              <a:extLst>
                <a:ext uri="{FF2B5EF4-FFF2-40B4-BE49-F238E27FC236}">
                  <a16:creationId xmlns:a16="http://schemas.microsoft.com/office/drawing/2014/main" id="{A24DCA44-89CF-872A-903F-96C50780EA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4B0CC4F5-AC85-FFFA-7EB5-33C4FCE90A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3527553"/>
              <a:ext cx="123362" cy="3330447"/>
            </a:xfrm>
            <a:prstGeom prst="rect">
              <a:avLst/>
            </a:prstGeom>
            <a:gradFill>
              <a:gsLst>
                <a:gs pos="19000">
                  <a:schemeClr val="accent5">
                    <a:lumMod val="60000"/>
                    <a:lumOff val="40000"/>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319779906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4C4EC46-EC6F-A0A9-36BF-531F5C8200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 y="-5"/>
            <a:ext cx="5197641" cy="6857997"/>
          </a:xfrm>
          <a:prstGeom prst="rect">
            <a:avLst/>
          </a:prstGeom>
          <a:gradFill>
            <a:gsLst>
              <a:gs pos="0">
                <a:srgbClr val="215F9A"/>
              </a:gs>
              <a:gs pos="97899">
                <a:schemeClr val="accent3">
                  <a:lumMod val="60000"/>
                  <a:lumOff val="40000"/>
                </a:schemeClr>
              </a:gs>
              <a:gs pos="74000">
                <a:schemeClr val="accent3"/>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13763C0-6092-3B3C-822A-21E174E3A0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 y="0"/>
            <a:ext cx="4608950" cy="6872675"/>
          </a:xfrm>
          <a:prstGeom prst="rect">
            <a:avLst/>
          </a:prstGeom>
          <a:gradFill flip="none" rotWithShape="1">
            <a:gsLst>
              <a:gs pos="0">
                <a:srgbClr val="163E64">
                  <a:alpha val="59000"/>
                </a:srgbClr>
              </a:gs>
              <a:gs pos="69000">
                <a:srgbClr val="215F9A">
                  <a:alpha val="0"/>
                </a:srgbClr>
              </a:gs>
            </a:gsLst>
            <a:lin ang="20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White puzzle with one red piece">
            <a:extLst>
              <a:ext uri="{FF2B5EF4-FFF2-40B4-BE49-F238E27FC236}">
                <a16:creationId xmlns:a16="http://schemas.microsoft.com/office/drawing/2014/main" id="{D1B47F6F-C7B5-A2E7-C436-D82B7CC01985}"/>
              </a:ext>
            </a:extLst>
          </p:cNvPr>
          <p:cNvPicPr>
            <a:picLocks noChangeAspect="1"/>
          </p:cNvPicPr>
          <p:nvPr/>
        </p:nvPicPr>
        <p:blipFill rotWithShape="1">
          <a:blip r:embed="rId2">
            <a:alphaModFix amt="80000"/>
          </a:blip>
          <a:srcRect l="29486" r="27882"/>
          <a:stretch/>
        </p:blipFill>
        <p:spPr>
          <a:xfrm>
            <a:off x="20" y="-14687"/>
            <a:ext cx="5197615" cy="6857998"/>
          </a:xfrm>
          <a:prstGeom prst="rect">
            <a:avLst/>
          </a:prstGeom>
        </p:spPr>
      </p:pic>
      <p:sp>
        <p:nvSpPr>
          <p:cNvPr id="13" name="Rectangle 12">
            <a:extLst>
              <a:ext uri="{FF2B5EF4-FFF2-40B4-BE49-F238E27FC236}">
                <a16:creationId xmlns:a16="http://schemas.microsoft.com/office/drawing/2014/main" id="{D4ECF21D-729A-005C-E880-CA278A4F45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386570"/>
            <a:ext cx="5197642" cy="4486105"/>
          </a:xfrm>
          <a:prstGeom prst="rect">
            <a:avLst/>
          </a:prstGeom>
          <a:gradFill flip="none" rotWithShape="1">
            <a:gsLst>
              <a:gs pos="11000">
                <a:schemeClr val="accent2"/>
              </a:gs>
              <a:gs pos="71000">
                <a:schemeClr val="accent2">
                  <a:alpha val="0"/>
                </a:schemeClr>
              </a:gs>
            </a:gsLst>
            <a:lin ang="15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BEDAEA2-865D-E67C-A774-2FD2DD4A2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13227"/>
            <a:ext cx="5197642" cy="4259448"/>
          </a:xfrm>
          <a:prstGeom prst="rect">
            <a:avLst/>
          </a:prstGeom>
          <a:gradFill flip="none" rotWithShape="1">
            <a:gsLst>
              <a:gs pos="2101">
                <a:schemeClr val="accent5">
                  <a:lumMod val="75000"/>
                </a:schemeClr>
              </a:gs>
              <a:gs pos="31000">
                <a:schemeClr val="accent5">
                  <a:alpha val="66000"/>
                </a:schemeClr>
              </a:gs>
              <a:gs pos="71000">
                <a:schemeClr val="accent2">
                  <a:alpha val="0"/>
                </a:schemeClr>
              </a:gs>
            </a:gsLst>
            <a:lin ang="171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9EE222F-076C-7C73-5AC5-CA4DA7BDE2C4}"/>
              </a:ext>
            </a:extLst>
          </p:cNvPr>
          <p:cNvSpPr>
            <a:spLocks noGrp="1"/>
          </p:cNvSpPr>
          <p:nvPr>
            <p:ph type="title"/>
          </p:nvPr>
        </p:nvSpPr>
        <p:spPr>
          <a:xfrm>
            <a:off x="515815" y="4021743"/>
            <a:ext cx="3999542" cy="2235074"/>
          </a:xfrm>
        </p:spPr>
        <p:txBody>
          <a:bodyPr anchor="b">
            <a:normAutofit/>
          </a:bodyPr>
          <a:lstStyle/>
          <a:p>
            <a:r>
              <a:rPr lang="en-GB" sz="4000">
                <a:solidFill>
                  <a:srgbClr val="FFFFFF"/>
                </a:solidFill>
              </a:rPr>
              <a:t>‘Wicked Issues’</a:t>
            </a:r>
          </a:p>
        </p:txBody>
      </p:sp>
      <p:sp>
        <p:nvSpPr>
          <p:cNvPr id="3" name="Content Placeholder 2">
            <a:extLst>
              <a:ext uri="{FF2B5EF4-FFF2-40B4-BE49-F238E27FC236}">
                <a16:creationId xmlns:a16="http://schemas.microsoft.com/office/drawing/2014/main" id="{40027435-5C6B-CCB8-7596-4913CE35A241}"/>
              </a:ext>
            </a:extLst>
          </p:cNvPr>
          <p:cNvSpPr>
            <a:spLocks noGrp="1"/>
          </p:cNvSpPr>
          <p:nvPr>
            <p:ph idx="1"/>
          </p:nvPr>
        </p:nvSpPr>
        <p:spPr>
          <a:xfrm>
            <a:off x="5589640" y="479324"/>
            <a:ext cx="5712090" cy="5613980"/>
          </a:xfrm>
        </p:spPr>
        <p:txBody>
          <a:bodyPr anchor="t">
            <a:normAutofit/>
          </a:bodyPr>
          <a:lstStyle/>
          <a:p>
            <a:r>
              <a:rPr lang="en-GB" sz="1800" dirty="0">
                <a:effectLst/>
                <a:latin typeface="Arial" panose="020B0604020202020204" pitchFamily="34" charset="0"/>
                <a:ea typeface="Calibri" panose="020F0502020204030204" pitchFamily="34" charset="0"/>
              </a:rPr>
              <a:t>Hicks et al (2008) seek to understand collaboration in solving our ‘wicked’ issues, working with disadvantaged communities in the delivery of preventative programs focusing on health delivery but with involvement from a range of other key stakeholders, and moving from the strategic field to the operational one in which the programs are entrusted to a sole agency to deliver and the delivery takes place within the community. </a:t>
            </a:r>
          </a:p>
          <a:p>
            <a:endParaRPr lang="en-GB" sz="1800" dirty="0">
              <a:latin typeface="Arial" panose="020B0604020202020204" pitchFamily="34" charset="0"/>
              <a:ea typeface="Calibri" panose="020F0502020204030204" pitchFamily="34" charset="0"/>
            </a:endParaRPr>
          </a:p>
          <a:p>
            <a:r>
              <a:rPr lang="en-GB" sz="1800" dirty="0">
                <a:effectLst/>
                <a:latin typeface="Arial" panose="020B0604020202020204" pitchFamily="34" charset="0"/>
                <a:ea typeface="Calibri" panose="020F0502020204030204" pitchFamily="34" charset="0"/>
              </a:rPr>
              <a:t>They explain the need to define goals, share information, allocate stakeholder roles and coordinate activity, with a sprinkling of ‘strong process leadership’  to ‘facilitate the expression of divergent views’ which respects difference and fosters convergence’ . </a:t>
            </a:r>
          </a:p>
          <a:p>
            <a:r>
              <a:rPr lang="en-GB" sz="1800" dirty="0">
                <a:effectLst/>
                <a:latin typeface="Arial" panose="020B0604020202020204" pitchFamily="34" charset="0"/>
                <a:ea typeface="Calibri" panose="020F0502020204030204" pitchFamily="34" charset="0"/>
              </a:rPr>
              <a:t>Results from similar programs, according to the authors have had a significant impact in e.g. child abuse and neglect (79%), children’s emergency room visits (56%).</a:t>
            </a:r>
          </a:p>
          <a:p>
            <a:endParaRPr lang="en-GB" sz="1800" dirty="0">
              <a:latin typeface="Arial" panose="020B0604020202020204" pitchFamily="34" charset="0"/>
            </a:endParaRPr>
          </a:p>
          <a:p>
            <a:endParaRPr lang="en-GB" sz="1600" dirty="0"/>
          </a:p>
        </p:txBody>
      </p:sp>
    </p:spTree>
    <p:extLst>
      <p:ext uri="{BB962C8B-B14F-4D97-AF65-F5344CB8AC3E}">
        <p14:creationId xmlns:p14="http://schemas.microsoft.com/office/powerpoint/2010/main" val="320591339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4C4EC46-EC6F-A0A9-36BF-531F5C8200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 y="-5"/>
            <a:ext cx="5197641" cy="6857997"/>
          </a:xfrm>
          <a:prstGeom prst="rect">
            <a:avLst/>
          </a:prstGeom>
          <a:gradFill>
            <a:gsLst>
              <a:gs pos="0">
                <a:srgbClr val="215F9A"/>
              </a:gs>
              <a:gs pos="97899">
                <a:schemeClr val="accent3">
                  <a:lumMod val="60000"/>
                  <a:lumOff val="40000"/>
                </a:schemeClr>
              </a:gs>
              <a:gs pos="74000">
                <a:schemeClr val="accent3"/>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13763C0-6092-3B3C-822A-21E174E3A0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 y="0"/>
            <a:ext cx="4608950" cy="6872675"/>
          </a:xfrm>
          <a:prstGeom prst="rect">
            <a:avLst/>
          </a:prstGeom>
          <a:gradFill flip="none" rotWithShape="1">
            <a:gsLst>
              <a:gs pos="0">
                <a:srgbClr val="163E64">
                  <a:alpha val="59000"/>
                </a:srgbClr>
              </a:gs>
              <a:gs pos="69000">
                <a:srgbClr val="215F9A">
                  <a:alpha val="0"/>
                </a:srgbClr>
              </a:gs>
            </a:gsLst>
            <a:lin ang="20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White puzzle with one red piece">
            <a:extLst>
              <a:ext uri="{FF2B5EF4-FFF2-40B4-BE49-F238E27FC236}">
                <a16:creationId xmlns:a16="http://schemas.microsoft.com/office/drawing/2014/main" id="{80E22ED0-6714-FF8F-9954-37DACE7C4509}"/>
              </a:ext>
            </a:extLst>
          </p:cNvPr>
          <p:cNvPicPr>
            <a:picLocks noChangeAspect="1"/>
          </p:cNvPicPr>
          <p:nvPr/>
        </p:nvPicPr>
        <p:blipFill rotWithShape="1">
          <a:blip r:embed="rId2">
            <a:alphaModFix amt="80000"/>
          </a:blip>
          <a:srcRect l="29486" r="27882"/>
          <a:stretch/>
        </p:blipFill>
        <p:spPr>
          <a:xfrm>
            <a:off x="20" y="-14687"/>
            <a:ext cx="5197615" cy="6857998"/>
          </a:xfrm>
          <a:prstGeom prst="rect">
            <a:avLst/>
          </a:prstGeom>
        </p:spPr>
      </p:pic>
      <p:sp>
        <p:nvSpPr>
          <p:cNvPr id="13" name="Rectangle 12">
            <a:extLst>
              <a:ext uri="{FF2B5EF4-FFF2-40B4-BE49-F238E27FC236}">
                <a16:creationId xmlns:a16="http://schemas.microsoft.com/office/drawing/2014/main" id="{D4ECF21D-729A-005C-E880-CA278A4F45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386570"/>
            <a:ext cx="5197642" cy="4486105"/>
          </a:xfrm>
          <a:prstGeom prst="rect">
            <a:avLst/>
          </a:prstGeom>
          <a:gradFill flip="none" rotWithShape="1">
            <a:gsLst>
              <a:gs pos="11000">
                <a:schemeClr val="accent2"/>
              </a:gs>
              <a:gs pos="71000">
                <a:schemeClr val="accent2">
                  <a:alpha val="0"/>
                </a:schemeClr>
              </a:gs>
            </a:gsLst>
            <a:lin ang="15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BEDAEA2-865D-E67C-A774-2FD2DD4A2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13227"/>
            <a:ext cx="5197642" cy="4259448"/>
          </a:xfrm>
          <a:prstGeom prst="rect">
            <a:avLst/>
          </a:prstGeom>
          <a:gradFill flip="none" rotWithShape="1">
            <a:gsLst>
              <a:gs pos="2101">
                <a:schemeClr val="accent5">
                  <a:lumMod val="75000"/>
                </a:schemeClr>
              </a:gs>
              <a:gs pos="31000">
                <a:schemeClr val="accent5">
                  <a:alpha val="66000"/>
                </a:schemeClr>
              </a:gs>
              <a:gs pos="71000">
                <a:schemeClr val="accent2">
                  <a:alpha val="0"/>
                </a:schemeClr>
              </a:gs>
            </a:gsLst>
            <a:lin ang="171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2AB5E87-575D-1AC9-F42C-9B6BFF51B707}"/>
              </a:ext>
            </a:extLst>
          </p:cNvPr>
          <p:cNvSpPr>
            <a:spLocks noGrp="1"/>
          </p:cNvSpPr>
          <p:nvPr>
            <p:ph type="title"/>
          </p:nvPr>
        </p:nvSpPr>
        <p:spPr>
          <a:xfrm>
            <a:off x="515815" y="4021743"/>
            <a:ext cx="3999542" cy="2235074"/>
          </a:xfrm>
        </p:spPr>
        <p:txBody>
          <a:bodyPr anchor="b">
            <a:normAutofit/>
          </a:bodyPr>
          <a:lstStyle/>
          <a:p>
            <a:r>
              <a:rPr lang="en-GB" sz="4000">
                <a:solidFill>
                  <a:srgbClr val="FFFFFF"/>
                </a:solidFill>
              </a:rPr>
              <a:t>Community Engagement</a:t>
            </a:r>
          </a:p>
        </p:txBody>
      </p:sp>
      <p:sp>
        <p:nvSpPr>
          <p:cNvPr id="3" name="Content Placeholder 2">
            <a:extLst>
              <a:ext uri="{FF2B5EF4-FFF2-40B4-BE49-F238E27FC236}">
                <a16:creationId xmlns:a16="http://schemas.microsoft.com/office/drawing/2014/main" id="{A7386D70-8A4C-4DF2-25E2-E0A48446680E}"/>
              </a:ext>
            </a:extLst>
          </p:cNvPr>
          <p:cNvSpPr>
            <a:spLocks noGrp="1"/>
          </p:cNvSpPr>
          <p:nvPr>
            <p:ph idx="1"/>
          </p:nvPr>
        </p:nvSpPr>
        <p:spPr>
          <a:xfrm>
            <a:off x="5508524" y="368710"/>
            <a:ext cx="5793206" cy="5724593"/>
          </a:xfrm>
        </p:spPr>
        <p:txBody>
          <a:bodyPr anchor="t">
            <a:normAutofit/>
          </a:bodyPr>
          <a:lstStyle/>
          <a:p>
            <a:r>
              <a:rPr lang="en-GB" sz="2400" dirty="0">
                <a:effectLst/>
                <a:latin typeface="Arial" panose="020B0604020202020204" pitchFamily="34" charset="0"/>
                <a:ea typeface="Calibri" panose="020F0502020204030204" pitchFamily="34" charset="0"/>
              </a:rPr>
              <a:t> Another significant factor in the progress made by these programs is the engagement with the local community, and the retention of that engagement and trust as key to the delivery of program outcomes. </a:t>
            </a:r>
          </a:p>
          <a:p>
            <a:endParaRPr lang="en-GB" sz="2400" dirty="0">
              <a:latin typeface="Arial" panose="020B0604020202020204" pitchFamily="34" charset="0"/>
            </a:endParaRPr>
          </a:p>
          <a:p>
            <a:r>
              <a:rPr lang="en-GB" sz="2400" dirty="0">
                <a:effectLst/>
                <a:latin typeface="Arial" panose="020B0604020202020204" pitchFamily="34" charset="0"/>
                <a:ea typeface="Calibri" panose="020F0502020204030204" pitchFamily="34" charset="0"/>
              </a:rPr>
              <a:t>The issues of community involvement and the location of support services within the community as a means of maintaining that involvement are important considerations </a:t>
            </a:r>
            <a:endParaRPr lang="en-GB" sz="2400" dirty="0"/>
          </a:p>
        </p:txBody>
      </p:sp>
    </p:spTree>
    <p:extLst>
      <p:ext uri="{BB962C8B-B14F-4D97-AF65-F5344CB8AC3E}">
        <p14:creationId xmlns:p14="http://schemas.microsoft.com/office/powerpoint/2010/main" val="361045179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8D5E9A-9EBF-391C-3637-A7CCC1881A1B}"/>
              </a:ext>
            </a:extLst>
          </p:cNvPr>
          <p:cNvSpPr>
            <a:spLocks noGrp="1"/>
          </p:cNvSpPr>
          <p:nvPr>
            <p:ph type="title"/>
          </p:nvPr>
        </p:nvSpPr>
        <p:spPr>
          <a:xfrm>
            <a:off x="5868557" y="1138036"/>
            <a:ext cx="5444382" cy="1402470"/>
          </a:xfrm>
        </p:spPr>
        <p:txBody>
          <a:bodyPr anchor="t">
            <a:normAutofit/>
          </a:bodyPr>
          <a:lstStyle/>
          <a:p>
            <a:r>
              <a:rPr lang="en-GB" sz="3200"/>
              <a:t>Collaborative arrangements</a:t>
            </a:r>
          </a:p>
        </p:txBody>
      </p:sp>
      <p:pic>
        <p:nvPicPr>
          <p:cNvPr id="5" name="Picture 4" descr="White puzzle with one red piece">
            <a:extLst>
              <a:ext uri="{FF2B5EF4-FFF2-40B4-BE49-F238E27FC236}">
                <a16:creationId xmlns:a16="http://schemas.microsoft.com/office/drawing/2014/main" id="{0DC2BF76-EF7C-D241-CAA8-0745A9A8587D}"/>
              </a:ext>
            </a:extLst>
          </p:cNvPr>
          <p:cNvPicPr>
            <a:picLocks noChangeAspect="1"/>
          </p:cNvPicPr>
          <p:nvPr/>
        </p:nvPicPr>
        <p:blipFill rotWithShape="1">
          <a:blip r:embed="rId2"/>
          <a:srcRect l="29677" r="28073"/>
          <a:stretch/>
        </p:blipFill>
        <p:spPr>
          <a:xfrm>
            <a:off x="-1" y="10"/>
            <a:ext cx="5151179" cy="6857990"/>
          </a:xfrm>
          <a:prstGeom prst="rect">
            <a:avLst/>
          </a:prstGeom>
        </p:spPr>
      </p:pic>
      <p:cxnSp>
        <p:nvCxnSpPr>
          <p:cNvPr id="9" name="Straight Connector 8">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6E54C37-3CBB-EEC0-E5C5-5585A51E41F6}"/>
              </a:ext>
            </a:extLst>
          </p:cNvPr>
          <p:cNvSpPr>
            <a:spLocks noGrp="1"/>
          </p:cNvSpPr>
          <p:nvPr>
            <p:ph idx="1"/>
          </p:nvPr>
        </p:nvSpPr>
        <p:spPr>
          <a:xfrm>
            <a:off x="5868557" y="1895168"/>
            <a:ext cx="5745798" cy="4247215"/>
          </a:xfrm>
        </p:spPr>
        <p:txBody>
          <a:bodyPr>
            <a:noAutofit/>
          </a:bodyPr>
          <a:lstStyle/>
          <a:p>
            <a:r>
              <a:rPr lang="en-GB" sz="1800" dirty="0">
                <a:effectLst/>
                <a:latin typeface="Arial" panose="020B0604020202020204" pitchFamily="34" charset="0"/>
                <a:ea typeface="Calibri" panose="020F0502020204030204" pitchFamily="34" charset="0"/>
              </a:rPr>
              <a:t>As </a:t>
            </a:r>
            <a:r>
              <a:rPr lang="en-GB" sz="1800" dirty="0" err="1">
                <a:effectLst/>
                <a:latin typeface="Arial" panose="020B0604020202020204" pitchFamily="34" charset="0"/>
                <a:ea typeface="Calibri" panose="020F0502020204030204" pitchFamily="34" charset="0"/>
              </a:rPr>
              <a:t>Nylen</a:t>
            </a:r>
            <a:r>
              <a:rPr lang="en-GB" sz="1800" dirty="0">
                <a:effectLst/>
                <a:latin typeface="Arial" panose="020B0604020202020204" pitchFamily="34" charset="0"/>
                <a:ea typeface="Calibri" panose="020F0502020204030204" pitchFamily="34" charset="0"/>
              </a:rPr>
              <a:t> (2007) has indicated the results of collaborative activity are difficult to measure. </a:t>
            </a:r>
            <a:endParaRPr lang="en-GB" sz="1800" dirty="0">
              <a:latin typeface="Arial" panose="020B0604020202020204" pitchFamily="34" charset="0"/>
            </a:endParaRPr>
          </a:p>
          <a:p>
            <a:r>
              <a:rPr lang="en-GB" sz="1800" dirty="0" err="1">
                <a:effectLst/>
                <a:latin typeface="Arial" panose="020B0604020202020204" pitchFamily="34" charset="0"/>
                <a:ea typeface="Calibri" panose="020F0502020204030204" pitchFamily="34" charset="0"/>
              </a:rPr>
              <a:t>Nylen’s</a:t>
            </a:r>
            <a:r>
              <a:rPr lang="en-GB" sz="1800" dirty="0">
                <a:effectLst/>
                <a:latin typeface="Arial" panose="020B0604020202020204" pitchFamily="34" charset="0"/>
                <a:ea typeface="Calibri" panose="020F0502020204030204" pitchFamily="34" charset="0"/>
              </a:rPr>
              <a:t> model of intensity and formalisation provide a useful means of distinguishing the various types of collaborative arrangements especially in the field of human services</a:t>
            </a:r>
          </a:p>
          <a:p>
            <a:r>
              <a:rPr lang="en-GB" sz="1800" dirty="0">
                <a:effectLst/>
                <a:latin typeface="Arial" panose="020B0604020202020204" pitchFamily="34" charset="0"/>
                <a:ea typeface="Calibri" panose="020F0502020204030204" pitchFamily="34" charset="0"/>
              </a:rPr>
              <a:t>e.g. higher intensity models being associated with better outcomes for situations of increased complexity of need.  For formalisation, flexible and casual interaction characterises the lower end of the scale whilst joint ventures, e.g. a permanent multidisciplinary team occupies the higher end</a:t>
            </a:r>
            <a:endParaRPr lang="en-GB" sz="1800" dirty="0">
              <a:latin typeface="Arial" panose="020B0604020202020204" pitchFamily="34" charset="0"/>
              <a:ea typeface="Calibri" panose="020F0502020204030204" pitchFamily="34" charset="0"/>
            </a:endParaRPr>
          </a:p>
          <a:p>
            <a:r>
              <a:rPr lang="en-GB" sz="1800" dirty="0">
                <a:effectLst/>
                <a:latin typeface="Arial" panose="020B0604020202020204" pitchFamily="34" charset="0"/>
                <a:ea typeface="Calibri" panose="020F0502020204030204" pitchFamily="34" charset="0"/>
              </a:rPr>
              <a:t> This work provides us with a framework to examine collaborative arrangements in the chosen field of study.  It allows for consideration of more integrated models, and models which are working on the front line.</a:t>
            </a:r>
            <a:endParaRPr lang="en-GB" sz="1800" dirty="0"/>
          </a:p>
        </p:txBody>
      </p:sp>
    </p:spTree>
    <p:extLst>
      <p:ext uri="{BB962C8B-B14F-4D97-AF65-F5344CB8AC3E}">
        <p14:creationId xmlns:p14="http://schemas.microsoft.com/office/powerpoint/2010/main" val="152964302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5B4683-6414-749E-9F08-6DBAA41AEFE7}"/>
              </a:ext>
            </a:extLst>
          </p:cNvPr>
          <p:cNvSpPr>
            <a:spLocks noGrp="1"/>
          </p:cNvSpPr>
          <p:nvPr>
            <p:ph type="title"/>
          </p:nvPr>
        </p:nvSpPr>
        <p:spPr>
          <a:xfrm>
            <a:off x="5868557" y="1138036"/>
            <a:ext cx="5444382" cy="1402470"/>
          </a:xfrm>
        </p:spPr>
        <p:txBody>
          <a:bodyPr anchor="t">
            <a:normAutofit/>
          </a:bodyPr>
          <a:lstStyle/>
          <a:p>
            <a:r>
              <a:rPr lang="en-GB" sz="3200"/>
              <a:t>Collaborative arrangements</a:t>
            </a:r>
          </a:p>
        </p:txBody>
      </p:sp>
      <p:pic>
        <p:nvPicPr>
          <p:cNvPr id="5" name="Picture 4" descr="White puzzle with one red piece">
            <a:extLst>
              <a:ext uri="{FF2B5EF4-FFF2-40B4-BE49-F238E27FC236}">
                <a16:creationId xmlns:a16="http://schemas.microsoft.com/office/drawing/2014/main" id="{CBD389F2-C57E-BF08-7664-5A58F171FEE1}"/>
              </a:ext>
            </a:extLst>
          </p:cNvPr>
          <p:cNvPicPr>
            <a:picLocks noChangeAspect="1"/>
          </p:cNvPicPr>
          <p:nvPr/>
        </p:nvPicPr>
        <p:blipFill rotWithShape="1">
          <a:blip r:embed="rId2"/>
          <a:srcRect l="29677" r="28073"/>
          <a:stretch/>
        </p:blipFill>
        <p:spPr>
          <a:xfrm>
            <a:off x="-1" y="10"/>
            <a:ext cx="5151179" cy="6857990"/>
          </a:xfrm>
          <a:prstGeom prst="rect">
            <a:avLst/>
          </a:prstGeom>
        </p:spPr>
      </p:pic>
      <p:cxnSp>
        <p:nvCxnSpPr>
          <p:cNvPr id="9" name="Straight Connector 8">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BE1BB55-3736-AF86-83C9-2E2D3FD780A0}"/>
              </a:ext>
            </a:extLst>
          </p:cNvPr>
          <p:cNvSpPr>
            <a:spLocks noGrp="1"/>
          </p:cNvSpPr>
          <p:nvPr>
            <p:ph idx="1"/>
          </p:nvPr>
        </p:nvSpPr>
        <p:spPr>
          <a:xfrm>
            <a:off x="5868557" y="1732936"/>
            <a:ext cx="5996520" cy="4409448"/>
          </a:xfrm>
        </p:spPr>
        <p:txBody>
          <a:bodyPr>
            <a:noAutofit/>
          </a:bodyPr>
          <a:lstStyle/>
          <a:p>
            <a:r>
              <a:rPr lang="en-GB" sz="1600" dirty="0">
                <a:effectLst/>
                <a:latin typeface="Arial" panose="020B0604020202020204" pitchFamily="34" charset="0"/>
                <a:ea typeface="Calibri" panose="020F0502020204030204" pitchFamily="34" charset="0"/>
              </a:rPr>
              <a:t>The theme of interdisciplinary collaboration in response to social need is echoed once more by Bronstein (2003), writing specifically about the field of social work. </a:t>
            </a:r>
          </a:p>
          <a:p>
            <a:r>
              <a:rPr lang="en-GB" sz="1600" dirty="0">
                <a:effectLst/>
                <a:latin typeface="Arial" panose="020B0604020202020204" pitchFamily="34" charset="0"/>
                <a:ea typeface="Calibri" panose="020F0502020204030204" pitchFamily="34" charset="0"/>
              </a:rPr>
              <a:t>Her model, the Index of Interdisciplinary Collaboration (IIC), is put forward as a means of measuring the extent of interdisciplinary collaboration.</a:t>
            </a:r>
            <a:endParaRPr lang="en-GB" sz="1600" dirty="0">
              <a:latin typeface="Arial" panose="020B0604020202020204" pitchFamily="34" charset="0"/>
              <a:ea typeface="Calibri" panose="020F0502020204030204" pitchFamily="34" charset="0"/>
            </a:endParaRPr>
          </a:p>
          <a:p>
            <a:endParaRPr lang="en-GB" sz="1600" dirty="0">
              <a:latin typeface="Arial" panose="020B0604020202020204" pitchFamily="34" charset="0"/>
            </a:endParaRPr>
          </a:p>
          <a:p>
            <a:r>
              <a:rPr lang="en-GB" sz="1600" dirty="0">
                <a:effectLst/>
                <a:latin typeface="Arial" panose="020B0604020202020204" pitchFamily="34" charset="0"/>
                <a:ea typeface="Calibri" panose="020F0502020204030204" pitchFamily="34" charset="0"/>
              </a:rPr>
              <a:t>Bronstein has concluded that effective collaboration is dependant upon the presence of 4 key factors: Clarity of professional roles, a suitably supportive structure, key personal characteristics such as trust and empathy, and a history of interdisciplinary collaboration. </a:t>
            </a:r>
          </a:p>
          <a:p>
            <a:r>
              <a:rPr lang="en-GB" sz="1600" dirty="0">
                <a:effectLst/>
                <a:latin typeface="Arial" panose="020B0604020202020204" pitchFamily="34" charset="0"/>
                <a:ea typeface="Calibri" panose="020F0502020204030204" pitchFamily="34" charset="0"/>
              </a:rPr>
              <a:t>Bronstein’s model has 5 key characteristics: Interdependence, ‘newly created professional activities’, Flexibility (i.e. role blurring or compromise), a collective ownership of goals, and reflection on the process of collaboration (thinking and talking about working relationships). </a:t>
            </a:r>
            <a:endParaRPr lang="en-GB" sz="1600" dirty="0"/>
          </a:p>
        </p:txBody>
      </p:sp>
    </p:spTree>
    <p:extLst>
      <p:ext uri="{BB962C8B-B14F-4D97-AF65-F5344CB8AC3E}">
        <p14:creationId xmlns:p14="http://schemas.microsoft.com/office/powerpoint/2010/main" val="329125388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1582F2D-B0BA-7185-0773-0DE788A95B5E}"/>
              </a:ext>
            </a:extLst>
          </p:cNvPr>
          <p:cNvSpPr>
            <a:spLocks noGrp="1"/>
          </p:cNvSpPr>
          <p:nvPr>
            <p:ph type="title"/>
          </p:nvPr>
        </p:nvSpPr>
        <p:spPr>
          <a:xfrm>
            <a:off x="5297762" y="329184"/>
            <a:ext cx="6251110" cy="1783080"/>
          </a:xfrm>
        </p:spPr>
        <p:txBody>
          <a:bodyPr anchor="b">
            <a:normAutofit/>
          </a:bodyPr>
          <a:lstStyle/>
          <a:p>
            <a:r>
              <a:rPr lang="en-GB" sz="5400" dirty="0"/>
              <a:t>Collaborative arrangements</a:t>
            </a:r>
          </a:p>
        </p:txBody>
      </p:sp>
      <p:pic>
        <p:nvPicPr>
          <p:cNvPr id="5" name="Picture 4" descr="White puzzle with one red piece">
            <a:extLst>
              <a:ext uri="{FF2B5EF4-FFF2-40B4-BE49-F238E27FC236}">
                <a16:creationId xmlns:a16="http://schemas.microsoft.com/office/drawing/2014/main" id="{D758F503-C5C3-0E54-1856-9E0E2942B228}"/>
              </a:ext>
            </a:extLst>
          </p:cNvPr>
          <p:cNvPicPr>
            <a:picLocks noChangeAspect="1"/>
          </p:cNvPicPr>
          <p:nvPr/>
        </p:nvPicPr>
        <p:blipFill rotWithShape="1">
          <a:blip r:embed="rId2"/>
          <a:srcRect l="31702" r="30098"/>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FAEC938-C019-4D08-3F59-12A1572E49D0}"/>
              </a:ext>
            </a:extLst>
          </p:cNvPr>
          <p:cNvSpPr>
            <a:spLocks noGrp="1"/>
          </p:cNvSpPr>
          <p:nvPr>
            <p:ph idx="1"/>
          </p:nvPr>
        </p:nvSpPr>
        <p:spPr>
          <a:xfrm>
            <a:off x="4844845" y="2706624"/>
            <a:ext cx="7020232" cy="3822192"/>
          </a:xfrm>
        </p:spPr>
        <p:txBody>
          <a:bodyPr>
            <a:normAutofit/>
          </a:bodyPr>
          <a:lstStyle/>
          <a:p>
            <a:r>
              <a:rPr lang="en-GB" sz="1800" dirty="0">
                <a:effectLst/>
                <a:latin typeface="Arial" panose="020B0604020202020204" pitchFamily="34" charset="0"/>
                <a:ea typeface="Calibri" panose="020F0502020204030204" pitchFamily="34" charset="0"/>
              </a:rPr>
              <a:t> All of these multiagency forums are at risk of collaborative inertia, with effective leadership being an important protective factor, and as </a:t>
            </a:r>
            <a:r>
              <a:rPr lang="en-GB" sz="1800" dirty="0" err="1">
                <a:effectLst/>
                <a:latin typeface="Arial" panose="020B0604020202020204" pitchFamily="34" charset="0"/>
                <a:ea typeface="Calibri" panose="020F0502020204030204" pitchFamily="34" charset="0"/>
              </a:rPr>
              <a:t>Vangen</a:t>
            </a:r>
            <a:r>
              <a:rPr lang="en-GB" sz="1800" dirty="0">
                <a:effectLst/>
                <a:latin typeface="Arial" panose="020B0604020202020204" pitchFamily="34" charset="0"/>
                <a:ea typeface="Calibri" panose="020F0502020204030204" pitchFamily="34" charset="0"/>
              </a:rPr>
              <a:t> &amp; </a:t>
            </a:r>
            <a:r>
              <a:rPr lang="en-GB" sz="1800" dirty="0" err="1">
                <a:effectLst/>
                <a:latin typeface="Arial" panose="020B0604020202020204" pitchFamily="34" charset="0"/>
                <a:ea typeface="Calibri" panose="020F0502020204030204" pitchFamily="34" charset="0"/>
              </a:rPr>
              <a:t>Huxham</a:t>
            </a:r>
            <a:r>
              <a:rPr lang="en-GB" sz="1800" dirty="0">
                <a:effectLst/>
                <a:latin typeface="Arial" panose="020B0604020202020204" pitchFamily="34" charset="0"/>
                <a:ea typeface="Calibri" panose="020F0502020204030204" pitchFamily="34" charset="0"/>
              </a:rPr>
              <a:t> state, “...the mechanism that makes things happen in collaboration.” </a:t>
            </a:r>
          </a:p>
          <a:p>
            <a:r>
              <a:rPr lang="en-GB" sz="1800" dirty="0">
                <a:effectLst/>
                <a:latin typeface="Arial" panose="020B0604020202020204" pitchFamily="34" charset="0"/>
                <a:ea typeface="Calibri" panose="020F0502020204030204" pitchFamily="34" charset="0"/>
              </a:rPr>
              <a:t> The enacting of leadership roles in such settings is not confined to partnership managers or indeed designated chairs.</a:t>
            </a:r>
          </a:p>
          <a:p>
            <a:endParaRPr lang="en-GB" sz="1800" dirty="0">
              <a:latin typeface="Arial" panose="020B0604020202020204" pitchFamily="34" charset="0"/>
              <a:ea typeface="Calibri" panose="020F0502020204030204" pitchFamily="34" charset="0"/>
            </a:endParaRPr>
          </a:p>
          <a:p>
            <a:r>
              <a:rPr lang="en-GB" sz="1800" dirty="0">
                <a:effectLst/>
                <a:latin typeface="Arial" panose="020B0604020202020204" pitchFamily="34" charset="0"/>
                <a:ea typeface="Calibri" panose="020F0502020204030204" pitchFamily="34" charset="0"/>
              </a:rPr>
              <a:t>For Hartley and Allison, (2000) the role of leadership in complex networks of inter-relationships between organisations moves beyond traditional models of leadership, taking place not only within organisations, but at the cross roads of different cultures, calling on ‘developmental’ skills and ‘influence’ skills, as well as traditional skills relevant to traditional hierarchical settings </a:t>
            </a:r>
            <a:endParaRPr lang="en-GB" sz="1800" dirty="0"/>
          </a:p>
        </p:txBody>
      </p:sp>
    </p:spTree>
    <p:extLst>
      <p:ext uri="{BB962C8B-B14F-4D97-AF65-F5344CB8AC3E}">
        <p14:creationId xmlns:p14="http://schemas.microsoft.com/office/powerpoint/2010/main" val="244776522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6AE2624-EA86-DD45-CBA5-5BC8ED3C8D0B}"/>
              </a:ext>
            </a:extLst>
          </p:cNvPr>
          <p:cNvSpPr>
            <a:spLocks noGrp="1"/>
          </p:cNvSpPr>
          <p:nvPr>
            <p:ph type="title"/>
          </p:nvPr>
        </p:nvSpPr>
        <p:spPr>
          <a:xfrm>
            <a:off x="4654296" y="329184"/>
            <a:ext cx="6894576" cy="1098460"/>
          </a:xfrm>
        </p:spPr>
        <p:txBody>
          <a:bodyPr anchor="b">
            <a:normAutofit/>
          </a:bodyPr>
          <a:lstStyle/>
          <a:p>
            <a:r>
              <a:rPr lang="en-GB" sz="5400" dirty="0"/>
              <a:t>New approaches</a:t>
            </a:r>
          </a:p>
        </p:txBody>
      </p:sp>
      <p:pic>
        <p:nvPicPr>
          <p:cNvPr id="5" name="Picture 4" descr="3D rendering of game pieces tied together with a rope">
            <a:extLst>
              <a:ext uri="{FF2B5EF4-FFF2-40B4-BE49-F238E27FC236}">
                <a16:creationId xmlns:a16="http://schemas.microsoft.com/office/drawing/2014/main" id="{871BA1BE-73AE-BAED-42BA-8FB817B17796}"/>
              </a:ext>
            </a:extLst>
          </p:cNvPr>
          <p:cNvPicPr>
            <a:picLocks noChangeAspect="1"/>
          </p:cNvPicPr>
          <p:nvPr/>
        </p:nvPicPr>
        <p:blipFill rotWithShape="1">
          <a:blip r:embed="rId2"/>
          <a:srcRect l="14755" r="40926"/>
          <a:stretch/>
        </p:blipFill>
        <p:spPr>
          <a:xfrm>
            <a:off x="20" y="1"/>
            <a:ext cx="4052522" cy="6858000"/>
          </a:xfrm>
          <a:custGeom>
            <a:avLst/>
            <a:gdLst/>
            <a:ahLst/>
            <a:cxnLst/>
            <a:rect l="l" t="t" r="r" b="b"/>
            <a:pathLst>
              <a:path w="4052542" h="6858000">
                <a:moveTo>
                  <a:pt x="0" y="0"/>
                </a:moveTo>
                <a:lnTo>
                  <a:pt x="4020923" y="0"/>
                </a:lnTo>
                <a:lnTo>
                  <a:pt x="4022656" y="14697"/>
                </a:lnTo>
                <a:cubicBezTo>
                  <a:pt x="4037606" y="98462"/>
                  <a:pt x="4035072" y="183369"/>
                  <a:pt x="4039126" y="267642"/>
                </a:cubicBezTo>
                <a:cubicBezTo>
                  <a:pt x="4043941" y="370699"/>
                  <a:pt x="4037860" y="474136"/>
                  <a:pt x="4035579" y="577446"/>
                </a:cubicBezTo>
                <a:cubicBezTo>
                  <a:pt x="4033805" y="665399"/>
                  <a:pt x="4025063" y="753226"/>
                  <a:pt x="4027724" y="841306"/>
                </a:cubicBezTo>
                <a:cubicBezTo>
                  <a:pt x="4027914" y="844352"/>
                  <a:pt x="4027914" y="847398"/>
                  <a:pt x="4027724" y="850444"/>
                </a:cubicBezTo>
                <a:cubicBezTo>
                  <a:pt x="4019615" y="947281"/>
                  <a:pt x="4019615" y="1044626"/>
                  <a:pt x="4027724" y="1141464"/>
                </a:cubicBezTo>
                <a:cubicBezTo>
                  <a:pt x="4030296" y="1181772"/>
                  <a:pt x="4029574" y="1222221"/>
                  <a:pt x="4025570" y="1262415"/>
                </a:cubicBezTo>
                <a:cubicBezTo>
                  <a:pt x="4021769" y="1313563"/>
                  <a:pt x="4009606" y="1365472"/>
                  <a:pt x="4018348" y="1416238"/>
                </a:cubicBezTo>
                <a:cubicBezTo>
                  <a:pt x="4024037" y="1458058"/>
                  <a:pt x="4027166" y="1500194"/>
                  <a:pt x="4027724" y="1542394"/>
                </a:cubicBezTo>
                <a:cubicBezTo>
                  <a:pt x="4032158" y="1636820"/>
                  <a:pt x="4027977" y="1731753"/>
                  <a:pt x="4026330" y="1826433"/>
                </a:cubicBezTo>
                <a:cubicBezTo>
                  <a:pt x="4024556" y="1936724"/>
                  <a:pt x="4027344" y="2047015"/>
                  <a:pt x="4018475" y="2157432"/>
                </a:cubicBezTo>
                <a:cubicBezTo>
                  <a:pt x="4013597" y="2246629"/>
                  <a:pt x="4013597" y="2336029"/>
                  <a:pt x="4018475" y="2425226"/>
                </a:cubicBezTo>
                <a:cubicBezTo>
                  <a:pt x="4020882" y="2506961"/>
                  <a:pt x="4033172" y="2587934"/>
                  <a:pt x="4031145" y="2670557"/>
                </a:cubicBezTo>
                <a:cubicBezTo>
                  <a:pt x="4028737" y="2766886"/>
                  <a:pt x="4017335" y="2862962"/>
                  <a:pt x="4020882" y="2959546"/>
                </a:cubicBezTo>
                <a:cubicBezTo>
                  <a:pt x="4022529" y="3005617"/>
                  <a:pt x="4022656" y="3051688"/>
                  <a:pt x="4023543" y="3097758"/>
                </a:cubicBezTo>
                <a:cubicBezTo>
                  <a:pt x="4024683" y="3153221"/>
                  <a:pt x="4034692" y="3208556"/>
                  <a:pt x="4029117" y="3263892"/>
                </a:cubicBezTo>
                <a:cubicBezTo>
                  <a:pt x="4019869" y="3356161"/>
                  <a:pt x="3995923" y="3446906"/>
                  <a:pt x="4010873" y="3541459"/>
                </a:cubicBezTo>
                <a:cubicBezTo>
                  <a:pt x="4019108" y="3593495"/>
                  <a:pt x="4028357" y="3645658"/>
                  <a:pt x="4033172" y="3698201"/>
                </a:cubicBezTo>
                <a:cubicBezTo>
                  <a:pt x="4037353" y="3745160"/>
                  <a:pt x="4047868" y="3792881"/>
                  <a:pt x="4039886" y="3839586"/>
                </a:cubicBezTo>
                <a:cubicBezTo>
                  <a:pt x="4033045" y="3879565"/>
                  <a:pt x="4036592" y="3919544"/>
                  <a:pt x="4031271" y="3959523"/>
                </a:cubicBezTo>
                <a:cubicBezTo>
                  <a:pt x="4024303" y="4011939"/>
                  <a:pt x="4020629" y="4065244"/>
                  <a:pt x="4015308" y="4118042"/>
                </a:cubicBezTo>
                <a:cubicBezTo>
                  <a:pt x="4010620" y="4165889"/>
                  <a:pt x="4006946" y="4213610"/>
                  <a:pt x="4019615" y="4258539"/>
                </a:cubicBezTo>
                <a:cubicBezTo>
                  <a:pt x="4050656" y="4371622"/>
                  <a:pt x="4033679" y="4484070"/>
                  <a:pt x="4022023" y="4596391"/>
                </a:cubicBezTo>
                <a:cubicBezTo>
                  <a:pt x="4016321" y="4650965"/>
                  <a:pt x="4007959" y="4708712"/>
                  <a:pt x="4020629" y="4758718"/>
                </a:cubicBezTo>
                <a:cubicBezTo>
                  <a:pt x="4043941" y="4847432"/>
                  <a:pt x="4025697" y="4931705"/>
                  <a:pt x="4015561" y="5016866"/>
                </a:cubicBezTo>
                <a:cubicBezTo>
                  <a:pt x="4003335" y="5100174"/>
                  <a:pt x="4005096" y="5184929"/>
                  <a:pt x="4020756" y="5267654"/>
                </a:cubicBezTo>
                <a:cubicBezTo>
                  <a:pt x="4033172" y="5326035"/>
                  <a:pt x="4033172" y="5385432"/>
                  <a:pt x="4034692" y="5444194"/>
                </a:cubicBezTo>
                <a:cubicBezTo>
                  <a:pt x="4035579" y="5481001"/>
                  <a:pt x="4022023" y="5518441"/>
                  <a:pt x="4013027" y="5555120"/>
                </a:cubicBezTo>
                <a:cubicBezTo>
                  <a:pt x="3996937" y="5621371"/>
                  <a:pt x="3991109" y="5688636"/>
                  <a:pt x="4013027" y="5753237"/>
                </a:cubicBezTo>
                <a:cubicBezTo>
                  <a:pt x="4043561" y="5842713"/>
                  <a:pt x="4061045" y="5932189"/>
                  <a:pt x="4048375" y="6026870"/>
                </a:cubicBezTo>
                <a:cubicBezTo>
                  <a:pt x="4041027" y="6085251"/>
                  <a:pt x="4039380" y="6144902"/>
                  <a:pt x="4028357" y="6202522"/>
                </a:cubicBezTo>
                <a:cubicBezTo>
                  <a:pt x="4010240" y="6298091"/>
                  <a:pt x="4016701" y="6393024"/>
                  <a:pt x="4031145" y="6487196"/>
                </a:cubicBezTo>
                <a:cubicBezTo>
                  <a:pt x="4041293" y="6565885"/>
                  <a:pt x="4042395" y="6645474"/>
                  <a:pt x="4034439" y="6724403"/>
                </a:cubicBezTo>
                <a:lnTo>
                  <a:pt x="4025206" y="6858000"/>
                </a:lnTo>
                <a:lnTo>
                  <a:pt x="0" y="6858000"/>
                </a:lnTo>
                <a:close/>
              </a:path>
            </a:pathLst>
          </a:custGeom>
        </p:spPr>
      </p:pic>
      <p:sp>
        <p:nvSpPr>
          <p:cNvPr id="11" name="sketchy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2395728"/>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357A65F-DFE1-CB59-3AA6-8621D8075739}"/>
              </a:ext>
            </a:extLst>
          </p:cNvPr>
          <p:cNvSpPr>
            <a:spLocks noGrp="1"/>
          </p:cNvSpPr>
          <p:nvPr>
            <p:ph idx="1"/>
          </p:nvPr>
        </p:nvSpPr>
        <p:spPr>
          <a:xfrm>
            <a:off x="4654296" y="1607574"/>
            <a:ext cx="6894576" cy="4582914"/>
          </a:xfrm>
        </p:spPr>
        <p:txBody>
          <a:bodyPr>
            <a:normAutofit lnSpcReduction="10000"/>
          </a:bodyPr>
          <a:lstStyle/>
          <a:p>
            <a:r>
              <a:rPr lang="en-GB" sz="2400" dirty="0">
                <a:effectLst/>
                <a:latin typeface="Arial" panose="020B0604020202020204" pitchFamily="34" charset="0"/>
                <a:ea typeface="Calibri" panose="020F0502020204030204" pitchFamily="34" charset="0"/>
              </a:rPr>
              <a:t>This becomes about the ‘management of influence:  shaping directions, shifting resources and achieving outcomes, and therefore calling upon more subtle influencing and negotiating skills.  Such skills lie outside of traditional models of public service leadership.</a:t>
            </a:r>
          </a:p>
          <a:p>
            <a:pPr marL="0" indent="0">
              <a:spcAft>
                <a:spcPts val="800"/>
              </a:spcAft>
              <a:buNone/>
            </a:pPr>
            <a:r>
              <a:rPr lang="en-GB" sz="2400" dirty="0">
                <a:effectLst/>
                <a:latin typeface="Arial" panose="020B0604020202020204" pitchFamily="34" charset="0"/>
                <a:ea typeface="Calibri" panose="020F0502020204030204" pitchFamily="34" charset="0"/>
                <a:cs typeface="Arial" panose="020B0604020202020204" pitchFamily="34" charset="0"/>
              </a:rPr>
              <a:t> </a:t>
            </a:r>
            <a:endParaRPr lang="en-GB" sz="2400" dirty="0">
              <a:effectLst/>
              <a:latin typeface="Calibri" panose="020F0502020204030204" pitchFamily="34" charset="0"/>
              <a:ea typeface="Calibri" panose="020F0502020204030204" pitchFamily="34" charset="0"/>
              <a:cs typeface="Arial" panose="020B0604020202020204" pitchFamily="34" charset="0"/>
            </a:endParaRPr>
          </a:p>
          <a:p>
            <a:r>
              <a:rPr lang="en-GB" sz="2400" dirty="0">
                <a:effectLst/>
                <a:latin typeface="Arial" panose="020B0604020202020204" pitchFamily="34" charset="0"/>
                <a:ea typeface="Calibri" panose="020F0502020204030204" pitchFamily="34" charset="0"/>
              </a:rPr>
              <a:t>Continuing on this theme, Crosby and Bryson (2005) attempt to illustrate how public service leaders wanting to bring about ‘social improvement’ must develop the skills to operate effectively in a cross sector partnership environment.</a:t>
            </a:r>
          </a:p>
          <a:p>
            <a:endParaRPr lang="en-GB" sz="2000" dirty="0">
              <a:latin typeface="Arial" panose="020B0604020202020204" pitchFamily="34" charset="0"/>
            </a:endParaRPr>
          </a:p>
        </p:txBody>
      </p:sp>
    </p:spTree>
    <p:extLst>
      <p:ext uri="{BB962C8B-B14F-4D97-AF65-F5344CB8AC3E}">
        <p14:creationId xmlns:p14="http://schemas.microsoft.com/office/powerpoint/2010/main" val="63580137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BCDC63-99A5-9D36-1CFB-7A47CA8D51E1}"/>
              </a:ext>
            </a:extLst>
          </p:cNvPr>
          <p:cNvSpPr>
            <a:spLocks noGrp="1"/>
          </p:cNvSpPr>
          <p:nvPr>
            <p:ph type="title"/>
          </p:nvPr>
        </p:nvSpPr>
        <p:spPr>
          <a:xfrm>
            <a:off x="4654296" y="329184"/>
            <a:ext cx="6894576" cy="887853"/>
          </a:xfrm>
        </p:spPr>
        <p:txBody>
          <a:bodyPr anchor="b">
            <a:normAutofit/>
          </a:bodyPr>
          <a:lstStyle/>
          <a:p>
            <a:r>
              <a:rPr lang="en-GB" sz="5400" dirty="0"/>
              <a:t>New leadership</a:t>
            </a:r>
          </a:p>
        </p:txBody>
      </p:sp>
      <p:pic>
        <p:nvPicPr>
          <p:cNvPr id="5" name="Picture 4" descr="Colourful carved figures of humans">
            <a:extLst>
              <a:ext uri="{FF2B5EF4-FFF2-40B4-BE49-F238E27FC236}">
                <a16:creationId xmlns:a16="http://schemas.microsoft.com/office/drawing/2014/main" id="{B8DAC5ED-984B-3B8A-D58B-06815F536446}"/>
              </a:ext>
            </a:extLst>
          </p:cNvPr>
          <p:cNvPicPr>
            <a:picLocks noChangeAspect="1"/>
          </p:cNvPicPr>
          <p:nvPr/>
        </p:nvPicPr>
        <p:blipFill rotWithShape="1">
          <a:blip r:embed="rId2"/>
          <a:srcRect l="29065" r="28832" b="-1"/>
          <a:stretch/>
        </p:blipFill>
        <p:spPr>
          <a:xfrm>
            <a:off x="20" y="1"/>
            <a:ext cx="4052522" cy="6858000"/>
          </a:xfrm>
          <a:custGeom>
            <a:avLst/>
            <a:gdLst/>
            <a:ahLst/>
            <a:cxnLst/>
            <a:rect l="l" t="t" r="r" b="b"/>
            <a:pathLst>
              <a:path w="4052542" h="6858000">
                <a:moveTo>
                  <a:pt x="0" y="0"/>
                </a:moveTo>
                <a:lnTo>
                  <a:pt x="4020923" y="0"/>
                </a:lnTo>
                <a:lnTo>
                  <a:pt x="4022656" y="14697"/>
                </a:lnTo>
                <a:cubicBezTo>
                  <a:pt x="4037606" y="98462"/>
                  <a:pt x="4035072" y="183369"/>
                  <a:pt x="4039126" y="267642"/>
                </a:cubicBezTo>
                <a:cubicBezTo>
                  <a:pt x="4043941" y="370699"/>
                  <a:pt x="4037860" y="474136"/>
                  <a:pt x="4035579" y="577446"/>
                </a:cubicBezTo>
                <a:cubicBezTo>
                  <a:pt x="4033805" y="665399"/>
                  <a:pt x="4025063" y="753226"/>
                  <a:pt x="4027724" y="841306"/>
                </a:cubicBezTo>
                <a:cubicBezTo>
                  <a:pt x="4027914" y="844352"/>
                  <a:pt x="4027914" y="847398"/>
                  <a:pt x="4027724" y="850444"/>
                </a:cubicBezTo>
                <a:cubicBezTo>
                  <a:pt x="4019615" y="947281"/>
                  <a:pt x="4019615" y="1044626"/>
                  <a:pt x="4027724" y="1141464"/>
                </a:cubicBezTo>
                <a:cubicBezTo>
                  <a:pt x="4030296" y="1181772"/>
                  <a:pt x="4029574" y="1222221"/>
                  <a:pt x="4025570" y="1262415"/>
                </a:cubicBezTo>
                <a:cubicBezTo>
                  <a:pt x="4021769" y="1313563"/>
                  <a:pt x="4009606" y="1365472"/>
                  <a:pt x="4018348" y="1416238"/>
                </a:cubicBezTo>
                <a:cubicBezTo>
                  <a:pt x="4024037" y="1458058"/>
                  <a:pt x="4027166" y="1500194"/>
                  <a:pt x="4027724" y="1542394"/>
                </a:cubicBezTo>
                <a:cubicBezTo>
                  <a:pt x="4032158" y="1636820"/>
                  <a:pt x="4027977" y="1731753"/>
                  <a:pt x="4026330" y="1826433"/>
                </a:cubicBezTo>
                <a:cubicBezTo>
                  <a:pt x="4024556" y="1936724"/>
                  <a:pt x="4027344" y="2047015"/>
                  <a:pt x="4018475" y="2157432"/>
                </a:cubicBezTo>
                <a:cubicBezTo>
                  <a:pt x="4013597" y="2246629"/>
                  <a:pt x="4013597" y="2336029"/>
                  <a:pt x="4018475" y="2425226"/>
                </a:cubicBezTo>
                <a:cubicBezTo>
                  <a:pt x="4020882" y="2506961"/>
                  <a:pt x="4033172" y="2587934"/>
                  <a:pt x="4031145" y="2670557"/>
                </a:cubicBezTo>
                <a:cubicBezTo>
                  <a:pt x="4028737" y="2766886"/>
                  <a:pt x="4017335" y="2862962"/>
                  <a:pt x="4020882" y="2959546"/>
                </a:cubicBezTo>
                <a:cubicBezTo>
                  <a:pt x="4022529" y="3005617"/>
                  <a:pt x="4022656" y="3051688"/>
                  <a:pt x="4023543" y="3097758"/>
                </a:cubicBezTo>
                <a:cubicBezTo>
                  <a:pt x="4024683" y="3153221"/>
                  <a:pt x="4034692" y="3208556"/>
                  <a:pt x="4029117" y="3263892"/>
                </a:cubicBezTo>
                <a:cubicBezTo>
                  <a:pt x="4019869" y="3356161"/>
                  <a:pt x="3995923" y="3446906"/>
                  <a:pt x="4010873" y="3541459"/>
                </a:cubicBezTo>
                <a:cubicBezTo>
                  <a:pt x="4019108" y="3593495"/>
                  <a:pt x="4028357" y="3645658"/>
                  <a:pt x="4033172" y="3698201"/>
                </a:cubicBezTo>
                <a:cubicBezTo>
                  <a:pt x="4037353" y="3745160"/>
                  <a:pt x="4047868" y="3792881"/>
                  <a:pt x="4039886" y="3839586"/>
                </a:cubicBezTo>
                <a:cubicBezTo>
                  <a:pt x="4033045" y="3879565"/>
                  <a:pt x="4036592" y="3919544"/>
                  <a:pt x="4031271" y="3959523"/>
                </a:cubicBezTo>
                <a:cubicBezTo>
                  <a:pt x="4024303" y="4011939"/>
                  <a:pt x="4020629" y="4065244"/>
                  <a:pt x="4015308" y="4118042"/>
                </a:cubicBezTo>
                <a:cubicBezTo>
                  <a:pt x="4010620" y="4165889"/>
                  <a:pt x="4006946" y="4213610"/>
                  <a:pt x="4019615" y="4258539"/>
                </a:cubicBezTo>
                <a:cubicBezTo>
                  <a:pt x="4050656" y="4371622"/>
                  <a:pt x="4033679" y="4484070"/>
                  <a:pt x="4022023" y="4596391"/>
                </a:cubicBezTo>
                <a:cubicBezTo>
                  <a:pt x="4016321" y="4650965"/>
                  <a:pt x="4007959" y="4708712"/>
                  <a:pt x="4020629" y="4758718"/>
                </a:cubicBezTo>
                <a:cubicBezTo>
                  <a:pt x="4043941" y="4847432"/>
                  <a:pt x="4025697" y="4931705"/>
                  <a:pt x="4015561" y="5016866"/>
                </a:cubicBezTo>
                <a:cubicBezTo>
                  <a:pt x="4003335" y="5100174"/>
                  <a:pt x="4005096" y="5184929"/>
                  <a:pt x="4020756" y="5267654"/>
                </a:cubicBezTo>
                <a:cubicBezTo>
                  <a:pt x="4033172" y="5326035"/>
                  <a:pt x="4033172" y="5385432"/>
                  <a:pt x="4034692" y="5444194"/>
                </a:cubicBezTo>
                <a:cubicBezTo>
                  <a:pt x="4035579" y="5481001"/>
                  <a:pt x="4022023" y="5518441"/>
                  <a:pt x="4013027" y="5555120"/>
                </a:cubicBezTo>
                <a:cubicBezTo>
                  <a:pt x="3996937" y="5621371"/>
                  <a:pt x="3991109" y="5688636"/>
                  <a:pt x="4013027" y="5753237"/>
                </a:cubicBezTo>
                <a:cubicBezTo>
                  <a:pt x="4043561" y="5842713"/>
                  <a:pt x="4061045" y="5932189"/>
                  <a:pt x="4048375" y="6026870"/>
                </a:cubicBezTo>
                <a:cubicBezTo>
                  <a:pt x="4041027" y="6085251"/>
                  <a:pt x="4039380" y="6144902"/>
                  <a:pt x="4028357" y="6202522"/>
                </a:cubicBezTo>
                <a:cubicBezTo>
                  <a:pt x="4010240" y="6298091"/>
                  <a:pt x="4016701" y="6393024"/>
                  <a:pt x="4031145" y="6487196"/>
                </a:cubicBezTo>
                <a:cubicBezTo>
                  <a:pt x="4041293" y="6565885"/>
                  <a:pt x="4042395" y="6645474"/>
                  <a:pt x="4034439" y="6724403"/>
                </a:cubicBezTo>
                <a:lnTo>
                  <a:pt x="4025206" y="6858000"/>
                </a:lnTo>
                <a:lnTo>
                  <a:pt x="0" y="6858000"/>
                </a:lnTo>
                <a:close/>
              </a:path>
            </a:pathLst>
          </a:custGeom>
        </p:spPr>
      </p:pic>
      <p:sp>
        <p:nvSpPr>
          <p:cNvPr id="11" name="sketchy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2395728"/>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9322661-6CE6-6644-8AC6-20C087386184}"/>
              </a:ext>
            </a:extLst>
          </p:cNvPr>
          <p:cNvSpPr>
            <a:spLocks noGrp="1"/>
          </p:cNvSpPr>
          <p:nvPr>
            <p:ph idx="1"/>
          </p:nvPr>
        </p:nvSpPr>
        <p:spPr>
          <a:xfrm>
            <a:off x="4536308" y="1489882"/>
            <a:ext cx="7137039" cy="4822428"/>
          </a:xfrm>
        </p:spPr>
        <p:txBody>
          <a:bodyPr>
            <a:normAutofit/>
          </a:bodyPr>
          <a:lstStyle/>
          <a:p>
            <a:r>
              <a:rPr lang="en-GB" sz="2000" dirty="0">
                <a:effectLst/>
                <a:latin typeface="Arial" panose="020B0604020202020204" pitchFamily="34" charset="0"/>
                <a:ea typeface="Calibri" panose="020F0502020204030204" pitchFamily="34" charset="0"/>
              </a:rPr>
              <a:t>For </a:t>
            </a:r>
            <a:r>
              <a:rPr lang="en-GB" sz="2000" dirty="0" err="1">
                <a:effectLst/>
                <a:latin typeface="Arial" panose="020B0604020202020204" pitchFamily="34" charset="0"/>
                <a:ea typeface="Calibri" panose="020F0502020204030204" pitchFamily="34" charset="0"/>
              </a:rPr>
              <a:t>Dudau</a:t>
            </a:r>
            <a:r>
              <a:rPr lang="en-GB" sz="2000" dirty="0">
                <a:effectLst/>
                <a:latin typeface="Arial" panose="020B0604020202020204" pitchFamily="34" charset="0"/>
                <a:ea typeface="Calibri" panose="020F0502020204030204" pitchFamily="34" charset="0"/>
              </a:rPr>
              <a:t> and </a:t>
            </a:r>
            <a:r>
              <a:rPr lang="en-GB" sz="2000" dirty="0" err="1">
                <a:effectLst/>
                <a:latin typeface="Arial" panose="020B0604020202020204" pitchFamily="34" charset="0"/>
                <a:ea typeface="Calibri" panose="020F0502020204030204" pitchFamily="34" charset="0"/>
              </a:rPr>
              <a:t>Mcallister</a:t>
            </a:r>
            <a:r>
              <a:rPr lang="en-GB" sz="2000" dirty="0">
                <a:effectLst/>
                <a:latin typeface="Arial" panose="020B0604020202020204" pitchFamily="34" charset="0"/>
                <a:ea typeface="Calibri" panose="020F0502020204030204" pitchFamily="34" charset="0"/>
              </a:rPr>
              <a:t> (2010) an important capability of leadership in collaborative settings is the management of the diverse make up of multidisciplinary teams, as well as acting collaboratively across agencies and professions. Diversity here is characterised by gender representation, professional background and work style. </a:t>
            </a:r>
          </a:p>
          <a:p>
            <a:pPr marL="0" indent="0">
              <a:buNone/>
            </a:pPr>
            <a:endParaRPr lang="en-GB" sz="2000" dirty="0">
              <a:latin typeface="Arial" panose="020B0604020202020204" pitchFamily="34" charset="0"/>
            </a:endParaRPr>
          </a:p>
          <a:p>
            <a:pPr marL="0" indent="0">
              <a:buNone/>
            </a:pPr>
            <a:endParaRPr lang="en-GB" sz="2000" dirty="0"/>
          </a:p>
          <a:p>
            <a:r>
              <a:rPr lang="en-GB" sz="2000" b="0" i="0" dirty="0">
                <a:effectLst/>
                <a:latin typeface="Arial" panose="020B0604020202020204" pitchFamily="34" charset="0"/>
                <a:cs typeface="Arial" panose="020B0604020202020204" pitchFamily="34" charset="0"/>
              </a:rPr>
              <a:t>This article uses a case study of multi-agency work from the youth justice system, which connects with the safeguarding children and young people policy area, to explore wider issues of relevance to public management for the effective utilization of organizational diversity as an asset in creating a collaborative advantage.</a:t>
            </a: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2274234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51D88D4-9909-4DEC-7CF1-88EAB6C08F56}"/>
              </a:ext>
            </a:extLst>
          </p:cNvPr>
          <p:cNvSpPr>
            <a:spLocks noGrp="1"/>
          </p:cNvSpPr>
          <p:nvPr>
            <p:ph type="title"/>
          </p:nvPr>
        </p:nvSpPr>
        <p:spPr>
          <a:xfrm>
            <a:off x="4654296" y="329184"/>
            <a:ext cx="6894576" cy="821485"/>
          </a:xfrm>
        </p:spPr>
        <p:txBody>
          <a:bodyPr anchor="b">
            <a:normAutofit fontScale="90000"/>
          </a:bodyPr>
          <a:lstStyle/>
          <a:p>
            <a:r>
              <a:rPr lang="en-GB" sz="5400" dirty="0"/>
              <a:t>Degrees of integration</a:t>
            </a:r>
          </a:p>
        </p:txBody>
      </p:sp>
      <p:pic>
        <p:nvPicPr>
          <p:cNvPr id="5" name="Picture 4" descr="Colourful strings being woven togehter">
            <a:extLst>
              <a:ext uri="{FF2B5EF4-FFF2-40B4-BE49-F238E27FC236}">
                <a16:creationId xmlns:a16="http://schemas.microsoft.com/office/drawing/2014/main" id="{33C8B4CC-3172-B633-6E40-CA70F8B1E719}"/>
              </a:ext>
            </a:extLst>
          </p:cNvPr>
          <p:cNvPicPr>
            <a:picLocks noChangeAspect="1"/>
          </p:cNvPicPr>
          <p:nvPr/>
        </p:nvPicPr>
        <p:blipFill rotWithShape="1">
          <a:blip r:embed="rId2"/>
          <a:srcRect l="39981" r="20574" b="-2"/>
          <a:stretch/>
        </p:blipFill>
        <p:spPr>
          <a:xfrm>
            <a:off x="20" y="1"/>
            <a:ext cx="4052522" cy="6858000"/>
          </a:xfrm>
          <a:custGeom>
            <a:avLst/>
            <a:gdLst/>
            <a:ahLst/>
            <a:cxnLst/>
            <a:rect l="l" t="t" r="r" b="b"/>
            <a:pathLst>
              <a:path w="4052542" h="6858000">
                <a:moveTo>
                  <a:pt x="0" y="0"/>
                </a:moveTo>
                <a:lnTo>
                  <a:pt x="4020923" y="0"/>
                </a:lnTo>
                <a:lnTo>
                  <a:pt x="4022656" y="14697"/>
                </a:lnTo>
                <a:cubicBezTo>
                  <a:pt x="4037606" y="98462"/>
                  <a:pt x="4035072" y="183369"/>
                  <a:pt x="4039126" y="267642"/>
                </a:cubicBezTo>
                <a:cubicBezTo>
                  <a:pt x="4043941" y="370699"/>
                  <a:pt x="4037860" y="474136"/>
                  <a:pt x="4035579" y="577446"/>
                </a:cubicBezTo>
                <a:cubicBezTo>
                  <a:pt x="4033805" y="665399"/>
                  <a:pt x="4025063" y="753226"/>
                  <a:pt x="4027724" y="841306"/>
                </a:cubicBezTo>
                <a:cubicBezTo>
                  <a:pt x="4027914" y="844352"/>
                  <a:pt x="4027914" y="847398"/>
                  <a:pt x="4027724" y="850444"/>
                </a:cubicBezTo>
                <a:cubicBezTo>
                  <a:pt x="4019615" y="947281"/>
                  <a:pt x="4019615" y="1044626"/>
                  <a:pt x="4027724" y="1141464"/>
                </a:cubicBezTo>
                <a:cubicBezTo>
                  <a:pt x="4030296" y="1181772"/>
                  <a:pt x="4029574" y="1222221"/>
                  <a:pt x="4025570" y="1262415"/>
                </a:cubicBezTo>
                <a:cubicBezTo>
                  <a:pt x="4021769" y="1313563"/>
                  <a:pt x="4009606" y="1365472"/>
                  <a:pt x="4018348" y="1416238"/>
                </a:cubicBezTo>
                <a:cubicBezTo>
                  <a:pt x="4024037" y="1458058"/>
                  <a:pt x="4027166" y="1500194"/>
                  <a:pt x="4027724" y="1542394"/>
                </a:cubicBezTo>
                <a:cubicBezTo>
                  <a:pt x="4032158" y="1636820"/>
                  <a:pt x="4027977" y="1731753"/>
                  <a:pt x="4026330" y="1826433"/>
                </a:cubicBezTo>
                <a:cubicBezTo>
                  <a:pt x="4024556" y="1936724"/>
                  <a:pt x="4027344" y="2047015"/>
                  <a:pt x="4018475" y="2157432"/>
                </a:cubicBezTo>
                <a:cubicBezTo>
                  <a:pt x="4013597" y="2246629"/>
                  <a:pt x="4013597" y="2336029"/>
                  <a:pt x="4018475" y="2425226"/>
                </a:cubicBezTo>
                <a:cubicBezTo>
                  <a:pt x="4020882" y="2506961"/>
                  <a:pt x="4033172" y="2587934"/>
                  <a:pt x="4031145" y="2670557"/>
                </a:cubicBezTo>
                <a:cubicBezTo>
                  <a:pt x="4028737" y="2766886"/>
                  <a:pt x="4017335" y="2862962"/>
                  <a:pt x="4020882" y="2959546"/>
                </a:cubicBezTo>
                <a:cubicBezTo>
                  <a:pt x="4022529" y="3005617"/>
                  <a:pt x="4022656" y="3051688"/>
                  <a:pt x="4023543" y="3097758"/>
                </a:cubicBezTo>
                <a:cubicBezTo>
                  <a:pt x="4024683" y="3153221"/>
                  <a:pt x="4034692" y="3208556"/>
                  <a:pt x="4029117" y="3263892"/>
                </a:cubicBezTo>
                <a:cubicBezTo>
                  <a:pt x="4019869" y="3356161"/>
                  <a:pt x="3995923" y="3446906"/>
                  <a:pt x="4010873" y="3541459"/>
                </a:cubicBezTo>
                <a:cubicBezTo>
                  <a:pt x="4019108" y="3593495"/>
                  <a:pt x="4028357" y="3645658"/>
                  <a:pt x="4033172" y="3698201"/>
                </a:cubicBezTo>
                <a:cubicBezTo>
                  <a:pt x="4037353" y="3745160"/>
                  <a:pt x="4047868" y="3792881"/>
                  <a:pt x="4039886" y="3839586"/>
                </a:cubicBezTo>
                <a:cubicBezTo>
                  <a:pt x="4033045" y="3879565"/>
                  <a:pt x="4036592" y="3919544"/>
                  <a:pt x="4031271" y="3959523"/>
                </a:cubicBezTo>
                <a:cubicBezTo>
                  <a:pt x="4024303" y="4011939"/>
                  <a:pt x="4020629" y="4065244"/>
                  <a:pt x="4015308" y="4118042"/>
                </a:cubicBezTo>
                <a:cubicBezTo>
                  <a:pt x="4010620" y="4165889"/>
                  <a:pt x="4006946" y="4213610"/>
                  <a:pt x="4019615" y="4258539"/>
                </a:cubicBezTo>
                <a:cubicBezTo>
                  <a:pt x="4050656" y="4371622"/>
                  <a:pt x="4033679" y="4484070"/>
                  <a:pt x="4022023" y="4596391"/>
                </a:cubicBezTo>
                <a:cubicBezTo>
                  <a:pt x="4016321" y="4650965"/>
                  <a:pt x="4007959" y="4708712"/>
                  <a:pt x="4020629" y="4758718"/>
                </a:cubicBezTo>
                <a:cubicBezTo>
                  <a:pt x="4043941" y="4847432"/>
                  <a:pt x="4025697" y="4931705"/>
                  <a:pt x="4015561" y="5016866"/>
                </a:cubicBezTo>
                <a:cubicBezTo>
                  <a:pt x="4003335" y="5100174"/>
                  <a:pt x="4005096" y="5184929"/>
                  <a:pt x="4020756" y="5267654"/>
                </a:cubicBezTo>
                <a:cubicBezTo>
                  <a:pt x="4033172" y="5326035"/>
                  <a:pt x="4033172" y="5385432"/>
                  <a:pt x="4034692" y="5444194"/>
                </a:cubicBezTo>
                <a:cubicBezTo>
                  <a:pt x="4035579" y="5481001"/>
                  <a:pt x="4022023" y="5518441"/>
                  <a:pt x="4013027" y="5555120"/>
                </a:cubicBezTo>
                <a:cubicBezTo>
                  <a:pt x="3996937" y="5621371"/>
                  <a:pt x="3991109" y="5688636"/>
                  <a:pt x="4013027" y="5753237"/>
                </a:cubicBezTo>
                <a:cubicBezTo>
                  <a:pt x="4043561" y="5842713"/>
                  <a:pt x="4061045" y="5932189"/>
                  <a:pt x="4048375" y="6026870"/>
                </a:cubicBezTo>
                <a:cubicBezTo>
                  <a:pt x="4041027" y="6085251"/>
                  <a:pt x="4039380" y="6144902"/>
                  <a:pt x="4028357" y="6202522"/>
                </a:cubicBezTo>
                <a:cubicBezTo>
                  <a:pt x="4010240" y="6298091"/>
                  <a:pt x="4016701" y="6393024"/>
                  <a:pt x="4031145" y="6487196"/>
                </a:cubicBezTo>
                <a:cubicBezTo>
                  <a:pt x="4041293" y="6565885"/>
                  <a:pt x="4042395" y="6645474"/>
                  <a:pt x="4034439" y="6724403"/>
                </a:cubicBezTo>
                <a:lnTo>
                  <a:pt x="4025206" y="6858000"/>
                </a:lnTo>
                <a:lnTo>
                  <a:pt x="0" y="6858000"/>
                </a:lnTo>
                <a:close/>
              </a:path>
            </a:pathLst>
          </a:custGeom>
        </p:spPr>
      </p:pic>
      <p:sp>
        <p:nvSpPr>
          <p:cNvPr id="11" name="sketchy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2395728"/>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C15490E-6D86-CEFC-0852-F0E722C921D9}"/>
              </a:ext>
            </a:extLst>
          </p:cNvPr>
          <p:cNvSpPr>
            <a:spLocks noGrp="1"/>
          </p:cNvSpPr>
          <p:nvPr>
            <p:ph idx="1"/>
          </p:nvPr>
        </p:nvSpPr>
        <p:spPr>
          <a:xfrm>
            <a:off x="4396199" y="1416140"/>
            <a:ext cx="7314020" cy="4822428"/>
          </a:xfrm>
        </p:spPr>
        <p:txBody>
          <a:bodyPr>
            <a:noAutofit/>
          </a:bodyPr>
          <a:lstStyle/>
          <a:p>
            <a:r>
              <a:rPr lang="en-GB" sz="2000" dirty="0">
                <a:effectLst/>
                <a:latin typeface="Arial" panose="020B0604020202020204" pitchFamily="34" charset="0"/>
                <a:ea typeface="Calibri" panose="020F0502020204030204" pitchFamily="34" charset="0"/>
              </a:rPr>
              <a:t>Their use of Cox’s typology of a horizontal integration continuum ranging from co-operations through co-ordinations to collaborations assists in illustrating that collaborations differ from other types of multi-agency arrangements in that they ‘establish a fusion of diverse organisations and professions’. </a:t>
            </a:r>
          </a:p>
          <a:p>
            <a:r>
              <a:rPr lang="en-GB" sz="2000" b="0" i="0" dirty="0">
                <a:effectLst/>
                <a:latin typeface="Arial" panose="020B0604020202020204" pitchFamily="34" charset="0"/>
                <a:cs typeface="Arial" panose="020B0604020202020204" pitchFamily="34" charset="0"/>
              </a:rPr>
              <a:t>‘Co-operations’ stand for partnerships where the members keep their autonomy, membership and/or representation change often without any major impact on collective work and sharing involves a very limited number of activities.</a:t>
            </a:r>
          </a:p>
          <a:p>
            <a:endParaRPr lang="en-GB" sz="2000" dirty="0">
              <a:latin typeface="Arial" panose="020B0604020202020204" pitchFamily="34" charset="0"/>
              <a:cs typeface="Arial" panose="020B0604020202020204" pitchFamily="34" charset="0"/>
            </a:endParaRPr>
          </a:p>
          <a:p>
            <a:r>
              <a:rPr lang="en-GB" sz="2000" b="0" i="0" dirty="0">
                <a:effectLst/>
                <a:latin typeface="Arial" panose="020B0604020202020204" pitchFamily="34" charset="0"/>
                <a:cs typeface="Arial" panose="020B0604020202020204" pitchFamily="34" charset="0"/>
              </a:rPr>
              <a:t>‘Co-ordinations’ take one step further on the integration continuum by means of collectively agreed plans of action while retaining organizational identity of the partners; in co-ordination arrangements, information sharing is supplemented by joint planning and often joint funding. </a:t>
            </a: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4098302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2ECAEA-3164-1368-E04A-E85BE6DDE1FC}"/>
              </a:ext>
            </a:extLst>
          </p:cNvPr>
          <p:cNvSpPr>
            <a:spLocks noGrp="1"/>
          </p:cNvSpPr>
          <p:nvPr>
            <p:ph type="title"/>
          </p:nvPr>
        </p:nvSpPr>
        <p:spPr/>
        <p:txBody>
          <a:bodyPr/>
          <a:lstStyle/>
          <a:p>
            <a:r>
              <a:rPr lang="en-GB"/>
              <a:t>Integration Continuum</a:t>
            </a:r>
            <a:endParaRPr lang="en-GB" dirty="0"/>
          </a:p>
        </p:txBody>
      </p:sp>
      <p:sp>
        <p:nvSpPr>
          <p:cNvPr id="3" name="Content Placeholder 2">
            <a:extLst>
              <a:ext uri="{FF2B5EF4-FFF2-40B4-BE49-F238E27FC236}">
                <a16:creationId xmlns:a16="http://schemas.microsoft.com/office/drawing/2014/main" id="{55705C9A-38D6-8D96-4194-0DFFBA4DD8D6}"/>
              </a:ext>
            </a:extLst>
          </p:cNvPr>
          <p:cNvSpPr>
            <a:spLocks noGrp="1"/>
          </p:cNvSpPr>
          <p:nvPr>
            <p:ph idx="1"/>
          </p:nvPr>
        </p:nvSpPr>
        <p:spPr/>
        <p:style>
          <a:lnRef idx="2">
            <a:schemeClr val="dk1"/>
          </a:lnRef>
          <a:fillRef idx="1">
            <a:schemeClr val="lt1"/>
          </a:fillRef>
          <a:effectRef idx="0">
            <a:schemeClr val="dk1"/>
          </a:effectRef>
          <a:fontRef idx="minor">
            <a:schemeClr val="dk1"/>
          </a:fontRef>
        </p:style>
        <p:txBody>
          <a:bodyPr/>
          <a:lstStyle/>
          <a:p>
            <a:pPr marL="0" indent="0">
              <a:buNone/>
            </a:pPr>
            <a:r>
              <a:rPr lang="en-GB"/>
              <a:t>Figure 1</a:t>
            </a:r>
            <a:endParaRPr lang="en-GB" dirty="0"/>
          </a:p>
        </p:txBody>
      </p:sp>
      <p:sp>
        <p:nvSpPr>
          <p:cNvPr id="4" name="Rectangle 3">
            <a:extLst>
              <a:ext uri="{FF2B5EF4-FFF2-40B4-BE49-F238E27FC236}">
                <a16:creationId xmlns:a16="http://schemas.microsoft.com/office/drawing/2014/main" id="{ACE7B929-6DF2-2812-703F-9FD863AD704C}"/>
              </a:ext>
            </a:extLst>
          </p:cNvPr>
          <p:cNvSpPr/>
          <p:nvPr/>
        </p:nvSpPr>
        <p:spPr>
          <a:xfrm>
            <a:off x="1185862" y="2943224"/>
            <a:ext cx="1316116" cy="955597"/>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a:t>Fully</a:t>
            </a:r>
          </a:p>
          <a:p>
            <a:pPr algn="ctr"/>
            <a:r>
              <a:rPr lang="en-GB"/>
              <a:t>Fragmented</a:t>
            </a:r>
            <a:endParaRPr lang="en-GB" dirty="0"/>
          </a:p>
        </p:txBody>
      </p:sp>
      <p:sp>
        <p:nvSpPr>
          <p:cNvPr id="5" name="Rectangle 4">
            <a:extLst>
              <a:ext uri="{FF2B5EF4-FFF2-40B4-BE49-F238E27FC236}">
                <a16:creationId xmlns:a16="http://schemas.microsoft.com/office/drawing/2014/main" id="{1339249D-7F66-3A22-99A4-ED067710122A}"/>
              </a:ext>
            </a:extLst>
          </p:cNvPr>
          <p:cNvSpPr/>
          <p:nvPr/>
        </p:nvSpPr>
        <p:spPr>
          <a:xfrm>
            <a:off x="9611805" y="2943224"/>
            <a:ext cx="1316116" cy="1034133"/>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a:t>Fully</a:t>
            </a:r>
          </a:p>
          <a:p>
            <a:pPr algn="ctr"/>
            <a:r>
              <a:rPr lang="en-GB"/>
              <a:t>Connected</a:t>
            </a:r>
            <a:endParaRPr lang="en-GB" dirty="0"/>
          </a:p>
        </p:txBody>
      </p:sp>
      <p:sp>
        <p:nvSpPr>
          <p:cNvPr id="6" name="Rectangle 5">
            <a:extLst>
              <a:ext uri="{FF2B5EF4-FFF2-40B4-BE49-F238E27FC236}">
                <a16:creationId xmlns:a16="http://schemas.microsoft.com/office/drawing/2014/main" id="{56EA2115-69FC-120A-5117-52E3172C6F37}"/>
              </a:ext>
            </a:extLst>
          </p:cNvPr>
          <p:cNvSpPr/>
          <p:nvPr/>
        </p:nvSpPr>
        <p:spPr>
          <a:xfrm>
            <a:off x="2501978" y="5012224"/>
            <a:ext cx="1699774" cy="914400"/>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a:t>Cooperation</a:t>
            </a:r>
            <a:endParaRPr lang="en-GB" dirty="0"/>
          </a:p>
        </p:txBody>
      </p:sp>
      <p:sp>
        <p:nvSpPr>
          <p:cNvPr id="7" name="Rectangle 6">
            <a:extLst>
              <a:ext uri="{FF2B5EF4-FFF2-40B4-BE49-F238E27FC236}">
                <a16:creationId xmlns:a16="http://schemas.microsoft.com/office/drawing/2014/main" id="{F05A5422-95C5-97AA-A83D-FBDC54B669B8}"/>
              </a:ext>
            </a:extLst>
          </p:cNvPr>
          <p:cNvSpPr/>
          <p:nvPr/>
        </p:nvSpPr>
        <p:spPr>
          <a:xfrm>
            <a:off x="5282576" y="5012224"/>
            <a:ext cx="1626847" cy="914400"/>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a:t>Coordination</a:t>
            </a:r>
            <a:endParaRPr lang="en-GB" dirty="0"/>
          </a:p>
        </p:txBody>
      </p:sp>
      <p:sp>
        <p:nvSpPr>
          <p:cNvPr id="8" name="Rectangle 7">
            <a:extLst>
              <a:ext uri="{FF2B5EF4-FFF2-40B4-BE49-F238E27FC236}">
                <a16:creationId xmlns:a16="http://schemas.microsoft.com/office/drawing/2014/main" id="{3E7B55B5-6697-BF15-6829-7CBB15F71EDD}"/>
              </a:ext>
            </a:extLst>
          </p:cNvPr>
          <p:cNvSpPr/>
          <p:nvPr/>
        </p:nvSpPr>
        <p:spPr>
          <a:xfrm>
            <a:off x="7814474" y="5003956"/>
            <a:ext cx="1565138" cy="914400"/>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a:t>Collaboration</a:t>
            </a:r>
            <a:endParaRPr lang="en-GB" dirty="0"/>
          </a:p>
        </p:txBody>
      </p:sp>
      <p:sp>
        <p:nvSpPr>
          <p:cNvPr id="16" name="Arrow: Left-Right 15">
            <a:extLst>
              <a:ext uri="{FF2B5EF4-FFF2-40B4-BE49-F238E27FC236}">
                <a16:creationId xmlns:a16="http://schemas.microsoft.com/office/drawing/2014/main" id="{EF6681F9-22A0-E8B4-C413-6D0CBBBECA5A}"/>
              </a:ext>
            </a:extLst>
          </p:cNvPr>
          <p:cNvSpPr/>
          <p:nvPr/>
        </p:nvSpPr>
        <p:spPr>
          <a:xfrm>
            <a:off x="2563686" y="3408577"/>
            <a:ext cx="7006659" cy="484632"/>
          </a:xfrm>
          <a:prstGeom prst="lef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11103112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70F4D5-DCE5-F965-01B9-187E92D73A51}"/>
              </a:ext>
            </a:extLst>
          </p:cNvPr>
          <p:cNvSpPr>
            <a:spLocks noGrp="1"/>
          </p:cNvSpPr>
          <p:nvPr>
            <p:ph type="title"/>
          </p:nvPr>
        </p:nvSpPr>
        <p:spPr>
          <a:xfrm>
            <a:off x="5868557" y="1138036"/>
            <a:ext cx="5444382" cy="580151"/>
          </a:xfrm>
        </p:spPr>
        <p:txBody>
          <a:bodyPr anchor="t">
            <a:normAutofit/>
          </a:bodyPr>
          <a:lstStyle/>
          <a:p>
            <a:r>
              <a:rPr lang="en-GB" sz="3200"/>
              <a:t>Degrees of integration</a:t>
            </a:r>
          </a:p>
        </p:txBody>
      </p:sp>
      <p:pic>
        <p:nvPicPr>
          <p:cNvPr id="5" name="Picture 4" descr="White puzzle with one red piece">
            <a:extLst>
              <a:ext uri="{FF2B5EF4-FFF2-40B4-BE49-F238E27FC236}">
                <a16:creationId xmlns:a16="http://schemas.microsoft.com/office/drawing/2014/main" id="{43B16669-9373-F591-BD7A-33CC7A69B632}"/>
              </a:ext>
            </a:extLst>
          </p:cNvPr>
          <p:cNvPicPr>
            <a:picLocks noChangeAspect="1"/>
          </p:cNvPicPr>
          <p:nvPr/>
        </p:nvPicPr>
        <p:blipFill rotWithShape="1">
          <a:blip r:embed="rId2"/>
          <a:srcRect l="29677" r="28073"/>
          <a:stretch/>
        </p:blipFill>
        <p:spPr>
          <a:xfrm>
            <a:off x="-1" y="10"/>
            <a:ext cx="5151179" cy="6857990"/>
          </a:xfrm>
          <a:prstGeom prst="rect">
            <a:avLst/>
          </a:prstGeom>
        </p:spPr>
      </p:pic>
      <p:cxnSp>
        <p:nvCxnSpPr>
          <p:cNvPr id="9" name="Straight Connector 8">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AEA760A-B924-D12C-D903-D1451849DE39}"/>
              </a:ext>
            </a:extLst>
          </p:cNvPr>
          <p:cNvSpPr>
            <a:spLocks noGrp="1"/>
          </p:cNvSpPr>
          <p:nvPr>
            <p:ph idx="1"/>
          </p:nvPr>
        </p:nvSpPr>
        <p:spPr>
          <a:xfrm>
            <a:off x="5530644" y="1718188"/>
            <a:ext cx="6113207" cy="4424196"/>
          </a:xfrm>
        </p:spPr>
        <p:txBody>
          <a:bodyPr>
            <a:normAutofit/>
          </a:bodyPr>
          <a:lstStyle/>
          <a:p>
            <a:r>
              <a:rPr lang="en-GB" sz="2000" b="0" i="0" dirty="0">
                <a:effectLst/>
                <a:latin typeface="Arial" panose="020B0604020202020204" pitchFamily="34" charset="0"/>
                <a:cs typeface="Arial" panose="020B0604020202020204" pitchFamily="34" charset="0"/>
              </a:rPr>
              <a:t>Finally, ‘collaborations’ represent highly integrated partnerships with strong linkages between members; there is usually a common mission in a collaboration, and members identify with such partnerships.</a:t>
            </a:r>
          </a:p>
          <a:p>
            <a:endParaRPr lang="en-GB" sz="2000" dirty="0">
              <a:latin typeface="Open Sans" panose="020B0606030504020204" pitchFamily="34" charset="0"/>
            </a:endParaRPr>
          </a:p>
          <a:p>
            <a:pPr marL="0" indent="0">
              <a:spcAft>
                <a:spcPts val="800"/>
              </a:spcAft>
              <a:buNone/>
            </a:pPr>
            <a:endParaRPr lang="en-GB" sz="2000" dirty="0">
              <a:effectLst/>
              <a:latin typeface="Calibri" panose="020F0502020204030204" pitchFamily="34" charset="0"/>
              <a:ea typeface="Calibri" panose="020F0502020204030204" pitchFamily="34" charset="0"/>
              <a:cs typeface="Arial" panose="020B0604020202020204" pitchFamily="34" charset="0"/>
            </a:endParaRPr>
          </a:p>
          <a:p>
            <a:r>
              <a:rPr lang="en-GB" sz="2000" dirty="0">
                <a:effectLst/>
                <a:latin typeface="Arial" panose="020B0604020202020204" pitchFamily="34" charset="0"/>
                <a:ea typeface="Calibri" panose="020F0502020204030204" pitchFamily="34" charset="0"/>
              </a:rPr>
              <a:t>For Pedersen and Hartley (2008) one of the most challenging aspects of public service management is the coexistence of 3 different managerial philosophies to which managers need to be aware and respond:  traditional hierarchical type administration, new public management type systems, and  networked governance. </a:t>
            </a:r>
            <a:endParaRPr lang="en-GB" sz="2000" dirty="0"/>
          </a:p>
        </p:txBody>
      </p:sp>
    </p:spTree>
    <p:extLst>
      <p:ext uri="{BB962C8B-B14F-4D97-AF65-F5344CB8AC3E}">
        <p14:creationId xmlns:p14="http://schemas.microsoft.com/office/powerpoint/2010/main" val="232899869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Large skydiving group mid-air">
            <a:extLst>
              <a:ext uri="{FF2B5EF4-FFF2-40B4-BE49-F238E27FC236}">
                <a16:creationId xmlns:a16="http://schemas.microsoft.com/office/drawing/2014/main" id="{3B4D6B6B-1F35-AC6E-6149-35C3BE6AA06D}"/>
              </a:ext>
            </a:extLst>
          </p:cNvPr>
          <p:cNvPicPr>
            <a:picLocks noChangeAspect="1"/>
          </p:cNvPicPr>
          <p:nvPr/>
        </p:nvPicPr>
        <p:blipFill rotWithShape="1">
          <a:blip r:embed="rId2"/>
          <a:srcRect l="24353" r="23186"/>
          <a:stretch/>
        </p:blipFill>
        <p:spPr>
          <a:xfrm>
            <a:off x="-1" y="-2"/>
            <a:ext cx="5410198" cy="6858002"/>
          </a:xfrm>
          <a:prstGeom prst="rect">
            <a:avLst/>
          </a:prstGeom>
        </p:spPr>
      </p:pic>
      <p:sp useBgFill="1">
        <p:nvSpPr>
          <p:cNvPr id="11" name="Rectangle 10">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C9A821-F568-8FE2-5B53-7B0DBA449C9D}"/>
              </a:ext>
            </a:extLst>
          </p:cNvPr>
          <p:cNvSpPr>
            <a:spLocks noGrp="1"/>
          </p:cNvSpPr>
          <p:nvPr>
            <p:ph type="title"/>
          </p:nvPr>
        </p:nvSpPr>
        <p:spPr>
          <a:xfrm>
            <a:off x="6115317" y="405685"/>
            <a:ext cx="5464968" cy="1559301"/>
          </a:xfrm>
        </p:spPr>
        <p:txBody>
          <a:bodyPr>
            <a:normAutofit/>
          </a:bodyPr>
          <a:lstStyle/>
          <a:p>
            <a:r>
              <a:rPr lang="en-GB" sz="4000"/>
              <a:t>New challenges</a:t>
            </a:r>
          </a:p>
        </p:txBody>
      </p:sp>
      <p:sp>
        <p:nvSpPr>
          <p:cNvPr id="3" name="Content Placeholder 2">
            <a:extLst>
              <a:ext uri="{FF2B5EF4-FFF2-40B4-BE49-F238E27FC236}">
                <a16:creationId xmlns:a16="http://schemas.microsoft.com/office/drawing/2014/main" id="{6B56FF0F-3F07-470F-9148-342E2C08AB5B}"/>
              </a:ext>
            </a:extLst>
          </p:cNvPr>
          <p:cNvSpPr>
            <a:spLocks noGrp="1"/>
          </p:cNvSpPr>
          <p:nvPr>
            <p:ph idx="1"/>
          </p:nvPr>
        </p:nvSpPr>
        <p:spPr>
          <a:xfrm>
            <a:off x="6115317" y="1585452"/>
            <a:ext cx="5801380" cy="4654626"/>
          </a:xfrm>
        </p:spPr>
        <p:txBody>
          <a:bodyPr anchor="ctr">
            <a:normAutofit/>
          </a:bodyPr>
          <a:lstStyle/>
          <a:p>
            <a:r>
              <a:rPr lang="en-GB" sz="2000" dirty="0">
                <a:effectLst/>
                <a:latin typeface="Arial" panose="020B0604020202020204" pitchFamily="34" charset="0"/>
                <a:ea typeface="Calibri" panose="020F0502020204030204" pitchFamily="34" charset="0"/>
              </a:rPr>
              <a:t>These often contradictory regimes create tensions and difficulties for managers in the public sector,  ‘...requiring a high degree of managerial autonomy and intensive control through inspection and supervision by central bodies and agencies, and with the coercive intervention if governance and management is seen to fail.’ (pp333) </a:t>
            </a:r>
          </a:p>
          <a:p>
            <a:endParaRPr lang="en-GB" sz="2000" dirty="0">
              <a:latin typeface="Arial" panose="020B0604020202020204" pitchFamily="34" charset="0"/>
            </a:endParaRPr>
          </a:p>
          <a:p>
            <a:r>
              <a:rPr lang="en-GB" sz="2000" dirty="0">
                <a:effectLst/>
                <a:latin typeface="Arial" panose="020B0604020202020204" pitchFamily="34" charset="0"/>
                <a:ea typeface="Calibri" panose="020F0502020204030204" pitchFamily="34" charset="0"/>
              </a:rPr>
              <a:t>Management in the public sector for them is about the ability to communicate strategically, given the range of forums, partnerships and other bodies and the wide range of stakeholders that must be included</a:t>
            </a:r>
            <a:endParaRPr lang="en-GB" sz="2000" dirty="0"/>
          </a:p>
        </p:txBody>
      </p:sp>
    </p:spTree>
    <p:extLst>
      <p:ext uri="{BB962C8B-B14F-4D97-AF65-F5344CB8AC3E}">
        <p14:creationId xmlns:p14="http://schemas.microsoft.com/office/powerpoint/2010/main" val="218093399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12A31F-E765-4E35-0E7E-21CDA4CC302E}"/>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6D1E0184-639A-47E0-D4FE-E7052B0A8A78}"/>
              </a:ext>
            </a:extLst>
          </p:cNvPr>
          <p:cNvSpPr>
            <a:spLocks noGrp="1"/>
          </p:cNvSpPr>
          <p:nvPr>
            <p:ph idx="1"/>
          </p:nvPr>
        </p:nvSpPr>
        <p:spPr/>
        <p:txBody>
          <a:bodyPr>
            <a:normAutofit fontScale="85000" lnSpcReduction="20000"/>
          </a:bodyPr>
          <a:lstStyle/>
          <a:p>
            <a:pPr>
              <a:lnSpc>
                <a:spcPct val="107000"/>
              </a:lnSpc>
              <a:spcAft>
                <a:spcPts val="800"/>
              </a:spcAft>
            </a:pPr>
            <a:r>
              <a:rPr lang="en-GB" sz="1800" dirty="0">
                <a:effectLst/>
                <a:latin typeface="Arial" panose="020B0604020202020204" pitchFamily="34" charset="0"/>
                <a:ea typeface="Calibri" panose="020F0502020204030204" pitchFamily="34" charset="0"/>
                <a:cs typeface="Arial" panose="020B0604020202020204" pitchFamily="34" charset="0"/>
              </a:rPr>
              <a:t>Ashworth, R. and Entwistle, T. (2010)  The Contingent relationship between Public management work and Public Service reform, from Blyton,</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a:lnSpc>
                <a:spcPct val="107000"/>
              </a:lnSpc>
              <a:spcAft>
                <a:spcPts val="800"/>
              </a:spcAft>
            </a:pPr>
            <a:r>
              <a:rPr lang="en-GB" sz="1800" dirty="0">
                <a:effectLst/>
                <a:latin typeface="Arial" panose="020B0604020202020204" pitchFamily="34" charset="0"/>
                <a:ea typeface="Calibri" panose="020F0502020204030204" pitchFamily="34" charset="0"/>
                <a:cs typeface="Arial" panose="020B0604020202020204" pitchFamily="34" charset="0"/>
              </a:rPr>
              <a:t> P. </a:t>
            </a:r>
            <a:r>
              <a:rPr lang="en-GB" sz="1800" dirty="0" err="1">
                <a:effectLst/>
                <a:latin typeface="Arial" panose="020B0604020202020204" pitchFamily="34" charset="0"/>
                <a:ea typeface="Calibri" panose="020F0502020204030204" pitchFamily="34" charset="0"/>
                <a:cs typeface="Arial" panose="020B0604020202020204" pitchFamily="34" charset="0"/>
              </a:rPr>
              <a:t>Heery</a:t>
            </a:r>
            <a:r>
              <a:rPr lang="en-GB" sz="1800" dirty="0">
                <a:effectLst/>
                <a:latin typeface="Arial" panose="020B0604020202020204" pitchFamily="34" charset="0"/>
                <a:ea typeface="Calibri" panose="020F0502020204030204" pitchFamily="34" charset="0"/>
                <a:cs typeface="Arial" panose="020B0604020202020204" pitchFamily="34" charset="0"/>
              </a:rPr>
              <a:t>, E. And </a:t>
            </a:r>
            <a:r>
              <a:rPr lang="en-GB" sz="1800" dirty="0" err="1">
                <a:effectLst/>
                <a:latin typeface="Arial" panose="020B0604020202020204" pitchFamily="34" charset="0"/>
                <a:ea typeface="Calibri" panose="020F0502020204030204" pitchFamily="34" charset="0"/>
                <a:cs typeface="Arial" panose="020B0604020202020204" pitchFamily="34" charset="0"/>
              </a:rPr>
              <a:t>Turnbull,P</a:t>
            </a:r>
            <a:r>
              <a:rPr lang="en-GB" sz="1800" dirty="0">
                <a:effectLst/>
                <a:latin typeface="Arial" panose="020B0604020202020204" pitchFamily="34" charset="0"/>
                <a:ea typeface="Calibri" panose="020F0502020204030204" pitchFamily="34" charset="0"/>
                <a:cs typeface="Arial" panose="020B0604020202020204" pitchFamily="34" charset="0"/>
              </a:rPr>
              <a:t>  Reassessing the Employment Relationship (2010) London, Palgrave Macmillan pp424-444</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a:lnSpc>
                <a:spcPct val="107000"/>
              </a:lnSpc>
              <a:spcAft>
                <a:spcPts val="800"/>
              </a:spcAft>
            </a:pPr>
            <a:r>
              <a:rPr lang="en-GB" sz="1800" dirty="0">
                <a:effectLst/>
                <a:latin typeface="Arial" panose="020B0604020202020204" pitchFamily="34" charset="0"/>
                <a:ea typeface="Calibri" panose="020F0502020204030204" pitchFamily="34" charset="0"/>
                <a:cs typeface="Arial" panose="020B0604020202020204" pitchFamily="34" charset="0"/>
              </a:rPr>
              <a:t>Andrews, R. and  Entwistle, T. (2010)  Does Cross-Sectoral Partnership Deliver?  An empirical exploration of public service effectiveness, efficiency, and equity. Journal of Public Administration Research and Theory</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a:lnSpc>
                <a:spcPct val="107000"/>
              </a:lnSpc>
              <a:spcAft>
                <a:spcPts val="800"/>
              </a:spcAft>
            </a:pPr>
            <a:r>
              <a:rPr lang="en-GB" sz="1800" dirty="0">
                <a:effectLst/>
                <a:latin typeface="Arial" panose="020B0604020202020204" pitchFamily="34" charset="0"/>
                <a:ea typeface="Calibri" panose="020F0502020204030204" pitchFamily="34" charset="0"/>
                <a:cs typeface="Arial" panose="020B0604020202020204" pitchFamily="34" charset="0"/>
              </a:rPr>
              <a:t>Boyne, G. (2003). </a:t>
            </a:r>
            <a:r>
              <a:rPr lang="en-GB" sz="1800" i="1" dirty="0">
                <a:effectLst/>
                <a:latin typeface="Arial" panose="020B0604020202020204" pitchFamily="34" charset="0"/>
                <a:ea typeface="Calibri" panose="020F0502020204030204" pitchFamily="34" charset="0"/>
                <a:cs typeface="Arial" panose="020B0604020202020204" pitchFamily="34" charset="0"/>
              </a:rPr>
              <a:t>What is public service improvement?</a:t>
            </a:r>
            <a:r>
              <a:rPr lang="en-GB" sz="1800" dirty="0">
                <a:effectLst/>
                <a:latin typeface="Arial" panose="020B0604020202020204" pitchFamily="34" charset="0"/>
                <a:ea typeface="Calibri" panose="020F0502020204030204" pitchFamily="34" charset="0"/>
                <a:cs typeface="Arial" panose="020B0604020202020204" pitchFamily="34" charset="0"/>
              </a:rPr>
              <a:t>  Public Administration, 81, 2, 211-27</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a:lnSpc>
                <a:spcPct val="107000"/>
              </a:lnSpc>
              <a:spcAft>
                <a:spcPts val="800"/>
              </a:spcAft>
            </a:pPr>
            <a:r>
              <a:rPr lang="en-GB" sz="1800" dirty="0">
                <a:effectLst/>
                <a:latin typeface="Arial" panose="020B0604020202020204" pitchFamily="34" charset="0"/>
                <a:ea typeface="Calibri" panose="020F0502020204030204" pitchFamily="34" charset="0"/>
                <a:cs typeface="Arial" panose="020B0604020202020204" pitchFamily="34" charset="0"/>
              </a:rPr>
              <a:t>Bronstein, LR. (2003).  A model for interdisciplinary collaboration.  Social Work 48,3, 297-306</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a:lnSpc>
                <a:spcPct val="107000"/>
              </a:lnSpc>
              <a:spcAft>
                <a:spcPts val="800"/>
              </a:spcAft>
            </a:pPr>
            <a:r>
              <a:rPr lang="en-GB" sz="1800" dirty="0">
                <a:effectLst/>
                <a:latin typeface="Arial" panose="020B0604020202020204" pitchFamily="34" charset="0"/>
                <a:ea typeface="Calibri" panose="020F0502020204030204" pitchFamily="34" charset="0"/>
                <a:cs typeface="Arial" panose="020B0604020202020204" pitchFamily="34" charset="0"/>
              </a:rPr>
              <a:t>Entwistle, T.  Collaboration</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algn="just">
              <a:lnSpc>
                <a:spcPct val="107000"/>
              </a:lnSpc>
              <a:spcAft>
                <a:spcPts val="800"/>
              </a:spcAft>
            </a:pPr>
            <a:r>
              <a:rPr lang="en-GB" sz="1800" dirty="0">
                <a:effectLst/>
                <a:latin typeface="Arial" panose="020B0604020202020204" pitchFamily="34" charset="0"/>
                <a:ea typeface="Calibri" panose="020F0502020204030204" pitchFamily="34" charset="0"/>
                <a:cs typeface="Arial" panose="020B0604020202020204" pitchFamily="34" charset="0"/>
              </a:rPr>
              <a:t>Caerphilly County Borough Council .Caerphilly Children and young People’s Plan 2011-14.</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a:lnSpc>
                <a:spcPct val="107000"/>
              </a:lnSpc>
              <a:spcAft>
                <a:spcPts val="800"/>
              </a:spcAft>
            </a:pPr>
            <a:r>
              <a:rPr lang="en-GB" sz="1800" dirty="0">
                <a:effectLst/>
                <a:latin typeface="Arial" panose="020B0604020202020204" pitchFamily="34" charset="0"/>
                <a:ea typeface="Calibri" panose="020F0502020204030204" pitchFamily="34" charset="0"/>
                <a:cs typeface="Arial" panose="020B0604020202020204" pitchFamily="34" charset="0"/>
              </a:rPr>
              <a:t>B.C. Crosby and J.M. Bryson. (2005) A Leadership Framework for Cross-Sector Collaboration, pp184.  Routledge, 2005</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a:lnSpc>
                <a:spcPct val="107000"/>
              </a:lnSpc>
              <a:spcAft>
                <a:spcPts val="800"/>
              </a:spcAft>
            </a:pPr>
            <a:r>
              <a:rPr lang="en-GB" sz="1800" dirty="0" err="1">
                <a:effectLst/>
                <a:latin typeface="Arial" panose="020B0604020202020204" pitchFamily="34" charset="0"/>
                <a:ea typeface="Calibri" panose="020F0502020204030204" pitchFamily="34" charset="0"/>
                <a:cs typeface="Arial" panose="020B0604020202020204" pitchFamily="34" charset="0"/>
              </a:rPr>
              <a:t>Drakeford,M</a:t>
            </a:r>
            <a:r>
              <a:rPr lang="en-GB" sz="1800" dirty="0">
                <a:effectLst/>
                <a:latin typeface="Arial" panose="020B0604020202020204" pitchFamily="34" charset="0"/>
                <a:ea typeface="Calibri" panose="020F0502020204030204" pitchFamily="34" charset="0"/>
                <a:cs typeface="Arial" panose="020B0604020202020204" pitchFamily="34" charset="0"/>
              </a:rPr>
              <a:t>. (2010).  Devolution and Criminal Justice in Wales. Criminology and Criminal Justice 10(2) 137-154</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145114405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FEBB12-914B-72F7-1908-8FCBF4987416}"/>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CE77542D-5EF8-87DD-DB51-C3922E3F2CF8}"/>
              </a:ext>
            </a:extLst>
          </p:cNvPr>
          <p:cNvSpPr>
            <a:spLocks noGrp="1"/>
          </p:cNvSpPr>
          <p:nvPr>
            <p:ph idx="1"/>
          </p:nvPr>
        </p:nvSpPr>
        <p:spPr/>
        <p:txBody>
          <a:bodyPr/>
          <a:lstStyle/>
          <a:p>
            <a:pPr>
              <a:lnSpc>
                <a:spcPct val="107000"/>
              </a:lnSpc>
              <a:spcAft>
                <a:spcPts val="800"/>
              </a:spcAft>
            </a:pPr>
            <a:r>
              <a:rPr lang="es-ES" sz="1800" dirty="0" err="1">
                <a:effectLst/>
                <a:latin typeface="Arial" panose="020B0604020202020204" pitchFamily="34" charset="0"/>
                <a:ea typeface="Calibri" panose="020F0502020204030204" pitchFamily="34" charset="0"/>
                <a:cs typeface="Arial" panose="020B0604020202020204" pitchFamily="34" charset="0"/>
              </a:rPr>
              <a:t>Dudau</a:t>
            </a:r>
            <a:r>
              <a:rPr lang="es-ES" sz="1800" dirty="0">
                <a:effectLst/>
                <a:latin typeface="Arial" panose="020B0604020202020204" pitchFamily="34" charset="0"/>
                <a:ea typeface="Calibri" panose="020F0502020204030204" pitchFamily="34" charset="0"/>
                <a:cs typeface="Arial" panose="020B0604020202020204" pitchFamily="34" charset="0"/>
              </a:rPr>
              <a:t>, A I. </a:t>
            </a:r>
            <a:r>
              <a:rPr lang="es-ES" sz="1800" dirty="0" err="1">
                <a:effectLst/>
                <a:latin typeface="Arial" panose="020B0604020202020204" pitchFamily="34" charset="0"/>
                <a:ea typeface="Calibri" panose="020F0502020204030204" pitchFamily="34" charset="0"/>
                <a:cs typeface="Arial" panose="020B0604020202020204" pitchFamily="34" charset="0"/>
              </a:rPr>
              <a:t>McAllister,L</a:t>
            </a:r>
            <a:r>
              <a:rPr lang="es-ES" sz="1800" dirty="0">
                <a:effectLst/>
                <a:latin typeface="Arial" panose="020B0604020202020204" pitchFamily="34" charset="0"/>
                <a:ea typeface="Calibri" panose="020F0502020204030204" pitchFamily="34" charset="0"/>
                <a:cs typeface="Arial" panose="020B0604020202020204" pitchFamily="34" charset="0"/>
              </a:rPr>
              <a:t>. (2010). </a:t>
            </a:r>
            <a:r>
              <a:rPr lang="en-GB" sz="1800" dirty="0">
                <a:effectLst/>
                <a:latin typeface="Arial" panose="020B0604020202020204" pitchFamily="34" charset="0"/>
                <a:ea typeface="Calibri" panose="020F0502020204030204" pitchFamily="34" charset="0"/>
                <a:cs typeface="Arial" panose="020B0604020202020204" pitchFamily="34" charset="0"/>
              </a:rPr>
              <a:t>Developing Collaborative Capabilities by fostering diversity in organisations.  Public Management review 12:3, 385-402</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a:lnSpc>
                <a:spcPct val="107000"/>
              </a:lnSpc>
              <a:spcAft>
                <a:spcPts val="800"/>
              </a:spcAft>
            </a:pPr>
            <a:r>
              <a:rPr lang="en-GB" sz="1800" dirty="0">
                <a:effectLst/>
                <a:latin typeface="Arial" panose="020B0604020202020204" pitchFamily="34" charset="0"/>
                <a:ea typeface="Calibri" panose="020F0502020204030204" pitchFamily="34" charset="0"/>
                <a:cs typeface="Arial" panose="020B0604020202020204" pitchFamily="34" charset="0"/>
              </a:rPr>
              <a:t>Entwistle, T (2006). The distinctiveness of the Welsh partnership agenda.  Public Sector Management Vol 19 </a:t>
            </a:r>
            <a:r>
              <a:rPr lang="en-GB" sz="1800" dirty="0" err="1">
                <a:effectLst/>
                <a:latin typeface="Arial" panose="020B0604020202020204" pitchFamily="34" charset="0"/>
                <a:ea typeface="Calibri" panose="020F0502020204030204" pitchFamily="34" charset="0"/>
                <a:cs typeface="Arial" panose="020B0604020202020204" pitchFamily="34" charset="0"/>
              </a:rPr>
              <a:t>Iss</a:t>
            </a:r>
            <a:r>
              <a:rPr lang="en-GB" sz="1800" dirty="0">
                <a:effectLst/>
                <a:latin typeface="Arial" panose="020B0604020202020204" pitchFamily="34" charset="0"/>
                <a:ea typeface="Calibri" panose="020F0502020204030204" pitchFamily="34" charset="0"/>
                <a:cs typeface="Arial" panose="020B0604020202020204" pitchFamily="34" charset="0"/>
              </a:rPr>
              <a:t> 3 pp228-237</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algn="just">
              <a:lnSpc>
                <a:spcPct val="107000"/>
              </a:lnSpc>
              <a:spcAft>
                <a:spcPts val="800"/>
              </a:spcAft>
            </a:pPr>
            <a:r>
              <a:rPr lang="en-GB" sz="1800" dirty="0">
                <a:effectLst/>
                <a:latin typeface="Arial" panose="020B0604020202020204" pitchFamily="34" charset="0"/>
                <a:ea typeface="Calibri" panose="020F0502020204030204" pitchFamily="34" charset="0"/>
                <a:cs typeface="Arial" panose="020B0604020202020204" pitchFamily="34" charset="0"/>
              </a:rPr>
              <a:t>Entwistle, T.   Downe, J.   </a:t>
            </a:r>
            <a:r>
              <a:rPr lang="en-GB" sz="1800" dirty="0" err="1">
                <a:effectLst/>
                <a:latin typeface="Arial" panose="020B0604020202020204" pitchFamily="34" charset="0"/>
                <a:ea typeface="Calibri" panose="020F0502020204030204" pitchFamily="34" charset="0"/>
                <a:cs typeface="Arial" panose="020B0604020202020204" pitchFamily="34" charset="0"/>
              </a:rPr>
              <a:t>Guarneros</a:t>
            </a:r>
            <a:r>
              <a:rPr lang="en-GB" sz="1800" dirty="0">
                <a:effectLst/>
                <a:latin typeface="Arial" panose="020B0604020202020204" pitchFamily="34" charset="0"/>
                <a:ea typeface="Calibri" panose="020F0502020204030204" pitchFamily="34" charset="0"/>
                <a:cs typeface="Arial" panose="020B0604020202020204" pitchFamily="34" charset="0"/>
              </a:rPr>
              <a:t> – Meza, V.   Martin, S. Strategies of Governance: The Case of Welsh Assembly – Local Government Relations.</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r>
              <a:rPr lang="en-GB" sz="1800" dirty="0">
                <a:effectLst/>
                <a:latin typeface="Arial" panose="020B0604020202020204" pitchFamily="34" charset="0"/>
                <a:ea typeface="Calibri" panose="020F0502020204030204" pitchFamily="34" charset="0"/>
                <a:cs typeface="Arial" panose="020B0604020202020204" pitchFamily="34" charset="0"/>
              </a:rPr>
              <a:t>Entwistle, T.   Downe, J.   </a:t>
            </a:r>
            <a:r>
              <a:rPr lang="en-GB" sz="1800" dirty="0" err="1">
                <a:effectLst/>
                <a:latin typeface="Arial" panose="020B0604020202020204" pitchFamily="34" charset="0"/>
                <a:ea typeface="Calibri" panose="020F0502020204030204" pitchFamily="34" charset="0"/>
                <a:cs typeface="Arial" panose="020B0604020202020204" pitchFamily="34" charset="0"/>
              </a:rPr>
              <a:t>Guarneros</a:t>
            </a:r>
            <a:r>
              <a:rPr lang="en-GB" sz="1800" dirty="0">
                <a:effectLst/>
                <a:latin typeface="Arial" panose="020B0604020202020204" pitchFamily="34" charset="0"/>
                <a:ea typeface="Calibri" panose="020F0502020204030204" pitchFamily="34" charset="0"/>
                <a:cs typeface="Arial" panose="020B0604020202020204" pitchFamily="34" charset="0"/>
              </a:rPr>
              <a:t> – Meza, V.   Martin, S. The Multi-Level Governance of Wales: Layer Cake or Marble Cake?   Wiley Online. 2012</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7781979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CAEFDB-F853-9DE8-D4E3-5EF223DEDCED}"/>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220FEA6A-8A93-5E75-BC62-962F031F0932}"/>
              </a:ext>
            </a:extLst>
          </p:cNvPr>
          <p:cNvSpPr>
            <a:spLocks noGrp="1"/>
          </p:cNvSpPr>
          <p:nvPr>
            <p:ph idx="1"/>
          </p:nvPr>
        </p:nvSpPr>
        <p:spPr/>
        <p:txBody>
          <a:bodyPr>
            <a:normAutofit/>
          </a:bodyPr>
          <a:lstStyle/>
          <a:p>
            <a:pPr>
              <a:lnSpc>
                <a:spcPct val="107000"/>
              </a:lnSpc>
              <a:spcAft>
                <a:spcPts val="800"/>
              </a:spcAft>
            </a:pPr>
            <a:r>
              <a:rPr lang="en-GB" sz="1800" dirty="0">
                <a:effectLst/>
                <a:latin typeface="Arial" panose="020B0604020202020204" pitchFamily="34" charset="0"/>
                <a:ea typeface="Calibri" panose="020F0502020204030204" pitchFamily="34" charset="0"/>
                <a:cs typeface="Arial" panose="020B0604020202020204" pitchFamily="34" charset="0"/>
              </a:rPr>
              <a:t>Hartley, J. Allison, M.(2000) The modernisation and Improvement of government and Public Services. The role of leadership in the modernisation and improvement of public services. Public Money and Management. April-June </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a:lnSpc>
                <a:spcPct val="107000"/>
              </a:lnSpc>
              <a:spcAft>
                <a:spcPts val="800"/>
              </a:spcAft>
            </a:pPr>
            <a:r>
              <a:rPr lang="en-GB" sz="1800" dirty="0">
                <a:effectLst/>
                <a:latin typeface="Arial" panose="020B0604020202020204" pitchFamily="34" charset="0"/>
                <a:ea typeface="Calibri" panose="020F0502020204030204" pitchFamily="34" charset="0"/>
                <a:cs typeface="Arial" panose="020B0604020202020204" pitchFamily="34" charset="0"/>
              </a:rPr>
              <a:t>Hicks, D. </a:t>
            </a:r>
            <a:r>
              <a:rPr lang="en-GB" sz="1800" dirty="0" err="1">
                <a:effectLst/>
                <a:latin typeface="Arial" panose="020B0604020202020204" pitchFamily="34" charset="0"/>
                <a:ea typeface="Calibri" panose="020F0502020204030204" pitchFamily="34" charset="0"/>
                <a:cs typeface="Arial" panose="020B0604020202020204" pitchFamily="34" charset="0"/>
              </a:rPr>
              <a:t>Larson,C</a:t>
            </a:r>
            <a:r>
              <a:rPr lang="en-GB" sz="1800" dirty="0">
                <a:effectLst/>
                <a:latin typeface="Arial" panose="020B0604020202020204" pitchFamily="34" charset="0"/>
                <a:ea typeface="Calibri" panose="020F0502020204030204" pitchFamily="34" charset="0"/>
                <a:cs typeface="Arial" panose="020B0604020202020204" pitchFamily="34" charset="0"/>
              </a:rPr>
              <a:t>. Nelson, C. Olds, DI. Johnston, E.(2008).  The influence of collaboration on program outcomes.  Evaluation Review 32,5, 453-477</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algn="just">
              <a:lnSpc>
                <a:spcPct val="107000"/>
              </a:lnSpc>
              <a:spcAft>
                <a:spcPts val="800"/>
              </a:spcAft>
            </a:pPr>
            <a:r>
              <a:rPr lang="en-GB" sz="1800" dirty="0">
                <a:effectLst/>
                <a:latin typeface="Arial" panose="020B0604020202020204" pitchFamily="34" charset="0"/>
                <a:ea typeface="Calibri" panose="020F0502020204030204" pitchFamily="34" charset="0"/>
                <a:cs typeface="Arial" panose="020B0604020202020204" pitchFamily="34" charset="0"/>
              </a:rPr>
              <a:t>Hood, C (1998) The Art of the State: Culture, Rhetoric, and Public Management.  Clarendon Press, Oxford. 1998. </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a:lnSpc>
                <a:spcPct val="107000"/>
              </a:lnSpc>
              <a:spcAft>
                <a:spcPts val="800"/>
              </a:spcAft>
            </a:pPr>
            <a:r>
              <a:rPr lang="en-GB" sz="1800" dirty="0" err="1">
                <a:effectLst/>
                <a:latin typeface="Arial" panose="020B0604020202020204" pitchFamily="34" charset="0"/>
                <a:ea typeface="Calibri" panose="020F0502020204030204" pitchFamily="34" charset="0"/>
                <a:cs typeface="Arial" panose="020B0604020202020204" pitchFamily="34" charset="0"/>
              </a:rPr>
              <a:t>Huxham</a:t>
            </a:r>
            <a:r>
              <a:rPr lang="en-GB" sz="1800" dirty="0">
                <a:effectLst/>
                <a:latin typeface="Arial" panose="020B0604020202020204" pitchFamily="34" charset="0"/>
                <a:ea typeface="Calibri" panose="020F0502020204030204" pitchFamily="34" charset="0"/>
                <a:cs typeface="Arial" panose="020B0604020202020204" pitchFamily="34" charset="0"/>
              </a:rPr>
              <a:t>, C.  (2003). Theorizing collaboration practice , Public Management Review, 5:3, 401-423</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a:lnSpc>
                <a:spcPct val="107000"/>
              </a:lnSpc>
              <a:spcAft>
                <a:spcPts val="800"/>
              </a:spcAft>
            </a:pPr>
            <a:r>
              <a:rPr lang="en-GB" sz="1800" dirty="0" err="1">
                <a:effectLst/>
                <a:latin typeface="Arial" panose="020B0604020202020204" pitchFamily="34" charset="0"/>
                <a:ea typeface="Calibri" panose="020F0502020204030204" pitchFamily="34" charset="0"/>
                <a:cs typeface="Arial" panose="020B0604020202020204" pitchFamily="34" charset="0"/>
              </a:rPr>
              <a:t>Keast</a:t>
            </a:r>
            <a:r>
              <a:rPr lang="en-GB" sz="1800" dirty="0">
                <a:effectLst/>
                <a:latin typeface="Arial" panose="020B0604020202020204" pitchFamily="34" charset="0"/>
                <a:ea typeface="Calibri" panose="020F0502020204030204" pitchFamily="34" charset="0"/>
                <a:cs typeface="Arial" panose="020B0604020202020204" pitchFamily="34" charset="0"/>
              </a:rPr>
              <a:t>, R. Mandell, M P. Brown, K. Woolcock, G. (2004)  Network Structures: Working Differently and Changing Expectations. Public Administration Review. May/June Vol. 64,No.3</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152024227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AE9505-2700-E035-7FC0-A5B1256CF7BD}"/>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2D014072-D185-E2DA-2D4A-DED36F477283}"/>
              </a:ext>
            </a:extLst>
          </p:cNvPr>
          <p:cNvSpPr>
            <a:spLocks noGrp="1"/>
          </p:cNvSpPr>
          <p:nvPr>
            <p:ph idx="1"/>
          </p:nvPr>
        </p:nvSpPr>
        <p:spPr/>
        <p:txBody>
          <a:bodyPr>
            <a:normAutofit lnSpcReduction="10000"/>
          </a:bodyPr>
          <a:lstStyle/>
          <a:p>
            <a:pPr>
              <a:lnSpc>
                <a:spcPct val="107000"/>
              </a:lnSpc>
              <a:spcAft>
                <a:spcPts val="800"/>
              </a:spcAft>
            </a:pPr>
            <a:r>
              <a:rPr lang="en-GB" sz="1800" dirty="0">
                <a:effectLst/>
                <a:latin typeface="Arial" panose="020B0604020202020204" pitchFamily="34" charset="0"/>
                <a:ea typeface="Calibri" panose="020F0502020204030204" pitchFamily="34" charset="0"/>
                <a:cs typeface="Arial" panose="020B0604020202020204" pitchFamily="34" charset="0"/>
              </a:rPr>
              <a:t>Mayo, M. Hogget, P. Miller, C. (2007). Navigating the contradictions of public service modernisation: the case of community engagement professionals. The Policy Press, 2007. ISSN 0305 5736</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a:lnSpc>
                <a:spcPct val="107000"/>
              </a:lnSpc>
              <a:spcAft>
                <a:spcPts val="800"/>
              </a:spcAft>
            </a:pPr>
            <a:r>
              <a:rPr lang="en-GB" sz="1800" dirty="0">
                <a:effectLst/>
                <a:latin typeface="Arial" panose="020B0604020202020204" pitchFamily="34" charset="0"/>
                <a:ea typeface="Calibri" panose="020F0502020204030204" pitchFamily="34" charset="0"/>
                <a:cs typeface="Arial" panose="020B0604020202020204" pitchFamily="34" charset="0"/>
              </a:rPr>
              <a:t> </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algn="just">
              <a:lnSpc>
                <a:spcPct val="107000"/>
              </a:lnSpc>
              <a:spcAft>
                <a:spcPts val="800"/>
              </a:spcAft>
            </a:pPr>
            <a:r>
              <a:rPr lang="en-GB" sz="1800" dirty="0">
                <a:effectLst/>
                <a:latin typeface="Arial" panose="020B0604020202020204" pitchFamily="34" charset="0"/>
                <a:ea typeface="Calibri" panose="020F0502020204030204" pitchFamily="34" charset="0"/>
                <a:cs typeface="Arial" panose="020B0604020202020204" pitchFamily="34" charset="0"/>
              </a:rPr>
              <a:t>National Assembly for Wales Circular No 35/2006.  Stronger Partnerships for Better Outcomes:  Guidance on Local Co-operation under the Children Act 2004.</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a:lnSpc>
                <a:spcPct val="107000"/>
              </a:lnSpc>
              <a:spcAft>
                <a:spcPts val="800"/>
              </a:spcAft>
            </a:pPr>
            <a:r>
              <a:rPr lang="en-GB" sz="1800" dirty="0">
                <a:effectLst/>
                <a:latin typeface="Arial" panose="020B0604020202020204" pitchFamily="34" charset="0"/>
                <a:ea typeface="Calibri" panose="020F0502020204030204" pitchFamily="34" charset="0"/>
                <a:cs typeface="Arial" panose="020B0604020202020204" pitchFamily="34" charset="0"/>
              </a:rPr>
              <a:t> </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a:lnSpc>
                <a:spcPct val="107000"/>
              </a:lnSpc>
              <a:spcAft>
                <a:spcPts val="800"/>
              </a:spcAft>
            </a:pPr>
            <a:r>
              <a:rPr lang="en-GB" sz="1800" dirty="0" err="1">
                <a:effectLst/>
                <a:latin typeface="Arial" panose="020B0604020202020204" pitchFamily="34" charset="0"/>
                <a:ea typeface="Calibri" panose="020F0502020204030204" pitchFamily="34" charset="0"/>
                <a:cs typeface="Arial" panose="020B0604020202020204" pitchFamily="34" charset="0"/>
              </a:rPr>
              <a:t>Nylen,U</a:t>
            </a:r>
            <a:r>
              <a:rPr lang="en-GB" sz="1800" dirty="0">
                <a:effectLst/>
                <a:latin typeface="Arial" panose="020B0604020202020204" pitchFamily="34" charset="0"/>
                <a:ea typeface="Calibri" panose="020F0502020204030204" pitchFamily="34" charset="0"/>
                <a:cs typeface="Arial" panose="020B0604020202020204" pitchFamily="34" charset="0"/>
              </a:rPr>
              <a:t>. (2007). Interagency collaboration in human services: Impact of formalisation and intensity on effectiveness,  Public Administration 85,1, 143-166</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a:lnSpc>
                <a:spcPct val="107000"/>
              </a:lnSpc>
              <a:spcAft>
                <a:spcPts val="800"/>
              </a:spcAft>
            </a:pPr>
            <a:r>
              <a:rPr lang="en-GB" sz="1800" dirty="0">
                <a:effectLst/>
                <a:latin typeface="Arial" panose="020B0604020202020204" pitchFamily="34" charset="0"/>
                <a:ea typeface="Calibri" panose="020F0502020204030204" pitchFamily="34" charset="0"/>
                <a:cs typeface="Arial" panose="020B0604020202020204" pitchFamily="34" charset="0"/>
              </a:rPr>
              <a:t>Pedersen, D. Hartley. J (2008). The changing context of public leadership and management: Implications for roles and dynamics. International Journal of Public Sector Management Vol 19. Iss.3 pp.228-237</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87025326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2446</Words>
  <Application>Microsoft Office PowerPoint</Application>
  <PresentationFormat>Widescreen</PresentationFormat>
  <Paragraphs>121</Paragraphs>
  <Slides>23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23</vt:i4>
      </vt:variant>
    </vt:vector>
  </HeadingPairs>
  <TitlesOfParts>
    <vt:vector size="28" baseType="lpstr">
      <vt:lpstr>Arial</vt:lpstr>
      <vt:lpstr>Calibri</vt:lpstr>
      <vt:lpstr>Calibri Light</vt:lpstr>
      <vt:lpstr>Open Sans</vt:lpstr>
      <vt:lpstr>Office Theme</vt:lpstr>
      <vt:lpstr>Collaboration: Strategic networks through to operational deliver </vt:lpstr>
      <vt:lpstr>Rationale</vt:lpstr>
      <vt:lpstr>Rationale</vt:lpstr>
      <vt:lpstr>Rationale</vt:lpstr>
      <vt:lpstr>Collaborative Advantage</vt:lpstr>
      <vt:lpstr>Collaborative Advantage</vt:lpstr>
      <vt:lpstr>Social Issues</vt:lpstr>
      <vt:lpstr>New Ways of Working</vt:lpstr>
      <vt:lpstr>‘Wicked Issues’</vt:lpstr>
      <vt:lpstr>Community Engagement</vt:lpstr>
      <vt:lpstr>Collaborative arrangements</vt:lpstr>
      <vt:lpstr>Collaborative arrangements</vt:lpstr>
      <vt:lpstr>Collaborative arrangements</vt:lpstr>
      <vt:lpstr>New approaches</vt:lpstr>
      <vt:lpstr>New leadership</vt:lpstr>
      <vt:lpstr>Degrees of integration</vt:lpstr>
      <vt:lpstr>Integration Continuum</vt:lpstr>
      <vt:lpstr>Degrees of integration</vt:lpstr>
      <vt:lpstr>New challenges</vt:lpstr>
      <vt:lpstr>References</vt:lpstr>
      <vt:lpstr>References</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Collaboration: Strategic networks through to operational deliver </dc:title>
  <dc:creator>Darren O'Connor</dc:creator>
  <cp:lastModifiedBy>Darren O'Connor</cp:lastModifiedBy>
  <cp:revision>1</cp:revision>
  <dcterms:created xsi:type="dcterms:W3CDTF">2024-01-18T08:30:41Z</dcterms:created>
  <dcterms:modified xsi:type="dcterms:W3CDTF">2024-01-18T19:09:01Z</dcterms:modified>
</cp:coreProperties>
</file>