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04A73-E04E-4814-9BEA-F1C99464D4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15CF7A-220E-4286-9B8A-D31E8A9A76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40E3E7-2989-4A0F-BDEC-5EC9483587DE}"/>
              </a:ext>
            </a:extLst>
          </p:cNvPr>
          <p:cNvSpPr>
            <a:spLocks noGrp="1"/>
          </p:cNvSpPr>
          <p:nvPr>
            <p:ph type="dt" sz="half" idx="10"/>
          </p:nvPr>
        </p:nvSpPr>
        <p:spPr/>
        <p:txBody>
          <a:bodyPr/>
          <a:lstStyle/>
          <a:p>
            <a:fld id="{F8ED324E-2714-4ACC-8851-C1BD88F8B770}" type="datetimeFigureOut">
              <a:rPr lang="en-GB" smtClean="0"/>
              <a:t>13/07/2020</a:t>
            </a:fld>
            <a:endParaRPr lang="en-GB"/>
          </a:p>
        </p:txBody>
      </p:sp>
      <p:sp>
        <p:nvSpPr>
          <p:cNvPr id="5" name="Footer Placeholder 4">
            <a:extLst>
              <a:ext uri="{FF2B5EF4-FFF2-40B4-BE49-F238E27FC236}">
                <a16:creationId xmlns:a16="http://schemas.microsoft.com/office/drawing/2014/main" id="{8DBDDF8E-8FCD-445C-A785-7EECEB059D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094EAF-A3B8-43E6-A85D-063607DCACE2}"/>
              </a:ext>
            </a:extLst>
          </p:cNvPr>
          <p:cNvSpPr>
            <a:spLocks noGrp="1"/>
          </p:cNvSpPr>
          <p:nvPr>
            <p:ph type="sldNum" sz="quarter" idx="12"/>
          </p:nvPr>
        </p:nvSpPr>
        <p:spPr/>
        <p:txBody>
          <a:bodyPr/>
          <a:lstStyle/>
          <a:p>
            <a:fld id="{2DDB6942-04C6-4405-ACE6-7F26AC3E71E8}" type="slidenum">
              <a:rPr lang="en-GB" smtClean="0"/>
              <a:t>‹#›</a:t>
            </a:fld>
            <a:endParaRPr lang="en-GB"/>
          </a:p>
        </p:txBody>
      </p:sp>
    </p:spTree>
    <p:extLst>
      <p:ext uri="{BB962C8B-B14F-4D97-AF65-F5344CB8AC3E}">
        <p14:creationId xmlns:p14="http://schemas.microsoft.com/office/powerpoint/2010/main" val="417945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936A9-955F-472F-9382-82EEC64A92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1A2977-4407-4D07-89D2-23752DE7DB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1DB716-6114-486E-A7E7-B42C0A3A73E5}"/>
              </a:ext>
            </a:extLst>
          </p:cNvPr>
          <p:cNvSpPr>
            <a:spLocks noGrp="1"/>
          </p:cNvSpPr>
          <p:nvPr>
            <p:ph type="dt" sz="half" idx="10"/>
          </p:nvPr>
        </p:nvSpPr>
        <p:spPr/>
        <p:txBody>
          <a:bodyPr/>
          <a:lstStyle/>
          <a:p>
            <a:fld id="{F8ED324E-2714-4ACC-8851-C1BD88F8B770}" type="datetimeFigureOut">
              <a:rPr lang="en-GB" smtClean="0"/>
              <a:t>13/07/2020</a:t>
            </a:fld>
            <a:endParaRPr lang="en-GB"/>
          </a:p>
        </p:txBody>
      </p:sp>
      <p:sp>
        <p:nvSpPr>
          <p:cNvPr id="5" name="Footer Placeholder 4">
            <a:extLst>
              <a:ext uri="{FF2B5EF4-FFF2-40B4-BE49-F238E27FC236}">
                <a16:creationId xmlns:a16="http://schemas.microsoft.com/office/drawing/2014/main" id="{0B3185A9-8199-4F1E-8D43-A586C21ED2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F515CB-E475-41F8-A746-52B2A0F7CAFE}"/>
              </a:ext>
            </a:extLst>
          </p:cNvPr>
          <p:cNvSpPr>
            <a:spLocks noGrp="1"/>
          </p:cNvSpPr>
          <p:nvPr>
            <p:ph type="sldNum" sz="quarter" idx="12"/>
          </p:nvPr>
        </p:nvSpPr>
        <p:spPr/>
        <p:txBody>
          <a:bodyPr/>
          <a:lstStyle/>
          <a:p>
            <a:fld id="{2DDB6942-04C6-4405-ACE6-7F26AC3E71E8}" type="slidenum">
              <a:rPr lang="en-GB" smtClean="0"/>
              <a:t>‹#›</a:t>
            </a:fld>
            <a:endParaRPr lang="en-GB"/>
          </a:p>
        </p:txBody>
      </p:sp>
    </p:spTree>
    <p:extLst>
      <p:ext uri="{BB962C8B-B14F-4D97-AF65-F5344CB8AC3E}">
        <p14:creationId xmlns:p14="http://schemas.microsoft.com/office/powerpoint/2010/main" val="1676522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031D3-2529-447F-8C17-4156EDA278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8109EE1-D55F-41BA-ACAC-D2470711B1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7C1314-5603-43C7-9214-2649CCA64873}"/>
              </a:ext>
            </a:extLst>
          </p:cNvPr>
          <p:cNvSpPr>
            <a:spLocks noGrp="1"/>
          </p:cNvSpPr>
          <p:nvPr>
            <p:ph type="dt" sz="half" idx="10"/>
          </p:nvPr>
        </p:nvSpPr>
        <p:spPr/>
        <p:txBody>
          <a:bodyPr/>
          <a:lstStyle/>
          <a:p>
            <a:fld id="{F8ED324E-2714-4ACC-8851-C1BD88F8B770}" type="datetimeFigureOut">
              <a:rPr lang="en-GB" smtClean="0"/>
              <a:t>13/07/2020</a:t>
            </a:fld>
            <a:endParaRPr lang="en-GB"/>
          </a:p>
        </p:txBody>
      </p:sp>
      <p:sp>
        <p:nvSpPr>
          <p:cNvPr id="5" name="Footer Placeholder 4">
            <a:extLst>
              <a:ext uri="{FF2B5EF4-FFF2-40B4-BE49-F238E27FC236}">
                <a16:creationId xmlns:a16="http://schemas.microsoft.com/office/drawing/2014/main" id="{FA8A11B8-7A31-46F2-AB7E-81466C0E45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1D4B0D-C26D-4751-9899-AB6E4C88F569}"/>
              </a:ext>
            </a:extLst>
          </p:cNvPr>
          <p:cNvSpPr>
            <a:spLocks noGrp="1"/>
          </p:cNvSpPr>
          <p:nvPr>
            <p:ph type="sldNum" sz="quarter" idx="12"/>
          </p:nvPr>
        </p:nvSpPr>
        <p:spPr/>
        <p:txBody>
          <a:bodyPr/>
          <a:lstStyle/>
          <a:p>
            <a:fld id="{2DDB6942-04C6-4405-ACE6-7F26AC3E71E8}" type="slidenum">
              <a:rPr lang="en-GB" smtClean="0"/>
              <a:t>‹#›</a:t>
            </a:fld>
            <a:endParaRPr lang="en-GB"/>
          </a:p>
        </p:txBody>
      </p:sp>
    </p:spTree>
    <p:extLst>
      <p:ext uri="{BB962C8B-B14F-4D97-AF65-F5344CB8AC3E}">
        <p14:creationId xmlns:p14="http://schemas.microsoft.com/office/powerpoint/2010/main" val="1302394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E0EBF-25D7-4E73-8776-C453A0226F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92815D-A5BB-42B4-8C46-3B1AFE7E82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002A53-7222-4833-BA52-F9C2214B23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8A03A6-F6D3-4878-B7EE-AEA8D88F6FEC}"/>
              </a:ext>
            </a:extLst>
          </p:cNvPr>
          <p:cNvSpPr>
            <a:spLocks noGrp="1"/>
          </p:cNvSpPr>
          <p:nvPr>
            <p:ph type="dt" sz="half" idx="10"/>
          </p:nvPr>
        </p:nvSpPr>
        <p:spPr/>
        <p:txBody>
          <a:bodyPr/>
          <a:lstStyle/>
          <a:p>
            <a:fld id="{F8ED324E-2714-4ACC-8851-C1BD88F8B770}" type="datetimeFigureOut">
              <a:rPr lang="en-GB" smtClean="0"/>
              <a:t>13/07/2020</a:t>
            </a:fld>
            <a:endParaRPr lang="en-GB"/>
          </a:p>
        </p:txBody>
      </p:sp>
      <p:sp>
        <p:nvSpPr>
          <p:cNvPr id="6" name="Footer Placeholder 5">
            <a:extLst>
              <a:ext uri="{FF2B5EF4-FFF2-40B4-BE49-F238E27FC236}">
                <a16:creationId xmlns:a16="http://schemas.microsoft.com/office/drawing/2014/main" id="{9BC90133-9753-48C0-80EA-6412EE4EDC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CBB846-4D18-4130-BBEA-90FDAF4070D9}"/>
              </a:ext>
            </a:extLst>
          </p:cNvPr>
          <p:cNvSpPr>
            <a:spLocks noGrp="1"/>
          </p:cNvSpPr>
          <p:nvPr>
            <p:ph type="sldNum" sz="quarter" idx="12"/>
          </p:nvPr>
        </p:nvSpPr>
        <p:spPr/>
        <p:txBody>
          <a:bodyPr/>
          <a:lstStyle/>
          <a:p>
            <a:fld id="{2DDB6942-04C6-4405-ACE6-7F26AC3E71E8}" type="slidenum">
              <a:rPr lang="en-GB" smtClean="0"/>
              <a:t>‹#›</a:t>
            </a:fld>
            <a:endParaRPr lang="en-GB"/>
          </a:p>
        </p:txBody>
      </p:sp>
    </p:spTree>
    <p:extLst>
      <p:ext uri="{BB962C8B-B14F-4D97-AF65-F5344CB8AC3E}">
        <p14:creationId xmlns:p14="http://schemas.microsoft.com/office/powerpoint/2010/main" val="147061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3A98D-61EF-4F96-9644-46A085787F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2F983D-53BD-49BD-AD44-67458FB684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201C11-E6F8-41FA-94D0-7C66998C01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80071F-29DA-4999-B2FC-E0A29887D0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33E130-6C76-4031-8363-A6568AE61F6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AB4A09E-B9F9-4F37-873E-CB37596C05D4}"/>
              </a:ext>
            </a:extLst>
          </p:cNvPr>
          <p:cNvSpPr>
            <a:spLocks noGrp="1"/>
          </p:cNvSpPr>
          <p:nvPr>
            <p:ph type="dt" sz="half" idx="10"/>
          </p:nvPr>
        </p:nvSpPr>
        <p:spPr/>
        <p:txBody>
          <a:bodyPr/>
          <a:lstStyle/>
          <a:p>
            <a:fld id="{F8ED324E-2714-4ACC-8851-C1BD88F8B770}" type="datetimeFigureOut">
              <a:rPr lang="en-GB" smtClean="0"/>
              <a:t>13/07/2020</a:t>
            </a:fld>
            <a:endParaRPr lang="en-GB"/>
          </a:p>
        </p:txBody>
      </p:sp>
      <p:sp>
        <p:nvSpPr>
          <p:cNvPr id="8" name="Footer Placeholder 7">
            <a:extLst>
              <a:ext uri="{FF2B5EF4-FFF2-40B4-BE49-F238E27FC236}">
                <a16:creationId xmlns:a16="http://schemas.microsoft.com/office/drawing/2014/main" id="{782DBDFD-4F1C-474B-A1C6-D18F3D678A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44781E-2749-4FAD-AB56-88412B20D5DB}"/>
              </a:ext>
            </a:extLst>
          </p:cNvPr>
          <p:cNvSpPr>
            <a:spLocks noGrp="1"/>
          </p:cNvSpPr>
          <p:nvPr>
            <p:ph type="sldNum" sz="quarter" idx="12"/>
          </p:nvPr>
        </p:nvSpPr>
        <p:spPr/>
        <p:txBody>
          <a:bodyPr/>
          <a:lstStyle/>
          <a:p>
            <a:fld id="{2DDB6942-04C6-4405-ACE6-7F26AC3E71E8}" type="slidenum">
              <a:rPr lang="en-GB" smtClean="0"/>
              <a:t>‹#›</a:t>
            </a:fld>
            <a:endParaRPr lang="en-GB"/>
          </a:p>
        </p:txBody>
      </p:sp>
    </p:spTree>
    <p:extLst>
      <p:ext uri="{BB962C8B-B14F-4D97-AF65-F5344CB8AC3E}">
        <p14:creationId xmlns:p14="http://schemas.microsoft.com/office/powerpoint/2010/main" val="750681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38C61-7E30-4DD3-BD95-D53511AA9B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54B683-7867-4661-90C8-E7E24DCA6A47}"/>
              </a:ext>
            </a:extLst>
          </p:cNvPr>
          <p:cNvSpPr>
            <a:spLocks noGrp="1"/>
          </p:cNvSpPr>
          <p:nvPr>
            <p:ph type="dt" sz="half" idx="10"/>
          </p:nvPr>
        </p:nvSpPr>
        <p:spPr/>
        <p:txBody>
          <a:bodyPr/>
          <a:lstStyle/>
          <a:p>
            <a:fld id="{F8ED324E-2714-4ACC-8851-C1BD88F8B770}" type="datetimeFigureOut">
              <a:rPr lang="en-GB" smtClean="0"/>
              <a:t>13/07/2020</a:t>
            </a:fld>
            <a:endParaRPr lang="en-GB"/>
          </a:p>
        </p:txBody>
      </p:sp>
      <p:sp>
        <p:nvSpPr>
          <p:cNvPr id="4" name="Footer Placeholder 3">
            <a:extLst>
              <a:ext uri="{FF2B5EF4-FFF2-40B4-BE49-F238E27FC236}">
                <a16:creationId xmlns:a16="http://schemas.microsoft.com/office/drawing/2014/main" id="{2A0F57AD-6735-4F76-B27F-4EDEF8EAA9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7588B7-F1E8-4AE8-88EE-89FC50C12368}"/>
              </a:ext>
            </a:extLst>
          </p:cNvPr>
          <p:cNvSpPr>
            <a:spLocks noGrp="1"/>
          </p:cNvSpPr>
          <p:nvPr>
            <p:ph type="sldNum" sz="quarter" idx="12"/>
          </p:nvPr>
        </p:nvSpPr>
        <p:spPr/>
        <p:txBody>
          <a:bodyPr/>
          <a:lstStyle/>
          <a:p>
            <a:fld id="{2DDB6942-04C6-4405-ACE6-7F26AC3E71E8}" type="slidenum">
              <a:rPr lang="en-GB" smtClean="0"/>
              <a:t>‹#›</a:t>
            </a:fld>
            <a:endParaRPr lang="en-GB"/>
          </a:p>
        </p:txBody>
      </p:sp>
    </p:spTree>
    <p:extLst>
      <p:ext uri="{BB962C8B-B14F-4D97-AF65-F5344CB8AC3E}">
        <p14:creationId xmlns:p14="http://schemas.microsoft.com/office/powerpoint/2010/main" val="3263786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6186E8-6010-4B32-A8B1-DF7200B5C16D}"/>
              </a:ext>
            </a:extLst>
          </p:cNvPr>
          <p:cNvSpPr>
            <a:spLocks noGrp="1"/>
          </p:cNvSpPr>
          <p:nvPr>
            <p:ph type="dt" sz="half" idx="10"/>
          </p:nvPr>
        </p:nvSpPr>
        <p:spPr/>
        <p:txBody>
          <a:bodyPr/>
          <a:lstStyle/>
          <a:p>
            <a:fld id="{F8ED324E-2714-4ACC-8851-C1BD88F8B770}" type="datetimeFigureOut">
              <a:rPr lang="en-GB" smtClean="0"/>
              <a:t>13/07/2020</a:t>
            </a:fld>
            <a:endParaRPr lang="en-GB"/>
          </a:p>
        </p:txBody>
      </p:sp>
      <p:sp>
        <p:nvSpPr>
          <p:cNvPr id="3" name="Footer Placeholder 2">
            <a:extLst>
              <a:ext uri="{FF2B5EF4-FFF2-40B4-BE49-F238E27FC236}">
                <a16:creationId xmlns:a16="http://schemas.microsoft.com/office/drawing/2014/main" id="{8A5271C8-374E-4C64-B704-1C118455E8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DCF72F-F586-4EDE-80ED-F53662240DAB}"/>
              </a:ext>
            </a:extLst>
          </p:cNvPr>
          <p:cNvSpPr>
            <a:spLocks noGrp="1"/>
          </p:cNvSpPr>
          <p:nvPr>
            <p:ph type="sldNum" sz="quarter" idx="12"/>
          </p:nvPr>
        </p:nvSpPr>
        <p:spPr/>
        <p:txBody>
          <a:bodyPr/>
          <a:lstStyle/>
          <a:p>
            <a:fld id="{2DDB6942-04C6-4405-ACE6-7F26AC3E71E8}" type="slidenum">
              <a:rPr lang="en-GB" smtClean="0"/>
              <a:t>‹#›</a:t>
            </a:fld>
            <a:endParaRPr lang="en-GB"/>
          </a:p>
        </p:txBody>
      </p:sp>
    </p:spTree>
    <p:extLst>
      <p:ext uri="{BB962C8B-B14F-4D97-AF65-F5344CB8AC3E}">
        <p14:creationId xmlns:p14="http://schemas.microsoft.com/office/powerpoint/2010/main" val="1496597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434E4-F7A3-4501-AB2D-DF360BF8A0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7725C2-A9DE-40F9-8F38-C15A7573E9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285EC5-CC6F-486B-996D-EE6AD437B6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21E461-8C1E-40DA-9EBC-6C4265D4B49C}"/>
              </a:ext>
            </a:extLst>
          </p:cNvPr>
          <p:cNvSpPr>
            <a:spLocks noGrp="1"/>
          </p:cNvSpPr>
          <p:nvPr>
            <p:ph type="dt" sz="half" idx="10"/>
          </p:nvPr>
        </p:nvSpPr>
        <p:spPr/>
        <p:txBody>
          <a:bodyPr/>
          <a:lstStyle/>
          <a:p>
            <a:fld id="{F8ED324E-2714-4ACC-8851-C1BD88F8B770}" type="datetimeFigureOut">
              <a:rPr lang="en-GB" smtClean="0"/>
              <a:t>13/07/2020</a:t>
            </a:fld>
            <a:endParaRPr lang="en-GB"/>
          </a:p>
        </p:txBody>
      </p:sp>
      <p:sp>
        <p:nvSpPr>
          <p:cNvPr id="6" name="Footer Placeholder 5">
            <a:extLst>
              <a:ext uri="{FF2B5EF4-FFF2-40B4-BE49-F238E27FC236}">
                <a16:creationId xmlns:a16="http://schemas.microsoft.com/office/drawing/2014/main" id="{09CE8573-6F60-4792-BB07-FBA71216D3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4FD30A-836A-4660-B600-03DD3759E1CC}"/>
              </a:ext>
            </a:extLst>
          </p:cNvPr>
          <p:cNvSpPr>
            <a:spLocks noGrp="1"/>
          </p:cNvSpPr>
          <p:nvPr>
            <p:ph type="sldNum" sz="quarter" idx="12"/>
          </p:nvPr>
        </p:nvSpPr>
        <p:spPr/>
        <p:txBody>
          <a:bodyPr/>
          <a:lstStyle/>
          <a:p>
            <a:fld id="{2DDB6942-04C6-4405-ACE6-7F26AC3E71E8}" type="slidenum">
              <a:rPr lang="en-GB" smtClean="0"/>
              <a:t>‹#›</a:t>
            </a:fld>
            <a:endParaRPr lang="en-GB"/>
          </a:p>
        </p:txBody>
      </p:sp>
    </p:spTree>
    <p:extLst>
      <p:ext uri="{BB962C8B-B14F-4D97-AF65-F5344CB8AC3E}">
        <p14:creationId xmlns:p14="http://schemas.microsoft.com/office/powerpoint/2010/main" val="221872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FBC65-F06D-4E5D-BA0F-4CFC8D7002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20E919-870A-4CDA-80AA-E9E7D17D0E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279330-AAE2-4450-8258-31275C6F76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6BA3BF-37C5-4821-A55E-CD71F132BF61}"/>
              </a:ext>
            </a:extLst>
          </p:cNvPr>
          <p:cNvSpPr>
            <a:spLocks noGrp="1"/>
          </p:cNvSpPr>
          <p:nvPr>
            <p:ph type="dt" sz="half" idx="10"/>
          </p:nvPr>
        </p:nvSpPr>
        <p:spPr/>
        <p:txBody>
          <a:bodyPr/>
          <a:lstStyle/>
          <a:p>
            <a:fld id="{F8ED324E-2714-4ACC-8851-C1BD88F8B770}" type="datetimeFigureOut">
              <a:rPr lang="en-GB" smtClean="0"/>
              <a:t>13/07/2020</a:t>
            </a:fld>
            <a:endParaRPr lang="en-GB"/>
          </a:p>
        </p:txBody>
      </p:sp>
      <p:sp>
        <p:nvSpPr>
          <p:cNvPr id="6" name="Footer Placeholder 5">
            <a:extLst>
              <a:ext uri="{FF2B5EF4-FFF2-40B4-BE49-F238E27FC236}">
                <a16:creationId xmlns:a16="http://schemas.microsoft.com/office/drawing/2014/main" id="{D9810776-3FCF-48EB-9072-C1DA504E99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CB2D27-F1B8-40D3-B2D4-D08B5DEFCE5F}"/>
              </a:ext>
            </a:extLst>
          </p:cNvPr>
          <p:cNvSpPr>
            <a:spLocks noGrp="1"/>
          </p:cNvSpPr>
          <p:nvPr>
            <p:ph type="sldNum" sz="quarter" idx="12"/>
          </p:nvPr>
        </p:nvSpPr>
        <p:spPr/>
        <p:txBody>
          <a:bodyPr/>
          <a:lstStyle/>
          <a:p>
            <a:fld id="{2DDB6942-04C6-4405-ACE6-7F26AC3E71E8}" type="slidenum">
              <a:rPr lang="en-GB" smtClean="0"/>
              <a:t>‹#›</a:t>
            </a:fld>
            <a:endParaRPr lang="en-GB"/>
          </a:p>
        </p:txBody>
      </p:sp>
    </p:spTree>
    <p:extLst>
      <p:ext uri="{BB962C8B-B14F-4D97-AF65-F5344CB8AC3E}">
        <p14:creationId xmlns:p14="http://schemas.microsoft.com/office/powerpoint/2010/main" val="2082971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7FE5-2CC0-4BE1-A45C-DC4F82BB34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4D4B0D-3EC1-4C87-A73D-5BBB2142D40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EAABF5-0F4C-4695-9732-2E5AC77CFEFB}"/>
              </a:ext>
            </a:extLst>
          </p:cNvPr>
          <p:cNvSpPr>
            <a:spLocks noGrp="1"/>
          </p:cNvSpPr>
          <p:nvPr>
            <p:ph type="dt" sz="half" idx="10"/>
          </p:nvPr>
        </p:nvSpPr>
        <p:spPr/>
        <p:txBody>
          <a:bodyPr/>
          <a:lstStyle/>
          <a:p>
            <a:fld id="{F8ED324E-2714-4ACC-8851-C1BD88F8B770}" type="datetimeFigureOut">
              <a:rPr lang="en-GB" smtClean="0"/>
              <a:t>13/07/2020</a:t>
            </a:fld>
            <a:endParaRPr lang="en-GB"/>
          </a:p>
        </p:txBody>
      </p:sp>
      <p:sp>
        <p:nvSpPr>
          <p:cNvPr id="5" name="Footer Placeholder 4">
            <a:extLst>
              <a:ext uri="{FF2B5EF4-FFF2-40B4-BE49-F238E27FC236}">
                <a16:creationId xmlns:a16="http://schemas.microsoft.com/office/drawing/2014/main" id="{D5230540-D1B3-4C31-AB08-5364CD3676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181F25-2B98-4EB3-B80E-C0238F14D8D2}"/>
              </a:ext>
            </a:extLst>
          </p:cNvPr>
          <p:cNvSpPr>
            <a:spLocks noGrp="1"/>
          </p:cNvSpPr>
          <p:nvPr>
            <p:ph type="sldNum" sz="quarter" idx="12"/>
          </p:nvPr>
        </p:nvSpPr>
        <p:spPr/>
        <p:txBody>
          <a:bodyPr/>
          <a:lstStyle/>
          <a:p>
            <a:fld id="{2DDB6942-04C6-4405-ACE6-7F26AC3E71E8}" type="slidenum">
              <a:rPr lang="en-GB" smtClean="0"/>
              <a:t>‹#›</a:t>
            </a:fld>
            <a:endParaRPr lang="en-GB"/>
          </a:p>
        </p:txBody>
      </p:sp>
    </p:spTree>
    <p:extLst>
      <p:ext uri="{BB962C8B-B14F-4D97-AF65-F5344CB8AC3E}">
        <p14:creationId xmlns:p14="http://schemas.microsoft.com/office/powerpoint/2010/main" val="1497078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3C5E5B-CE47-457A-886D-54DB479968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BFD046-CD18-41A0-91CD-6038924507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645524-B5A5-4523-94AF-68A9D5B3ACD6}"/>
              </a:ext>
            </a:extLst>
          </p:cNvPr>
          <p:cNvSpPr>
            <a:spLocks noGrp="1"/>
          </p:cNvSpPr>
          <p:nvPr>
            <p:ph type="dt" sz="half" idx="10"/>
          </p:nvPr>
        </p:nvSpPr>
        <p:spPr/>
        <p:txBody>
          <a:bodyPr/>
          <a:lstStyle/>
          <a:p>
            <a:fld id="{F8ED324E-2714-4ACC-8851-C1BD88F8B770}" type="datetimeFigureOut">
              <a:rPr lang="en-GB" smtClean="0"/>
              <a:t>13/07/2020</a:t>
            </a:fld>
            <a:endParaRPr lang="en-GB"/>
          </a:p>
        </p:txBody>
      </p:sp>
      <p:sp>
        <p:nvSpPr>
          <p:cNvPr id="5" name="Footer Placeholder 4">
            <a:extLst>
              <a:ext uri="{FF2B5EF4-FFF2-40B4-BE49-F238E27FC236}">
                <a16:creationId xmlns:a16="http://schemas.microsoft.com/office/drawing/2014/main" id="{612ACE87-E41E-4334-8C56-BFEFA4082B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AA3E26-E40F-435E-92FB-39EC7F72F447}"/>
              </a:ext>
            </a:extLst>
          </p:cNvPr>
          <p:cNvSpPr>
            <a:spLocks noGrp="1"/>
          </p:cNvSpPr>
          <p:nvPr>
            <p:ph type="sldNum" sz="quarter" idx="12"/>
          </p:nvPr>
        </p:nvSpPr>
        <p:spPr/>
        <p:txBody>
          <a:bodyPr/>
          <a:lstStyle/>
          <a:p>
            <a:fld id="{2DDB6942-04C6-4405-ACE6-7F26AC3E71E8}" type="slidenum">
              <a:rPr lang="en-GB" smtClean="0"/>
              <a:t>‹#›</a:t>
            </a:fld>
            <a:endParaRPr lang="en-GB"/>
          </a:p>
        </p:txBody>
      </p:sp>
    </p:spTree>
    <p:extLst>
      <p:ext uri="{BB962C8B-B14F-4D97-AF65-F5344CB8AC3E}">
        <p14:creationId xmlns:p14="http://schemas.microsoft.com/office/powerpoint/2010/main" val="2218456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A8A57-C388-4F49-87AD-1AFA794223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704A65-83E9-46BF-B4B9-4E1A02CF4F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B063B-7C1C-4FD4-93EC-674935EB8C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ED324E-2714-4ACC-8851-C1BD88F8B770}" type="datetimeFigureOut">
              <a:rPr lang="en-GB" smtClean="0"/>
              <a:t>13/07/2020</a:t>
            </a:fld>
            <a:endParaRPr lang="en-GB"/>
          </a:p>
        </p:txBody>
      </p:sp>
      <p:sp>
        <p:nvSpPr>
          <p:cNvPr id="5" name="Footer Placeholder 4">
            <a:extLst>
              <a:ext uri="{FF2B5EF4-FFF2-40B4-BE49-F238E27FC236}">
                <a16:creationId xmlns:a16="http://schemas.microsoft.com/office/drawing/2014/main" id="{58D754E6-B623-4F91-B07E-4829DBCD0D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60BCEBB-1D5D-4AA9-9E76-6A0EE91E5C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DB6942-04C6-4405-ACE6-7F26AC3E71E8}" type="slidenum">
              <a:rPr lang="en-GB" smtClean="0"/>
              <a:t>‹#›</a:t>
            </a:fld>
            <a:endParaRPr lang="en-GB"/>
          </a:p>
        </p:txBody>
      </p:sp>
    </p:spTree>
    <p:extLst>
      <p:ext uri="{BB962C8B-B14F-4D97-AF65-F5344CB8AC3E}">
        <p14:creationId xmlns:p14="http://schemas.microsoft.com/office/powerpoint/2010/main" val="46510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disabilityinpublichealth.org/1-1/"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www.inclusionlondon.org.uk/disability-in-london/social-model/the-social-model-of-disability-and-the-cultural-model-of-deafness/" TargetMode="External"/><Relationship Id="rId5" Type="http://schemas.openxmlformats.org/officeDocument/2006/relationships/hyperlink" Target="http://www.disabilitywales.org/social-model/" TargetMode="External"/><Relationship Id="rId4" Type="http://schemas.openxmlformats.org/officeDocument/2006/relationships/hyperlink" Target="https://rcni.com/hosted-content/rcn/first-steps/social-model-of-disabi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00FF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A8BD85B-FAF0-4823-A5C7-F3C6654D7E01}"/>
              </a:ext>
            </a:extLst>
          </p:cNvPr>
          <p:cNvSpPr/>
          <p:nvPr/>
        </p:nvSpPr>
        <p:spPr>
          <a:xfrm>
            <a:off x="8391525" y="148620"/>
            <a:ext cx="3614737" cy="1938992"/>
          </a:xfrm>
          <a:prstGeom prst="rect">
            <a:avLst/>
          </a:prstGeom>
          <a:noFill/>
        </p:spPr>
        <p:txBody>
          <a:bodyPr wrap="square" lIns="91440" tIns="45720" rIns="91440" bIns="45720">
            <a:spAutoFit/>
          </a:bodyPr>
          <a:lstStyle/>
          <a:p>
            <a:pPr algn="ctr"/>
            <a:r>
              <a:rPr lang="en-US" sz="4000" b="1" dirty="0">
                <a:ln w="22225">
                  <a:solidFill>
                    <a:schemeClr val="tx1"/>
                  </a:solidFill>
                  <a:prstDash val="solid"/>
                </a:ln>
                <a:solidFill>
                  <a:schemeClr val="bg1"/>
                </a:solidFill>
              </a:rPr>
              <a:t>What is the </a:t>
            </a:r>
          </a:p>
          <a:p>
            <a:pPr algn="ctr"/>
            <a:r>
              <a:rPr lang="en-US" sz="4000" b="1" dirty="0">
                <a:ln w="22225">
                  <a:solidFill>
                    <a:schemeClr val="tx1"/>
                  </a:solidFill>
                  <a:prstDash val="solid"/>
                </a:ln>
                <a:solidFill>
                  <a:schemeClr val="bg1"/>
                </a:solidFill>
              </a:rPr>
              <a:t>Social Model of Disability?</a:t>
            </a:r>
          </a:p>
        </p:txBody>
      </p:sp>
      <p:sp>
        <p:nvSpPr>
          <p:cNvPr id="6" name="TextBox 5">
            <a:extLst>
              <a:ext uri="{FF2B5EF4-FFF2-40B4-BE49-F238E27FC236}">
                <a16:creationId xmlns:a16="http://schemas.microsoft.com/office/drawing/2014/main" id="{43FAAB6B-BCF9-48BE-B282-60CCF3CFF1A0}"/>
              </a:ext>
            </a:extLst>
          </p:cNvPr>
          <p:cNvSpPr txBox="1"/>
          <p:nvPr/>
        </p:nvSpPr>
        <p:spPr>
          <a:xfrm>
            <a:off x="185738" y="2594579"/>
            <a:ext cx="2457450" cy="369332"/>
          </a:xfrm>
          <a:prstGeom prst="rect">
            <a:avLst/>
          </a:prstGeom>
          <a:noFill/>
        </p:spPr>
        <p:txBody>
          <a:bodyPr wrap="square" rtlCol="0">
            <a:spAutoFit/>
          </a:bodyPr>
          <a:lstStyle/>
          <a:p>
            <a:r>
              <a:rPr lang="en-GB" dirty="0"/>
              <a:t>(Adriane </a:t>
            </a:r>
            <a:r>
              <a:rPr lang="en-GB" dirty="0" err="1"/>
              <a:t>Griffen</a:t>
            </a:r>
            <a:r>
              <a:rPr lang="en-GB" dirty="0"/>
              <a:t>, n.d.)</a:t>
            </a:r>
          </a:p>
        </p:txBody>
      </p:sp>
      <p:pic>
        <p:nvPicPr>
          <p:cNvPr id="2" name="Picture 1">
            <a:extLst>
              <a:ext uri="{FF2B5EF4-FFF2-40B4-BE49-F238E27FC236}">
                <a16:creationId xmlns:a16="http://schemas.microsoft.com/office/drawing/2014/main" id="{9D920A4C-8E1E-492B-94A9-FAED1D5A10A6}"/>
              </a:ext>
            </a:extLst>
          </p:cNvPr>
          <p:cNvPicPr>
            <a:picLocks noChangeAspect="1"/>
          </p:cNvPicPr>
          <p:nvPr/>
        </p:nvPicPr>
        <p:blipFill>
          <a:blip r:embed="rId2"/>
          <a:stretch>
            <a:fillRect/>
          </a:stretch>
        </p:blipFill>
        <p:spPr>
          <a:xfrm>
            <a:off x="185738" y="188534"/>
            <a:ext cx="8034337" cy="2406045"/>
          </a:xfrm>
          <a:prstGeom prst="rect">
            <a:avLst/>
          </a:prstGeom>
        </p:spPr>
      </p:pic>
      <p:sp>
        <p:nvSpPr>
          <p:cNvPr id="3" name="TextBox 2">
            <a:extLst>
              <a:ext uri="{FF2B5EF4-FFF2-40B4-BE49-F238E27FC236}">
                <a16:creationId xmlns:a16="http://schemas.microsoft.com/office/drawing/2014/main" id="{34027EBE-9A73-4FA1-853C-EE93AB753634}"/>
              </a:ext>
            </a:extLst>
          </p:cNvPr>
          <p:cNvSpPr txBox="1"/>
          <p:nvPr/>
        </p:nvSpPr>
        <p:spPr>
          <a:xfrm>
            <a:off x="185738" y="3244334"/>
            <a:ext cx="2457450" cy="3416320"/>
          </a:xfrm>
          <a:prstGeom prst="rect">
            <a:avLst/>
          </a:prstGeom>
          <a:noFill/>
          <a:ln w="38100">
            <a:solidFill>
              <a:schemeClr val="bg1"/>
            </a:solidFill>
          </a:ln>
        </p:spPr>
        <p:txBody>
          <a:bodyPr wrap="square" rtlCol="0">
            <a:spAutoFit/>
          </a:bodyPr>
          <a:lstStyle/>
          <a:p>
            <a:pPr algn="ctr"/>
            <a:r>
              <a:rPr lang="en-GB" dirty="0"/>
              <a:t>“Instead of seeing the person with disability as ‘having something wrong’ that needs to be ‘fixed’, the social model sees society and the barriers it places to the aspirations and progress of people with disabilities as being at fault.” </a:t>
            </a:r>
          </a:p>
          <a:p>
            <a:pPr algn="ctr"/>
            <a:r>
              <a:rPr lang="en-GB" dirty="0"/>
              <a:t> (Nursing, 2016)</a:t>
            </a:r>
          </a:p>
        </p:txBody>
      </p:sp>
      <p:sp>
        <p:nvSpPr>
          <p:cNvPr id="9" name="TextBox 8">
            <a:extLst>
              <a:ext uri="{FF2B5EF4-FFF2-40B4-BE49-F238E27FC236}">
                <a16:creationId xmlns:a16="http://schemas.microsoft.com/office/drawing/2014/main" id="{72955A3F-DE33-4154-8FAB-2FF8C4273B61}"/>
              </a:ext>
            </a:extLst>
          </p:cNvPr>
          <p:cNvSpPr txBox="1"/>
          <p:nvPr/>
        </p:nvSpPr>
        <p:spPr>
          <a:xfrm>
            <a:off x="2880042" y="3269734"/>
            <a:ext cx="2809875" cy="1938992"/>
          </a:xfrm>
          <a:prstGeom prst="rect">
            <a:avLst/>
          </a:prstGeom>
          <a:noFill/>
          <a:ln w="57150">
            <a:solidFill>
              <a:schemeClr val="bg1"/>
            </a:solidFill>
          </a:ln>
        </p:spPr>
        <p:txBody>
          <a:bodyPr wrap="square" rtlCol="0">
            <a:spAutoFit/>
          </a:bodyPr>
          <a:lstStyle/>
          <a:p>
            <a:r>
              <a:rPr lang="en-GB" sz="2000" dirty="0"/>
              <a:t>“The Social Model of Disability makes the important difference between ‘impairment’ and ‘disability’.” </a:t>
            </a:r>
          </a:p>
          <a:p>
            <a:r>
              <a:rPr lang="en-GB" sz="2000" dirty="0"/>
              <a:t>(Cymru, n.d.)</a:t>
            </a:r>
          </a:p>
        </p:txBody>
      </p:sp>
      <p:pic>
        <p:nvPicPr>
          <p:cNvPr id="10" name="Picture 9">
            <a:extLst>
              <a:ext uri="{FF2B5EF4-FFF2-40B4-BE49-F238E27FC236}">
                <a16:creationId xmlns:a16="http://schemas.microsoft.com/office/drawing/2014/main" id="{A70089DE-C968-4986-8D90-1306E7C1D681}"/>
              </a:ext>
            </a:extLst>
          </p:cNvPr>
          <p:cNvPicPr>
            <a:picLocks noChangeAspect="1"/>
          </p:cNvPicPr>
          <p:nvPr/>
        </p:nvPicPr>
        <p:blipFill>
          <a:blip r:embed="rId3"/>
          <a:stretch>
            <a:fillRect/>
          </a:stretch>
        </p:blipFill>
        <p:spPr>
          <a:xfrm>
            <a:off x="5851524" y="3244334"/>
            <a:ext cx="3186113" cy="2866906"/>
          </a:xfrm>
          <a:prstGeom prst="rect">
            <a:avLst/>
          </a:prstGeom>
        </p:spPr>
      </p:pic>
      <p:pic>
        <p:nvPicPr>
          <p:cNvPr id="11" name="Picture 10">
            <a:extLst>
              <a:ext uri="{FF2B5EF4-FFF2-40B4-BE49-F238E27FC236}">
                <a16:creationId xmlns:a16="http://schemas.microsoft.com/office/drawing/2014/main" id="{4C6ABF2D-06EA-4CD5-BDD0-C4D4BC7706DA}"/>
              </a:ext>
            </a:extLst>
          </p:cNvPr>
          <p:cNvPicPr>
            <a:picLocks noChangeAspect="1"/>
          </p:cNvPicPr>
          <p:nvPr/>
        </p:nvPicPr>
        <p:blipFill>
          <a:blip r:embed="rId4"/>
          <a:stretch>
            <a:fillRect/>
          </a:stretch>
        </p:blipFill>
        <p:spPr>
          <a:xfrm>
            <a:off x="9005887" y="3231654"/>
            <a:ext cx="3186113" cy="2879586"/>
          </a:xfrm>
          <a:prstGeom prst="rect">
            <a:avLst/>
          </a:prstGeom>
        </p:spPr>
      </p:pic>
      <p:sp>
        <p:nvSpPr>
          <p:cNvPr id="12" name="TextBox 11">
            <a:extLst>
              <a:ext uri="{FF2B5EF4-FFF2-40B4-BE49-F238E27FC236}">
                <a16:creationId xmlns:a16="http://schemas.microsoft.com/office/drawing/2014/main" id="{3103126F-B480-4FD9-86E9-D8B53B48C9F3}"/>
              </a:ext>
            </a:extLst>
          </p:cNvPr>
          <p:cNvSpPr txBox="1"/>
          <p:nvPr/>
        </p:nvSpPr>
        <p:spPr>
          <a:xfrm>
            <a:off x="5851524" y="6291322"/>
            <a:ext cx="3186113" cy="369332"/>
          </a:xfrm>
          <a:prstGeom prst="rect">
            <a:avLst/>
          </a:prstGeom>
          <a:noFill/>
        </p:spPr>
        <p:txBody>
          <a:bodyPr wrap="square" rtlCol="0">
            <a:spAutoFit/>
          </a:bodyPr>
          <a:lstStyle/>
          <a:p>
            <a:r>
              <a:rPr lang="en-GB"/>
              <a:t> (London, 2020)</a:t>
            </a:r>
            <a:endParaRPr lang="en-GB" dirty="0"/>
          </a:p>
        </p:txBody>
      </p:sp>
    </p:spTree>
    <p:extLst>
      <p:ext uri="{BB962C8B-B14F-4D97-AF65-F5344CB8AC3E}">
        <p14:creationId xmlns:p14="http://schemas.microsoft.com/office/powerpoint/2010/main" val="774362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AF950E6-C108-482D-B1B4-248D27C25A00}"/>
              </a:ext>
            </a:extLst>
          </p:cNvPr>
          <p:cNvSpPr>
            <a:spLocks noGrp="1"/>
          </p:cNvSpPr>
          <p:nvPr>
            <p:ph type="title"/>
          </p:nvPr>
        </p:nvSpPr>
        <p:spPr>
          <a:xfrm>
            <a:off x="640079" y="2053641"/>
            <a:ext cx="3669161" cy="2760098"/>
          </a:xfrm>
        </p:spPr>
        <p:txBody>
          <a:bodyPr>
            <a:normAutofit/>
          </a:bodyPr>
          <a:lstStyle/>
          <a:p>
            <a:r>
              <a:rPr lang="en-GB">
                <a:solidFill>
                  <a:srgbClr val="FFFFFF"/>
                </a:solidFill>
              </a:rPr>
              <a:t>References</a:t>
            </a:r>
          </a:p>
        </p:txBody>
      </p:sp>
      <p:sp>
        <p:nvSpPr>
          <p:cNvPr id="3" name="Content Placeholder 2">
            <a:extLst>
              <a:ext uri="{FF2B5EF4-FFF2-40B4-BE49-F238E27FC236}">
                <a16:creationId xmlns:a16="http://schemas.microsoft.com/office/drawing/2014/main" id="{BE449014-EDED-4CFD-BD5C-3583E4D40961}"/>
              </a:ext>
            </a:extLst>
          </p:cNvPr>
          <p:cNvSpPr>
            <a:spLocks noGrp="1"/>
          </p:cNvSpPr>
          <p:nvPr>
            <p:ph idx="1"/>
          </p:nvPr>
        </p:nvSpPr>
        <p:spPr>
          <a:xfrm>
            <a:off x="5114925" y="1047750"/>
            <a:ext cx="6272208" cy="5641975"/>
          </a:xfrm>
        </p:spPr>
        <p:txBody>
          <a:bodyPr anchor="ctr">
            <a:normAutofit/>
          </a:bodyPr>
          <a:lstStyle/>
          <a:p>
            <a:r>
              <a:rPr lang="en-US" sz="2100" dirty="0"/>
              <a:t>Adriane </a:t>
            </a:r>
            <a:r>
              <a:rPr lang="en-US" sz="2100" dirty="0" err="1"/>
              <a:t>Griffen</a:t>
            </a:r>
            <a:r>
              <a:rPr lang="en-US" sz="2100" dirty="0"/>
              <a:t>, D. M. M., n.d. </a:t>
            </a:r>
            <a:r>
              <a:rPr lang="en-US" sz="2100" i="1" dirty="0"/>
              <a:t>Disability in Public Health. </a:t>
            </a:r>
            <a:r>
              <a:rPr lang="en-US" sz="2100" dirty="0"/>
              <a:t>[Online] </a:t>
            </a:r>
            <a:br>
              <a:rPr lang="en-US" sz="2100" dirty="0"/>
            </a:br>
            <a:r>
              <a:rPr lang="en-US" sz="2100" dirty="0"/>
              <a:t>Available at: </a:t>
            </a:r>
            <a:r>
              <a:rPr lang="en-US" sz="2100" u="sng" dirty="0">
                <a:hlinkClick r:id="rId3">
                  <a:extLst>
                    <a:ext uri="{A12FA001-AC4F-418D-AE19-62706E023703}">
                      <ahyp:hlinkClr xmlns:ahyp="http://schemas.microsoft.com/office/drawing/2018/hyperlinkcolor" val="tx"/>
                    </a:ext>
                  </a:extLst>
                </a:hlinkClick>
              </a:rPr>
              <a:t>https://disabilityinpublichealth.org/1-1/</a:t>
            </a:r>
            <a:r>
              <a:rPr lang="en-US" sz="2100" u="sng" dirty="0"/>
              <a:t> </a:t>
            </a:r>
            <a:r>
              <a:rPr lang="en-US" sz="2100" dirty="0"/>
              <a:t>[Accessed 13 7 2020].</a:t>
            </a:r>
          </a:p>
          <a:p>
            <a:r>
              <a:rPr lang="en-GB" sz="2100" dirty="0"/>
              <a:t>Nursing, R. C. o., 2016. Royal College of Nursing. [Online]  Available at: </a:t>
            </a:r>
            <a:r>
              <a:rPr lang="en-GB" sz="2100" dirty="0">
                <a:hlinkClick r:id="rId4">
                  <a:extLst>
                    <a:ext uri="{A12FA001-AC4F-418D-AE19-62706E023703}">
                      <ahyp:hlinkClr xmlns:ahyp="http://schemas.microsoft.com/office/drawing/2018/hyperlinkcolor" val="tx"/>
                    </a:ext>
                  </a:extLst>
                </a:hlinkClick>
              </a:rPr>
              <a:t>https://rcni.com/hosted-content/rcn/first-steps/social-model-of-disability</a:t>
            </a:r>
            <a:r>
              <a:rPr lang="en-GB" sz="2100" dirty="0"/>
              <a:t> [Accessed 13 7 2020].</a:t>
            </a:r>
          </a:p>
          <a:p>
            <a:r>
              <a:rPr lang="en-GB" sz="2100" dirty="0"/>
              <a:t>Cymru, D. W. A., n.d. Disability Wales </a:t>
            </a:r>
            <a:r>
              <a:rPr lang="en-GB" sz="2100" dirty="0" err="1"/>
              <a:t>Anabledd</a:t>
            </a:r>
            <a:r>
              <a:rPr lang="en-GB" sz="2100" dirty="0"/>
              <a:t> Cymru. [Online]  Available at: </a:t>
            </a:r>
            <a:r>
              <a:rPr lang="en-GB" sz="2100" dirty="0">
                <a:hlinkClick r:id="rId5">
                  <a:extLst>
                    <a:ext uri="{A12FA001-AC4F-418D-AE19-62706E023703}">
                      <ahyp:hlinkClr xmlns:ahyp="http://schemas.microsoft.com/office/drawing/2018/hyperlinkcolor" val="tx"/>
                    </a:ext>
                  </a:extLst>
                </a:hlinkClick>
              </a:rPr>
              <a:t>http://www.disabilitywales.org/social-model/</a:t>
            </a:r>
            <a:r>
              <a:rPr lang="en-GB" sz="2100" dirty="0"/>
              <a:t> [Accessed 13 7 2020].</a:t>
            </a:r>
          </a:p>
          <a:p>
            <a:r>
              <a:rPr lang="en-GB" sz="2100" dirty="0"/>
              <a:t>London, I., 2020. Inclusion London. [Online]  Available at: </a:t>
            </a:r>
            <a:r>
              <a:rPr lang="en-GB" sz="2100" dirty="0">
                <a:hlinkClick r:id="rId6">
                  <a:extLst>
                    <a:ext uri="{A12FA001-AC4F-418D-AE19-62706E023703}">
                      <ahyp:hlinkClr xmlns:ahyp="http://schemas.microsoft.com/office/drawing/2018/hyperlinkcolor" val="tx"/>
                    </a:ext>
                  </a:extLst>
                </a:hlinkClick>
              </a:rPr>
              <a:t>https://www.inclusionlondon.org.uk/disability-in-london/social-model/the-social-model-of-disability-and-the-cultural-model-of-deafness/</a:t>
            </a:r>
            <a:r>
              <a:rPr lang="en-GB" sz="2100" dirty="0"/>
              <a:t> [Accessed 13 7 2020].</a:t>
            </a:r>
          </a:p>
          <a:p>
            <a:endParaRPr lang="en-GB" sz="2400" dirty="0">
              <a:solidFill>
                <a:srgbClr val="000000"/>
              </a:solidFill>
            </a:endParaRPr>
          </a:p>
          <a:p>
            <a:endParaRPr lang="en-GB" sz="2400" dirty="0">
              <a:solidFill>
                <a:srgbClr val="000000"/>
              </a:solidFill>
            </a:endParaRPr>
          </a:p>
        </p:txBody>
      </p:sp>
    </p:spTree>
    <p:extLst>
      <p:ext uri="{BB962C8B-B14F-4D97-AF65-F5344CB8AC3E}">
        <p14:creationId xmlns:p14="http://schemas.microsoft.com/office/powerpoint/2010/main" val="42010766"/>
      </p:ext>
    </p:extLst>
  </p:cSld>
  <p:clrMapOvr>
    <a:masterClrMapping/>
  </p:clrMapOvr>
</p:sld>
</file>

<file path=ppt/theme/theme1.xml><?xml version="1.0" encoding="utf-8"?>
<a:theme xmlns:a="http://schemas.openxmlformats.org/drawingml/2006/main" name="Office Theme">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254</Words>
  <Application>Microsoft Office PowerPoint</Application>
  <PresentationFormat>Widescreen</PresentationFormat>
  <Paragraphs>13</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 </cp:lastModifiedBy>
  <cp:revision>2</cp:revision>
  <dcterms:created xsi:type="dcterms:W3CDTF">2020-07-13T13:15:59Z</dcterms:created>
  <dcterms:modified xsi:type="dcterms:W3CDTF">2020-07-13T13:24:00Z</dcterms:modified>
</cp:coreProperties>
</file>