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  <p:sldId id="354" r:id="rId100"/>
    <p:sldId id="355" r:id="rId101"/>
    <p:sldId id="356" r:id="rId102"/>
    <p:sldId id="357" r:id="rId103"/>
    <p:sldId id="358" r:id="rId104"/>
    <p:sldId id="359" r:id="rId105"/>
    <p:sldId id="360" r:id="rId106"/>
    <p:sldId id="361" r:id="rId107"/>
    <p:sldId id="362" r:id="rId108"/>
    <p:sldId id="363" r:id="rId109"/>
    <p:sldId id="364" r:id="rId110"/>
    <p:sldId id="365" r:id="rId111"/>
    <p:sldId id="366" r:id="rId112"/>
    <p:sldId id="367" r:id="rId113"/>
    <p:sldId id="368" r:id="rId114"/>
    <p:sldId id="369" r:id="rId115"/>
    <p:sldId id="370" r:id="rId116"/>
    <p:sldId id="371" r:id="rId117"/>
    <p:sldId id="372" r:id="rId118"/>
    <p:sldId id="373" r:id="rId119"/>
    <p:sldId id="374" r:id="rId120"/>
    <p:sldId id="375" r:id="rId121"/>
    <p:sldId id="376" r:id="rId122"/>
    <p:sldId id="377" r:id="rId123"/>
    <p:sldId id="378" r:id="rId124"/>
    <p:sldId id="379" r:id="rId125"/>
    <p:sldId id="380" r:id="rId126"/>
    <p:sldId id="381" r:id="rId127"/>
    <p:sldId id="382" r:id="rId128"/>
    <p:sldId id="383" r:id="rId129"/>
    <p:sldId id="384" r:id="rId130"/>
    <p:sldId id="385" r:id="rId131"/>
    <p:sldId id="386" r:id="rId132"/>
    <p:sldId id="387" r:id="rId133"/>
    <p:sldId id="388" r:id="rId134"/>
    <p:sldId id="389" r:id="rId135"/>
    <p:sldId id="390" r:id="rId136"/>
    <p:sldId id="391" r:id="rId137"/>
    <p:sldId id="392" r:id="rId138"/>
    <p:sldId id="393" r:id="rId139"/>
    <p:sldId id="394" r:id="rId140"/>
    <p:sldId id="395" r:id="rId141"/>
    <p:sldId id="396" r:id="rId142"/>
    <p:sldId id="397" r:id="rId143"/>
    <p:sldId id="398" r:id="rId144"/>
    <p:sldId id="399" r:id="rId145"/>
    <p:sldId id="400" r:id="rId146"/>
    <p:sldId id="401" r:id="rId147"/>
    <p:sldId id="402" r:id="rId148"/>
    <p:sldId id="403" r:id="rId149"/>
    <p:sldId id="404" r:id="rId150"/>
    <p:sldId id="405" r:id="rId151"/>
    <p:sldId id="406" r:id="rId152"/>
    <p:sldId id="407" r:id="rId153"/>
    <p:sldId id="408" r:id="rId154"/>
    <p:sldId id="409" r:id="rId155"/>
    <p:sldId id="410" r:id="rId156"/>
    <p:sldId id="411" r:id="rId157"/>
    <p:sldId id="412" r:id="rId158"/>
    <p:sldId id="413" r:id="rId159"/>
    <p:sldId id="414" r:id="rId160"/>
    <p:sldId id="415" r:id="rId161"/>
    <p:sldId id="416" r:id="rId162"/>
    <p:sldId id="417" r:id="rId163"/>
    <p:sldId id="418" r:id="rId164"/>
    <p:sldId id="419" r:id="rId165"/>
    <p:sldId id="420" r:id="rId166"/>
    <p:sldId id="421" r:id="rId167"/>
    <p:sldId id="422" r:id="rId168"/>
    <p:sldId id="423" r:id="rId169"/>
    <p:sldId id="424" r:id="rId170"/>
    <p:sldId id="425" r:id="rId171"/>
    <p:sldId id="426" r:id="rId172"/>
    <p:sldId id="427" r:id="rId173"/>
    <p:sldId id="428" r:id="rId174"/>
    <p:sldId id="429" r:id="rId175"/>
    <p:sldId id="430" r:id="rId176"/>
    <p:sldId id="431" r:id="rId177"/>
    <p:sldId id="432" r:id="rId178"/>
    <p:sldId id="433" r:id="rId179"/>
    <p:sldId id="434" r:id="rId180"/>
    <p:sldId id="435" r:id="rId181"/>
    <p:sldId id="436" r:id="rId182"/>
    <p:sldId id="437" r:id="rId183"/>
    <p:sldId id="438" r:id="rId184"/>
    <p:sldId id="439" r:id="rId185"/>
    <p:sldId id="440" r:id="rId186"/>
    <p:sldId id="441" r:id="rId187"/>
    <p:sldId id="442" r:id="rId188"/>
    <p:sldId id="443" r:id="rId189"/>
    <p:sldId id="444" r:id="rId190"/>
    <p:sldId id="445" r:id="rId191"/>
    <p:sldId id="446" r:id="rId192"/>
    <p:sldId id="447" r:id="rId193"/>
    <p:sldId id="448" r:id="rId194"/>
    <p:sldId id="449" r:id="rId195"/>
    <p:sldId id="450" r:id="rId196"/>
    <p:sldId id="451" r:id="rId197"/>
    <p:sldId id="452" r:id="rId198"/>
    <p:sldId id="453" r:id="rId199"/>
    <p:sldId id="454" r:id="rId200"/>
    <p:sldId id="455" r:id="rId201"/>
    <p:sldId id="456" r:id="rId202"/>
    <p:sldId id="457" r:id="rId203"/>
    <p:sldId id="458" r:id="rId204"/>
    <p:sldId id="459" r:id="rId205"/>
    <p:sldId id="460" r:id="rId206"/>
    <p:sldId id="461" r:id="rId207"/>
    <p:sldId id="462" r:id="rId208"/>
    <p:sldId id="463" r:id="rId209"/>
    <p:sldId id="464" r:id="rId210"/>
    <p:sldId id="465" r:id="rId211"/>
    <p:sldId id="466" r:id="rId212"/>
    <p:sldId id="467" r:id="rId213"/>
    <p:sldId id="468" r:id="rId214"/>
    <p:sldId id="469" r:id="rId215"/>
    <p:sldId id="470" r:id="rId216"/>
    <p:sldId id="471" r:id="rId217"/>
    <p:sldId id="472" r:id="rId218"/>
    <p:sldId id="473" r:id="rId219"/>
    <p:sldId id="474" r:id="rId220"/>
    <p:sldId id="475" r:id="rId221"/>
    <p:sldId id="476" r:id="rId222"/>
    <p:sldId id="477" r:id="rId223"/>
    <p:sldId id="478" r:id="rId224"/>
    <p:sldId id="479" r:id="rId225"/>
    <p:sldId id="480" r:id="rId226"/>
    <p:sldId id="481" r:id="rId227"/>
    <p:sldId id="482" r:id="rId228"/>
    <p:sldId id="483" r:id="rId229"/>
    <p:sldId id="484" r:id="rId230"/>
    <p:sldId id="485" r:id="rId231"/>
    <p:sldId id="486" r:id="rId232"/>
    <p:sldId id="487" r:id="rId233"/>
    <p:sldId id="488" r:id="rId234"/>
    <p:sldId id="489" r:id="rId2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90" d="100"/>
          <a:sy n="90" d="100"/>
        </p:scale>
        <p:origin x="16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3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63" Type="http://schemas.openxmlformats.org/officeDocument/2006/relationships/slide" Target="slides/slide59.xml"/><Relationship Id="rId84" Type="http://schemas.openxmlformats.org/officeDocument/2006/relationships/slide" Target="slides/slide80.xml"/><Relationship Id="rId138" Type="http://schemas.openxmlformats.org/officeDocument/2006/relationships/slide" Target="slides/slide134.xml"/><Relationship Id="rId159" Type="http://schemas.openxmlformats.org/officeDocument/2006/relationships/slide" Target="slides/slide155.xml"/><Relationship Id="rId170" Type="http://schemas.openxmlformats.org/officeDocument/2006/relationships/slide" Target="slides/slide166.xml"/><Relationship Id="rId191" Type="http://schemas.openxmlformats.org/officeDocument/2006/relationships/slide" Target="slides/slide187.xml"/><Relationship Id="rId205" Type="http://schemas.openxmlformats.org/officeDocument/2006/relationships/slide" Target="slides/slide201.xml"/><Relationship Id="rId226" Type="http://schemas.openxmlformats.org/officeDocument/2006/relationships/slide" Target="slides/slide22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53" Type="http://schemas.openxmlformats.org/officeDocument/2006/relationships/slide" Target="slides/slide49.xml"/><Relationship Id="rId74" Type="http://schemas.openxmlformats.org/officeDocument/2006/relationships/slide" Target="slides/slide70.xml"/><Relationship Id="rId128" Type="http://schemas.openxmlformats.org/officeDocument/2006/relationships/slide" Target="slides/slide124.xml"/><Relationship Id="rId149" Type="http://schemas.openxmlformats.org/officeDocument/2006/relationships/slide" Target="slides/slide145.xml"/><Relationship Id="rId5" Type="http://schemas.openxmlformats.org/officeDocument/2006/relationships/slide" Target="slides/slide1.xml"/><Relationship Id="rId95" Type="http://schemas.openxmlformats.org/officeDocument/2006/relationships/slide" Target="slides/slide91.xml"/><Relationship Id="rId160" Type="http://schemas.openxmlformats.org/officeDocument/2006/relationships/slide" Target="slides/slide156.xml"/><Relationship Id="rId181" Type="http://schemas.openxmlformats.org/officeDocument/2006/relationships/slide" Target="slides/slide177.xml"/><Relationship Id="rId216" Type="http://schemas.openxmlformats.org/officeDocument/2006/relationships/slide" Target="slides/slide212.xml"/><Relationship Id="rId237" Type="http://schemas.openxmlformats.org/officeDocument/2006/relationships/viewProps" Target="viewProps.xml"/><Relationship Id="rId22" Type="http://schemas.openxmlformats.org/officeDocument/2006/relationships/slide" Target="slides/slide18.xml"/><Relationship Id="rId43" Type="http://schemas.openxmlformats.org/officeDocument/2006/relationships/slide" Target="slides/slide39.xml"/><Relationship Id="rId64" Type="http://schemas.openxmlformats.org/officeDocument/2006/relationships/slide" Target="slides/slide60.xml"/><Relationship Id="rId118" Type="http://schemas.openxmlformats.org/officeDocument/2006/relationships/slide" Target="slides/slide114.xml"/><Relationship Id="rId139" Type="http://schemas.openxmlformats.org/officeDocument/2006/relationships/slide" Target="slides/slide135.xml"/><Relationship Id="rId85" Type="http://schemas.openxmlformats.org/officeDocument/2006/relationships/slide" Target="slides/slide81.xml"/><Relationship Id="rId150" Type="http://schemas.openxmlformats.org/officeDocument/2006/relationships/slide" Target="slides/slide146.xml"/><Relationship Id="rId171" Type="http://schemas.openxmlformats.org/officeDocument/2006/relationships/slide" Target="slides/slide167.xml"/><Relationship Id="rId192" Type="http://schemas.openxmlformats.org/officeDocument/2006/relationships/slide" Target="slides/slide188.xml"/><Relationship Id="rId206" Type="http://schemas.openxmlformats.org/officeDocument/2006/relationships/slide" Target="slides/slide202.xml"/><Relationship Id="rId227" Type="http://schemas.openxmlformats.org/officeDocument/2006/relationships/slide" Target="slides/slide223.xml"/><Relationship Id="rId12" Type="http://schemas.openxmlformats.org/officeDocument/2006/relationships/slide" Target="slides/slide8.xml"/><Relationship Id="rId33" Type="http://schemas.openxmlformats.org/officeDocument/2006/relationships/slide" Target="slides/slide29.xml"/><Relationship Id="rId108" Type="http://schemas.openxmlformats.org/officeDocument/2006/relationships/slide" Target="slides/slide104.xml"/><Relationship Id="rId129" Type="http://schemas.openxmlformats.org/officeDocument/2006/relationships/slide" Target="slides/slide125.xml"/><Relationship Id="rId54" Type="http://schemas.openxmlformats.org/officeDocument/2006/relationships/slide" Target="slides/slide50.xml"/><Relationship Id="rId75" Type="http://schemas.openxmlformats.org/officeDocument/2006/relationships/slide" Target="slides/slide71.xml"/><Relationship Id="rId96" Type="http://schemas.openxmlformats.org/officeDocument/2006/relationships/slide" Target="slides/slide92.xml"/><Relationship Id="rId140" Type="http://schemas.openxmlformats.org/officeDocument/2006/relationships/slide" Target="slides/slide136.xml"/><Relationship Id="rId161" Type="http://schemas.openxmlformats.org/officeDocument/2006/relationships/slide" Target="slides/slide157.xml"/><Relationship Id="rId182" Type="http://schemas.openxmlformats.org/officeDocument/2006/relationships/slide" Target="slides/slide178.xml"/><Relationship Id="rId217" Type="http://schemas.openxmlformats.org/officeDocument/2006/relationships/slide" Target="slides/slide213.xml"/><Relationship Id="rId6" Type="http://schemas.openxmlformats.org/officeDocument/2006/relationships/slide" Target="slides/slide2.xml"/><Relationship Id="rId238" Type="http://schemas.openxmlformats.org/officeDocument/2006/relationships/theme" Target="theme/theme1.xml"/><Relationship Id="rId23" Type="http://schemas.openxmlformats.org/officeDocument/2006/relationships/slide" Target="slides/slide19.xml"/><Relationship Id="rId119" Type="http://schemas.openxmlformats.org/officeDocument/2006/relationships/slide" Target="slides/slide115.xml"/><Relationship Id="rId44" Type="http://schemas.openxmlformats.org/officeDocument/2006/relationships/slide" Target="slides/slide40.xml"/><Relationship Id="rId65" Type="http://schemas.openxmlformats.org/officeDocument/2006/relationships/slide" Target="slides/slide61.xml"/><Relationship Id="rId86" Type="http://schemas.openxmlformats.org/officeDocument/2006/relationships/slide" Target="slides/slide82.xml"/><Relationship Id="rId130" Type="http://schemas.openxmlformats.org/officeDocument/2006/relationships/slide" Target="slides/slide126.xml"/><Relationship Id="rId151" Type="http://schemas.openxmlformats.org/officeDocument/2006/relationships/slide" Target="slides/slide147.xml"/><Relationship Id="rId172" Type="http://schemas.openxmlformats.org/officeDocument/2006/relationships/slide" Target="slides/slide168.xml"/><Relationship Id="rId193" Type="http://schemas.openxmlformats.org/officeDocument/2006/relationships/slide" Target="slides/slide189.xml"/><Relationship Id="rId207" Type="http://schemas.openxmlformats.org/officeDocument/2006/relationships/slide" Target="slides/slide203.xml"/><Relationship Id="rId228" Type="http://schemas.openxmlformats.org/officeDocument/2006/relationships/slide" Target="slides/slide224.xml"/><Relationship Id="rId13" Type="http://schemas.openxmlformats.org/officeDocument/2006/relationships/slide" Target="slides/slide9.xml"/><Relationship Id="rId109" Type="http://schemas.openxmlformats.org/officeDocument/2006/relationships/slide" Target="slides/slide105.xml"/><Relationship Id="rId34" Type="http://schemas.openxmlformats.org/officeDocument/2006/relationships/slide" Target="slides/slide30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20" Type="http://schemas.openxmlformats.org/officeDocument/2006/relationships/slide" Target="slides/slide116.xml"/><Relationship Id="rId141" Type="http://schemas.openxmlformats.org/officeDocument/2006/relationships/slide" Target="slides/slide137.xml"/><Relationship Id="rId7" Type="http://schemas.openxmlformats.org/officeDocument/2006/relationships/slide" Target="slides/slide3.xml"/><Relationship Id="rId162" Type="http://schemas.openxmlformats.org/officeDocument/2006/relationships/slide" Target="slides/slide158.xml"/><Relationship Id="rId183" Type="http://schemas.openxmlformats.org/officeDocument/2006/relationships/slide" Target="slides/slide179.xml"/><Relationship Id="rId218" Type="http://schemas.openxmlformats.org/officeDocument/2006/relationships/slide" Target="slides/slide214.xml"/><Relationship Id="rId239" Type="http://schemas.openxmlformats.org/officeDocument/2006/relationships/tableStyles" Target="tableStyles.xml"/><Relationship Id="rId24" Type="http://schemas.openxmlformats.org/officeDocument/2006/relationships/slide" Target="slides/slide20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slide" Target="slides/slide106.xml"/><Relationship Id="rId131" Type="http://schemas.openxmlformats.org/officeDocument/2006/relationships/slide" Target="slides/slide127.xml"/><Relationship Id="rId152" Type="http://schemas.openxmlformats.org/officeDocument/2006/relationships/slide" Target="slides/slide148.xml"/><Relationship Id="rId173" Type="http://schemas.openxmlformats.org/officeDocument/2006/relationships/slide" Target="slides/slide169.xml"/><Relationship Id="rId194" Type="http://schemas.openxmlformats.org/officeDocument/2006/relationships/slide" Target="slides/slide190.xml"/><Relationship Id="rId208" Type="http://schemas.openxmlformats.org/officeDocument/2006/relationships/slide" Target="slides/slide204.xml"/><Relationship Id="rId229" Type="http://schemas.openxmlformats.org/officeDocument/2006/relationships/slide" Target="slides/slide225.xml"/><Relationship Id="rId240" Type="http://schemas.microsoft.com/office/2016/11/relationships/changesInfo" Target="changesInfos/changesInfo1.xml"/><Relationship Id="rId14" Type="http://schemas.openxmlformats.org/officeDocument/2006/relationships/slide" Target="slides/slide10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8" Type="http://schemas.openxmlformats.org/officeDocument/2006/relationships/slide" Target="slides/slide4.xml"/><Relationship Id="rId98" Type="http://schemas.openxmlformats.org/officeDocument/2006/relationships/slide" Target="slides/slide94.xml"/><Relationship Id="rId121" Type="http://schemas.openxmlformats.org/officeDocument/2006/relationships/slide" Target="slides/slide117.xml"/><Relationship Id="rId142" Type="http://schemas.openxmlformats.org/officeDocument/2006/relationships/slide" Target="slides/slide138.xml"/><Relationship Id="rId163" Type="http://schemas.openxmlformats.org/officeDocument/2006/relationships/slide" Target="slides/slide159.xml"/><Relationship Id="rId184" Type="http://schemas.openxmlformats.org/officeDocument/2006/relationships/slide" Target="slides/slide180.xml"/><Relationship Id="rId219" Type="http://schemas.openxmlformats.org/officeDocument/2006/relationships/slide" Target="slides/slide215.xml"/><Relationship Id="rId230" Type="http://schemas.openxmlformats.org/officeDocument/2006/relationships/slide" Target="slides/slide226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88" Type="http://schemas.openxmlformats.org/officeDocument/2006/relationships/slide" Target="slides/slide84.xml"/><Relationship Id="rId111" Type="http://schemas.openxmlformats.org/officeDocument/2006/relationships/slide" Target="slides/slide107.xml"/><Relationship Id="rId132" Type="http://schemas.openxmlformats.org/officeDocument/2006/relationships/slide" Target="slides/slide128.xml"/><Relationship Id="rId153" Type="http://schemas.openxmlformats.org/officeDocument/2006/relationships/slide" Target="slides/slide149.xml"/><Relationship Id="rId174" Type="http://schemas.openxmlformats.org/officeDocument/2006/relationships/slide" Target="slides/slide170.xml"/><Relationship Id="rId195" Type="http://schemas.openxmlformats.org/officeDocument/2006/relationships/slide" Target="slides/slide191.xml"/><Relationship Id="rId209" Type="http://schemas.openxmlformats.org/officeDocument/2006/relationships/slide" Target="slides/slide205.xml"/><Relationship Id="rId190" Type="http://schemas.openxmlformats.org/officeDocument/2006/relationships/slide" Target="slides/slide186.xml"/><Relationship Id="rId204" Type="http://schemas.openxmlformats.org/officeDocument/2006/relationships/slide" Target="slides/slide200.xml"/><Relationship Id="rId220" Type="http://schemas.openxmlformats.org/officeDocument/2006/relationships/slide" Target="slides/slide216.xml"/><Relationship Id="rId225" Type="http://schemas.openxmlformats.org/officeDocument/2006/relationships/slide" Target="slides/slide221.xml"/><Relationship Id="rId15" Type="http://schemas.openxmlformats.org/officeDocument/2006/relationships/slide" Target="slides/slide11.xml"/><Relationship Id="rId36" Type="http://schemas.openxmlformats.org/officeDocument/2006/relationships/slide" Target="slides/slide32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27" Type="http://schemas.openxmlformats.org/officeDocument/2006/relationships/slide" Target="slides/slide12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52" Type="http://schemas.openxmlformats.org/officeDocument/2006/relationships/slide" Target="slides/slide48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122" Type="http://schemas.openxmlformats.org/officeDocument/2006/relationships/slide" Target="slides/slide118.xml"/><Relationship Id="rId143" Type="http://schemas.openxmlformats.org/officeDocument/2006/relationships/slide" Target="slides/slide139.xml"/><Relationship Id="rId148" Type="http://schemas.openxmlformats.org/officeDocument/2006/relationships/slide" Target="slides/slide144.xml"/><Relationship Id="rId164" Type="http://schemas.openxmlformats.org/officeDocument/2006/relationships/slide" Target="slides/slide160.xml"/><Relationship Id="rId169" Type="http://schemas.openxmlformats.org/officeDocument/2006/relationships/slide" Target="slides/slide165.xml"/><Relationship Id="rId185" Type="http://schemas.openxmlformats.org/officeDocument/2006/relationships/slide" Target="slides/slide18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80" Type="http://schemas.openxmlformats.org/officeDocument/2006/relationships/slide" Target="slides/slide176.xml"/><Relationship Id="rId210" Type="http://schemas.openxmlformats.org/officeDocument/2006/relationships/slide" Target="slides/slide206.xml"/><Relationship Id="rId215" Type="http://schemas.openxmlformats.org/officeDocument/2006/relationships/slide" Target="slides/slide211.xml"/><Relationship Id="rId236" Type="http://schemas.openxmlformats.org/officeDocument/2006/relationships/presProps" Target="presProps.xml"/><Relationship Id="rId26" Type="http://schemas.openxmlformats.org/officeDocument/2006/relationships/slide" Target="slides/slide22.xml"/><Relationship Id="rId231" Type="http://schemas.openxmlformats.org/officeDocument/2006/relationships/slide" Target="slides/slide227.xml"/><Relationship Id="rId47" Type="http://schemas.openxmlformats.org/officeDocument/2006/relationships/slide" Target="slides/slide43.xml"/><Relationship Id="rId68" Type="http://schemas.openxmlformats.org/officeDocument/2006/relationships/slide" Target="slides/slide64.xml"/><Relationship Id="rId89" Type="http://schemas.openxmlformats.org/officeDocument/2006/relationships/slide" Target="slides/slide85.xml"/><Relationship Id="rId112" Type="http://schemas.openxmlformats.org/officeDocument/2006/relationships/slide" Target="slides/slide108.xml"/><Relationship Id="rId133" Type="http://schemas.openxmlformats.org/officeDocument/2006/relationships/slide" Target="slides/slide129.xml"/><Relationship Id="rId154" Type="http://schemas.openxmlformats.org/officeDocument/2006/relationships/slide" Target="slides/slide150.xml"/><Relationship Id="rId175" Type="http://schemas.openxmlformats.org/officeDocument/2006/relationships/slide" Target="slides/slide171.xml"/><Relationship Id="rId196" Type="http://schemas.openxmlformats.org/officeDocument/2006/relationships/slide" Target="slides/slide192.xml"/><Relationship Id="rId200" Type="http://schemas.openxmlformats.org/officeDocument/2006/relationships/slide" Target="slides/slide196.xml"/><Relationship Id="rId16" Type="http://schemas.openxmlformats.org/officeDocument/2006/relationships/slide" Target="slides/slide12.xml"/><Relationship Id="rId221" Type="http://schemas.openxmlformats.org/officeDocument/2006/relationships/slide" Target="slides/slide217.xml"/><Relationship Id="rId37" Type="http://schemas.openxmlformats.org/officeDocument/2006/relationships/slide" Target="slides/slide33.xml"/><Relationship Id="rId58" Type="http://schemas.openxmlformats.org/officeDocument/2006/relationships/slide" Target="slides/slide54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123" Type="http://schemas.openxmlformats.org/officeDocument/2006/relationships/slide" Target="slides/slide119.xml"/><Relationship Id="rId144" Type="http://schemas.openxmlformats.org/officeDocument/2006/relationships/slide" Target="slides/slide140.xml"/><Relationship Id="rId90" Type="http://schemas.openxmlformats.org/officeDocument/2006/relationships/slide" Target="slides/slide86.xml"/><Relationship Id="rId165" Type="http://schemas.openxmlformats.org/officeDocument/2006/relationships/slide" Target="slides/slide161.xml"/><Relationship Id="rId186" Type="http://schemas.openxmlformats.org/officeDocument/2006/relationships/slide" Target="slides/slide182.xml"/><Relationship Id="rId211" Type="http://schemas.openxmlformats.org/officeDocument/2006/relationships/slide" Target="slides/slide207.xml"/><Relationship Id="rId232" Type="http://schemas.openxmlformats.org/officeDocument/2006/relationships/slide" Target="slides/slide228.xml"/><Relationship Id="rId27" Type="http://schemas.openxmlformats.org/officeDocument/2006/relationships/slide" Target="slides/slide23.xml"/><Relationship Id="rId48" Type="http://schemas.openxmlformats.org/officeDocument/2006/relationships/slide" Target="slides/slide44.xml"/><Relationship Id="rId69" Type="http://schemas.openxmlformats.org/officeDocument/2006/relationships/slide" Target="slides/slide65.xml"/><Relationship Id="rId113" Type="http://schemas.openxmlformats.org/officeDocument/2006/relationships/slide" Target="slides/slide109.xml"/><Relationship Id="rId134" Type="http://schemas.openxmlformats.org/officeDocument/2006/relationships/slide" Target="slides/slide130.xml"/><Relationship Id="rId80" Type="http://schemas.openxmlformats.org/officeDocument/2006/relationships/slide" Target="slides/slide76.xml"/><Relationship Id="rId155" Type="http://schemas.openxmlformats.org/officeDocument/2006/relationships/slide" Target="slides/slide151.xml"/><Relationship Id="rId176" Type="http://schemas.openxmlformats.org/officeDocument/2006/relationships/slide" Target="slides/slide172.xml"/><Relationship Id="rId197" Type="http://schemas.openxmlformats.org/officeDocument/2006/relationships/slide" Target="slides/slide193.xml"/><Relationship Id="rId201" Type="http://schemas.openxmlformats.org/officeDocument/2006/relationships/slide" Target="slides/slide197.xml"/><Relationship Id="rId222" Type="http://schemas.openxmlformats.org/officeDocument/2006/relationships/slide" Target="slides/slide218.xml"/><Relationship Id="rId17" Type="http://schemas.openxmlformats.org/officeDocument/2006/relationships/slide" Target="slides/slide13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24" Type="http://schemas.openxmlformats.org/officeDocument/2006/relationships/slide" Target="slides/slide120.xml"/><Relationship Id="rId70" Type="http://schemas.openxmlformats.org/officeDocument/2006/relationships/slide" Target="slides/slide66.xml"/><Relationship Id="rId91" Type="http://schemas.openxmlformats.org/officeDocument/2006/relationships/slide" Target="slides/slide87.xml"/><Relationship Id="rId145" Type="http://schemas.openxmlformats.org/officeDocument/2006/relationships/slide" Target="slides/slide141.xml"/><Relationship Id="rId166" Type="http://schemas.openxmlformats.org/officeDocument/2006/relationships/slide" Target="slides/slide162.xml"/><Relationship Id="rId187" Type="http://schemas.openxmlformats.org/officeDocument/2006/relationships/slide" Target="slides/slide183.xml"/><Relationship Id="rId1" Type="http://schemas.openxmlformats.org/officeDocument/2006/relationships/customXml" Target="../customXml/item1.xml"/><Relationship Id="rId212" Type="http://schemas.openxmlformats.org/officeDocument/2006/relationships/slide" Target="slides/slide208.xml"/><Relationship Id="rId233" Type="http://schemas.openxmlformats.org/officeDocument/2006/relationships/slide" Target="slides/slide229.xml"/><Relationship Id="rId28" Type="http://schemas.openxmlformats.org/officeDocument/2006/relationships/slide" Target="slides/slide24.xml"/><Relationship Id="rId49" Type="http://schemas.openxmlformats.org/officeDocument/2006/relationships/slide" Target="slides/slide45.xml"/><Relationship Id="rId114" Type="http://schemas.openxmlformats.org/officeDocument/2006/relationships/slide" Target="slides/slide110.xml"/><Relationship Id="rId60" Type="http://schemas.openxmlformats.org/officeDocument/2006/relationships/slide" Target="slides/slide56.xml"/><Relationship Id="rId81" Type="http://schemas.openxmlformats.org/officeDocument/2006/relationships/slide" Target="slides/slide77.xml"/><Relationship Id="rId135" Type="http://schemas.openxmlformats.org/officeDocument/2006/relationships/slide" Target="slides/slide131.xml"/><Relationship Id="rId156" Type="http://schemas.openxmlformats.org/officeDocument/2006/relationships/slide" Target="slides/slide152.xml"/><Relationship Id="rId177" Type="http://schemas.openxmlformats.org/officeDocument/2006/relationships/slide" Target="slides/slide173.xml"/><Relationship Id="rId198" Type="http://schemas.openxmlformats.org/officeDocument/2006/relationships/slide" Target="slides/slide194.xml"/><Relationship Id="rId202" Type="http://schemas.openxmlformats.org/officeDocument/2006/relationships/slide" Target="slides/slide198.xml"/><Relationship Id="rId223" Type="http://schemas.openxmlformats.org/officeDocument/2006/relationships/slide" Target="slides/slide21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50" Type="http://schemas.openxmlformats.org/officeDocument/2006/relationships/slide" Target="slides/slide46.xml"/><Relationship Id="rId104" Type="http://schemas.openxmlformats.org/officeDocument/2006/relationships/slide" Target="slides/slide100.xml"/><Relationship Id="rId125" Type="http://schemas.openxmlformats.org/officeDocument/2006/relationships/slide" Target="slides/slide121.xml"/><Relationship Id="rId146" Type="http://schemas.openxmlformats.org/officeDocument/2006/relationships/slide" Target="slides/slide142.xml"/><Relationship Id="rId167" Type="http://schemas.openxmlformats.org/officeDocument/2006/relationships/slide" Target="slides/slide163.xml"/><Relationship Id="rId188" Type="http://schemas.openxmlformats.org/officeDocument/2006/relationships/slide" Target="slides/slide184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13" Type="http://schemas.openxmlformats.org/officeDocument/2006/relationships/slide" Target="slides/slide209.xml"/><Relationship Id="rId234" Type="http://schemas.openxmlformats.org/officeDocument/2006/relationships/slide" Target="slides/slide230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40" Type="http://schemas.openxmlformats.org/officeDocument/2006/relationships/slide" Target="slides/slide36.xml"/><Relationship Id="rId115" Type="http://schemas.openxmlformats.org/officeDocument/2006/relationships/slide" Target="slides/slide111.xml"/><Relationship Id="rId136" Type="http://schemas.openxmlformats.org/officeDocument/2006/relationships/slide" Target="slides/slide132.xml"/><Relationship Id="rId157" Type="http://schemas.openxmlformats.org/officeDocument/2006/relationships/slide" Target="slides/slide153.xml"/><Relationship Id="rId178" Type="http://schemas.openxmlformats.org/officeDocument/2006/relationships/slide" Target="slides/slide174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9" Type="http://schemas.openxmlformats.org/officeDocument/2006/relationships/slide" Target="slides/slide195.xml"/><Relationship Id="rId203" Type="http://schemas.openxmlformats.org/officeDocument/2006/relationships/slide" Target="slides/slide199.xml"/><Relationship Id="rId19" Type="http://schemas.openxmlformats.org/officeDocument/2006/relationships/slide" Target="slides/slide15.xml"/><Relationship Id="rId224" Type="http://schemas.openxmlformats.org/officeDocument/2006/relationships/slide" Target="slides/slide220.xml"/><Relationship Id="rId30" Type="http://schemas.openxmlformats.org/officeDocument/2006/relationships/slide" Target="slides/slide26.xml"/><Relationship Id="rId105" Type="http://schemas.openxmlformats.org/officeDocument/2006/relationships/slide" Target="slides/slide101.xml"/><Relationship Id="rId126" Type="http://schemas.openxmlformats.org/officeDocument/2006/relationships/slide" Target="slides/slide122.xml"/><Relationship Id="rId147" Type="http://schemas.openxmlformats.org/officeDocument/2006/relationships/slide" Target="slides/slide143.xml"/><Relationship Id="rId168" Type="http://schemas.openxmlformats.org/officeDocument/2006/relationships/slide" Target="slides/slide16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189" Type="http://schemas.openxmlformats.org/officeDocument/2006/relationships/slide" Target="slides/slide185.xml"/><Relationship Id="rId3" Type="http://schemas.openxmlformats.org/officeDocument/2006/relationships/customXml" Target="../customXml/item3.xml"/><Relationship Id="rId214" Type="http://schemas.openxmlformats.org/officeDocument/2006/relationships/slide" Target="slides/slide210.xml"/><Relationship Id="rId235" Type="http://schemas.openxmlformats.org/officeDocument/2006/relationships/slide" Target="slides/slide231.xml"/><Relationship Id="rId116" Type="http://schemas.openxmlformats.org/officeDocument/2006/relationships/slide" Target="slides/slide112.xml"/><Relationship Id="rId137" Type="http://schemas.openxmlformats.org/officeDocument/2006/relationships/slide" Target="slides/slide133.xml"/><Relationship Id="rId158" Type="http://schemas.openxmlformats.org/officeDocument/2006/relationships/slide" Target="slides/slide154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179" Type="http://schemas.openxmlformats.org/officeDocument/2006/relationships/slide" Target="slides/slide17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laji Matthewman (2133534)" userId="a228c871-f73a-416b-9e2b-bc640fb34343" providerId="ADAL" clId="{3F9DCF68-024C-4086-9E95-14B3C0DF226A}"/>
    <pc:docChg chg="custSel modSld">
      <pc:chgData name="Bolaji Matthewman (2133534)" userId="a228c871-f73a-416b-9e2b-bc640fb34343" providerId="ADAL" clId="{3F9DCF68-024C-4086-9E95-14B3C0DF226A}" dt="2022-08-02T09:32:02.380" v="45" actId="20577"/>
      <pc:docMkLst>
        <pc:docMk/>
      </pc:docMkLst>
      <pc:sldChg chg="modSp mod">
        <pc:chgData name="Bolaji Matthewman (2133534)" userId="a228c871-f73a-416b-9e2b-bc640fb34343" providerId="ADAL" clId="{3F9DCF68-024C-4086-9E95-14B3C0DF226A}" dt="2022-08-02T09:32:02.380" v="45" actId="20577"/>
        <pc:sldMkLst>
          <pc:docMk/>
          <pc:sldMk cId="2705982487" sldId="266"/>
        </pc:sldMkLst>
        <pc:spChg chg="mod">
          <ac:chgData name="Bolaji Matthewman (2133534)" userId="a228c871-f73a-416b-9e2b-bc640fb34343" providerId="ADAL" clId="{3F9DCF68-024C-4086-9E95-14B3C0DF226A}" dt="2022-08-02T09:32:02.380" v="45" actId="20577"/>
          <ac:spMkLst>
            <pc:docMk/>
            <pc:sldMk cId="2705982487" sldId="266"/>
            <ac:spMk id="2" creationId="{211686BB-8B0B-3CBB-F62C-ABD7489E3A9A}"/>
          </ac:spMkLst>
        </pc:spChg>
        <pc:spChg chg="mod">
          <ac:chgData name="Bolaji Matthewman (2133534)" userId="a228c871-f73a-416b-9e2b-bc640fb34343" providerId="ADAL" clId="{3F9DCF68-024C-4086-9E95-14B3C0DF226A}" dt="2022-08-02T09:30:18.162" v="1" actId="27636"/>
          <ac:spMkLst>
            <pc:docMk/>
            <pc:sldMk cId="2705982487" sldId="266"/>
            <ac:spMk id="3" creationId="{013671A4-A214-9E39-09E3-C1DBDA4787B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F78953-7404-4CC3-8DF9-D440E37D375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8A0201DC-BC9D-4689-9131-25BA9113DE93}">
      <dgm:prSet/>
      <dgm:spPr/>
      <dgm:t>
        <a:bodyPr/>
        <a:lstStyle/>
        <a:p>
          <a:r>
            <a:rPr lang="en-US" dirty="0"/>
            <a:t>My intended Career as a DISTRICT NURSE   </a:t>
          </a:r>
        </a:p>
      </dgm:t>
    </dgm:pt>
    <dgm:pt modelId="{B223F0CE-0635-47FD-9F9D-A3FFD7DCA180}" type="parTrans" cxnId="{8CABB2EE-8E46-4FFD-ACDD-715E956228BE}">
      <dgm:prSet/>
      <dgm:spPr/>
      <dgm:t>
        <a:bodyPr/>
        <a:lstStyle/>
        <a:p>
          <a:endParaRPr lang="en-US"/>
        </a:p>
      </dgm:t>
    </dgm:pt>
    <dgm:pt modelId="{04C46713-ABA3-4CA3-ACD1-67EE2288C736}" type="sibTrans" cxnId="{8CABB2EE-8E46-4FFD-ACDD-715E956228BE}">
      <dgm:prSet/>
      <dgm:spPr/>
      <dgm:t>
        <a:bodyPr/>
        <a:lstStyle/>
        <a:p>
          <a:endParaRPr lang="en-US"/>
        </a:p>
      </dgm:t>
    </dgm:pt>
    <dgm:pt modelId="{3DE2429B-31CB-41CA-A28E-80DE70349441}">
      <dgm:prSet/>
      <dgm:spPr/>
      <dgm:t>
        <a:bodyPr/>
        <a:lstStyle/>
        <a:p>
          <a:r>
            <a:rPr lang="en-US"/>
            <a:t>I need good Communication Skills</a:t>
          </a:r>
        </a:p>
      </dgm:t>
    </dgm:pt>
    <dgm:pt modelId="{D956A638-94B1-4B39-8820-12B08A4323E6}" type="parTrans" cxnId="{226A2698-638F-420B-A3A6-1A715059CA3D}">
      <dgm:prSet/>
      <dgm:spPr/>
      <dgm:t>
        <a:bodyPr/>
        <a:lstStyle/>
        <a:p>
          <a:endParaRPr lang="en-US"/>
        </a:p>
      </dgm:t>
    </dgm:pt>
    <dgm:pt modelId="{4E53717F-56D4-4111-B44C-4AE3BDAEB7C5}" type="sibTrans" cxnId="{226A2698-638F-420B-A3A6-1A715059CA3D}">
      <dgm:prSet/>
      <dgm:spPr/>
      <dgm:t>
        <a:bodyPr/>
        <a:lstStyle/>
        <a:p>
          <a:endParaRPr lang="en-US"/>
        </a:p>
      </dgm:t>
    </dgm:pt>
    <dgm:pt modelId="{12AEC1A1-7E1F-49DE-A991-6C8D6E425924}">
      <dgm:prSet/>
      <dgm:spPr/>
      <dgm:t>
        <a:bodyPr/>
        <a:lstStyle/>
        <a:p>
          <a:r>
            <a:rPr lang="en-US"/>
            <a:t>I need to continue to build my career development.</a:t>
          </a:r>
        </a:p>
      </dgm:t>
    </dgm:pt>
    <dgm:pt modelId="{F2907B89-87DA-4345-BB0D-4174CE7A2EA0}" type="parTrans" cxnId="{DAB4CC16-B65D-44CC-B3F8-4B8EEFEAE1C4}">
      <dgm:prSet/>
      <dgm:spPr/>
      <dgm:t>
        <a:bodyPr/>
        <a:lstStyle/>
        <a:p>
          <a:endParaRPr lang="en-US"/>
        </a:p>
      </dgm:t>
    </dgm:pt>
    <dgm:pt modelId="{27E32718-BD82-4FFB-9F1A-B08DEF64DA1C}" type="sibTrans" cxnId="{DAB4CC16-B65D-44CC-B3F8-4B8EEFEAE1C4}">
      <dgm:prSet/>
      <dgm:spPr/>
      <dgm:t>
        <a:bodyPr/>
        <a:lstStyle/>
        <a:p>
          <a:endParaRPr lang="en-US"/>
        </a:p>
      </dgm:t>
    </dgm:pt>
    <dgm:pt modelId="{2265DF00-A154-444A-95D5-DB3BE0B5A745}">
      <dgm:prSet/>
      <dgm:spPr/>
      <dgm:t>
        <a:bodyPr/>
        <a:lstStyle/>
        <a:p>
          <a:r>
            <a:rPr lang="en-US"/>
            <a:t>I need to improve  on my Leadership and management.</a:t>
          </a:r>
        </a:p>
      </dgm:t>
    </dgm:pt>
    <dgm:pt modelId="{1A002D04-5C95-4BDA-BA38-7A53798A470E}" type="parTrans" cxnId="{A79A001B-C33F-4299-BF45-75DC72871E15}">
      <dgm:prSet/>
      <dgm:spPr/>
      <dgm:t>
        <a:bodyPr/>
        <a:lstStyle/>
        <a:p>
          <a:endParaRPr lang="en-US"/>
        </a:p>
      </dgm:t>
    </dgm:pt>
    <dgm:pt modelId="{C5BF3A16-EABE-4D27-ADD2-EC1A4609972C}" type="sibTrans" cxnId="{A79A001B-C33F-4299-BF45-75DC72871E15}">
      <dgm:prSet/>
      <dgm:spPr/>
      <dgm:t>
        <a:bodyPr/>
        <a:lstStyle/>
        <a:p>
          <a:endParaRPr lang="en-US"/>
        </a:p>
      </dgm:t>
    </dgm:pt>
    <dgm:pt modelId="{788C8F2F-6030-4E8D-B308-5D1C004A74E9}">
      <dgm:prSet/>
      <dgm:spPr/>
      <dgm:t>
        <a:bodyPr/>
        <a:lstStyle/>
        <a:p>
          <a:r>
            <a:rPr lang="en-US"/>
            <a:t>I need to improve on my time management.</a:t>
          </a:r>
        </a:p>
      </dgm:t>
    </dgm:pt>
    <dgm:pt modelId="{B54F10DF-064F-4E90-B115-47C120C37B6E}" type="parTrans" cxnId="{C70DFEA6-586C-422B-AD04-7D5A7461D75D}">
      <dgm:prSet/>
      <dgm:spPr/>
      <dgm:t>
        <a:bodyPr/>
        <a:lstStyle/>
        <a:p>
          <a:endParaRPr lang="en-US"/>
        </a:p>
      </dgm:t>
    </dgm:pt>
    <dgm:pt modelId="{20774BEE-33B6-4A41-BCB5-D6925CC4CBED}" type="sibTrans" cxnId="{C70DFEA6-586C-422B-AD04-7D5A7461D75D}">
      <dgm:prSet/>
      <dgm:spPr/>
      <dgm:t>
        <a:bodyPr/>
        <a:lstStyle/>
        <a:p>
          <a:endParaRPr lang="en-US"/>
        </a:p>
      </dgm:t>
    </dgm:pt>
    <dgm:pt modelId="{315E6B90-26AB-4348-A410-451E32A56028}" type="pres">
      <dgm:prSet presAssocID="{AEF78953-7404-4CC3-8DF9-D440E37D3754}" presName="root" presStyleCnt="0">
        <dgm:presLayoutVars>
          <dgm:dir/>
          <dgm:resizeHandles val="exact"/>
        </dgm:presLayoutVars>
      </dgm:prSet>
      <dgm:spPr/>
    </dgm:pt>
    <dgm:pt modelId="{D767F7DF-A61E-4C1D-B211-BD68493B39FB}" type="pres">
      <dgm:prSet presAssocID="{8A0201DC-BC9D-4689-9131-25BA9113DE93}" presName="compNode" presStyleCnt="0"/>
      <dgm:spPr/>
    </dgm:pt>
    <dgm:pt modelId="{03F2481E-026F-4323-B24A-0C4110FA821B}" type="pres">
      <dgm:prSet presAssocID="{8A0201DC-BC9D-4689-9131-25BA9113DE93}" presName="bgRect" presStyleLbl="bgShp" presStyleIdx="0" presStyleCnt="5"/>
      <dgm:spPr/>
    </dgm:pt>
    <dgm:pt modelId="{F4FCAC72-4C01-4A60-9ECB-1BB5DBC887BE}" type="pres">
      <dgm:prSet presAssocID="{8A0201DC-BC9D-4689-9131-25BA9113DE9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9D308FF-32C6-4FE8-A4DB-4B6D7F0E1515}" type="pres">
      <dgm:prSet presAssocID="{8A0201DC-BC9D-4689-9131-25BA9113DE93}" presName="spaceRect" presStyleCnt="0"/>
      <dgm:spPr/>
    </dgm:pt>
    <dgm:pt modelId="{0E343535-FA70-49A4-92CA-51A1023D2A38}" type="pres">
      <dgm:prSet presAssocID="{8A0201DC-BC9D-4689-9131-25BA9113DE93}" presName="parTx" presStyleLbl="revTx" presStyleIdx="0" presStyleCnt="5">
        <dgm:presLayoutVars>
          <dgm:chMax val="0"/>
          <dgm:chPref val="0"/>
        </dgm:presLayoutVars>
      </dgm:prSet>
      <dgm:spPr/>
    </dgm:pt>
    <dgm:pt modelId="{833E94E9-A6E6-45DF-8475-458E83A777A3}" type="pres">
      <dgm:prSet presAssocID="{04C46713-ABA3-4CA3-ACD1-67EE2288C736}" presName="sibTrans" presStyleCnt="0"/>
      <dgm:spPr/>
    </dgm:pt>
    <dgm:pt modelId="{3341BFD6-BF37-4C4B-989D-D3E1D60DA1E1}" type="pres">
      <dgm:prSet presAssocID="{3DE2429B-31CB-41CA-A28E-80DE70349441}" presName="compNode" presStyleCnt="0"/>
      <dgm:spPr/>
    </dgm:pt>
    <dgm:pt modelId="{350BF912-3A80-4F65-A489-12473CEA0B35}" type="pres">
      <dgm:prSet presAssocID="{3DE2429B-31CB-41CA-A28E-80DE70349441}" presName="bgRect" presStyleLbl="bgShp" presStyleIdx="1" presStyleCnt="5"/>
      <dgm:spPr/>
    </dgm:pt>
    <dgm:pt modelId="{02690E27-90CE-4B09-A62C-3B340AD62904}" type="pres">
      <dgm:prSet presAssocID="{3DE2429B-31CB-41CA-A28E-80DE703494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40C89B0-C1A0-417C-9074-78B1A8E40FD1}" type="pres">
      <dgm:prSet presAssocID="{3DE2429B-31CB-41CA-A28E-80DE70349441}" presName="spaceRect" presStyleCnt="0"/>
      <dgm:spPr/>
    </dgm:pt>
    <dgm:pt modelId="{46A4F1C9-381A-404A-99ED-51F2ECE63303}" type="pres">
      <dgm:prSet presAssocID="{3DE2429B-31CB-41CA-A28E-80DE70349441}" presName="parTx" presStyleLbl="revTx" presStyleIdx="1" presStyleCnt="5">
        <dgm:presLayoutVars>
          <dgm:chMax val="0"/>
          <dgm:chPref val="0"/>
        </dgm:presLayoutVars>
      </dgm:prSet>
      <dgm:spPr/>
    </dgm:pt>
    <dgm:pt modelId="{742C59E9-5998-4DC8-8BB7-50B014D79928}" type="pres">
      <dgm:prSet presAssocID="{4E53717F-56D4-4111-B44C-4AE3BDAEB7C5}" presName="sibTrans" presStyleCnt="0"/>
      <dgm:spPr/>
    </dgm:pt>
    <dgm:pt modelId="{2609D44A-CC15-4CDF-8264-981B7BF6C282}" type="pres">
      <dgm:prSet presAssocID="{12AEC1A1-7E1F-49DE-A991-6C8D6E425924}" presName="compNode" presStyleCnt="0"/>
      <dgm:spPr/>
    </dgm:pt>
    <dgm:pt modelId="{020402C3-2C8E-4467-BB7D-8D89C53D4E38}" type="pres">
      <dgm:prSet presAssocID="{12AEC1A1-7E1F-49DE-A991-6C8D6E425924}" presName="bgRect" presStyleLbl="bgShp" presStyleIdx="2" presStyleCnt="5"/>
      <dgm:spPr/>
    </dgm:pt>
    <dgm:pt modelId="{43C9FD50-A15F-453D-B4A7-D96877E6FB0C}" type="pres">
      <dgm:prSet presAssocID="{12AEC1A1-7E1F-49DE-A991-6C8D6E4259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1E0301A4-DFE8-447D-95FD-00391BBC1D68}" type="pres">
      <dgm:prSet presAssocID="{12AEC1A1-7E1F-49DE-A991-6C8D6E425924}" presName="spaceRect" presStyleCnt="0"/>
      <dgm:spPr/>
    </dgm:pt>
    <dgm:pt modelId="{0A49A6F0-19A8-4798-9301-60A37DEF06F0}" type="pres">
      <dgm:prSet presAssocID="{12AEC1A1-7E1F-49DE-A991-6C8D6E425924}" presName="parTx" presStyleLbl="revTx" presStyleIdx="2" presStyleCnt="5">
        <dgm:presLayoutVars>
          <dgm:chMax val="0"/>
          <dgm:chPref val="0"/>
        </dgm:presLayoutVars>
      </dgm:prSet>
      <dgm:spPr/>
    </dgm:pt>
    <dgm:pt modelId="{4167B287-98D1-4C4D-A243-8863806944FC}" type="pres">
      <dgm:prSet presAssocID="{27E32718-BD82-4FFB-9F1A-B08DEF64DA1C}" presName="sibTrans" presStyleCnt="0"/>
      <dgm:spPr/>
    </dgm:pt>
    <dgm:pt modelId="{EA5650A6-A8F4-4CF9-AD43-4CD4040AB95D}" type="pres">
      <dgm:prSet presAssocID="{2265DF00-A154-444A-95D5-DB3BE0B5A745}" presName="compNode" presStyleCnt="0"/>
      <dgm:spPr/>
    </dgm:pt>
    <dgm:pt modelId="{25EAA9C2-E915-4C0C-8365-753D1AD8E5F1}" type="pres">
      <dgm:prSet presAssocID="{2265DF00-A154-444A-95D5-DB3BE0B5A745}" presName="bgRect" presStyleLbl="bgShp" presStyleIdx="3" presStyleCnt="5"/>
      <dgm:spPr/>
    </dgm:pt>
    <dgm:pt modelId="{C0E9AD4B-3FFE-49EE-AB74-A1BC0A7EDEFC}" type="pres">
      <dgm:prSet presAssocID="{2265DF00-A154-444A-95D5-DB3BE0B5A74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F2ED51D-6779-473C-B2D8-887B235E37C5}" type="pres">
      <dgm:prSet presAssocID="{2265DF00-A154-444A-95D5-DB3BE0B5A745}" presName="spaceRect" presStyleCnt="0"/>
      <dgm:spPr/>
    </dgm:pt>
    <dgm:pt modelId="{60C264AD-CF35-4DF2-AD31-73D9D7464F55}" type="pres">
      <dgm:prSet presAssocID="{2265DF00-A154-444A-95D5-DB3BE0B5A745}" presName="parTx" presStyleLbl="revTx" presStyleIdx="3" presStyleCnt="5">
        <dgm:presLayoutVars>
          <dgm:chMax val="0"/>
          <dgm:chPref val="0"/>
        </dgm:presLayoutVars>
      </dgm:prSet>
      <dgm:spPr/>
    </dgm:pt>
    <dgm:pt modelId="{C5416A48-1FD7-4EDE-9A9B-C6109B577C84}" type="pres">
      <dgm:prSet presAssocID="{C5BF3A16-EABE-4D27-ADD2-EC1A4609972C}" presName="sibTrans" presStyleCnt="0"/>
      <dgm:spPr/>
    </dgm:pt>
    <dgm:pt modelId="{2052D550-9382-483B-8536-6C51DDAD583C}" type="pres">
      <dgm:prSet presAssocID="{788C8F2F-6030-4E8D-B308-5D1C004A74E9}" presName="compNode" presStyleCnt="0"/>
      <dgm:spPr/>
    </dgm:pt>
    <dgm:pt modelId="{4C10C89E-2F02-41E5-9D73-9890CA0734CF}" type="pres">
      <dgm:prSet presAssocID="{788C8F2F-6030-4E8D-B308-5D1C004A74E9}" presName="bgRect" presStyleLbl="bgShp" presStyleIdx="4" presStyleCnt="5"/>
      <dgm:spPr/>
    </dgm:pt>
    <dgm:pt modelId="{171FAA38-286F-4AFA-B5B3-20827237D68C}" type="pres">
      <dgm:prSet presAssocID="{788C8F2F-6030-4E8D-B308-5D1C004A74E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FAAE011-9677-4696-8192-894BB57A5AB1}" type="pres">
      <dgm:prSet presAssocID="{788C8F2F-6030-4E8D-B308-5D1C004A74E9}" presName="spaceRect" presStyleCnt="0"/>
      <dgm:spPr/>
    </dgm:pt>
    <dgm:pt modelId="{953524EB-2FE4-4FBD-9360-87C6D650A604}" type="pres">
      <dgm:prSet presAssocID="{788C8F2F-6030-4E8D-B308-5D1C004A74E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AB4CC16-B65D-44CC-B3F8-4B8EEFEAE1C4}" srcId="{AEF78953-7404-4CC3-8DF9-D440E37D3754}" destId="{12AEC1A1-7E1F-49DE-A991-6C8D6E425924}" srcOrd="2" destOrd="0" parTransId="{F2907B89-87DA-4345-BB0D-4174CE7A2EA0}" sibTransId="{27E32718-BD82-4FFB-9F1A-B08DEF64DA1C}"/>
    <dgm:cxn modelId="{A79A001B-C33F-4299-BF45-75DC72871E15}" srcId="{AEF78953-7404-4CC3-8DF9-D440E37D3754}" destId="{2265DF00-A154-444A-95D5-DB3BE0B5A745}" srcOrd="3" destOrd="0" parTransId="{1A002D04-5C95-4BDA-BA38-7A53798A470E}" sibTransId="{C5BF3A16-EABE-4D27-ADD2-EC1A4609972C}"/>
    <dgm:cxn modelId="{FCCDA442-78F6-485D-91AE-130F1872B5E8}" type="presOf" srcId="{3DE2429B-31CB-41CA-A28E-80DE70349441}" destId="{46A4F1C9-381A-404A-99ED-51F2ECE63303}" srcOrd="0" destOrd="0" presId="urn:microsoft.com/office/officeart/2018/2/layout/IconVerticalSolidList"/>
    <dgm:cxn modelId="{5C635D55-231D-47AD-BC62-1DB54CDAB729}" type="presOf" srcId="{2265DF00-A154-444A-95D5-DB3BE0B5A745}" destId="{60C264AD-CF35-4DF2-AD31-73D9D7464F55}" srcOrd="0" destOrd="0" presId="urn:microsoft.com/office/officeart/2018/2/layout/IconVerticalSolidList"/>
    <dgm:cxn modelId="{2E0E1C89-6A72-4BBE-AFD9-65D47D17231C}" type="presOf" srcId="{AEF78953-7404-4CC3-8DF9-D440E37D3754}" destId="{315E6B90-26AB-4348-A410-451E32A56028}" srcOrd="0" destOrd="0" presId="urn:microsoft.com/office/officeart/2018/2/layout/IconVerticalSolidList"/>
    <dgm:cxn modelId="{226A2698-638F-420B-A3A6-1A715059CA3D}" srcId="{AEF78953-7404-4CC3-8DF9-D440E37D3754}" destId="{3DE2429B-31CB-41CA-A28E-80DE70349441}" srcOrd="1" destOrd="0" parTransId="{D956A638-94B1-4B39-8820-12B08A4323E6}" sibTransId="{4E53717F-56D4-4111-B44C-4AE3BDAEB7C5}"/>
    <dgm:cxn modelId="{C70DFEA6-586C-422B-AD04-7D5A7461D75D}" srcId="{AEF78953-7404-4CC3-8DF9-D440E37D3754}" destId="{788C8F2F-6030-4E8D-B308-5D1C004A74E9}" srcOrd="4" destOrd="0" parTransId="{B54F10DF-064F-4E90-B115-47C120C37B6E}" sibTransId="{20774BEE-33B6-4A41-BCB5-D6925CC4CBED}"/>
    <dgm:cxn modelId="{B28497B5-B54A-452B-9967-CA968712404F}" type="presOf" srcId="{8A0201DC-BC9D-4689-9131-25BA9113DE93}" destId="{0E343535-FA70-49A4-92CA-51A1023D2A38}" srcOrd="0" destOrd="0" presId="urn:microsoft.com/office/officeart/2018/2/layout/IconVerticalSolidList"/>
    <dgm:cxn modelId="{97BE23BA-A401-4B1D-82F1-6D6D99119E15}" type="presOf" srcId="{788C8F2F-6030-4E8D-B308-5D1C004A74E9}" destId="{953524EB-2FE4-4FBD-9360-87C6D650A604}" srcOrd="0" destOrd="0" presId="urn:microsoft.com/office/officeart/2018/2/layout/IconVerticalSolidList"/>
    <dgm:cxn modelId="{C3E0A5D2-0EF7-4331-A034-F5F711661582}" type="presOf" srcId="{12AEC1A1-7E1F-49DE-A991-6C8D6E425924}" destId="{0A49A6F0-19A8-4798-9301-60A37DEF06F0}" srcOrd="0" destOrd="0" presId="urn:microsoft.com/office/officeart/2018/2/layout/IconVerticalSolidList"/>
    <dgm:cxn modelId="{8CABB2EE-8E46-4FFD-ACDD-715E956228BE}" srcId="{AEF78953-7404-4CC3-8DF9-D440E37D3754}" destId="{8A0201DC-BC9D-4689-9131-25BA9113DE93}" srcOrd="0" destOrd="0" parTransId="{B223F0CE-0635-47FD-9F9D-A3FFD7DCA180}" sibTransId="{04C46713-ABA3-4CA3-ACD1-67EE2288C736}"/>
    <dgm:cxn modelId="{9961ADA6-C624-45C3-94A3-BA4D063A2D52}" type="presParOf" srcId="{315E6B90-26AB-4348-A410-451E32A56028}" destId="{D767F7DF-A61E-4C1D-B211-BD68493B39FB}" srcOrd="0" destOrd="0" presId="urn:microsoft.com/office/officeart/2018/2/layout/IconVerticalSolidList"/>
    <dgm:cxn modelId="{F481829B-3BD6-41EF-B5B8-A4D72D55AFE8}" type="presParOf" srcId="{D767F7DF-A61E-4C1D-B211-BD68493B39FB}" destId="{03F2481E-026F-4323-B24A-0C4110FA821B}" srcOrd="0" destOrd="0" presId="urn:microsoft.com/office/officeart/2018/2/layout/IconVerticalSolidList"/>
    <dgm:cxn modelId="{87FE08CC-544E-45A0-BEED-E610AD08F1B0}" type="presParOf" srcId="{D767F7DF-A61E-4C1D-B211-BD68493B39FB}" destId="{F4FCAC72-4C01-4A60-9ECB-1BB5DBC887BE}" srcOrd="1" destOrd="0" presId="urn:microsoft.com/office/officeart/2018/2/layout/IconVerticalSolidList"/>
    <dgm:cxn modelId="{E61A7174-974F-4195-87E6-3EE4F3BA5DF4}" type="presParOf" srcId="{D767F7DF-A61E-4C1D-B211-BD68493B39FB}" destId="{F9D308FF-32C6-4FE8-A4DB-4B6D7F0E1515}" srcOrd="2" destOrd="0" presId="urn:microsoft.com/office/officeart/2018/2/layout/IconVerticalSolidList"/>
    <dgm:cxn modelId="{DBF0D7D4-E568-49C3-80CF-57D1732B8E9F}" type="presParOf" srcId="{D767F7DF-A61E-4C1D-B211-BD68493B39FB}" destId="{0E343535-FA70-49A4-92CA-51A1023D2A38}" srcOrd="3" destOrd="0" presId="urn:microsoft.com/office/officeart/2018/2/layout/IconVerticalSolidList"/>
    <dgm:cxn modelId="{26EDF51E-BB28-4519-B988-74FB0D464116}" type="presParOf" srcId="{315E6B90-26AB-4348-A410-451E32A56028}" destId="{833E94E9-A6E6-45DF-8475-458E83A777A3}" srcOrd="1" destOrd="0" presId="urn:microsoft.com/office/officeart/2018/2/layout/IconVerticalSolidList"/>
    <dgm:cxn modelId="{3E49EEDA-A6CD-4131-BEB5-52187C033860}" type="presParOf" srcId="{315E6B90-26AB-4348-A410-451E32A56028}" destId="{3341BFD6-BF37-4C4B-989D-D3E1D60DA1E1}" srcOrd="2" destOrd="0" presId="urn:microsoft.com/office/officeart/2018/2/layout/IconVerticalSolidList"/>
    <dgm:cxn modelId="{6E539320-650C-4A27-8789-E797BF2F10D8}" type="presParOf" srcId="{3341BFD6-BF37-4C4B-989D-D3E1D60DA1E1}" destId="{350BF912-3A80-4F65-A489-12473CEA0B35}" srcOrd="0" destOrd="0" presId="urn:microsoft.com/office/officeart/2018/2/layout/IconVerticalSolidList"/>
    <dgm:cxn modelId="{AA0558A2-4B95-4E6E-BBDE-6706423073DD}" type="presParOf" srcId="{3341BFD6-BF37-4C4B-989D-D3E1D60DA1E1}" destId="{02690E27-90CE-4B09-A62C-3B340AD62904}" srcOrd="1" destOrd="0" presId="urn:microsoft.com/office/officeart/2018/2/layout/IconVerticalSolidList"/>
    <dgm:cxn modelId="{E3EC1B70-424F-4A8D-8C6E-226AB51A2C30}" type="presParOf" srcId="{3341BFD6-BF37-4C4B-989D-D3E1D60DA1E1}" destId="{040C89B0-C1A0-417C-9074-78B1A8E40FD1}" srcOrd="2" destOrd="0" presId="urn:microsoft.com/office/officeart/2018/2/layout/IconVerticalSolidList"/>
    <dgm:cxn modelId="{27C2B14C-642A-4F6D-95EB-72442019E4C9}" type="presParOf" srcId="{3341BFD6-BF37-4C4B-989D-D3E1D60DA1E1}" destId="{46A4F1C9-381A-404A-99ED-51F2ECE63303}" srcOrd="3" destOrd="0" presId="urn:microsoft.com/office/officeart/2018/2/layout/IconVerticalSolidList"/>
    <dgm:cxn modelId="{FEE3F5C8-4C48-413D-9855-9A4DC7C0F9F6}" type="presParOf" srcId="{315E6B90-26AB-4348-A410-451E32A56028}" destId="{742C59E9-5998-4DC8-8BB7-50B014D79928}" srcOrd="3" destOrd="0" presId="urn:microsoft.com/office/officeart/2018/2/layout/IconVerticalSolidList"/>
    <dgm:cxn modelId="{93DB35FD-0229-4A1D-AE14-7445C190F925}" type="presParOf" srcId="{315E6B90-26AB-4348-A410-451E32A56028}" destId="{2609D44A-CC15-4CDF-8264-981B7BF6C282}" srcOrd="4" destOrd="0" presId="urn:microsoft.com/office/officeart/2018/2/layout/IconVerticalSolidList"/>
    <dgm:cxn modelId="{4654E788-D943-4D7D-A367-4BCE88E60DA6}" type="presParOf" srcId="{2609D44A-CC15-4CDF-8264-981B7BF6C282}" destId="{020402C3-2C8E-4467-BB7D-8D89C53D4E38}" srcOrd="0" destOrd="0" presId="urn:microsoft.com/office/officeart/2018/2/layout/IconVerticalSolidList"/>
    <dgm:cxn modelId="{198EB959-9D63-4E30-A513-55EB3C946178}" type="presParOf" srcId="{2609D44A-CC15-4CDF-8264-981B7BF6C282}" destId="{43C9FD50-A15F-453D-B4A7-D96877E6FB0C}" srcOrd="1" destOrd="0" presId="urn:microsoft.com/office/officeart/2018/2/layout/IconVerticalSolidList"/>
    <dgm:cxn modelId="{804C7148-9769-4A00-9C94-2ED8DC72CBFC}" type="presParOf" srcId="{2609D44A-CC15-4CDF-8264-981B7BF6C282}" destId="{1E0301A4-DFE8-447D-95FD-00391BBC1D68}" srcOrd="2" destOrd="0" presId="urn:microsoft.com/office/officeart/2018/2/layout/IconVerticalSolidList"/>
    <dgm:cxn modelId="{7534ACC2-32B5-4496-A109-2A675853A5FD}" type="presParOf" srcId="{2609D44A-CC15-4CDF-8264-981B7BF6C282}" destId="{0A49A6F0-19A8-4798-9301-60A37DEF06F0}" srcOrd="3" destOrd="0" presId="urn:microsoft.com/office/officeart/2018/2/layout/IconVerticalSolidList"/>
    <dgm:cxn modelId="{62775E51-43C9-4530-9F3D-C2F75E604852}" type="presParOf" srcId="{315E6B90-26AB-4348-A410-451E32A56028}" destId="{4167B287-98D1-4C4D-A243-8863806944FC}" srcOrd="5" destOrd="0" presId="urn:microsoft.com/office/officeart/2018/2/layout/IconVerticalSolidList"/>
    <dgm:cxn modelId="{D75E9569-8AC5-43FA-9113-159F234827E1}" type="presParOf" srcId="{315E6B90-26AB-4348-A410-451E32A56028}" destId="{EA5650A6-A8F4-4CF9-AD43-4CD4040AB95D}" srcOrd="6" destOrd="0" presId="urn:microsoft.com/office/officeart/2018/2/layout/IconVerticalSolidList"/>
    <dgm:cxn modelId="{2C83EFCC-E823-49FC-99F4-BEA0474C00B8}" type="presParOf" srcId="{EA5650A6-A8F4-4CF9-AD43-4CD4040AB95D}" destId="{25EAA9C2-E915-4C0C-8365-753D1AD8E5F1}" srcOrd="0" destOrd="0" presId="urn:microsoft.com/office/officeart/2018/2/layout/IconVerticalSolidList"/>
    <dgm:cxn modelId="{D4DD1339-B7D8-46E7-B85F-C9B0156C24BD}" type="presParOf" srcId="{EA5650A6-A8F4-4CF9-AD43-4CD4040AB95D}" destId="{C0E9AD4B-3FFE-49EE-AB74-A1BC0A7EDEFC}" srcOrd="1" destOrd="0" presId="urn:microsoft.com/office/officeart/2018/2/layout/IconVerticalSolidList"/>
    <dgm:cxn modelId="{2B671428-5051-4937-8435-A4CEE108FB3C}" type="presParOf" srcId="{EA5650A6-A8F4-4CF9-AD43-4CD4040AB95D}" destId="{9F2ED51D-6779-473C-B2D8-887B235E37C5}" srcOrd="2" destOrd="0" presId="urn:microsoft.com/office/officeart/2018/2/layout/IconVerticalSolidList"/>
    <dgm:cxn modelId="{CF0A3C87-8D50-4A40-8A10-36AA8DCF6266}" type="presParOf" srcId="{EA5650A6-A8F4-4CF9-AD43-4CD4040AB95D}" destId="{60C264AD-CF35-4DF2-AD31-73D9D7464F55}" srcOrd="3" destOrd="0" presId="urn:microsoft.com/office/officeart/2018/2/layout/IconVerticalSolidList"/>
    <dgm:cxn modelId="{F3FE69F5-0A88-4699-85E4-CA1AE9951B3E}" type="presParOf" srcId="{315E6B90-26AB-4348-A410-451E32A56028}" destId="{C5416A48-1FD7-4EDE-9A9B-C6109B577C84}" srcOrd="7" destOrd="0" presId="urn:microsoft.com/office/officeart/2018/2/layout/IconVerticalSolidList"/>
    <dgm:cxn modelId="{10EB97EA-9F6A-467E-B018-5F0FDF2A56E8}" type="presParOf" srcId="{315E6B90-26AB-4348-A410-451E32A56028}" destId="{2052D550-9382-483B-8536-6C51DDAD583C}" srcOrd="8" destOrd="0" presId="urn:microsoft.com/office/officeart/2018/2/layout/IconVerticalSolidList"/>
    <dgm:cxn modelId="{B4B0C8B8-062E-4925-BF8C-CBD53969CBDE}" type="presParOf" srcId="{2052D550-9382-483B-8536-6C51DDAD583C}" destId="{4C10C89E-2F02-41E5-9D73-9890CA0734CF}" srcOrd="0" destOrd="0" presId="urn:microsoft.com/office/officeart/2018/2/layout/IconVerticalSolidList"/>
    <dgm:cxn modelId="{0B96507E-6FC9-4920-8BE3-D53F5525D5CF}" type="presParOf" srcId="{2052D550-9382-483B-8536-6C51DDAD583C}" destId="{171FAA38-286F-4AFA-B5B3-20827237D68C}" srcOrd="1" destOrd="0" presId="urn:microsoft.com/office/officeart/2018/2/layout/IconVerticalSolidList"/>
    <dgm:cxn modelId="{11BBB999-7048-45F4-8A8A-4F96885060D6}" type="presParOf" srcId="{2052D550-9382-483B-8536-6C51DDAD583C}" destId="{0FAAE011-9677-4696-8192-894BB57A5AB1}" srcOrd="2" destOrd="0" presId="urn:microsoft.com/office/officeart/2018/2/layout/IconVerticalSolidList"/>
    <dgm:cxn modelId="{A9283500-109E-492C-84DF-98ABF1D11C16}" type="presParOf" srcId="{2052D550-9382-483B-8536-6C51DDAD583C}" destId="{953524EB-2FE4-4FBD-9360-87C6D650A6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F2481E-026F-4323-B24A-0C4110FA821B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FCAC72-4C01-4A60-9ECB-1BB5DBC887BE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343535-FA70-49A4-92CA-51A1023D2A38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My intended Career as a DISTRICT NURSE   </a:t>
          </a:r>
        </a:p>
      </dsp:txBody>
      <dsp:txXfrm>
        <a:off x="1131174" y="4597"/>
        <a:ext cx="5382429" cy="979371"/>
      </dsp:txXfrm>
    </dsp:sp>
    <dsp:sp modelId="{350BF912-3A80-4F65-A489-12473CEA0B35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690E27-90CE-4B09-A62C-3B340AD62904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A4F1C9-381A-404A-99ED-51F2ECE63303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need good Communication Skills</a:t>
          </a:r>
        </a:p>
      </dsp:txBody>
      <dsp:txXfrm>
        <a:off x="1131174" y="1228812"/>
        <a:ext cx="5382429" cy="979371"/>
      </dsp:txXfrm>
    </dsp:sp>
    <dsp:sp modelId="{020402C3-2C8E-4467-BB7D-8D89C53D4E38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9FD50-A15F-453D-B4A7-D96877E6FB0C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49A6F0-19A8-4798-9301-60A37DEF06F0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need to continue to build my career development.</a:t>
          </a:r>
        </a:p>
      </dsp:txBody>
      <dsp:txXfrm>
        <a:off x="1131174" y="2453027"/>
        <a:ext cx="5382429" cy="979371"/>
      </dsp:txXfrm>
    </dsp:sp>
    <dsp:sp modelId="{25EAA9C2-E915-4C0C-8365-753D1AD8E5F1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9AD4B-3FFE-49EE-AB74-A1BC0A7EDEFC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264AD-CF35-4DF2-AD31-73D9D7464F55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need to improve  on my Leadership and management.</a:t>
          </a:r>
        </a:p>
      </dsp:txBody>
      <dsp:txXfrm>
        <a:off x="1131174" y="3677241"/>
        <a:ext cx="5382429" cy="979371"/>
      </dsp:txXfrm>
    </dsp:sp>
    <dsp:sp modelId="{4C10C89E-2F02-41E5-9D73-9890CA0734CF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1FAA38-286F-4AFA-B5B3-20827237D68C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3524EB-2FE4-4FBD-9360-87C6D650A604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 need to improve on my time management.</a:t>
          </a:r>
        </a:p>
      </dsp:txBody>
      <dsp:txXfrm>
        <a:off x="1131174" y="4901456"/>
        <a:ext cx="5382429" cy="9793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19417-E578-FB6A-85C0-615EAA7B5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BB2C80-3ED2-0D1E-2E19-CC5A827DDE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E062A7-6122-159D-777B-A486329B7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300C2-6F96-583B-6098-9B3CC21EC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CF601-9E9C-A945-A711-31EDB5EB3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302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220AC-1D25-6545-B19A-8146F7D06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59BDD7-4E34-7AEC-13BF-8A76512541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8ED64-5BAA-B8EC-5F61-72B050099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9A560-71E5-914A-6F14-532B97E346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023E2-14AA-17F3-E4B8-890AAA3D4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848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5145E-2763-08E2-86DE-8FCEBA4C6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DEC29-4E69-DF54-C405-AA2ED99F54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CEF33-D7B0-97B3-DD14-D0E1BDA3D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23769-E490-D46C-1601-9A1751F8A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83E8F-52C3-6A42-9D22-9FC9CC813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360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DB36B-0BB4-CE51-A8D7-C63024306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86EDC-315E-966E-B4B4-3A96B7AEB7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DD6179-7ACD-1741-DA97-A62274D68A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FB65E-1A8F-B0FE-62C5-E4180AB37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E7E77-3A32-BA3D-6FFA-9798AD94E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71AA00-3795-BDDB-1F90-0A18035C0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539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0D493-BB0C-4AFD-405C-200AEFA2B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743FE-2285-063D-4211-9055B8BAA0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54E6E3-05A0-B9F6-2EBD-766CAE21B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7B9690-22D8-0A6F-7951-C6DBE084D8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0456A7-81A1-B9C0-274E-7799986938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2F6B7C-BF1F-1AD3-3465-3A2F59927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2E4931-B5A5-4723-3194-E0DF2DD08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5250E0-DF12-E1E3-1954-007E8D00D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246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25378-7EBF-AFC9-C283-07584538D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785259-D49E-0F2E-E598-0107F562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7178AB-41F5-5F65-C475-1D8DFF8D9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98A87C-1130-0F70-21F7-83301081B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4356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5240DA-F5D6-165B-8149-EB40F96DD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057FE8-9E72-A8B0-8B94-E9E4F042B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107E9D-63D8-FC62-5B48-A9C01579F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373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635D2-887B-2475-8AD2-74EFA41B6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B7A71-8FD4-E6EB-5A83-800EB31E0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6AB59D-C467-920C-1722-F86423E877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77F0E0-AB1D-9CE5-F129-DCFBA0043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83319F-A2D7-6E33-56F8-4ABD9B5C3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E5D08B-AFB7-F756-0B4D-85BA5851CF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43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8E215-9EB8-173D-F4C2-2CFD7FD65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5D5810-8EE7-DF80-FD68-9139BD84F0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F18832-A847-C257-EEEF-E8D3E6AEF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0C6286-9E09-21D8-AF7C-ED4B93B3B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6DE82-B5F2-80CD-B30C-596E9C6DD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23835-B9D4-2D65-5AE0-D7960D85B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120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3F111-BCC6-3E14-64CD-95A96B337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76A33-3A25-3D07-426B-008AB748C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D53B0-ED30-8AE5-1B7C-2E4A687E4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188F9-428A-6324-2D1C-B29BF5A84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D8AB9D-EA86-7CA9-190E-323C212F2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607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B5E139-7CCB-EB43-0866-B80EE2ABF1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4A6AEB-2FB3-476A-8F1C-76249EBD25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3A12B9-2459-4C01-242D-3D3E27516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C37FE-EAEA-EA98-5C5E-3DA2E77BA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EB5D88-2A82-5B2F-3C9E-F8DF6F570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784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DA368-5092-3BE1-D2FA-658D672F9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ED618-011C-DF4A-7640-8A12E9D3A45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A5AFB-4CEC-1620-7336-05121EF56A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4301BB-D22C-46CC-EA88-E1A8E4B22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2D163-BD58-AC56-6110-DEA415271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051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6F23FE-AF30-7BA1-9D46-C3132076A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BE1749-2CBE-894D-FE89-FA6E619EA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AA58AD-99D5-D73A-9C10-94DB37C080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C0B77-06EE-4665-A8E8-F16FC7477C2F}" type="datetimeFigureOut">
              <a:rPr lang="en-GB" smtClean="0"/>
              <a:t>02/08/2022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1E4DC-E255-A879-3A07-4C44ACEAC2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03884-4C6C-920E-0E5E-5B00B50D72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378205-C5E4-41D2-B0F8-95990CC5B5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654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TmDuX2-Jcow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3E2ED-D1F0-7A3B-E294-85972E17A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ACADEMIC EMPLOYABILLITY SKILLS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293FE-E6A4-4CED-FE44-6782EA007A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NAME: BOLAJI MATTHEWMAN</a:t>
            </a:r>
          </a:p>
          <a:p>
            <a:r>
              <a:rPr lang="en-GB" dirty="0"/>
              <a:t>STUDENT ID: 2133534</a:t>
            </a:r>
          </a:p>
          <a:p>
            <a:r>
              <a:rPr lang="en-GB" dirty="0"/>
              <a:t>MODULE: ACADEMIC AND EMPLOYABILLITY SKILLS</a:t>
            </a:r>
          </a:p>
          <a:p>
            <a:r>
              <a:rPr lang="en-GB" dirty="0"/>
              <a:t>MODULE CODE: BMSW4001</a:t>
            </a:r>
          </a:p>
          <a:p>
            <a:r>
              <a:rPr lang="en-GB" dirty="0"/>
              <a:t>MODULE LEADER: ANITA NAN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681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DA9CB-8B3E-ADEC-23D1-D39C32F5D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D82CC9-19D8-C094-3396-0FBF9C1EC1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Table Content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PDP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Engagement with literature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Knowledge and understanding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Cognitive and intellectual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Practical application skills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Transferable skills for life and professional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563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138A9-1B5D-60D3-06E3-5B216EE8B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INTENDED CAREER</a:t>
            </a:r>
          </a:p>
        </p:txBody>
      </p:sp>
      <p:graphicFrame>
        <p:nvGraphicFramePr>
          <p:cNvPr id="16" name="Text Placeholder 2">
            <a:extLst>
              <a:ext uri="{FF2B5EF4-FFF2-40B4-BE49-F238E27FC236}">
                <a16:creationId xmlns:a16="http://schemas.microsoft.com/office/drawing/2014/main" id="{AEB644F8-5BC0-819A-A16E-7BBFBA8C1D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137070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300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1DF61-7483-7CDA-811A-13684FC91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ACADEMIC EMPLOYABILE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0F1165-AE99-7AF8-7DC0-7BDC34A699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Written and verbal communication skills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Listening skills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Taking note skills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Reasoning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6368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2E747-4A67-F099-C889-34250ECB5E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SKILLS:</a:t>
            </a:r>
            <a:br>
              <a:rPr lang="en-GB" dirty="0"/>
            </a:br>
            <a:r>
              <a:rPr lang="en-GB" sz="2200" dirty="0"/>
              <a:t>am aware how  important its to understand the 7C's of communication, whether I am  communicate via email, virtual, or face-to-face communication to make it effective.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CD6F5-9C45-57DD-28F7-67DB809F8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8504" y="1767777"/>
            <a:ext cx="4653641" cy="3684494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026" name="Picture 2" descr="Types of Communication">
            <a:extLst>
              <a:ext uri="{FF2B5EF4-FFF2-40B4-BE49-F238E27FC236}">
                <a16:creationId xmlns:a16="http://schemas.microsoft.com/office/drawing/2014/main" id="{55D14C8D-74DD-48D0-9A85-41BA17055D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26" y="1767777"/>
            <a:ext cx="9427639" cy="4074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82473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5ADC2-FAA4-F0DB-B347-5D1BAEA50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MY INTEND CAREER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BCA5A-4859-A745-3DFA-5C64FE26D6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short </a:t>
            </a:r>
          </a:p>
          <a:p>
            <a:r>
              <a:rPr lang="en-GB" dirty="0"/>
              <a:t>story video about</a:t>
            </a:r>
          </a:p>
          <a:p>
            <a:r>
              <a:rPr lang="en-GB" dirty="0"/>
              <a:t>Elizabeth True Story</a:t>
            </a:r>
          </a:p>
          <a:p>
            <a:r>
              <a:rPr lang="en-GB" dirty="0"/>
              <a:t>You will agree with me </a:t>
            </a:r>
          </a:p>
          <a:p>
            <a:r>
              <a:rPr lang="en-GB" dirty="0"/>
              <a:t>That district Nurse play </a:t>
            </a:r>
          </a:p>
          <a:p>
            <a:r>
              <a:rPr lang="en-GB" dirty="0"/>
              <a:t>A vital role in keeping </a:t>
            </a:r>
          </a:p>
          <a:p>
            <a:r>
              <a:rPr lang="en-GB" dirty="0"/>
              <a:t>Hospital admissions to a minimum. </a:t>
            </a:r>
          </a:p>
          <a:p>
            <a:r>
              <a:rPr lang="en-GB" dirty="0"/>
              <a:t>Ref: https//</a:t>
            </a:r>
            <a:r>
              <a:rPr lang="en-GB" dirty="0" err="1"/>
              <a:t>youtube</a:t>
            </a:r>
            <a:r>
              <a:rPr lang="en-GB" dirty="0"/>
              <a:t> /TMDUX2-YCOW </a:t>
            </a:r>
          </a:p>
        </p:txBody>
      </p:sp>
      <p:pic>
        <p:nvPicPr>
          <p:cNvPr id="4" name="TmDuX2-Jcow">
            <a:extLst>
              <a:ext uri="{FF2B5EF4-FFF2-40B4-BE49-F238E27FC236}">
                <a16:creationId xmlns:a16="http://schemas.microsoft.com/office/drawing/2014/main" id="{BF262243-176B-44F9-A44E-5E6D413AAFA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641030" y="1825625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4173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8B2A9-C1A9-8603-6F4C-83A324CC7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MANAGEMENT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154D72-6680-08D0-34CA-41BBECFCAB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Prioritise important tasks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Work out my goals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make sure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have my lunch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focus on the results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make a list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practise the 4Ds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Ref: NHS Website</a:t>
            </a:r>
          </a:p>
        </p:txBody>
      </p:sp>
      <p:pic>
        <p:nvPicPr>
          <p:cNvPr id="2050" name="Picture 2" descr="Image result for time management skills. Size: 239 x 160. Source: testmatick.com">
            <a:extLst>
              <a:ext uri="{FF2B5EF4-FFF2-40B4-BE49-F238E27FC236}">
                <a16:creationId xmlns:a16="http://schemas.microsoft.com/office/drawing/2014/main" id="{A49CFDA2-FE03-44FE-8118-4F7A35AB0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763" y="2667000"/>
            <a:ext cx="2276475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54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686BB-8B0B-3CBB-F62C-ABD7489E3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r>
              <a:rPr lang="en-GB" dirty="0"/>
              <a:t>MY RESPONSIBILITY AS A </a:t>
            </a:r>
            <a:r>
              <a:rPr lang="en-GB"/>
              <a:t>DISTRICT NURSE 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3671A4-A214-9E39-09E3-C1DBDA4787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responsibility as district nurse. 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will be assessing  the healthcare needs of patients and families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will be monitoring  the quality of care that the patients are receiving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will be professionally accountable for its delivery</a:t>
            </a: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 understand that my  patients could be any age, but they'll often be elderly, while others may have been recently discharged from hospital, be terminally ill or have physical disabilities.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will have teaching and supporting role to my patients and they families.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982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1012CE-6F03-BF76-A03A-8244830E3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EB5A7C-09BC-B268-FCFD-8C83B0E5DB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826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C758C-08C1-16ED-41BE-DF81D4D1D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&lt;&lt;/Filter/FlateDecode/Length 606&gt;&gt;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6A9F-0C99-B2D6-2E25-2363BCAD38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47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EBBCB-AE6F-007A-1577-53E0827E0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758AED-27E0-402E-2E72-EA88EF81D6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2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7276B-2272-CB5C-B6E6-43BADE982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xœ­•[OÛ0Çß#å;œG­®oq’
!õ(S/ŒfšìÁjBÉFS–öõwœJŒ²•—8‰ýÿùÜÜíWuqk—5¦Cøå{8ãœ</a:t>
            </a:r>
            <a:br>
              <a:rPr lang="en-GB"/>
            </a:br>
            <a:r>
              <a:rPr lang="en-GB"/>
              <a:t>)y±áhUî{ßŽ ô½îÙ"€ÕÖ÷¬þs#¸
^XßùÞßƒw…îw§Ãóð“ŒvJÍR¡€ï‘¤(w*@jHo ª€P²P‚ÒŠi	éÚA¬®¨áâpæ{×dºÉïsXR!É&amp;Ë{@5™Ð˜Ç</a:t>
            </a:r>
            <a:br>
              <a:rPr lang="en-GB"/>
            </a:br>
            <a:r>
              <a:rPr lang="en-GB"/>
              <a:t>Í9UDÒï~ö½$Ý*5!‹bŠs&amp;Ÿ‘&gt;¤Ir’Û,¯z´£´PÉƒ©¤Ø›PýuQS¡‰¥Â'*8É[€ÔÁ@ŠÇL¾I4°eñ³…AÌDÌd`X¿bXÔ.PYî†Òy¥†™]7ŸMb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3321A4-DB06-0B76-BEC6-E286FE5FDD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57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2570C-B96B-03C2-F48B-979710596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6÷öG4"SÛL;Öwùïµ-[ØƒƒÙ5—,z›½Eß¬</a:t>
            </a:r>
            <a:br>
              <a:rPr lang="en-GB" dirty="0"/>
            </a:br>
            <a:r>
              <a:rPr lang="en-GB"/>
              <a:t>æ\’</a:t>
            </a:r>
            <a:br>
              <a:rPr lang="en-GB"/>
            </a:br>
            <a:br>
              <a:rPr lang="en-GB"/>
            </a:br>
            <a:r>
              <a:rPr lang="en-GB"/>
              <a:t>¼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E750D-8DBE-0987-4A4B-8EE69DD6BC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3559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7944F-FD42-7C9C-FC48-7722847FC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B4FBD5-18FC-459B-0599-3E3E893033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750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B2683-ECE8-AE1D-B019-1ACBE48F2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5E9E9F-FD43-359B-431E-C8A01A7CCC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520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8E25C-A021-A652-33C0-0AC4CB210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5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E86E3D-055C-8EB9-013B-40518DD2D5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774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636D3-BD5A-4400-640F-EBDC628D7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&lt;&lt;/Type/ExtGState/BM/Normal/ca 1&gt;&gt;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3A3A27-5306-9503-3D54-797B06E0468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915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A5FA-0F49-DFAA-FCEC-903E2B44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D2B37B-1CAA-9AE8-37B5-5B48A10AE3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2344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6BDC0-B4DE-BE93-7B45-88DF62478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6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D381A-3EC7-F9EA-A6EE-B856EAEBE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064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3E3B3-BE6B-9D89-4C9B-F35721B75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&lt;&lt;/Type/Font/Subtype/TrueType/Name/F1/BaseFont/BCDEEE+Calibri-Light/Encoding/WinAnsiEncoding/FontDescriptor 7 0 R/FirstChar 32/LastChar 119/Widths 36 0 R&gt;&gt;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150463-0951-2B8A-1A6F-92F016CDEA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9528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AE989-5A12-BFD9-1FD4-76EE781D7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B21449-683E-E434-5A81-D6781F4591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0455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65FA5-BE19-29FA-2072-3C8B2F99AF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7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42D687-2032-56D9-B86D-BBAAFD83C0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929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B9F8-A42D-FC52-E590-322BE55C1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&lt;&lt;/Type/FontDescriptor/FontName/BCDEEE+Calibri-Light/Flags 32/ItalicAngle 0/Ascent 750/Descent -250/CapHeight 750/AvgWidth 520/MaxWidth 1820/FontWeight 300/XHeight 250/StemV 52/FontBBox[ -511 -250 1309 750] /FontFile2 37 0 R&gt;&gt;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C94D16-DB3B-5097-3E2E-F8CDC65778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827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EEB38-FB7D-677E-6E4F-854293779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0ED19A-C8F2-D69E-D596-EC3937553B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681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9AA4D-4CD4-3ECF-781F-A8BF0DB008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8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410AFA-3E76-FD43-D5B1-D94FF89450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4505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9310B-4B81-B1DC-DE07-12EBE3EB6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&lt;&lt;/Type/ExtGState/BM/Normal/CA 1&gt;&gt;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97CB9F-86FE-A198-CC91-05AB100C8D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678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5C9B7-248C-4404-3A24-44202014B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5CDB7-761D-7A17-D7F5-A24D164343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332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6742-C7AA-5C29-262B-4C8F6873F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9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111EE-5CCE-FBAF-4516-2D1E181AC3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11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5903B-1C1C-CD64-57AE-7F7B6C61A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&lt;&lt;/Type/Font/Subtype/TrueType/Name/F2/BaseFont/ArialMT/Encoding/WinAnsiEncoding/FontDescriptor 10 0 R/FirstChar 32/LastChar 118/Widths 38 0 R&gt;&gt;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9B3E2F-8EA0-5907-0369-B46EFB29A9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6535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7B64A-C8CA-BBA2-BFF4-28CB688D89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86D79-BAE9-356D-CB1E-D38F33DDE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0044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8D15E-CE51-E659-9079-DC11C5CB1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10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39522-2CB5-4E94-C2E0-F8A08F759E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224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D8353-F23F-9279-6731-C2DC6BDA8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&lt;&lt;/Type/FontDescriptor/FontName/ArialMT/Flags 32/ItalicAngle 0/Ascent 905/Descent -210/CapHeight 728/AvgWidth 441/MaxWidth 2665/FontWeight 400/XHeight 250/Leading 33/StemV 44/FontBBox[ -665 -210 2000 728] 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76479E-F7CB-597A-B9F4-A421CC69DC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102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19B47-0527-D99C-9787-5DDC5713D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E604EF-37E3-D87B-00A8-7CDCDD89B5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1928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592B4-E189-596B-2A55-559103D73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11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BCE89-2231-8D7A-606E-82F715A622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283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5D85D-8D1E-FC6E-158D-7B455A2F3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&lt;&lt;/Title(    ) /Author(Fatai Bello) /CreationDate(D:20220711081257+01'00') /ModDate(D:20220711081257+01'00') /Producer(þÿrendobj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476F2-B36A-DA85-BEC2-85982BA2A9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97856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496EA-80AD-7CA9-E3C7-68D99E8B5D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21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18FAA9-44C1-3CEA-7FDA-AA7433C4EB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227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C2DF3-C1D4-B404-BD68-A00308730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&lt;&lt;/Type/ObjStm/N 23/First 168/Filter/FlateDecode/Length 685&gt;&gt;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7CEF7-FF9D-EF2F-F650-4063FE5737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7272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CD511-89A7-6B25-8E31-741163468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922A70-2B3A-59D9-A094-EF664D5186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7068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D1EB4-F63B-B9F7-780C-1BED1B527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/>
              <a:t>xœ­•mkÛ0€¿úîc</a:t>
            </a:r>
            <a:br>
              <a:rPr lang="nn-NO"/>
            </a:br>
            <a:r>
              <a:rPr lang="nn-NO"/>
              <a:t>[’_C)¤Iº”å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6DC287-330E-1599-F390-7526109B5D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6590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75B84-AF3B-5693-EF9C-9720C2C64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Ûc”vT[K¼ÚVpä®ý÷;EN—1‡uÍ X:Ýé¹;Iw!!Ø@)!PÄ§@üù@]`U8u&gt;8AKíÀÅ…µÐîmˆ¬ØŠ×¼²’—µ°bU7©¢´ú©jx‘ˆgu6•YSHe&amp;z0ŒcÇ¶é9XŸîÀþ
Öb	L“./OOÞžž‰ºIŽBöË\ñ'aPô(Ô¯òGbGbÕd¢R0ã%à•,ø÷¦\©•øQòÊ¸pŽsa î‰ófØJs™c°^'Öo±còT_£.…HÃv`fpÌàšÁ3ÃÔéÂk]èðäs§ŸàÐn¾1ïHl¯Ó$r§=“³ß‰Üå¢+,¸¡`ý¾-”d%Ú2Žâ|ŽGC˜_Ã`&gt;KFÓÅ&lt;êG·ŒãÙ|2ÿxk\„ïHÑ\'c3uÞáÍÆ£þ$Ã àþ²œ/+¹QyúxVæU¾Q5Wù“}¬J*aÍôgTe¿„]âÛ ÇÛ¶læzÏn~Sy%â×ê…~…¼(Yµr­òo'[é‹¬¤|´†2mJŒi»²Y	¡tÊšò´–{ò`…ß=y˜óB.÷â"ÏÄž­ñƒfËš—Öu¾ljÑæ:kÊÍþOnKs·ŒxsgÄoUm¡ÿ^¯ïêôä'òŽ=›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04A519-7BD8-0AC0-7D82-3F336649B4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42560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E886F-CD9A-FA08-AA90-604C5A0E8D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892A01-1B3E-569D-1C49-4F137E3C1A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4340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C61EA-9ED2-FE7B-BF3A-CB53641DE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B2CB3-A2DF-93F8-8829-3C0A9413DB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58240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58E3B-24B3-3AC9-4A0F-B35A52F2C5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36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4130BE-0DDE-B58E-F3A6-2A12BC1D87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5356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65629-4D24-CDE4-F157-61FA1DB92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[ 226 0 0 0 0 0 0 0 0 0 0 0 0 0 0 0 507 507 507 507 507 507 0 0 0 0 263 0 0 0 0 0 0 563 535 535 607 0 0 0 619 244 0 0 419 845 638 0 0 0 0 453 0 0 0 0 0 0 0 0 0 0 0 0 0 471 0 425 520 494 0 0 520 221 230 441 221 791 520 521 0 0 345 0 329 520 440 699]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86CDD-C4DD-3E13-4A9E-3AFF89DD4B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9872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B3B7-8762-F4E2-BA2E-C46E3C5AE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E79E46-2F34-FC97-4F0C-A17BD4B1FC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802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4840F-45A9-509D-E9AA-DF7F94566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37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2D18E6-33CE-AF95-C187-211C87CC2E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38349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6E82A-C6EB-4FCD-2CF7-AB4D6566EA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&lt;&lt;/Filter/FlateDecode/Length 30775/Length1 96668&gt;&gt;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A1D9C-E804-5D97-D116-1C02A853CD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9859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52030-1B83-A282-B492-EE7C2F997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AA2C40-469A-2121-223D-90EEE5F294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577486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BE1E4-F1B2-C8E8-7EAA-16425AAD9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xœì}	x[ÕµîÞçÉšçÁ²}$Yd[¶ä9äyvâAŽÇñÛqBŒÑ!!)$Á@	J€È-Ni›ägu«Óõè†Þ›ÂÃ@íÝ8Ò7¶¾qcB#FhP·q÷NKÉ‡kŽ tkBÄCCc›FÆþ|û~„¶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AF5F01-2B23-FA13-5DFD-B20C91E17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9531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31644-1B23-BDC3-8599-EA540FA4B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D¿´ië-C—ÿýÑ÷:ðB;·ö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58D25-4A4F-F3BD-DF8B-A954E114FE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04896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83997B-0653-3A9E-BF4F-BDE14D154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Ð/&lt;</a:t>
            </a:r>
            <a:br>
              <a:rPr lang="en-GB"/>
            </a:br>
            <a:r>
              <a:rPr lang="en-GB"/>
              <a:t>cýRÎ0äI±¿ñmP¶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F79C08-2E7B-FA85-83DA-A8AE2A4A37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04222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EA616-DA14-294A-C239-A218C66C5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ìÜ“öQáy(Ï"tÓš­£û.Üöë'ú0¡Ü¤‘¾=cq?B_\í-#ƒ;û9|r7Â]0ºýæ¾‘ÁŠžr#Â)½e¼;6ºc§ß†¡¾‚k?¶}pìÃµ™íIþÅˆ“•.øÅo&gt;—ß£(ü32‹‡W~þè÷|«v¼</a:t>
            </a:r>
            <a:r>
              <a:rPr lang="pl-PL"/>
              <a:t>ýã÷~*Þ#|ŠQˆ@A@?ù&gt;/¾ðñû‹Ä{ø‘–!ZÇQÌ÷£ƒH„ö z*‘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E822A-5AE2-88A8-8DF8-D81E964C24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87626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04BFA-1A24-1719-1617-48443FA1C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–¦é— „E%ãT$@"ÁÃ7|’¯£#t"$AIPï¡ôÀ‹È¶ç5ü½çø¬ ˆ4Ÿ¹Ï¯‘ü¿^Õˆ|+ÚîYYþ¬ –úãÿøä± ^Î‰¡ù¿ìCüøú}ï"µóúuÔq4ú™˜]òâUz(º¾íÉj³bÎ[ÑSŸzŽK(Ö¢âÏÅ ×ÿ&lt;þ\ý6¡ëÑ…@§€—ƒõTÒ</a:t>
            </a:r>
            <a:r>
              <a:rPr lang="pt-BR"/>
              <a:t>Jÿ@þéóÍ÷_ ÿ“á&lt;&gt;øKí¡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9BC80B-43D2-7B15-9615-448470F418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8478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11160-9618-13E4-9F68-1B9E364D5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ßüóƒø­ÀO¸Ä•É£+Æyòz}é6ôäòù®á%õú6û4 fn&lt;î'öû”x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537C7F-9E31-EAA5-E448-517FF7C55D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790869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83EA0-65CE-2F30-B02C-F3FAB34D1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Þki×kC]¶£¿ý—Ûsm@ö'&gt;-_ä(Yp•|ÚöŸ‘ß×D+ª#~ŽÖ&gt;Ô´X÷Ú…ÛÑÜx‹8ùf´‹ªC» Ý.âÒ’?À ]üó-”Èõ!v –|</a:t>
            </a:r>
            <a:br>
              <a:rPr lang="en-GB"/>
            </a:br>
            <a:r>
              <a:rPr lang="en-GB"/>
              <a:t>¹þüýW&gt;LDAÿ ¾ŒãnX×¬ëÑ£Ñ«?ŽþùAJþò9çÿ¨;Ñ0ñ}”L¾F uR«Qyµ^ÓNŽÖ@:é¤mXH×œUáŒ1JÜŠŒä6ÔOnF=äƒ(‘ô¢þ«ÛÁ=¯ÒC¶AÚ©”{þEþŒŸš¿œëñGF£&amp;8K$O¡â[¨
î&lt;‰Äã¨êÓèê¯éKGEx</a:t>
            </a:r>
            <a:r>
              <a:rPr lang="pt-BR"/>
              <a:t>åe¨œp!$=÷ü¼í"ˆ ‚,¨ï£¾¿v2Ùˆÿï£f²^Q×‹ãíK4¸?¦¾„“V¶ãëŽ"Ï_ËKDADADADADADADADðO†Ïõ_£GADADA</a:t>
            </a:r>
            <a:r>
              <a:rPr lang="en-GB"/>
              <a:t>DADAÿ?ƒCy: Õ†</a:t>
            </a:r>
            <a:br>
              <a:rPr lang="en-GB"/>
            </a:br>
            <a:r>
              <a:rPr lang="en-GB"/>
              <a:t>©æo:Ç*ƒÔ</a:t>
            </a:r>
            <a:br>
              <a:rPr lang="en-GB"/>
            </a:br>
            <a:r>
              <a:rPr lang="en-GB"/>
              <a:t>©R</a:t>
            </a:r>
            <a:br>
              <a:rPr lang="en-GB"/>
            </a:br>
            <a:r>
              <a:rPr lang="en-GB"/>
              <a:t>¤tHÍŸ®wàëK^"ˆ ‚"ˆ ‚"ˆ ‚"ˆ ‚"ˆ ‚"ˆ ‚"ˆ ‚"ˆ`	é4DðJ1Á_ûÂyP‚™Ž(Ìý¾</a:t>
            </a:r>
            <a:br>
              <a:rPr lang="en-GB"/>
            </a:br>
            <a:r>
              <a:rPr lang="en-GB"/>
              <a:t>Y…Ô“¡x”</a:t>
            </a:r>
            <a:r>
              <a:rPr lang="pt-BR"/>
              <a:t>
PªEM¨õ¡A4Š¶£qt=ƒžÇ™D®%Ê2fÙe¹#áµ</a:t>
            </a:r>
            <a:r>
              <a:rPr lang="en-GB"/>
              <a:t>|Ÿhúì„&gt;g–õÙi9È÷Á?ÃÜß%cCÜIÐ¿ð\EÃnÝHV‘Å(;àžOüå‘_Aè…~¡,=ô™…rø\Ìˆ®ó”Ñø#~¬®þ4(¡_T#Ð'/ãæÆæù-9OþŽü=ùòƒEÚÚMÂ’ÁÉÃ—i±Í†O`øÊÎ—®’Ÿ§Ý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18BE14-1780-51CD-34F6-F61CF4D086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75320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F4316-A1D3-0A19-6F1E-AAC36E9C9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)¤‡¿ Ó?È¿Ç x(²#&gt;aG g°ÃÛÖÚÒ¼fuScC}]mMuUeEyY©§¤¸¨pUA~^nN¶3=-5Éž`cã£V¥TÈ$â(‘P$Qj%[ÕkñÙ{}”­©IãÊlú–z} U­lã³ôòÍ,+[z åÐU-=Á–žÅ–Xi)D…i©–JÖâ»PÁZÎâuÍ¿§‚í´øæù|#Ÿ§ì|A«zX*ÃîµTúªvOTöVÀxSq9[&gt;(NKESb	d%ó%±cS8©ó"©²`Š@"7­L¨ìð­iî¨¬0[­&lt;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168A34-8D06-3F02-BC5E-68E939C244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1116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FDCF6-FCED-EE85-5AA9-4E910E47A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•ócùèrŸË²™ãÝe™J}qâî³JÔßë°}ë;|dtš +'&amp;ŽúT_2[áKÞûžDô¥²•&gt;</a:t>
            </a:r>
            <a:br>
              <a:rPr lang="en-GB"/>
            </a:br>
            <a:r>
              <a:rPr lang="en-GB"/>
              <a:t>ƒÕ·,N€}‚%k™ø3æÙùß®¤ô…(t‚òÏˆËr".ª	êÃy¼‡ ŸÕÊñr×Yê‡‚ïPsG°lAýæ3Èãttúˆ^®æÅpÎËÕ
×,vïe­œ©*{C»‡¾Cý–´TÐ&gt;ÿ—"È 7ÛÜñ&lt;rÞ™Ê²˜ŸqÃvëäøðéËÁ(öÊ‰Ž!Ók€õ9dé0[}žNP_'Û1ØÉY‰Uú’ßé¬üŒ|/íªÖáÆœäÂ‘¥ƒ0“œµ€`©‚¶¬*”`.¾ÈY´¬ÐÒÍ(Üf	µàr+Æ™P^ÃU‘\×ò³µÓÄ'°dñ$Hð‰–¥Â"OÁynÈZ°5ÇP²¥r°bƒ+„v}&gt;	N¡‰¡‡ˆ3gM¸ŠL€</a:t>
            </a:r>
            <a:br>
              <a:rPr lang="en-GB"/>
            </a:br>
            <a:r>
              <a:rPr lang="en-GB"/>
              <a:t>4†áIœZcé`ÙNÖgM'§kÞ¾õ­l}óºÞÚ¡UÒ¶¢¬Ï[¬</a:t>
            </a:r>
            <a:br>
              <a:rPr lang="en-GB"/>
            </a:br>
            <a:r>
              <a:rPr lang="en-GB"/>
              <a:t>å|D9,À*‡9lS¾\Í—‹5WU×†«-"¶¾u‚™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B0A23-08B3-011C-A0EA-3406A8611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99989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CEA86-68C9-7C30-F90B-8BF8A61AF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ˆ,°}@bÚ^ÛwWž:</a:t>
            </a:r>
            <a:br>
              <a:rPr lang="en-GB"/>
            </a:br>
            <a:r>
              <a:rPr lang="en-GB"/>
              <a:t>öe¸6¶ªµ(-U}g‡ú'¦&lt;ž‰±ÊÞán¶v`‚mí(4ó¬µtì7ïå¦R£z\ßV––
Ž§lŠÅÇš§&lt;øXëºŽç•YŽµuœ!0QÞ[Ö9eƒºŽç-àÒy*ÁQ9"W°pn¤(ˆøöæç=âk)žÀ—7žÅˆ§‰Â4Œ6ž%‚4e˜F›7…‘*'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51BCC-8714-B05F-916B-035BE7D7F0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48983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8F250-4E0B-823E-9028-96C382E177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ME9Kå¸•@"p&gt;ÎAyˆÁy¡g.Î9“Ç¼^ZeŒkP®F^\ÏJxVÀ³žeð,…§ž%ðtÂ3žiðLE^t×ƒ*á:£6X‡VÃHýÚCøÆE(ÁçÆ ‚ô$*ð".zF®ªBÀd4Ê‚ª,ô:$
»‘Ò!ì&gt;CJ¥Rœ	ƒ)à“4
é ¤{qæÅéž/cí»“æSæglcþã­tæ§onfþÇ2o½™Êü÷7s™×ç¢™‹sÃÌ…¹§˜×æ1Š9&lt;ÂÌax¬zuö0óÊìÝÌË³9Ìgš˜Ìt0çgz˜—f†˜ïÏŒ0/ÎbÐŒrÆ2CŽXf2f.Kpb•eoÚÎüÛtsnº…ùîôóÂôæùé/0g§oaÖLã³Ÿ™Þ{¸Šß|z×ŸeUÜÓ˜vºªž›ªgžêfž™ÚÈœ™ÚÂø¦Æ™§§3OMu1_›ÜÆœšÜË&lt;1y7óø£±Ìcæ3_yô~æá‡¼ÌCwg0øNï¤ƒ¹¬fwòÞvú÷`×~ïÓû½ÎýØ¹¿dÿèþÇ÷_ÜØOßÒ5îÝszÜËŒß;þø89Ž÷zoíÚëÝwz¯wl/&gt;ÖuÄ{ôô/säÞ#!Û½kv÷î&amp;vCææ¡¯o÷ŒŒŽ!G€²³k»wÇéí^ÏöÞícÛm§¶£Þm]£Þ±Ó£ÞQ3[€©ÍÕ›¼Ã§7y‡ª¼ƒ§¼«û½}Õ½^O/^_½ÎÛuz§Î»¶W·y½§Û¼­ÕÍÞ–ÓÍÞfºŠY]Ýäm"˜ÆêzoÃézo]u·öt·†p0ÕÕUÞ*ì`lñb†72ˆÄ"òæžÇ»6ìØ¹+&lt;ßÁ2ZìŒhÃž“ìä&gt;ÂpÏF¸/	Œgý÷sd|á§ŸëÒP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44AC8A-D588-210F-7A08-7A50F54208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26651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E11F3-F215-44F4-0853-A24EDF07C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7¯Ýè	Ô‚v|®þ!v#	9…hî—óþ¯A:+/£ð|R±@Qû¢¿ƒž¦à[}ÀµòŸ%ËÍ÷•,¼T¸_È((Ë9Pþ8Êåƒ=„ùŸö?É×J¨\üeÐC+{i@m ›õ ›Ð(×!î÷ÄöÂ³</a:t>
            </a:r>
            <a:br>
              <a:rPr lang="en-GB"/>
            </a:br>
            <a:r>
              <a:rPr lang="en-GB"/>
              <a:t>mE»ÐaTŽêQ;Ô¡ÐÁAôÐÃ‹è'ÐÓ</a:t>
            </a:r>
            <a:br>
              <a:rPr lang="en-GB"/>
            </a:br>
            <a:r>
              <a:rPr lang="en-GB"/>
              <a:t>=7¡1¸'@GÑqtF¯ n4Æûº=õÝ¡q¾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CB77D7-9A28-E34B-09EC-66E64B3616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0878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53697-1985-0003-B9FF-8E951DF08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/>
              <a:t>Ï1t</a:t>
            </a:r>
            <a:br>
              <a:rPr lang="de-DE"/>
            </a:br>
            <a:r>
              <a:rPr lang="de-DE"/>
              <a:t>:„îD÷¡G ¦ê¸WCû=0ÆÚ³‡~ãÜo“ÿ³A°éÐÉÀÊü_]ø.™@Jñk óQhÈrõ</a:t>
            </a:r>
            <a:br>
              <a:rPr lang="de-DE"/>
            </a:br>
            <a:r>
              <a:rPr lang="de-DE"/>
              <a:t>´è&amp;Ajà#ø@ ü–:ø</a:t>
            </a:r>
            <a:r>
              <a:rPr lang="en-GB"/>
              <a:t>˜`D˜d³i²Ù¤ª-¡0r¾}éíKJ ©ÔùùØùöÛ—æ¹œÓ©œ‡oÏedb•UÅ'­œ
µ4ŸNd'få¸Ý®b";ËÎÆË	ž–•“[Lº]q©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421CCD-9F1A-0CD8-AF42-469EC6D20B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959576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DB997-7E7B-DA1A-6647-FEC7EBC92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SŠ	¾|áJÙzå#â6[iG–@¯ËÅ*Z§Í,MRuô'–dX„¤P@
DÂ¤ÜrkåPyü;´Ü R4­0ªU9¬ÎËÈ?Î£|€Ônð°ø›"!ÎYƒÎœî±­Y¯Ò©È(…Tª	5j™½lÝÂ­áBOî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C5943E-531B-EF2C-7A24-EF1FB221A6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9228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4DE36-FDC8-C033-5EC5-8341B1205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LRà2µôìèÔ3v³gðH¤Ê‹E»ãqüÙÀz¤Šš=Fl—ˆYq&lt;ËJl2›ì%½&gt;W7®#t6ñKç{à ddl=6Âfcí	ÏK%Òxc,+–é1%eáŸ:¶EíxQII	¯S•!ŸS®Ê­œw©ÜØäìvÏw»@ÑøÏýGÏŸÇn¨†'(¾ÛÑ½R‚&gt;¨ÎDÒJÊI.—‹ƒŠ6YÒJµÑXfÖéLr!yëÂì8!’›4º¦ñH©Æ¬R›5²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498682-C22E-FBF1-B285-7BCE73E6CE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79401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1F22E-0AF2-9A54-F19B-0C2E982A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ÿ	ÿ&gt;Y¡“$-âNÿ7„b!E‰Õ
ê¢HBU"Y¨áÞ”œƒ÷`-Å!rò&lt;±v÷Œ„y)Z¢ÓIÐK©’èÄéÌL¡mZÙœ5-lC%ó%óê|ç&lt;¬žŸÏ«òê|X9.`_+§Xk¼=[kÅ
Üê¸G’YéËª¸Õ£	f­%ß3»jº¶Tù§Ôv»ë·ÝÝ•¦K)qd­¯Lz3¦¨¿åÕKµë
bÚ’WïlG÷Ô:ð–üþ5Å½ÙF·™Ó½·Ô¥·ÕhÅ¹m£„ÖÝºÊâÏH,[»pÑÓ_ï2E]Ñn
|HIfØ#‰mr¼$/0¾`µOkZ©éìŒ¢ÚQÉÂó\ÂÊKóo€´rzÙb¦u¡ÅÍ-{6ŽàäàlAI	J¨ñôhØûÃ»ê×Ü÷£}#ëkÍBŠ AÓrwëžÖ®‡FŠò¶|ecó-í¹
Z$ }µ\ªq¤Äy'ÿðÈc?Ý­O5K©\§%»’k¿øúÑÛfï¬¬@¦çV/Ø†Ú	¶Q#Åxäš—PôL”qZÞlžMóoÌóÚÕ.Ó¾pIíÔÎ–“¿y"À+Zyê—7}!ü;÷¼&lt;{û¿î-"yâÿ|½=¨Òu§~ýÀ¶ïß½úã×J]äÞNžƒ½“</a:t>
            </a:r>
            <a:br>
              <a:rPr lang="en-GB"/>
            </a:br>
            <a:r>
              <a:rPr lang="en-GB"/>
              <a:t>{Ç‰=+1Ø$3ÈÒb›–®\ëÎùì|cÞÅ/„„°;¹ÐÂY*—–UjØì</a:t>
            </a:r>
            <a:br>
              <a:rPr lang="en-GB"/>
            </a:br>
            <a:r>
              <a:rPr lang="en-GB"/>
              <a:t>{aû«UF9¦GÂ--¦)
&gt;ˆ®…Sá&lt;õ¿Â¹…w‰¸p&gt;È1æ8Ö!åwÐŒXÙÂs:ZÎV˜œžD¨0(¹iµ×NÀëvHŒô±nE)ZtÓ4¯ì¼;¸öåäa%’Š.ªía¹ðï@åÉµ
!èü…ð$ïÊt!Ó°w!ª÷$É22N§8ÝhŒž±eJ¥âdËi–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A66ED-6F97-AD76-F170-999A370B17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83339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A6B78-3EF7-4AFC-D285-1953F33C3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2§13f’šoØ%jð5î BþF•_ätƒwY.:‹ƒ%³ËlÃùvð.ØÍùž}Z@+j%¨†ð“àa42¹V&amp;Âþt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FB6E52-B35A-6BFE-7313-FF6D6D0DD2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08578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EDA2-C7DD-FFC2-7F22-1996408D3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8h]]f²ÇjEø´Ê0^|%ƒqxAØÕ.£%Ú¤ÀÝÖUy¹æ`¨C¸Š</a:t>
            </a:r>
            <a:br>
              <a:rPr lang="en-GB"/>
            </a:br>
            <a:r>
              <a:rPr lang="en-GB"/>
              <a:t>-bSŠ•LZµUíÃµW¦—K&amp;Ò°æ…/Ü´iÀÝö6âð½$ø~5~O6T‹Z&lt;ŽÒ›Ëæ’š_BÒ:Ö\˜þB®xZeÉÅ¹ª\•¾pºV_Zj$·ê§íÜ2ã¢8ZUº¹P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84AD09-489B-4893-0644-E090D46DF6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5477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9109B-4D10-3BA8-F83B-C3295FB37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%ðXoÌóq&amp;¼ÿãÓ©pëtúnŒ&amp;ŠÇé*¾¹}•^L	%´ÜÝ¼­¾h¨.9Ë»uÛVoVNÿ-Émõ«4pht-I«ØP¸ª£ 6«}dÛH{ÞÐ~¬Çe°X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D4D66F-A2FC-EE7D-F129-C3CDA0BA9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9093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AE235-2644-465A-6DF3-BA736BEC3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ŒA¥—</a:t>
            </a:r>
            <a:br>
              <a:rPr lang="en-GB"/>
            </a:br>
            <a:r>
              <a:rPr lang="en-GB"/>
              <a:t>ØdÖZÜUPØ^š]Ü:ÖX?Þšª41š(¹F.ïk‹µäÖ%¶—egµŽr¾M¸L&gt;C±È†’P™Çb4$Jí²‹;”%vñEdOˆMIœå&lt;Í zX0ö4œä&amp;§ñ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C8DBCF-16ED-A097-EA33-DB2D853119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614102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FDAE3-84A3-BFF4-6E3A-023B964DC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Nê|åÛÁ',½–¦—ÇM»=+8)&gt;p’O	¤f½Á¬~G7)RDkuÑRÞCŠÕÑ…^)¢	/ñ=|W8pÒXè¿æ#)±VAþœ</a:t>
            </a:r>
            <a:br>
              <a:rPr lang="en-GB"/>
            </a:br>
            <a:r>
              <a:rPr lang="en-GB"/>
              <a:t>œ˜¤è(ÁÖ…_Aäô_Ø§ë`äÌò˜íî9	3q3õ"‚¸9</a:t>
            </a:r>
            <a:br>
              <a:rPr lang="en-GB"/>
            </a:br>
            <a:r>
              <a:rPr lang="en-GB"/>
              <a:t>q3aV9àžnZ7ßà3Ÿ1jrYr!µ¨a]±ÿ5…ÕªÀª®M‰*6‹M©Ï³~OŸÙXþülquš¾‚_í?Ê­Ë·â”Œær«21ä·“­²¿Ø^Q®¥V¬Ã§=iFÿ#qîrqf½Ûì¿Å˜QÅ­ÔñÀ‡äA*e£Æˆ/Jõ³±ñ¯¨†ˆÙÌÔW„›—‚¦33©e1“ºQÌ$
MYu=y›¾µ¯²bß·†3Ö5š„üòJ,ë¯¨ßßéruß¶¦´Û“,€ï¸Ombãt5/&lt;ðÊ=õêX›)Ú(ÓÈh‹ÝR0úÕMC'oÎ·$Zi¹–[Oœ5~
ÖÇÊ‹(z.Ê8+0Ï
6Ý0VºWÆJò§·ÏÜõ+N½—MðHí¾oû“§n&gt;Þ›AÄyõXeP‘5GÎíé81Zråé¬­“ 1˜›ðÃÜ©(ÝcˆNœ‹²h,=k·Ó¦YÙ@â,½´ fOÜ®‘cÉþ¬UuUç‚ÝÞìWÂ^Åßˆ÷.æ`&gt;œdÉ´2:È$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82861-C3D5-483E-76C0-4AC7D3D04C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757313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DC219-47FB-8D8F-8D19-0F62D280F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Y™FJûOÒR-&lt;d´-ÕpöÁÞ{ö^(²ÏAdŸƒÈ&gt;h{åšýö9";ù,xu%~ÇìÃ‘;ØjOQÐ°;8Î(_òÇ‡óä
‚9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8EE110-C52B-DA0A-DFC8-3669AA2353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46937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094DB-9C77-C93B-9E5C-16527EFF3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ö…óAŽq2pÌGö9±rçðF‘=9&lt;­{Â´šk'@:©´œøãJ™É~à#¹&lt;Ñî×ã%szöõ´4½øu¤OŒ—¨bU‹–
†DÞ±,¸–i%_ÇV¡</a:t>
            </a:r>
            <a:br>
              <a:rPr lang="en-GB"/>
            </a:br>
            <a:r>
              <a:rPr lang="en-GB"/>
              <a:t>ïl0F²_ 3ªµfµDào»ÚdøAZ¦â®g2š€;›ÿ0þ2ÙùPÏ9I‚YøÅuì—Œßâ|h‰¥BçB@…BûåUÌÈiX3‡„²Aí,µiù‰Š¾ÎŠxU.÷»ÖEÎîJ„dVt4,øO|¥~P{ìÉ&lt;Tê±¦êÒsñ2§8--&gt;K&lt;‡â³Òô2Ö&gt;;¬)qé`¡†³¨ÔÈ¤òóWž BQæ“NPzÀZTª 2ÿBÂ?NÐ28`À°ªjÖh{)Ü+Ö›­ºµei‘&gt;z¥[$áŽNäW6.RÂ˜$:FsåW¤Þh…“</a:t>
            </a:r>
            <a:br>
              <a:rPr lang="en-GB"/>
            </a:br>
            <a:r>
              <a:rPr lang="en-GB"/>
              <a:t>Z#çA“«P’GkU_ˆ¡2. ˜œAIŠÁ2`&amp;7-_ámLsî/xTÒrº½V½ÞàN'—ÔOžSWš,
ÿË©kS1@ Ó)ƒ‚4©Œ*¹G§÷¤|\§Ré¥‚&lt;ÆCd4=Þlkhh°-&lt;¼\¡\'÷Ó-ß\›ÒÑÑá Ô´Ž‰p?&gt;ø€²R©Hƒ9?®½ˆâ.ŠM³Š!v6¸Wøñeïx7¾,äPÖâ[žÝ5þôÎ¼â½ÏîÞöíÝ…‡lÍ_èé¹½ÅÎ6¡·÷öVsðÂ}M5Ç^&gt;xëŽ7U=lýc»Ê«ö&lt;ÖÑsrwYÍÞ“\\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4EAFE-ABCE-C86D-3937-E8210F70A8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42530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7099B-2F22-1BF2-0129-4AE472D29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ï€uäF.Æ‹/d*ª¬‹öUª¹‡jvÕ*Cþ,§êà
Çøy8{sùNLL'ÙkWM(âzý²¨Oî åÑµA!"»”‰9õE»ÃÛ"Ó†Þ”¸œúô˜ô«¢K,ü7cvkÕ×NV´çšù5DŠdâË©µÙqþìåJOªÚXà</a:t>
            </a:r>
            <a:r>
              <a:rPr lang="pt-BR"/>
              <a:t>ö–g*¤¬«4éC“x?±,Ãì¿+6«*xBý€x4_r&lt;1esö,{–&lt;vÉ3^É/~%¶\à¿ª	zBî</a:t>
            </a:r>
            <a:r>
              <a:rPr lang="en-GB"/>
              <a:t>j»ûºkÓpLõhC²Æ#KURÐPœ4ÎrGz¹;)Å]ÑW²jcu’Ò`’‹åj©\¯™³1%ßšQéNIÎ,_ÏÉv€…-(Ú#EÔœ^A)gÍbÎ ó.ì&lt;¿p“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71316B-09BB-C87C-0FC0-37DC7C8B05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64154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75A37-118E-C24E-D34A-9F416CD51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&lt;Ò’ñ¬á…Ç_ô2™ÿ"··Á¹Ó</a:t>
            </a:r>
            <a:br>
              <a:rPr lang="pt-BR"/>
            </a:br>
            <a:r>
              <a:rPr lang="pt-BR"/>
              <a:t>eâg|îýèè+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F2AB94-B5E4-D93F-E071-6D44DB1520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774331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9D19C-0979-5ED0-C131-16B6A2D7C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ñU&gt;.ƒËçÜÌþTàrv°ƒ[í–9¤ŸÛ•ƒæÐj/¹zµ/¹DíÕ‘‡œ+Üü¥uí÷ß”Ç-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FC691-D4D7-CA86-3BD6-C3586C8A39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1166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C1586-BC1B-76F6-A8A8-4ADD50A14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x{ýæ’âáº\¯2èe|bç—6å¸7Þ€Øv˜</a:t>
            </a:r>
            <a:br>
              <a:rPr lang="en-GB"/>
            </a:br>
            <a:r>
              <a:rPr lang="en-GB"/>
              <a:t>ÖÛêG7»–EŸÐÊ4ðg-2€÷4ˆ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3B2BB9-D0A8-8D27-FA42-4CEA679356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41814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3889C-6242-6E32-AC77-0ED6D76ED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º9‰!vP/Å_5øþ0ÎŸÄùcxø‚i·çä,sŠ.½ž«H‘2Z£5+Å¤ÿ!Ž6èMp&amp;ÀÍ®$…
“Vg“}ø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914814-FCA5-90C6-9657-132C339C4A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13763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297F6-D30B-B5CF-8ECF-8E91C8FEC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y)x¢¯Œ“GÃqà­|û[À[!jòØb)*ÌÈºæ
¥£,e¥ñsFiî`Ê`+!—ŸgÀ¿/2lrr£2˜WC~û$K.
’µR&gt;§	‹D}“”êb@$Ué§æI±Ê¬…ë-È÷²@fÖë¸+4Vë7jÕà	¬"®B¹I§3ˆ	jIØª+ÓW</a:t>
            </a:r>
            <a:br>
              <a:rPr lang="en-GB"/>
            </a:br>
            <a:r>
              <a:rPr lang="en-GB"/>
              <a:t>.^¹•¼œWÂÞ`žWx¦a¸QZÉÞ3õ=w"ïÉ&lt;"“{»™-–Õ$iò4„X­!D
#”£YS(1‘</a:t>
            </a:r>
            <a:br>
              <a:rPr lang="en-GB"/>
            </a:br>
            <a:r>
              <a:rPr lang="en-GB"/>
              <a:t>gT¥)_‹gc'Ó³ŸÐëÓëŠ&amp;¥T·ØKøãÃŸø·aç»ó¹3*(Å±¡›{/Éß¯ìöìlzé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0D6596-7B1D-69F6-F717-DAF2B25A80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423585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6AF9C-5F10-0270-03A6-E15A6784B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™;;ätCŠ_‡Âà×»]9¹¤U¦ƒ;µ¬èþÕÕÛšRŠ·Ÿì?nÌi/.ì­qŠ¹íA›&lt;­½Ý‡VÇŸªÙZÃn\W½¯R+–ñ`YMBeQýh]BSAgalnJ¢’êL¦øXuZÛ¾¦ç£]UiMÝµ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B79C62-EE11-716C-EBB0-88E195B6B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5404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5FAEB-D5D2-02F7-C506-D5529C31B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ÜNOöt•¾Ç^=ä)\_‘&amp;áüÃ#R\§)Ù÷Ì®Û¿»'_c3É”Y¬Áæ°Ížë¹·ÇiO·</a:t>
            </a:r>
            <a:br>
              <a:rPr lang="en-GB"/>
            </a:br>
            <a:r>
              <a:rPr lang="en-GB"/>
              <a:t>ºÌôyÁ´</a:t>
            </a:r>
            <a:br>
              <a:rPr lang="en-GB"/>
            </a:br>
            <a:r>
              <a:rPr lang="en-GB"/>
              <a:t>µ{26õ4o™ÊÈmF1S‰‰=Ú)QÙ™Çähu[2é¨k°UŸZ×ˆbÈøyƒi’¬ãý</a:t>
            </a:r>
            <a:br>
              <a:rPr lang="en-GB"/>
            </a:br>
            <a:r>
              <a:rPr lang="en-GB"/>
              <a:t>w8Xx¯Ä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CEDE0-3A8D-5BE6-5DE3-2EB6BA2BD9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47520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F5D857-E169-9866-D7CD-0ECD4CE09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)Y¹æºôÆÜUüNpõ/?$ð"
—v{È¡S××€n…žôXCA‘:j}Ýõ{ë­üÁnÑÙkr*'¡¨Rƒÿ’&amp;ªÊzŠc“2yuIíEEW©ëjå3:uú†/öZ</a:t>
            </a:r>
            <a:br>
              <a:rPr lang="en-GB"/>
            </a:br>
            <a:r>
              <a:rPr lang="en-GB"/>
              <a:t>Òã$$ÛÒX8t¬wáç‹ïMm›ë“û{Æ_Ü\&amp;ˆøÂæôšµÙ2…Vk°&amp;Z—«Y~µAD¢Ø*GÙö¶J%•„­p¬0Ž6zrÛ›&lt;SŒÝ£ßùÎ tJ?ôÜ˜þ5‰ŸE™gš%‚›j£'7T'³é“ÖÖºU¶œSµª·ÿíPÂ;3Š¬JîHÿžrÑ$×;Úÿ6Xº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4B6A8B-4F5B-EE87-9D6D-125FEBC2B1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08916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86F03-947E-D417-067A-3BAE2D50F2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ÐpÚÞè6NÊ‹jc&amp;ÓË'EU¼/(qÏ»BFâß}¿æáÞB*øÆ¼ò¼ŠÛ0‹ª%tº^¹cŸ~™)¨Ðe"Þ¾Ò‹~jûkuêÔÖ]µµÛ’.</a:t>
            </a:r>
            <a:br>
              <a:rPr lang="en-GB"/>
            </a:br>
            <a:r>
              <a:rPr lang="en-GB"/>
              <a:t>%"J)¿\ØhLŒÓ‹¸7'´ÔdK7Ul(4ß&amp;WR"‰ð¶WµÃQí2Çç~†Džát{óš´TïÁ¶M´L#3™&gt;Ø·U,ƒ–LR©Xh«ë%“‰{1³¶¼¯(–ÉmJ/é*ø”æƒ8vøíÛÀ6v”Æ=ÒÜ$­5ìvqiÎžÑ£Æ4îKºBjÜz$•HRê Á¦h¥3éˆ(¥IIˆ$æü)yVŠ‘BÎ3šk•$?ÑLÉS&amp;uY“òFA0ºÍó&lt;î›C&gt;Ù °AdsÀßâ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1D63BD-92E3-1405-4986-0A09798989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636453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DC243-014F-8405-A3AD-4C626B80A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oytƒ}²t¶ZÜa¼Mrc™V¡ÔÉ„5tõO¬Mrõïi9VÆ½Þà6Ìxý]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BB619E-F635-C5FC-7664-9E5073FB63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50338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A79E4-1F40-6E94-1BEE-8E1D1B46B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•ýÅ1Æ‚Þ[EMcª6ÆÅÂÃM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D52BD-CB0C-0263-1286-8EEF2D2133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61717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F903F-A6CA-BC84-ED65-FB0CC517D1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‡ŸîßñüáªÚjÂºøUFSWoÙÖcUõ_-×¦×æ„#üÑ(</a:t>
            </a:r>
            <a:br>
              <a:rPr lang="en-GB"/>
            </a:br>
            <a:r>
              <a:rPr lang="en-GB"/>
              <a:t>&lt;KéîÌ#™Äžt|"ùÉdâÁ¤¯%Q¬‰%¢Cˆ†„»…„FcM=ƒØ‘E±f§&gt;AQ1ÎI{¬äø¨ÉhÜCo¡@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B118E-08DE-451D-91B6-C59423FB38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12761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42836-9F23-CFF3-FDD6-66F147434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®·»¹&lt;„³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E2B0B7-CF7D-5254-AA07-5720364084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760114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9628E-3443-7E0E-6B6C-6AE70A1D2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|@ëæ¹7\uPNÌáµ $ï´«NXöv–Ôrqœ{ÓA‹³ÚF=›¿zsþª›¿Ü3t¼Û±œ¸½bSµ$„6sÛ±¾,½YÇ^…P&amp;‹M&amp;mÉ¾ïìÙñƒå;j“ÿª»m´öê“pò¼C°¹P‘Çnwæ8«œ$r*„¨Ú«ÔX2åJÑNÅ¥˜”“iu¶*SÈyrr/^\|ÞÀÇç…¬Å3t(º‘w„]tV3 †p&lt;
›³î:.LioFácÿÂ‚A‡³àË8CÀ ²"³G¦.F7%f¾aRÖòL_
_f¯}‰¥áüÒ"GäáùqfF¼5RP—8Žü×à{³)qhÚ½7»fšëŒÎ}gü ÿ~r/ÿ]†õqßUÕ=·&amp;iýsíqÅSH.GYSI±hcq[QÛÓúÎÆôÚüI¶Ñ8)Xô¢—\àFùoÆÝÀÉyþœ	îs™V^!³ƒgñk¯&gt;¹K¬/Ó–`YžIï}pSêºF—QH`R ˆ’++Ê6–ZíµÕµöµ;«bÃÂê3ê²âJ*A-Èè…„µLÔ„sÖ›Nô¦JTZ•B,’èB­AS¾Í»%¥ AU¸éX‘½¸Þôl©OÖ¤Ugw_c›pBDà'þûq9hÓ†2óy ¼ãÑ‹d5	Ï9¤hÊdB®ôo$1µÚú.Í‡ÔÆ©Ë!XñÅ~å}pÅÊ0¯ê©ŒNÔG‘˜»LÐ	æ„,«",ª&amp;,_tßî–¡H"“Š¸—Ç½ûÿòö-ÐM]gºçìótÎÑyHGoÙz¿¬—mù!ù)ÛXøÁ0Ø„ò0`pÀ!B!´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8B378B-95B7-3C0E-B4F8-410CD2326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919018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0B2E8-B110-E580-5420-F7CD81952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a’LRJR“U‡¦!MÚI§%Í£¤«+mÃ´@4}Ü®Y7äv:3ëN{'ÍJ§fwï#É’!$·sñÂG:²¥½ÿÇ÷ÿÿ·ÿ½½lxõzÓÂpeÜ•Ð¶¼°rÕæ†ê/Ž3?ÊÊª›ñc†uóÑä±bbE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EAFE76-53ED-006F-92EA-F86D1CEE0C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1163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F0276-6961-D6D1-68A6-C7BD0A5EE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¶82VáU¿qÃœËó²5Š#¦ô%</a:t>
            </a:r>
            <a:br>
              <a:rPr lang="en-GB"/>
            </a:br>
            <a:r>
              <a:rPr lang="en-GB"/>
              <a:t>ü£É›XÜÍRÁn{¦k!„ˆÿ¥‚cJŽUY…ÝqšK•ˆ‘|ª¤¥³«æû~¯Z’­’SNÈ&gt;SfÁ”§W~pƒìEñb8Ë‚g&gt;¥?*ÿ®Ô)]aÔ\ÜûûëúÖ/öªÓÐ	‹êz‘qÄÝV¼ÎŸñ¾ý©òòjæ”cpÉ ÀñÁ–À©jñdo÷d[OK&amp;šìŽöYJDœ'ìR¿Cí"ï¦”â)on†Ð7‚lC¾Ïk‚:•Cnž2Uõ&amp;ZïWJ4y³ò´Ès´äÀÃ©‘E•B|¨7ãÞ½ØQ„ôhz¤_§ƒWØª…j‡õëû°BÜ‚ò¬ÆÚÒ!¢R_	ÔÆ8Š_D.£Prì)Ôá[ŽW…ÅÛ]”.…„-QÌÉgí­Ä.ÃÇÇ®ü”Ÿø¸Ø5gZJèJ5}Îñ°£éôVßÝ&gt;0îÚãã¶=6°Õt·	Öá_’pZz@j-þ ×¨Ž¨`r€«åQ»wù‹LÐrRèñ&lt;Kåji%÷{7—xþ}KœMîøÚí'¶ÕÖïøÚŽ‰uÊ3{V-ÝÓë-\ñßnåÞŽ{_Ü¹ý•Ï÷´ßûâ¾þ‡·µ6l~xéÀ#-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DC94B-E7BD-FB2B-E389-88B13FA967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326459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06D6F-626E-71DE-A9C8-50ED1A8CD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ãç´f¶Ä—Öû…S·Á{VæÙp_08»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E7CDF-E0EC-0851-0EDE-9E053F648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935514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4F8C2-30D9-B284-453F-438E304E7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}XÞ\ñø™1¤¼„¬\HúŠýÑ`P*ZcvúM¶šT«¾ìíM©r­;ààHp;˜/j)±¼ùê—¯—þ£©L€'Ô¬FÅ*ëtkïƒ5ä7°l8dD­Øf™^†Ð2eðDO™0­¨Z­
a‚äZ¥%©–¢'=ÝeÚ“¦îª“ªœä/ ‰­;SG`—xWá0Â¾…J‘›Õ.`J(óWÈ°´8œ+-PF©C$í‡°1À@K=« ÕP°Dè‰\‰ðNa®ïäë‰Ë›óõÄµkh¾Ä(ðãÏÃé«€&lt;†a˜ö46×^êjˆÁpM^.ÄßC¹´!F&gt;Þ&amp;ž
——‡…SDm¸­[Ÿl¬…QÈ×¯Éeý`²Ç«?‰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39BDD-99BA-17D4-39D6-77EB04FFD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948770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4B023-24A2-868C-BEFC-B0E577ADAA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˜îâÕÆ&gt;ÃõqµYA Äa“Xpµ,W2ÍË„xÑ$_ydVÑ©âlµ7M~ŽäwÈ_`›°åéX¼?XuJÛ®µÃ/¬6¼ènënltvUv®U|ødm·Nz´ ñÖw««‡‡âÄ™x¢¤TUdPTý¼ùÓ7œq…WZÈ6ÈïÐ¢ÊaÑÚF[¶¼D&lt;0°</a:t>
            </a:r>
            <a:br>
              <a:rPr lang="en-GB"/>
            </a:br>
            <a:r>
              <a:rPr lang="en-GB"/>
              <a:t>6ßÂÂ›[FæÃÀ2šO±Œ…æÃk™¼ŒJDÇjy-ÇÝHx¸ª ïì-lc´E±±—r6Fþ®hcSÛÚ‹6F« ü'°Õé„£eÉ©‰ê	~bll‚'l§Ú«°S&gt;ÛÐÉý]}-ÝUÝá°3Y™É%˜í¤¯›&lt;iÈ)¡ ‚Vä~Ðë.£4žW²Ä[µ=WéJèÇ[/ÞqKæ™“&gt;z¥vAÛ.¡fuJôß¢õ–*à–ÌJûÄÀ\²kMÉ*˜ÂÛªÙ€6§ôÑîF‘ò+!²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F5052A-439B-73D3-C2B3-BC2061FD2E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008258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91894-3BC8-3321-E745-E55AF6FE3E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%é§ø\:9QtÜüà:à™Mñÿmù
¥àHIN‚yÀ(œK[™®sŠœÔUáÄˆø&gt;Šø4¾›Æ4.º/:;Àà¢]ž±%.Üìv±Ön¶ovmeÌ|YY\SVWò3¬4gÏöòC§	7š…‰Qxö»§</a:t>
            </a:r>
            <a:r>
              <a:rPr lang="pt-BR"/>
              <a:t>³H’UÇð1ÓZ£h´
0FÛ</a:t>
            </a:r>
            <a:r>
              <a:rPr lang="en-GB"/>
              <a:t>oMÄÅ¶îDwCD$L¾nSŸ¦¯tÙflÌ¬$ëùÕš±ÂÚM®¬N„‘xèYéUq)g–™3éMõúüjNñ!œÈþ`ueh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9E1318-090E-EF32-D910-7E589F8CF5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330325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B62F8-90C9-D933-C315-3C8A1C204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‡?àààCÙ®g@ö÷AC{1X¡»¼À?Un5Ÿ¿øÐ’Ž,Ê0ÎŸ ´ê¢ Áyµúj]Q¬*ž*JU¥ÊIuî3EÆxé¾áÊM‘¯,]¸ƒÉ&amp;nKEºkÊ‚]ã-w2ämŒ•Ñ¬ÀÕ¯kl_UkÚ²&gt;œ®ë«ª»Bà_–aëüÆps º(j
8âNAgì²¤+³8ê{*öi-^s$Œ </a:t>
            </a:r>
            <a:br>
              <a:rPr lang="en-GB"/>
            </a:br>
            <a:r>
              <a:rPr lang="en-GB"/>
              <a:t>ê³3Q&amp;Xó*]f¾Æ0]æž¦ˆéHpZuçü.3¥Unv¬%kÉtnÀJ2L€¤]£Ÿ} ¢{cƒ!
˜`=EÐjŠÖD{†‡—Æûõi'4«±zŽ=²dªÛCs:Ã	œFäÕ„Ï2±uë&amp;§OÅë‘áH·ÐXçÖb‘´Ic©Á¢3’cÒ¢!‚ÓÆ©êinVü8*ŠýV9E(ñ-²E«ã¨ÊõMm«“Vgú¶ÖÄpÅÉ‚ sÔ–èÒh¨Á+ñîd8´¬‰Ñ]•Õ±-™©%¡ ÞHÂú’€ß²#‰„·¡ÇêoôÆÑ,à,ÖBkòa1Ôå#gl’dóÏ`6’$¦c1shÚ9¥Ÿæ5Óæ¼ìs+Aq&lt;^Hò«à³¡Ñ0G'Ez¬µðÙÏé£]µÞ–j£V	h¬ÒüècþÅãmëší[Éþ`cÐHÊlˆfª,0"ˆ‹‘çÔävîè;Çj´CÖHâ°ÝàØF#k	¥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33788C-5937-5DCF-C7F9-8FBD8EED1D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90028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062A3-D7CB-20AC-EFF1-E767F04A2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AÝŒÁìRÐÄO‡§Ü“¦]Ô®¨4Xš+</a:t>
            </a:r>
            <a:br>
              <a:rPr lang="en-GB"/>
            </a:br>
            <a:r>
              <a:rPr lang="en-GB"/>
              <a:t>I»ÿæôØFi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93EE1A-FDB9-ABD8-E287-E4195CCF8E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39650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21BBC-1470-88D8-D44C-7A50688465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‚ çÈÖÖà²ÉÉ"9=òèÊ±Ê†Á*#øM‘Ðñ–ÁÁššìßž’&amp;4=2{:ö6%‘Ä'À%ìß©?Îr'ìØãxÒ"îTF;Ëýé¯W}	qó¿HV–
£‘d–ÔÚý&gt;›Ýç·Çl0TX‰P¯x-/ü?ÿÚ¯ñ±ÿ„Ÿï†w¦EÏ‰‡Í˜"OúËvÊÓÔž™T`’ô³,M]Žw«[x8¿C	c…¬¦«¦5‚QW,˜(g÷¡‘ùlàGñž„FgÔ‘hÍ×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BE162-1D02-D4D7-876F-3831093515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0383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ACB9C-C444-6A04-7888-056511B19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1§ÕÔj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E3C6-9126-9C26-18E0-5543DE2B52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552341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BBE71-2A7F-021B-051E-5A0EA3FBD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K›«žr³3FÏSQæfDdÍNû¤TPl^¯¿Ìw·T Pj}‘¤QéFÉEy^C¾;_³çIF0¢§ÕÜwÁº¨âúì¹Ôkþ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4CDCDC-AC57-BFCD-45E1-687F4EED02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75678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2C36D-DC10-46DC-031A-2D248F02F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zŽ¦¡´ßÏþ–çòÖ‰]†óPø™FœTF­ð3×+÷òüA?´øAùw%~=6ƒÕ§Ëë&lt;3±&amp;iÆž™aøé¶)çtjª©.T½3´ËT"£&lt;Û7Ç´ÜÄæ?GºÍQ
Æµ?&lt;¯ØÆ&amp;o_”bõJRMþÞY‘ív]b4Ö»ÜTV™Rý•òÝdþs`cX–éª‰5T•­¬·yi²àë[à¼#h×ŽWÊù:?˜òšœ;</a:t>
            </a:r>
            <a:br>
              <a:rPr lang="en-GB"/>
            </a:br>
            <a:r>
              <a:rPr lang="en-GB"/>
              <a:t>³ÍS&amp;9Æä&amp;ó,Î</a:t>
            </a:r>
            <a:br>
              <a:rPr lang="en-GB"/>
            </a:br>
            <a:r>
              <a:rPr lang="en-GB"/>
              <a:t>ùù–ÂŒZZƒK£…'²Ý*'n«jX:×Ç—.­Md¼n°Ê0sÑù(¥"*êS›ÁÊg</a:t>
            </a:r>
            <a:br>
              <a:rPr lang="en-GB"/>
            </a:br>
            <a:r>
              <a:rPr lang="en-GB"/>
              <a:t>Œ_žiêÎ[ïS«G}·gú¶g\¾ž©ÞÅ‹=“REgM&lt;5¢ëªuÄm;–F½Û;ÛoŒ„z·u…ûÜÎä@,ÚŸrnÉK?¯d
ž´ä¶bÂŒ•9˜r</a:t>
            </a:r>
            <a:br>
              <a:rPr lang="en-GB"/>
            </a:br>
            <a:r>
              <a:rPr lang="en-GB"/>
              <a:t>†ò†]EfãêÝM˜œ¨r-óøy˜¡jN4éE‡;`.Õ·%ðê·IMâäÛœŽ£¡7p¶¨+ûå¹²Zâ
ÁŸQÓ¬²Ã#9©ž‡A†è	íPã™ÁÊf$†í4ítCþìZý¿¤ô0Î©&lt;À6ÙÎë²jSŠ,³Ñ§Í¿,Vw!ÂgQdrxoAºÙ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FA81D-C87C-8E5E-9F68-309583363F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229267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023AD-23F0-F713-4ACC-0FB5CCF56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.«Mà{</a:t>
            </a:r>
            <a:br>
              <a:rPr lang="en-GB"/>
            </a:br>
            <a:r>
              <a:rPr lang="en-GB"/>
              <a:t>ÏÑX=Ðg–À±P·–Îå˜Ñ»Ô.ÏŒÊåÒZwjwa;s&gt;ƒšŸ.»µp8ˆ’…æ#sóc`…‰ëOµhÖë­¢œ'(-„S
&lt;Àq˜)"Ãª¯fUZÙ/àm%Yh¸m,‹¿NÃZŽ³bÚ³pœ¨sËéª2ÆãrtÆ%ëeµª¹YnQÉu;ãÍ2a</a:t>
            </a:r>
            <a:br>
              <a:rPr lang="en-GB"/>
            </a:br>
            <a:r>
              <a:rPr lang="en-GB"/>
              <a:t>î´í*Œ&lt;×š;Û¹¥äÿsÓÿùS	ÜxV%‰‚¬…é÷</a:t>
            </a:r>
            <a:br>
              <a:rPr lang="en-GB"/>
            </a:br>
            <a:r>
              <a:rPr lang="en-GB"/>
              <a:t>@%Xõ²URã÷â`PK½lÓ}&amp;Z97Ý#«)Nˆe³»‹¢Ðpš9¢˜Õãì3å¬0âEe¥Å8Lz{™Ö\7ÖúÎ&lt;×ZY²”ƒWVk²?#/æWd²/)ïB–Áw¹cÎ»l¼Ñ»x"a7úŸýåŠ{Üqø?{¾</a:t>
            </a:r>
            <a:br>
              <a:rPr lang="en-GB"/>
            </a:br>
            <a:r>
              <a:rPr lang="en-GB"/>
              <a:t>^~í¿ð³Ô*ÏB˜%Í_q¾ÃR&gt;[ŸˆÅ[/_œlDqÁi.Ôá_W,Û ¥´”`5ÈVÖ©d—ÅêÒÃÐì²Z\²
)”ÎÄ/8‰%)Vä&gt;ŠÚ}FÆè³ÛýÆà‡3Ë^{Ÿ&amp;W*c²¥9ãÏ†K¬XGµƒcÏÜú¨ P†\LKñVYoæi­J*3™Êu*•®Üd*“T¸•Îi‰&amp;LŒ !)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41488-1082-1137-31F5-E542E19DDB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268829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76D55-124F-3B55-365D-6B5EDDD8B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Ï\‘ÍN4§Ùâ–ÕjÙ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C42201-CE9D-072B-4FFF-17BB964EDC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825782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A9C61-5F9F-B0A6-A2B8-6C13E4579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GuJj7qXaÉÍi“_aÊ=–&gt;JÀâZ/(œÏõ@š? ÝP(V«SV©d§ÕêB×¹Ï	¿-'[YîzÕx½„Ž›Á{„¬iÎðëz)DÙü1}èB5ÐÿXP@óî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69AC54-6FB7-C4DF-1EEE-581D04ABF5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65955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99EA-6315-5D8D-73B7-30F44735B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`Åé´¼Ž¥LÉ¦ÓÛ$Uöñ9·âþ+‚ÿãì.”ÀÜ{Zm¾‹t‘±ë:ºG?yGwjÏËûï}ñÎ:tÝÿ;ë†?¿vÅý+#åðzheˆãgŽ¯:úã]ùëþUOïïY´gf$Íñ3øïH/ÌÊ¡”LìELâØóö\GëÕ+ò¥ëjMçˆƒz_&gt;1Â§&lt;L*5Ù?(	­Qáu£Ye)*öQ73qø9†`L¢VÏ3Ô	p¢Á¤²s,†µ Nkã¥„~a©·X§3e;—”ŒSç”MCÕûPY…”ß84»o('*DùÌëÃ¤g;Ë)¥Ay/´_ÍÕNÈªÐÀðè’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4AFD71-9CF7-54A9-257D-5C11D7C114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036488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2B288-35D6-3BFE-C665-B63B25E23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õzkýPªmë@5KA|‚°.6oo]r`eÌÖqÇÊìŸÁ°»Ž“y5Í%Á¤ãiëØ6ÒçE”€'ìA‘ŠÕiYÑçµz&amp;;k7n»«ëm5¯ô5d³Ä8œãj¬+íK\¶ƒí_v	ãõÍúfsò\ïpì¬ÛMõŽšÏQXü]eËQJÌ5]*­å9ºF¬5(=ó³¬FáÎB¢0”Äxjòé-‹v­L²4¥ìÍaêWÜ¹¸k{¯rõ¡¥‡­š$ÕZfWfj0\–ZÙÐ²©¯šA]Ñ€T–7Œ|vE…+=ÖÔ:5\µ{é‘)“ÓÁ°¢I„(G{BçmÉ¦Ïdü(j ZÔ¿xCst°Éí</a:t>
            </a:r>
            <a:br>
              <a:rPr lang="en-GB"/>
            </a:br>
            <a:r>
              <a:rPr lang="en-GB"/>
              <a:t>û(Î(1¢ÀéýnSåò]-Û†’ Ëw"/ñ]Ó¤«€ùFUÚs‰$‰E/Ã¢kMÌ8+nfÖ‘Ê†Žw«Qÿ„ba
›:
œHmm©i{#îÁ]d…^wYÙæŠ¶g}YÃ³è „HÑâ2š¼fíeÑ}¯cË@Ç+ªýCŸsÄ|.Õì°€lY¯ËÖ¹ïxfKÕ··==Y/Ìz‡™ÑiUf»ÙÛ·g(³e‘‹¤H‹¿bw¨xYkrfÇI"¹þ…ºöñú_Çˆ×ãßØï×6T ëþ¯m¬8hëÜ»vÅÞ—U¹öºnÇÐ¾ô' ŽÅ°Š´º(•K,üÂÌzgSH:›GËÑÎæ!GÂµxùaf;0àO&lt;4}¾Qj”Œuçº‡"gNª{Ôø‰p®îSÂÜúí_Hï\ÙÀÃ´[ËjêWîÊ@î ­eU4Dº©È5oì¯Rzñaà’K&amp;[</a:t>
            </a:r>
            <a:br>
              <a:rPr lang="en-GB"/>
            </a:br>
            <a:r>
              <a:rPr lang="en-GB"/>
              <a:t> ×15ß¿üáñ¤±ÜÁ³‚I,7ºƒîAœ7ì%9ƒÄé–ózìEˆ£k–MBÿñ\Óoç®2m.E8Æµ&amp;`‹%ÄA€K|z€#ÞÖëžÉ· ¥¯~K8˜Ê#)åîp¯ãY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6257DB-EC1F-997B-1F37-25FA4550A3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708660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B676A-32B0-59EB-FE8C-E991A69F9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þÁ­Ôòˆp‡s—v@ˆƒÈ–</a:t>
            </a:r>
            <a:br>
              <a:rPr lang="en-GB"/>
            </a:br>
            <a:r>
              <a:rPr lang="en-GB"/>
              <a:t>cz3Äµ†³˜WÃ8Y]ŒckQ;‡·‹;¤nÁÜô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679604-E8D6-2642-524A-4020E12A6B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848463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F00215-3C15-463B-F234-0DD7B3FE70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îð¢ýßÜÒ´}yB •ÓEh&amp;Ü3Ù»xßêDdõ‘ÑÖa¯p&lt;ÀIžÞÚ;¾¾£þ…Í'&amp;Sz«™c´zN+ó*«ÃêéÙ=”Ùšqkçê×?¨ì¼{8]‚o±ò‹Œåœ0î9÷	ñítFÙõOn­Onz+ºî.ÙÞÚ·³ÇY²=®ÀxàÍÇú›ïÿé£÷½ùhÓýoNï~s¤ýÎ¯¬½çùÍQx…27Ã&lt;í4´—Bžæš—§]ž›§©®ÏÓN«E£ ÕG¨Ø¤šÆÕjI'ÃxÍÓzU.MSÕŽ—di©ÉÒêo’¥©\ÕFøIè¸/1KÁDóvÿÆ“5Ñ—¨YÙVç;´…êîÑê¡½~KûîÑ×ð$AÁ,d¼¼,‰šwlöUÛí;Ä\ŽxŽ·—"½ê›îúÛ5¯–¡™Ýu­SP«;í¯º¸0j- Ö¸1án
[øÿ3léj6=¾¾f´«Š‡¦Î0l¤ó3­éõí.oïTß]4§QBÑöúÛ2C¬;Q;š‰Ñ´Š8©ëz×Töíê÷;ëû£MëùpOûÔ²¸d¶ñÞ X6—­¼¶'RÙ_cGÕt
ª¬®?îm‰Ù ¤PôbE-Ë;l²·ã¶¦ÄŠŽ¨P£Ð/×®“¤</a:t>
            </a:r>
            <a:br>
              <a:rPr lang="en-GB"/>
            </a:br>
            <a:r>
              <a:rPr lang="en-GB"/>
              <a:t>‹`•X"m©t	ôò‹Æ€­ò,u‰"ãÚÄä6ÄÅu)X¥Ð…&lt;tÁa×¤(¾ Õ¨Ã¤\Í109SQøß“¼Éa0¹Mì</a:t>
            </a:r>
            <a:br>
              <a:rPr lang="en-GB"/>
            </a:br>
            <a:r>
              <a:rPr lang="en-GB"/>
              <a:t>*NMe_Ù;ðÇð”Éö'ZÕôŸAÇtä˜Fuu#ÍéÁî«ßF–|í}å„‚v¬&gt;mOÍÁ¯ä¹H</a:t>
            </a:r>
            <a:br>
              <a:rPr lang="en-GB"/>
            </a:br>
            <a:r>
              <a:rPr lang="en-GB"/>
              <a:t>Òrd£¹DË×A×Â›;ý×çfÈæ¥ÜÔ@¶cçãË¢ËÚÂ,c@˜@Ã`u×ÄbÏ—¿hñ9í‚A¶šð·TÐññg'x³ÍaXó·ëøÐŠÏ­Žq’¬ÑÀ0ÃJ­3é|é‘Ää&amp;‚$LüY³U£§ÔÙÀ	N¢,mìÚûD;ôYTC3^Âœ9ÛYiÜ·p–FÞÅÚ«ÝÒ¶ui“_ç_ùè–õTp´¬míY[+£kïÚZ=ï:ûØ ³ytï±•{òØàâ#ç¾ëï&amp;kï}jeþ
¥?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C9CB1-47B0-A1EB-8B4B-5C574E7C65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382766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F3D2-C9FE-99B3-B329-B193553CC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qÄ‘,†ùÒºÐÅr	fi¬^w¾4OCˆvF±™ùIZbhË%i.JÍPW/’Œ"Cýá#†/´I·ÂjTR`îMh	T%ZWD&lt;ê¢%šjp¦h§&amp;¿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39DE1-A121-8E20-EACF-D6804314F6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140090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2FF79-581F-DFA7-897E-33AC2CB78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€Ã_¡¯,‡Örí6Çêò£‰Ÿ	èŒ„	ˆe)hâ-É·íÚ‡ÄÆ|O”Ô)ŒJÿ¼!È7êÄ£*Þ¬l3Ï†Ô°2ƒøGáÏ’¼±Ü`ò˜¸£¼œýÈÞ‹™-ÿZØaû¯$«‡®Ú‡£à	*j*r»œ¡'4œ‹µ j4öi&lt;a¡2Eq…|w¤&amp;žk¼-b”%è
žÖÛ:[Ç»ƒîî;–¸ªƒ.äü=ÔE¨YUvÀÞÚðØÚ(¾tågG¢‚Á bxY`D†6XöÆÑtÝ`­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A97D0-C779-D33E-8DDF-1E8DCA5A87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52830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91A9D-10D2-8127-C167-D3D8F7E21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:ƒa®3ü€èàíÞ…r`2ÄÊÓ‚á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56B67-8733-B129-5640-7ED0D5E164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401467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2902B-9532-4D89-9835-CD015AC59A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ÙñÆXO</a:t>
            </a:r>
            <a:br>
              <a:rPr lang="en-GB"/>
            </a:br>
            <a:r>
              <a:rPr lang="en-GB"/>
              <a:t>CÞÓ¹s…P³ã»ñ"ºázê¥yß«ûvëÎTãÝ¯îß¯c#÷mx`™'6r^‡&lt;àÀÑ÷_X7üü_¾úÄŸ¿¥\Ùc¿~¨cÕg§ò×÷BaL·¤Y×LË±öÜ1]¨P¹x÷¯C½{ç–!^8ÍKá^ TZ°†t™ñ|LÿVJ¦PX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48DF64-F567-6424-1837-20C22F8F06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00037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352D4-1EDB-CA21-D86E-3FD0E6E57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…õ!1•;àk6¬|5rãÈ¾nÞròsÛ++W¶&lt;!ŠÓs¬Äs‚×k­½»£åž/|{×_TJU2½vÎ2ßß˜ßß(Ä÷×`|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7E32AA-6C3F-793F-2EF8-79B136E664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58857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D4AF8-E82C-356E-F9AA-872F1CF23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Å÷’ƒ¦þ[ãû8*KZw¬lT$ÁjÙºå»ºn\–´lìO(Ao‘ª†¶·–r/øÆ¥nLÊ]°.1Šefwè†uIž©RK‚ :½öRêexJa^&gt;$þHÉ%ˆö#ÑÞ@ˆv:hË˜á›"ÚõG\hÔëÞž-M~Yà^ð÷IÑâ6˜¼íÛ²”}0ëÎ7˜ˆ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437A9-869D-3DF0-C1D3-94C395F8C9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395134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8D708-FBC6-37A8-A396-64FEC1F7E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â£o</a:t>
            </a:r>
            <a:br>
              <a:rPr lang="en-GB"/>
            </a:b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5CE94-7587-656D-6FB2-7B8A8F3CE3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812431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A4DB6-5C22-4435-F669-24668B5AA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ëc¥ë7èZ'K›ð!ý</a:t>
            </a:r>
            <a:br>
              <a:rPr lang="en-GB"/>
            </a:br>
            <a:r>
              <a:rPr lang="en-GB"/>
              <a:t>!íG*å…ïQÐvyº*P…SU†* &gt;b9n{-ø^=þix¬¸Åïàð|ZH³aw‹ÞÑ4ÒÐº±·šCµ Ì1LõËÇës8üÙÉƒ7Çá7Ä‰ZNv{,óqx
Zê‡?Ÿ^þÀÊ'V‚Ý+ñ=+pÕ
ü®ÁÃƒ ¾÷õádŸÜ¦kð#æãf`"pXÒ¨¯í‘[BmåXÀRØ^»€Ùþÿ§–×„”†ÆÿL	&amp;§‘O'%•oá'MeÙÿ9‹ð&gt;áeXÀÍ³ÿwVÂqå£ÿôq"|</a:t>
            </a:r>
            <a:br>
              <a:rPr lang="en-GB"/>
            </a:br>
            <a:r>
              <a:rPr lang="en-GB"/>
              <a:t>vGº÷KÍÏ5¿ÚLPÍø—šžkzµ‰xÈ‰?dÅ÷Zqàõ?Ü&lt;¹
ZM+ó"©^‹4À0Pé^çÞé&amp;ªj¡`ðnñTÉ±wg{jo&gt;žµªå©OÀZá3›¿r{Jo±h5(ÍÓV}7¡­`…‚:ß¤~G¨H
¢Í	Ls»ƒ8qjß¦0z5_¥xuøX£ü®jW3ðû”WÕ</a:t>
            </a:r>
            <a:br>
              <a:rPr lang="en-GB"/>
            </a:br>
            <a:r>
              <a:rPr lang="en-GB"/>
              <a:t>¿3øõÏðUÍ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E41884-AED4-BEE1-BF5C-87EED8CDFC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552084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77038-40FA-8047-F8F9-E280A9486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~7C½_eæ¿Šº1¯…Á› g–kËuîö§ö—V©¾áÚÀ›¾%w/_z×@À?°où ¼î,«ë¯j\—Ëë**åï|q¢¡fÓãëV›h¬Ýôøæ{ºÑ%·§Wìé‚×ÉÜn‡J|=èÊqm®%/Ò¾—º'Ïµ)‰9µ¬á´Ù„F.ÍžmÈøÙîŽ`kÜ	õJ´L.ò7¯i*ÓF‡»îÅ×³ü“Éˆp”‚Výtr¤«ÉV³È`6Ð ³d6ð®d_Ø“Y±µó.’^j³Ž~Ý|p®+¡\f‘™FÀúüÝ“™Êþ:'Ê˜–vÕ./_m¯HÀY“¤JCw­ÚÐÞáoO¸aìÅE:\0øÙ—õ3µåRÍp“K«“TÚu6½QßÑìªñêh­ŽcE–îéH4ÉÊM§æLzÞžÈTôlâQVÝ®ðd•à`QI=£äÑ3Æ€9v&lt;¶{™{n”Gß*Å¾ÁjÑ¨±Dæ¨ìWÐ¶3˜wRxµr“Áa`±ÚìG û{Ül”Ïúmž#‰gõ:Qÿ•h] k-Ã¿Ÿ]—×a´B„§Íõ_Îá'Tžû8Z»&lt;½Ë\ª»OKêç;A&amp;2¸£Ã“®ñ±$I Ñ«-mU™„ÝX¹$å¯´H¼^Æ×!ÅiµÙ_ë*-][¹*ÓŸiwkx‰Qsz­F`iQ/Jþ–¨¯Î-ªu¼CÖ«8+—]¸«iê¤ùÚ€!plgŽaåÇËQá&gt;ÏQêÐ'áôÁ»c|QÇ†6§³}¼³g¼Å6©ó7‡ƒ~!Ôˆ5zx&lt;Óïªªðð¡®{V'j×ìënmu9šW¥º&gt;“2{Ò« ”“°þŸGó8sLÁ™€ý&gt;êþRœYˆÓŸÅ™)tv :?íYNÐ8…pFÍˆ,2agÄ5*B-iYÀ@œ8Žþv†p&amp;Š%×˜ŽïÓÖ%Îqö,Ê[D‚c²»ÕÐ"áÀÔG*êÝ|SÂ[´Ðè/¼¯ªÑQ3Pc•*ºëÇñ
-1‘Ujõ‚Vu0Ð˜¨.‹$EY¤XVÒ	²Ä¢MÆ®tç’Ê+Bšêkÿ¿Ç¿IWFuõ{»¼]]Þ‚³Ã¸ÚÚPåÑŽþþÐQôŽŽû:‡ƒê¸OÎëï”ÒÍŸjŽ›‹à(DÞ$G¬›+„b†XNàï{Û×68ª¼ZZ£VÛÃM¾Z—(W´Ç:rÇË©©Öž¥©æ²šB×›Ì’ te^½5h(Vâ8æã	-”	‰æœ½ÄYÂMž²D¨\EZCÊé)Ækx¤Ž)xôET×ÍãÑæþOŠGú&lt;"&lt;DxXv%¬¼ÌÑYeE'hê
Áé¬’¡\Ö2ÜÏÀÛï|×`ÝWÀ¢}$</a:t>
            </a:r>
            <a:br>
              <a:rPr lang="en-GB"/>
            </a:br>
            <a:r>
              <a:rPr lang="en-GB"/>
              <a:t>Ó=Œ/øþÜ9é‹&amp;d|4ûÝ¼–?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D29913-63EA-406E-CD89-DEB076A9CC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16253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8AFE3-1504-0A56-CB46-B83606934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Á–ˆUMÁÊVýqW2d¨ªC]©ÞÈp,›ýPŽKMkZ?¯J•k´Z^f$ŽæŽ/»R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DFF51-87B3-3C91-0895-600CB7B2F7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98339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771F2-7A99-461F-5E7D-F20D297CFE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Æ%I4˜Læöáï+wLù;Fp?ðP2¼c.ù™(hp$ÚêpScŸÁ†Éuä|$aVÌƒE°ZˆåìötC«íeg‡³N÷²©ÑäÅ^¦B”ÓDQ&amp;'Q­y™¾\î|&gt;ÐÖVÙü|ª’(^åv×ž·ˆ5Ïs•X&lt;qU9É™„Xx;š«¸‘³ø-ßbY[“¨ÖÌÞ¡®»ã[àNîJü“V~]÷)ß³½Þ@oooö§Êls„àÍ«Få‚¿”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F1B016-EA56-8F40-A8CB-27323DC616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479967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C35928-C493-0BE6-261A-408924E79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~ë%þ=ÉÞ‡¾ãÞ`_Ï9o 3xu°&lt;ÜÝÿ[g¾ÐÝ†îî~ä!^ð¨ÂÌ˜[“Csµ1œ•›‘$³³kTVÕ†Y¬V‹Ý6­±TÃð†Ãü."ß‚¯ôÞ&amp;òÝ$‘0Ç¯¢¿i"éðTuÉc(cîÐÜ€K¥"Xç6 sÙÁŒ&gt;(£Ã…»²_í$Þ€ŽÅ­T™¿¢ŒÄ¿€{Á‡6ñåßÿËVð¯VóÃÙ{Ñ94‡`öþuŽß“ÛÕ$=%£Ý%å¡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9F9A5C-A010-282B-139F-7D1D5BB91F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012182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F61DC-DB3F-E154-7D8F-AB88DC31E4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ö”W#;¦Ê&gt;Í?P1MÝ17ñRÎöE¾äºÁ‘(g°û¡ûçŽ`÷çe/Dú·4ÿ³`µ
?=x2énŠZŸ_¼ìž`–kGùº3±/Õ/OÚõ&amp;ð’I?¾6¹ÂD;«ÚñšTÛGo,{º³;ûÉ…þ:ÛÒÿËÞ—À7</a:t>
            </a:r>
            <a:r>
              <a:rPr lang="pt-BR"/>
              <a:t>QmOÖ¦M÷´I÷N÷-M§éTmÚºÑ…}K“´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A9FB69-5113-0746-5D42-F1811180DC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482895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2002D-8F89-1074-6044-62CD7A383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M“š¤-Å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DC89F-3C48-7C07-53F6-D4C1CC64F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79786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BB591-BD9C-E7DB-7388-C3C304871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*«²)È¦l"bYYTŸ|€ ŠÛEDAEÊwîIš–E}¿ç÷¾ÿ÷‡NÎ½sïÙÏ¹w2)û{ï&lt;A¡ßø
"bWxH–†p–ÊBkBn9U1uŒ&lt;S=³2ZÙGæ)àû¹F¤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91FAF2-4E98-C1F1-4FDA-77AC11A7E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562856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9D195-20BE-5519-69D0-CC89CA298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JË¥ˆžÖ"œéê*àäùù	Ÿ´šgÆŽ_¢Ïr÷</a:t>
            </a:r>
            <a:br>
              <a:rPr lang="en-GB"/>
            </a:br>
            <a:r>
              <a:rPr lang="en-GB"/>
              <a:t>ôpñ÷—IB%‰åÖAÏ-•K|Qä€å9®`y_"í+ˆ¢ å®`è`›¡ÿðmë™×lÃ</a:t>
            </a:r>
            <a:br>
              <a:rPr lang="en-GB"/>
            </a:br>
            <a:r>
              <a:rPr lang="en-GB"/>
              <a:t>ÚÝÈ˜‡4‹k3Z"‹L%´=·€«Ó-Ò¦ÒöKWÏ=ÀP–|{Íb´þµ³?`Ÿˆ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03E1C8-B35D-5D93-5C0D-EFC963206D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7102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502FD-36E8-BC74-EEF1-7D9154C5A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'âˆÂ–ó%.âå^â%..Â`ßl!ÄeZÿ4æñGù‡èQ!‚®|&gt;~öˆ Ž°!ì3$ÐÕŽŽè‡õ8:²?
]YÃ»6¸Â'û‚«››k×!Vú¼-¡å ®‚„÷ëîËù®3Øö'~|{ð¹Š¨†3iJ…SìL àÞí¹œpq›á¹„c¦ß}[Îþfx,°œ)éší„…L–pØÉ`¡c˜ÞxZ"®x$,ãŸ¸œç³&lt; f:É÷âø…L÷³-l‹Ã;®±kËÐ¯´ŽÅo´æ;dD”&amp;Ê¤óÁ‡ë'&amp;Ã%ì®SÜÀ àòŠ%</a:t>
            </a:r>
            <a:br>
              <a:rPr lang="en-GB"/>
            </a:br>
            <a:r>
              <a:rPr lang="en-GB"/>
              <a:t>ý‚i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3BA0B-1C69-EB46-AFF1-A807B76146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604668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B1764-E2F9-27BE-3AE5-67CD55146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×Þá*p°×ßmw8Ð?,âöQvjL°àíLÆ‡·x_BÆÂµžl976Øs¹8q†[¤oàt_FNæ9J»</a:t>
            </a:r>
            <a:br>
              <a:rPr lang="en-GB"/>
            </a:br>
            <a:r>
              <a:rPr lang="en-GB"/>
              <a:t>í/¬£‡ßùŽ%‰%i±Ý†bß
–D„ÅútÝJ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348C03-2016-5C05-DE29-292FCA64F2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251182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747D3-3928-2E78-D2AC-F7BC2F604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€Ÿ8&lt;Láä"{T*X,–8&lt;4€}%¶þÛ«e™ÍY]c…ðýv¸ÄÅ'LÒµ·é‘¢uE,¹ÐÝ]x[À×òˆ~è·2W„KÃ¥+„%2/mI@&amp;/z¦ÛRooúÑ9þ ú</a:t>
            </a:r>
            <a:br>
              <a:rPr lang="en-GB"/>
            </a:br>
            <a:r>
              <a:rPr lang="en-GB"/>
              <a:t>•»¿^gÇÅÆö¸ÂãÞ#ƒÑÛÿ¸p™–§³MúØî</a:t>
            </a:r>
            <a:br>
              <a:rPr lang="en-GB"/>
            </a:br>
            <a:r>
              <a:rPr lang="en-GB"/>
              <a:t>„X‡:ÃÎ
Î­)šÑÔ¯¦(_:¬zXš"Æsè°tE´ûè¸æ_|€ŽÙ«û6f¼`/:¢œÎJbK¸-DÐá.ÙÇ* ‚	!°æ°
ñn&lt;yî”y.
’••Iû•8‰PÐõ(ßC(X·E$ä»íçùxK|g»º±*üD"?_ö«»(ÐßÛå)¸v»í‡ŸHR±dìXîD*²Õ›ãÿ&amp;°Œ­)V?†uú!;ïž¿ÂÓýÐlÛv,ì“ª==Ý&lt;—d(¼}£3¢"r’#&gt;\7^dZÿ¨œÊ¬ Ÿ”òþSX£Å¬á"‰O XìÕ‘«­Ì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29AC84-135C-9863-43B9-2BAF64E359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97829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8EC17-0C3A-3210-269B-805520D57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BR"/>
              <a:t>ÏŒ—@mMôôòÄŸ¨~eIñCÆš‹žÁr†°ã¸ED|‡2x«Ï¶¨(^27Äõwp’oÎ£)ŽÄõŠ´Ø(ÛƒT½nì`U$ø^¶‹¿XÌŽ‹.¨Ë‹ „}©‹‹ ŒÊ“Ž¥m¨x¹</a:t>
            </a:r>
            <a:br>
              <a:rPr lang="pt-BR"/>
            </a:br>
            <a:r>
              <a:rPr lang="pt-BR"/>
              <a:t>Ç)¨`/R™›É¸p…ü</a:t>
            </a:r>
            <a:r>
              <a:rPr lang="en-GB"/>
              <a:t>˜ô‡"ôâ¸Œðª¶oÆÈ1.n¾þ&gt;â@ñˆÂÒ¡ÞŸ€¤Ü˜y¬?(
î¹ñ$^,ƒ:A™Wkø¯ÂDÁz_Âm†'¢;¸BÐvg oˆ8&lt;ÜE¼"Ã…UdÛ®ç¤]îþuüx;ã%¼¹@qÁA_”¸</a:t>
            </a:r>
            <a:br>
              <a:rPr lang="en-GB"/>
            </a:br>
            <a:r>
              <a:rPr lang="en-GB"/>
              <a:t>u	ß®ÝB!Ï…Í “euýÌò`‹}ýwˆ…Â^A±7[(t“Ü&gt;Ã:ÓE¢è(bƒÕaýFOM¥</a:t>
            </a:r>
            <a:br>
              <a:rPr lang="en-GB"/>
            </a:br>
            <a:r>
              <a:rPr lang="en-GB"/>
              <a:t>bøõ0ú]¹}¿w¯¼ÙpÙïŸ¢J«êêÀ*÷õOò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BE380-4436-1EAD-7846-7F10C1C8EF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449113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7CD5B-2A2D-F76B-7D6C-0094B12C8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øÍŠ†+l61ØÄŽâL ¼À‚Ë"œËƒ‰`,±ê^¹,î•ÊQ}Æä=a
ÌÿÄÃåTn”Ç
¸@sg</a:t>
            </a:r>
            <a:br>
              <a:rPr lang="en-GB"/>
            </a:br>
            <a:r>
              <a:rPr lang="en-GB"/>
              <a:t>KÚÇ¤ïx¹t
·&lt;ÿ”¬´.Á^ã‰l§ÖžÅƒíY¬²eqÌd1OèÒµ€ï.ty~­/\ÓíàúxŠ}¦
ÜNùxyùøx±ƒÇ¡ïyòfÃEäíåèMà•ÄN¶ˆÓ;(”Ã"äŸH`lgLçpL¯Ž½_
‹Ù"7a—ÉÃÃÍ}ž\ë•70&lt;#)\à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8F2F49-4292-0849-8F47-B3B554FB70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09435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EDF4D-F2FB-67C5-A81E-7417CB8B6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i‘ÒÌ,M</a:t>
            </a:r>
            <a:br>
              <a:rPr lang="en-GB"/>
            </a:br>
            <a:r>
              <a:rPr lang="en-GB"/>
              <a:t>ô–î×Æ*º}ê-òôó¹ÏO«ÈË
HSúJ|#Ý}\‘¯g(5 :b`É˜¾­ø=NÄFÒ@Iù‘ÓÛƒƒy©Ò·@Ê~ -JaoÚ;i 0Þ¿üaß;‡ÓrX9PÝ?²ŸŒä	¸|—Ðäþ	UÕã´%OqAtnrºn#ûÈÂù&gt;×™Ú7\«ñ‡ëï²Ñ,sÒ Ì0¡·Oà÷õ÷Qåô/ô‘¢(y˜$!ÌW$yùzz</a:t>
            </a:r>
            <a:br>
              <a:rPr lang="en-GB"/>
            </a:br>
            <a:r>
              <a:rPr lang="en-GB"/>
              <a:t>x"_‘¥ÙÒ&gt;›?
¢OF¼ÆÎâèpþFv…®¯sB ÇPú†ôU9\mã=N”?órŠ»³.­³Äã|ýÅÞ]G…n&lt;&gt;Ë—ÜoœøÖ­Û¬fr¡P7O6ÏÛ/ØÃÇcP•²ÀÅÓåëåéåw„š^„ÿæÌ³ÜÏ	?Âð~ƒ`³²·º»{úiH:ÿÌmö¹ÇÝ‚èªÑã)c»HèÏq– 'Uïlà=ÊõæƒÝ¨ ÃƒO¤ü“~ÇUwºq~ñôðð¼yyÇ¼%A¾èfîvÊŽuY×R‚púcjœÿˆ¶áöB—EA&lt;G+ö¾°õs7°Óþ$ÌÆ°óp©8zÎ§¸5ÿ18p?à¥ðžr€Nøä@†µ½`</a:t>
            </a:r>
            <a:br>
              <a:rPr lang="en-GB"/>
            </a:br>
            <a:r>
              <a:rPr lang="en-GB"/>
              <a:t>†kük.ãžíO`t€×®I¬w€oip“ß&amp;</a:t>
            </a:r>
            <a:br>
              <a:rPr lang="en-GB"/>
            </a:br>
            <a:r>
              <a:rPr lang="en-GB"/>
              <a:t>9„§ïî&lt;èôXêYð3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E5264-0454-2D28-EB8A-77230B3894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776178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F48D0-09B4-0108-019A-E71547A0B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^¦ÿœBàíà7¾QpD$ïË?ßüv˜|\õ_°µ7ˆõâc÷‰Brí! `g`P`†“A¢ mPgÐµ`Sð;!#¶…º†Ž	½øß00Ê	NøÀ¤ðn7„</a:t>
            </a:r>
            <a:br>
              <a:rPr lang="en-GB"/>
            </a:br>
            <a:r>
              <a:rPr lang="en-GB"/>
              <a:t>ÿË0ì?+ÃÏäÅˆ¢ˆ=6ˆäDŽ‰üGÔ¨¨7¢“ì`‰Þ³360v®NÇÉâ2ãŠ[/²Ã˜ø	&gt;	ë‰“íp#©:é”t–ôFò;,J^—¼=ù@ò‰ä¯îY‚L/ëLœò2åC-§n§.HýQ^e‡1òZ¹I&gt;Q&gt;Eþ”þ´è?„©içÒé1°?ý,‚·Œq»lï'8Á	Np‚œà'8Á	Np‚œà'8Á	Np‚œà„ÿõP—¹&amp;ózVcÖÖlÏ?	ƒ²§eŸÎ)É™ŸsÁú0Ä8Á	Np‚œà'8Á	Np‚œà„¿‡ ð(„sÆðˆÊ%Ÿ0¸H
L`pwÂ?°ŠÁ=\8z÷$bìc¼A6Û\‚'±ñÅ²qz/#Û—ý+ƒÓ¾ qÚ4Nû‚Æ¹ch_Ð8í</a:t>
            </a:r>
            <a:br>
              <a:rPr lang="en-GB"/>
            </a:br>
            <a:r>
              <a:rPr lang="en-GB"/>
              <a:t>§}Aã´/hœöÓ¾ qÚ4Nû‚Æ=&lt;HƒÓ¾ qoÂÓ&gt;×(e	’£·ÄÙ€•zBC˜	aŸZÂ
}y€™‰&amp;|TC0#ú»Ï„‚0ôèˆVQÔt@£ŠhÃIå6 ÛŒ9QZl5úëq_	¡™uôxžÛµ/ž¯Ã#tD#ðDVÖâ#ÉHdKâ~</a:t>
            </a:r>
            <a:br>
              <a:rPr lang="en-GB"/>
            </a:br>
            <a:r>
              <a:rPr lang="en-GB"/>
              <a:t>ö©d±y¯[tÞ
Rèa¦¬pwôÁ1 Æ”k0Z"ÚÈÛu ½k2k`±sÉŠrðRÏùÉó{S¦í¦ÆV@ñ¦Å:"Ú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ECC0CE-043B-61FA-3B49-D29B0AF058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69447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716CD-7CA2-E7B1-24B1-D90E00A15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Øžµ=ìsw´Öáv3èj¼ßm	zl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6E2035-9CDD-3585-3211-181748FD32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093172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711C5-5287-2AD6-D0F7-584CB18A2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Ùÿ¥¨wsÆýÿ˜¸/I4D&lt;ôXˆæ&lt;Iâ¨0=0Ná&lt;­­¯Ë@2Ñ Ç1X</a:t>
            </a:r>
            <a:br>
              <a:rPr lang="en-GB"/>
            </a:br>
            <a:r>
              <a:rPr lang="en-GB"/>
              <a:t>½˜W´Z³b?Y€k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F2CA01-CC63-AD00-4758-27ED8C6771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722290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FA2B6-929E-563C-B1A0-FB2D0D399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àÌŽ\d=ëKÒT­Xgš§k¬Áš™ŒC~Ta¯ÕBŠØfla</a:t>
            </a:r>
            <a:br>
              <a:rPr lang="en-GB"/>
            </a:br>
            <a:r>
              <a:rPr lang="en-GB"/>
              <a:t>¦«c|¥Ç:Ó¶²à¨±àì¢#y´‰é·qiÄ¹mÅV¤¥4BO#æJÓ´`KvK€86a]èì±Ùž–Ý€£
EJ=ÙH*:?5X~=ÖØj{Úf4ÚÏFF/:¿kðÈn‰5BV›ˆçÑZ7@[vW=‹ÃÔ1…6l‡f&amp;ím‹N#éf+VÆË{ë°¯I¦ÑÚÐ2Ö1cP}œÄP·‚´‡Zì^RãAÒØC/[mÒ€$jÌ_Ãð—aKY±÷ú)hƒ^5ÈK×ó•ÚùôÖ€Ž©Vl'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F4EC1-4718-9E04-178A-A635EB2CB6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21084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57554-7EC6-1093-BDE6-CD5612C47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Î {Ù¬•ÑTW®ùôÊt·íÑ:Ïâa|B
{oê´ÿ®më7]ëH¦ZY±ç4=ªFo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8FD9B3-44E0-FC88-3DB2-D563CE3F17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929009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D84B-5CD2-4F78-07B0-0341DC0BF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ºkDo¹ú:Äö&gt;òªú…ê`„í\
Cs\¯µ=ÉÞîjÑ]mÒü•ÝÓŸÜ­!½hÛh¡öhžMtïB{×³¿Áv</a:t>
            </a:r>
            <a:br>
              <a:rPr lang="en-GB"/>
            </a:br>
            <a:r>
              <a:rPr lang="en-GB"/>
              <a:t>©±îÈnz¦Ök™\Õ0;#–ÕqO§Ç{</a:t>
            </a:r>
            <a:br>
              <a:rPr lang="en-GB"/>
            </a:br>
            <a:r>
              <a:rPr lang="en-GB"/>
              <a:t>ŽMFÆûûðÊžûPðv‚ƒ´û%Ç|øÓôˆî=žmô½«›´Wu³Ù¾÷lÞ#é{ém“«û¡;kºW"›¥„m¯Šö¤¶¶Î!BšðnÔ€ã­Þa…¥¥®Á²è˜•ªÙîKÇZBû0…ñ¸g‰Á.ƒ-¯{ÆÒŸ·ªã
Oké¸ÒôŒénK´b;6þ›~´­Íx¯M[Fç Ïn»L€‡µÃú€zLW~-ÖÀ¶âõéQÅéÝX</a:t>
            </a:r>
            <a:br>
              <a:rPr lang="en-GB"/>
            </a:br>
            <a:r>
              <a:rPr lang="en-GB"/>
              <a:t>ÆïuUhÄk„m•qÜ­ÚÖ‰{Õ”ž³,¸VÐ¾ªaô¾÷š«¾GÍví-8J˜:Ew_ü»`[ßŠ%&gt;[F@k¬–¸G}$TÑ
83ZùÐ›=q0¢’9‡=5¯CE0®¯q4
8–B{®q‰Û¨5Æ—-4WIÇ&lt;”@­¬À´K ·&gt;•Ì84#zª¡ðB\i~¥0‹¾ÆU1k"-iô“v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6C24C-7E10-6012-9B58-CE54464A97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01693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54F4B-F9DB-78F3-5ECE-095057746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{J¥Âm’•@«è1g@[…é!ùÿŒ—Úå,`$U`!ÊˆfHTŒ[¨·&gt;Ëa\%æ¯À:ÓÒ–b
à&lt;­‹K€8Ë]éqÈ&gt;C™3ÈGH¾b€n­ØEXšnûåÁg9HŽèÂÙ*¼B”ÁÌ|¬i%¶ž’±Ò¶·ºµ¢=•‡µAVE6È¼~
í¶«ÀGZ–
j=m7ŸïEë§`ŽyØre¸E{#·ª°¯ÐY)ãË
¬Go®Ãp$*ñ(Ö¸Ò!8ziémÑIó(s„æ‡|ë(‹-ªÉäMÅv¾šñôÝvAVW`› ¹*íœïGrs#)§R³É½Æl²˜j­džÉÜd2«­z“QF*²B_Woµ:‹ÎÜ¢ÓÊ&lt;Št5f]+YÖ¤3Vµ5éÈbu›©ÙJLuz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0F762-68E8-00C3-C2AC-CAA914C897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49707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C43EF-FFC3-22D4-EC0B-416568727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©15µ™ÑQ¦ÒÈXô‘%%+Ô†¦z²HmÔ˜4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7AB6D-1360-9825-D84F-74CE5E83A5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633410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DF6D3-7079-86CA-A4B7-2B99FD648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Ð;ÈTo$‹šµÄ§ª^o!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5F38A-2EDE-64D1-91B8-0F287A146C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92781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1D50A-5D5F-EDCB-1134-B2C5C7D32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ŽtjMfr ¾Æ ×¨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251BE-C3CE-C179-5DCD-7215B4D3A4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531545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4CA27-34DF-3216-2C85-ABE52F658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$ÃÆ˜€)i15›5:‰Ûª6ëÈf£Vg&amp;­õ:²DUEë5:£E×—´èt¤®±F§Õê´¤î%µ:‹Æ¬oBêaZU­7Xdvô!óÔ}Y„@
]]³Amª3[Ð”L™&lt;9ŸŒÏÛƒljÒjVkujsiª¥å±›µÎljnBÝSc“Ú¨×YdÅÍšxµ%D </a:t>
            </a:r>
            <a:br>
              <a:rPr lang="en-GB"/>
            </a:br>
            <a:r>
              <a:rPr lang="en-GB"/>
              <a:t>Í&amp;SOR&amp;Ð	TU- ˆY_KÖªõ†6²Uo­'-Í5VƒŽšF­ÞXv¡V]#Ì4j…ÙòÊH••¬Õ©­Íf…4ëÀz+ðÐX¤¤¥Q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E80993-D7ED-EC11-F7C8-327F9805A9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20883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F1741-908F-D5C1-F699-A75E27C60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®Õ¨›V}467êÌ0Ò¢³b²Él‚€@êƒ©•¬ÅI=¨¡±’z#iEvzµÓ™eõVk“¥OJŠÖ¤±ÈmžR¬mM¦:³º©¾-E]A‡†ÂHC³Fm©5AuÕí&lt;KsS“AQ„ÎÉÈ¦f½l†x²¢ÈEÝH$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2DF4D2-CE10-9248-B4D6-3F39C90C53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968232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FD2E8-3235-DDDA-69D5-ABB968FDA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Ùª“’Z½¥	¢™6m“Yg50DŸj0¨ÎÜ¨·Z\MÖÙ› 4xÐd¶!µˆƒôîXh›5V)
Œ˜+EslÀR­õzM½ƒd­ÀToÔš!º¥7Ágñú:G†…IK§DxÀb5ë5thØàˆ°Ñê‹-¯.¨®˜QkM­FƒI­íi=5m*ð1¨cVpl¶6AIÐêšhL½ÎÐÔÓ¢P¤ ŠèáÈ!z±õú½+*¹Ö„â‰Ì˜ZJÖ¨- «Éh/6'Ä3± 3ÊZõ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3FB828-F396-481C-3453-68257572DB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0127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5F36-C4F6-C0BE-4F2E-DA385F029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ú&amp;V¯–™Ìu)¨•#Ç1&amp;Ü‹ÃG#"sïŠx¯Jv‚QŒFœDfž`i ª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4E1A66-6E52-2B2C-0C5F-FD528598D1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23113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E3CB2-70EF-AFA8-94C3-B26AD5933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På°¹{ÖLdÊUÓÃ£9Ç‚+è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3E2F73-6D20-B6F8-9F18-1B5C6EFB08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55140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DBA86-D21F-312C-49A0-E81808B279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&amp;ÐÁ,l°ŒVJÖš¡¢’)Q:#ƒ­À£04Õ@å3"£¨qÕ¶ÅÙŸ×	¤¶XL½Åä£UMW½,(öÐ–¬dÊöÉ,‘×%Ú÷‡+êv7)nHzÛiƒâ”æh™ée</a:t>
            </a:r>
            <a:br>
              <a:rPr lang="en-GB"/>
            </a:br>
            <a:r>
              <a:rPr lang="en-GB"/>
              <a:t>8à$BJQUÕ×¢O6HS3(d©Ç	</a:t>
            </a:r>
            <a:br>
              <a:rPr lang="en-GB"/>
            </a:br>
            <a:r>
              <a:rPr lang="en-GB"/>
              <a:t>¤kšQòZP'% a
(nÑ¡bijÒÓµí¾¢Ò	,é¤a,…h­75&gt;@G”Íf#£Ã´&amp;¨fX–	:Õ`ÝqÁ¯ÕãÄëC‡8”±Ãêk4YQÊÐeUÏ¤1)Ì)K=ªÌ5º™«vPÔŒØ[¬Lzp‘}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341BE-A2BC-531A-F209-72AF6752E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364525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03155-D192-8A04-B3BC-DD52D50B8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xP¾)ÉÊ²‚ªaŠ
%©ª$Ë+Ê†ªò•ùdœ¢ÚqRr˜ªª¨¬ºŠ„ŠÒªdY©(AV•æKIåðò
ee%YVAªJÊ‹UJèS•æWç«J</a:t>
            </a:r>
            <a:br>
              <a:rPr lang="en-GB"/>
            </a:br>
            <a:r>
              <a:rPr lang="en-GB"/>
              <a:t>É0¯´yd"­*#C†”JY‰ˆ•(+òŠ ©¨*VU’ªªRD³++­ª€¦´¬¨²O¦ªTJIE…ª¤ ¢È#sÂŒ2Læ•*i*ÈÔdÀÔ®®TvË’¯T­J4Ùq°ÌÃyÀyà/ØÖyàï»Gà†œ÷	þgÞ' ½ç¼Wà¼Wà¼Wà¼WÐ»š;ïô¼_`³ŽóžóžóžÁÿs÷ 7™g¢ë&amp;dø½ÿ±˜Oô[k0Ö1¸ÌBãC®0«kàjÖÜh”’ymfƒ”,Ô™ðÑG³pôu“”,V[m4–…å€ŸÐ•ðéG‹º˜j]ÀwMœ^4ýºË…½ª=t*tMf³X©BÊ•ÏKòä°ƒx¥æ»%ñY\V{›Å]UI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6B762B-EFE6-AFED-7C7A-DA4DAC9287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513259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AAD11-9004-9155-79D9-E0747932A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¡¤=!/†MA FÞª …ô!T„1®ß-uô¨õÛ¿KÏéPóoZ÷wíÝ°ª= šjç Ú9›VqØ,6[”"~L.~ôñÛ&lt;ÚÎ‡)»´,ÈÕŠÅäTsù"vueªˆòA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BA4665-A072-447D-9C11-E936E422BE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149820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C57F1-48B0-0D77-FADD-E5FECE71F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Èm˜ÚR¯7ÖYMÆToÊuºˆ\*tÚF“Q›F… 7‘ÿ=oø¤FPáè&lt;GÐ}¾Jß¨K®´ª›Èò&lt;&amp;ñHÍ¤r¨¬Ô¬ŒìŒŒ‘ÐÌvhRS¶ý-’yPBt^(â–”•W¤ÆQ1t3Ì˜§oBßýæW*IeeiŸ,yv~r^zFArAŽr`jEkrO*éoÐ©vV¤£…Y&lt;‚ÓÎò" ßÝÎbóšVxŽY·xû®ë6IÛüÕ^QCŒÁ…Ò11Ï­þnç”Wnm=ûÝ£3~“žù©õ‰Ué’œY%µ/p
¿	üìÜO3odoã†Ïžç7Ü»c~Îˆ×nÅçŒ˜ÚÒÞÀS*ò¥ÒvÃzÞ:ª6/¸i(^Q²mþ—“co&lt;òXíõ^Œš›òÙÃÕk7žÔ_³5éjîÞ¾-gÙAW6.:ß±teŽ_Úþyy%ßÿ ]SÍ]÷Ã‡sæ¼&gt;zßÂMÿœ´¥è|âIMŸÎlwyñäC^ìžw_</a:t>
            </a:r>
            <a:br>
              <a:rPr lang="en-GB"/>
            </a:br>
            <a:r>
              <a:rPr lang="en-GB"/>
              <a:t>.ÈZÀ£6;§ÅkúÍ†Ý¼¥,N»×ÚUüœ’'–6íÐvœöÊâŸmYvÆçÚÕg&amp;Ng¥Ï_X&gt;u›y´¦å
áQ¡`ÒPO®˜ëW{ýDÈHÑáÔ</a:t>
            </a:r>
            <a:br>
              <a:rPr lang="en-GB"/>
            </a:br>
            <a:r>
              <a:rPr lang="en-GB"/>
              <a:t>ì8Ã¢ºeÿZ¼õ0Ž¡Ð(nÛ¼¨*4 œ[B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C7CC64-AA13-68FB-964F-E82835E627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020990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6B13F-DAD3-7608-057E-47B34E9D8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¦T«
W)§ç1_ºkÌ†^wjšô¨7…¹çaI±»y;¢RC¨á|$&amp;çÂbq‹©AT‘­M±§÷c´¶¶Þ‹Îü~¹)SÔzuõ*Ÿ ßÉ ØôêÇ‚Q…î=r9pýüžÿ·ã—˜»Í2£°´œœûÌ˜é?mçÈWDØŸÿBl|»êLúÅgNí|~ëÖ€ó[j•¬}Ü¶ÕÿÐ"’ëú|&lt;ø•ñçú|ñÄ¤+ÜÏÒ»#Ù\Û8éí­Õ‚ÁŸ¿³¡cˆÆÅÑ…	Êâ}^1Ìù5ë³øU—&lt;O6Ìù1R«Sÿ£#Q=oê®¾I‡&gt;ý®éöË4ïN.ŽûdÏè¹ç·/¼Ú‘þÝ«k®eL9÷–Ñ³a¼yÝ™/ñ÷}²¨z|ÃÃõqËÖ×ðn|`ÝöØÏT;Ÿeì‚C;xaÖo“¦”_¸ƒËØAG«	¡Œ=þ·‹x*–NúpÇóZY©¯Ãw&lt;À±è¾w*®fYTvjªœH§«Yw“²þ-ò1ç9÷9ÿ‡ÕhæS»¢¸Ì[6¹ÍÿVìø[æ™Òß^³xæ¢‚kŽŒ›•Ò'MöÌÄßÝÞÎÚ1éHÐ^Îá‚ïß]zý&amp;7ôê4·;‘ÆÕWërß</a:t>
            </a:r>
            <a:br>
              <a:rPr lang="en-GB"/>
            </a:br>
            <a:r>
              <a:rPr lang="en-GB"/>
              <a:t>ø&amp;&gt;üîB…æÒ×»ýg_-ËøWvS•©ï¥ÍJWJµÿÍyÔR÷#-‡®[ž·~ðôž…ï	¦‘—Ã6düôð;g¬Äà§N|þÌ÷Mìšóûæñ3s÷½þjÍâ·ÞÚ1ÿÕ¶$¬º™ñé?~öÛ°;—n8ò„ ÅzÆ{HÑ‡?EÅk\2¾áqûÑ:¿ùõ´_&gt;Zæ&gt;÷¥sS%û?:¼2”õÞí¢õ¢gÓGÉ{'úEbë›•‡Ÿ4&amp;Œšr%Û8ùÚžK"á÷¶j4,ò(]nbP¹±¯ÌÅ–=S9åêÈG5SÏ¹x§îÑ':÷l</a:t>
            </a:r>
            <a:r>
              <a:rPr lang="it-IT"/>
              <a:t>Úy@´„ª@§}¸P‹ÖRÊÞ+M:%GMž(IžFQ©ò$M6•^“¡S'§çÔ¤'§ËÓ²“³Ó2åÉÚìŒÔZµ\ž‘^«éQ‹ŒÚoÊy'Û_–deEîhÜp¸™ýÜýKà=+”©É‚« „</a:t>
            </a:r>
            <a:br>
              <a:rPr lang="it-IT"/>
            </a:br>
            <a:r>
              <a:rPr lang="it-IT"/>
              <a:t>Ä1D10ŠßqèLe%SÙ¸ªJ`5»</a:t>
            </a:r>
            <a:r>
              <a:rPr lang="en-GB"/>
              <a:t>‡¨üC¶*ø£~IJzå¼áYJC¶Döþçévï?¾Ù9/ú¥)Or®6tÖC²;Ã8%ûO®’¿}[JùÐ1üÿÙ¡š÷¯?šë•¸H¹^þäC‹¦jšÕÕáýÞSßü‡¼›42uTÎ„EÖÎlXoúéà«÷)%ï×”NÙQT8wÉºÆ·qÿø-.¼ó2¹QØñÓQá²…g',×?¹:óãF²kÚ©;v-ÎtíÊõÛ¿ÄoãÛÓß¿Ò¾Sut^ÀŽ¢i§¿qbyÿÀOüfŸ³²&gt;zf}ßïM.=/ˆ(ÖÜ~aIÚŽ¡ãË&gt;ôFöÜ;²/:Æ­Ík84ñXÇž†yOf˜_¾¸îæÊ/‚&gt;Ê¹¥=Ôøà›GŸìØ¼wÍîGŽ-ºvÒð#¾…5'"®Üêw0Ux=å!íº,Óøòþ;óç—­&gt;ýæãÃ}¯n†ú³KvÎ&gt;b*üêmÙÂË¿¾F5^š ÚpaQKç&gt;ÁÁ®¾¿¼jÉâoz,ðÃ=¿,&lt;&lt;#äêä	¬²×ƒ§X¶Ù¿Ïð€/gþPwPµ&gt;åó˜§sÇ¿”žÿLèÞgÜ[Úºrðtòj.{nÑ+_°q^„EÀ+ô"à¦×§ãÚÒ{</a:t>
            </a:r>
            <a:br>
              <a:rPr lang="en-GB"/>
            </a:br>
            <a:r>
              <a:rPr lang="en-GB"/>
              <a:t>;—S7×gcg-¸*Õ²ÅˆÆÔ@JÒ£ÓÕ¬†ItÝŒî®›&amp;O]}­^£¶êHE³µÞdÖ[ÛPq§²¨t*-Už‘Få@q—§âf…šÿ½=ôÕ÷•«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695626-712E-A2E8-6FD3-F48301F35E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067770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2E634-C9CD-89AA-23DF-68B61ABA3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_~Vôlâ£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D7D4E5-7405-1D3C-645D-804DB4E420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71322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E3A6B-F84A-107C-A1C9-6F9EE0352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²À¯öýúÝ¥C¢Ê7ý" 4Úë‡ÖP¼ÙJ‘&gt;ß»œªzÎ_µ0xà³¯.MÅ~J4|÷È¾K³\¼®{r—ü8ëýð#iÑ3–_ý¹.Dzë‘ó3C/ž/]³zTåá9¿+¹»åøk¹/ÞxÉ° îãøÏ</a:t>
            </a:r>
            <a:br>
              <a:rPr lang="en-GB"/>
            </a:br>
            <a:r>
              <a:rPr lang="en-GB"/>
              <a:t>*_›~ü›øYÜ+ÓËª+ÜÏq¤7'ÌŸOg\A-ÿýñoû.bñã¿]ì¬l¬Ø®œ¿²ˆTXë—P»añ¹“ü)ƒ^¼1u½O¡ŸkûÊ©—«'v±–…–</a:t>
            </a:r>
            <a:br>
              <a:rPr lang="en-GB"/>
            </a:br>
            <a:r>
              <a:rPr lang="en-GB"/>
              <a:t>¦ÞTÁåÿŠ*Øs0¹jå–°‰ŠÔÖ÷Ÿÿ²ï“</a:t>
            </a:r>
            <a:br>
              <a:rPr lang="en-GB"/>
            </a:br>
            <a:r>
              <a:rPr lang="en-GB"/>
              <a:t>V«Ù;B=:n]~+ëhäàª;7xÞ!…¶ú¾	,²žò²WÅ‡z~ÏÝ%*ß¡^\.ÄßtÊ›ïÊ¬	þ,ÔCPS–ÐµyÊ|jÊœÉ~ž¯´04nñ71¢[‰_¹U&gt;7âÜÚÕšµê¿=&lt;Û½Û6‹WZµns±eøÏ."™Ž*§ëÐª¼UŠéýÿü¾Ø~ý**åxA¨rXŠ¨*ßaAÈþ+{b¤GMõOî‡ÁÖÞ‹Ÿ:0š“ŸùÅ…í›[?;Ú6¤„Õ!³&gt;&lt;ªÑ]´éè›ÌÛ%ûÐ÷ÅÙ5»†±”’¢ò¥_LpvØž-Ã—…|ÊšþÊž‰WŸ&gt;~©/ë‡³oÎsãuÎ):ûc¥ÿe›ž=w~Î„S“÷»ð*?eçÂ3‰Ñ‘M7½unâR™Çu—³M{J—Ïmp3?·kuÎ</a:t>
            </a:r>
            <a:br>
              <a:rPr lang="en-GB"/>
            </a:br>
            <a:r>
              <a:rPr lang="en-GB"/>
              <a:t>uÉïñ¼X3º¿xÉÓdÿ³.Aòï§jIÍM2</a:t>
            </a:r>
            <a:br>
              <a:rPr lang="en-GB"/>
            </a:br>
            <a:r>
              <a:rPr lang="en-GB"/>
              <a:t>;/6åÞ™æ&amp;úò7õÜ?Þ%ù¾ôé'ÞÍH»æ­ï÷&gt;&amp;øÈ‡•æˆ¨Ã{&amp;êFbIÜü&lt;O|ê·ä—~oÔß–œrþÆ´éïúÝò¦…†WrŠ?üµí­—&amp;Õ$\yñù„t~kPÍ¡Ü°Æðö…ïI÷ËÛöÍKíøzíkÆ®ÒwŽòmö«˜ýðÈ‚&lt;¿½Û¶½VR×¹ràÉm“WøSµß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6BF887-0525-AA00-9C56-8AF6452818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02674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51B42-3375-2FA5-F3BD-1061C117B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ôÔ¹"2âxÞ…¤</a:t>
            </a:r>
            <a:br>
              <a:rPr lang="en-GB"/>
            </a:br>
            <a:r>
              <a:rPr lang="en-GB"/>
              <a:t>{~.z_úáiùäâØÄ¢èq#/½òÒ¿–.?ÜÇ´oJœ•ïóCKÄ[Ï·ï«z½cBî¬Õ-êíÆÕ¢—Þz¹ðG_Óí§ä†­]_éœu¨vßòÐ¾Zvnò–óv‹øfÇk‡5Û'Vñ&gt;TÈÊ_YøÚº‰›¶­ZÔôÉ³3DÍ‘)ò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7B973-EE87-34F6-1397-1650B6F673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54544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19D66-373B-1540-E5FD-AFED705B1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ãªQ³cÞZueêáˆ¾+;´ìÕ™ë,i–ð±N}ç·Æ‹ëMM¸ãùî¨Ñ§K‚WŸþ=eEYµ¸áhÍmªÝeÕÎ«±-žóOÐïŽè}0eæßRŠåE'dÂŸIÈî+‚TX6²åTF½hdâf*…šÿõ+–vöÝk­lX; ç6ýø»Ù;D¶ù´ñåvï’ôÝW_±r`pbÃ…‘å/ïâgqU»Ÿ8àöEVÃ?|O</a:t>
            </a:r>
            <a:br>
              <a:rPr lang="en-GB"/>
            </a:br>
            <a:r>
              <a:rPr lang="en-GB"/>
              <a:t>Ì~g)ÿµÎœS,¿Ô'gy´ig&lt;¾p|´aË
Õ</a:t>
            </a:r>
            <a:br>
              <a:rPr lang="en-GB"/>
            </a:br>
            <a:r>
              <a:rPr lang="en-GB"/>
              <a:t>êÇžøòùÊ­nÒ[&gt;Ù˜ôê$×-/qx|ïBmËwòŠXß”ó›åÇ¶åïsú ŒÓ¼©þÚ‘Æk}F¯ÿ\°ûL¶ö£6câK«4^É',øíë¹xœÝ¶N•pÞãÍU¢Ö7æ^¹ùuÒHïð’¡ñ/N2Ÿñí³S5öôåËyÏ&lt;ùÉ#ÿg›ªÛ¤oÚmì‰}Ñéß"õi¡~ä“	ÖºëŒ#Žn·ûgty3³íÆMë'YÔ]šÛ óÕ/l¢¢©êaË¼”úà]sø×J*·œþ²‹¹­÷{ü‡</a:t>
            </a:r>
            <a:br>
              <a:rPr lang="en-GB"/>
            </a:br>
            <a:r>
              <a:rPr lang="en-GB"/>
              <a:t>Aû{¦´ï9 X¢/¡±íŒº†…êK/³ó5'­“Q^¾2íM¢|ÖC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909D2-83C0-7318-1364-01A6D0116C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92277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74C83-7C43-FBA0-6135-7A2E0E52F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Ï¹ñTc/+zÛÙn¯ÂüábU´þUåÇ±ünå›0&lt;Ü³†©)þöÑÍ{¥¯„z?·\ÈÿRÙsÄ—×'U=(z®r¿ÛÌ£ïÉ„ßnî}ãëi°|ußý7Ñó×ÿ¹»!íÑÁéÕo¯½õ~î©¹\XcÙòÚô†g]Iñ›ô[®‡Ï‰Ù_®¡ññmîa~~sÿƒ[]:pú½²ÔY¿dê÷¼
:Â±	SgÙù·ÜÚÐ!~ožß—iö¸-È™qéÁµŽxÝùXw¾ÄRý!*O¬ýI¸&amp;9.†`ðŒ3ƒ#j½ŠQ)#÷xŠt­˜'8ïaõ{øjùqÃ‹Ê&amp;QÊ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F3C91-8431-C6F7-C052-419787FB01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733275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525E0-CF28-EDCF-426A-B763744D0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4„ê¿Àww›'Iƒ&gt;À|</a:t>
            </a:r>
            <a:br>
              <a:rPr lang="en-GB"/>
            </a:br>
            <a:r>
              <a:rPr lang="en-GB"/>
              <a:t>ÌµÀÌ
ï”ÄÇ«¹8¤j.È ÀÀ©šs"®šÃc~‰Aã|ãX§4N1hœ$=fƒÆf{˜uLŒbÆ„ºY åÈ@Ÿeæ&amp;U&amp;ëe”ä8À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C5FEC-0B8E-086A-69E4-48993684A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46977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2D7F0-F09D-8174-A635-FB864D7F3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`20‘3Reða6üÍ~lÇ®§9û™­ôÒ+[eË§X&gt;z™rÒÅ¶¢Jù³pí²	%Í½_N«1¹iêØ½d%+Ïì·¿2ô¦.Ð²×ÊŽðL–çÌÌ‹š1íIó—ýŸÝ´ïý±¾°×ô}žêº§ëÕß^¸û™oýLé3|ùl¹?qt^“?l$ñèÃQÝsÑó¶xZrã:tlíº§›nÞít°0*T—ªßøEýÇ=+…Ì›";3òò—o/9ìÀÊ¶ŒQKÃ®É^Ø7ûÀfß¯ûëeòEk]——=uÐJ]|86(©í°l²Ùô¶û·&gt;ÿø$¶p–úÃ³K§_x›ìø8š}N»[9ÛE¶¥ò"û·~¸sLšeß}Çã|ïî¥ê¿™þmaÌ´×ºíü&lt;})§·‡ÀÌù</a:t>
            </a:r>
            <a:br>
              <a:rPr lang="en-GB"/>
            </a:br>
            <a:r>
              <a:rPr lang="en-GB"/>
              <a:t>šG7Î^jïZ.gzìÒ¢Eó«ª”~yL•_ýÛ]¹áë¼û³·{Oôº´BêÍ+ó™•Þÿ¯mVÎ(}¶þ×Ÿî×Ü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BBA02-91D3-9333-CC0D-2F068ED338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2835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021AF-F0B4-7552-A6CC-617F0AA1C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¯2­×ÿ1xËâÓwÿ~inòDÛ‹sÃüü÷7„+-¬4R¬zïÈµÑþ÷Š3Kb.ì˜^æçázÀéäì²h®ì¿•óîÍÍÍ:T,Ì[pÖ°‰eƒAË&amp;FFƒÆ©]qaDLŽ,h&lt;*| ‰˜“Ùyæè
ÛÏtí×;´xææõ2Ô</a:t>
            </a:r>
            <a:br>
              <a:rPr lang="en-GB"/>
            </a:br>
            <a:r>
              <a:rPr lang="en-GB"/>
              <a:t>
ØøëÎätOË¯Ü#¯ìñ5çã•Ä{ñï§øj©e¦5N8àûï7ë¯C‰‹Õï&amp;UßSjVÔúV³çºrZŒ_rÛÓ6Ó¯­r]­’~îO¥ãáy¯ç™hÉNÙti½‘ýDÍ	o¶¬z‘,±ðºÒ‚ìÆ»Ê—¦Ô«ÙôÝÿ9ûbSìù­¦ºÌ
+½}Ä\¹8²’ÿfê­K:ûüÍ+Ö9ü&gt;gï-_´ÃzÕE§gÏæ-’ª“œ±Bþ”«ÝÿåÜî/bgQà8Ñ¬w‡iÛg)¯Â©Ó5Ž¼yÝü¦øå{&gt;÷-¥M~={½ªcÚÄÔKíÛ{÷VÅ6æªV™}¹Ø9©sa“°y¢‚ˆ#6Ã&amp;&amp;Q  8iö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24B41-7F6D-3C39-5809-6B49DC323D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096554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BDB3E-19BA-C397-305B-5F99F23B5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XGûLRšŒ5@N’ÜˆCF åpVC~ðÀ±™¡©‘!Da¤Hã­rO­.	åÅÍ`¹ûíÖ”›Sþp\Eë2ÒJZüÝª;Yô¯šÅ½§üŒ“§²GÄíÍ11ß</a:t>
            </a:r>
            <a:br>
              <a:rPr lang="en-GB"/>
            </a:br>
            <a:r>
              <a:rPr lang="en-GB"/>
              <a:t>/ç¸œÒxýI?mUfÜ¡gON	ä[ü@èd¬Äö9¼¿#%?è[åvÒ²/žÆYkÖ¿ˆÉŠïõ½pR/U×á˜³¿yýê-SãþŸÍ3&gt;róÃò&amp;½kÌw^Ýñª­ŒGC*ð”£Õóï¦ÉéöÌŸ…û¢·f(É¶¾/ãŸT¥ÏÆºvb³Ä¬iÇ¹ý
käµÙõô¹JÀëoYzÕ
M½ù™Â&gt;›×ß*JàRý{+Ã¿£NÀîƒ[Ì·×·q&amp;Æ=qè››°|~#[(3·Üçg$¶¼žP_‘kz«þnù§	L[¥ŠžO©ïŒendstream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163D7D-41F7-666B-D7C0-910C3F69E5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463547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41515-5319-45A6-FAF6-0297E3C45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59533F-2D82-832B-073F-A62FD661A2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786946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5EA70-BA92-4ED9-1ABB-82A27C975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38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59881C-9A53-BA93-366E-449BBC5C66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365118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2C2F5-054B-0E91-AECC-7A59B9491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[ 278 0 0 0 0 0 0 0 333 333 0 0 278 0 0 0 0 0 0 0 0 0 0 0 0 0 278 0 0 0 0 0 0 667 0 722 722 667 611 778 722 278 0 0 556 833 722 778 667 0 722 667 611 722 0 0 0 667 0 0 0 0 0 0 0 556 0 500 556 556 0 556 556 222 0 0 0 833 556 556 556 0 333 500 278 556 500]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9C95AA-11F3-1B89-B736-9B12B78AD6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75045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40D82-5FAC-5CE4-7ABE-FDDB0FAC5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96D87-2E78-F84E-1F5F-0D5DF7E9A6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05443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0FF49-2875-4590-2A7C-972941325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39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EA936-FA27-1C40-2917-869F5517EB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162853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AE285-F49B-3BE8-4E3B-58529F5B2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&lt;&lt;/Type/Metadata/Subtype/XML/Length 3185&gt;&gt;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44C67A-8484-66EB-5B73-6B83A34693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781254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DAC68-E6AE-4D6F-E7CD-ECE045BA3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143DD3-23D7-5CC6-91AE-0D1D662155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301983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F6FC3-071C-70A1-9041-9F991D6A7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&lt;?xpacket begin="ï»¿" id="W5M0MpCehiHzreSzNTczkc9d"?&gt;&lt;x:xmpmeta xmlns:x="adobe:ns:meta/" x:xmptk="3.1-701"&gt;
&lt;rdf:RDF xmlns:rdf="http://www.w3.org/1999/02/22-rdf-syntax-ns#"&gt;
&lt;rdf:Description rdf:about=""  xmlns:pdf="http://ns.adobe.com/pdf/1.3/"&gt;
&lt;pdf:Producer&gt;MicrosoftÂ® PowerPointÂ® for Microsoft 365&lt;/pdf:Producer&gt;&lt;/rdf:Description&gt;
&lt;rdf:Description rdf:about=""  xmlns:dc="http://purl.org/dc/elements/1.1/"&gt;
&lt;dc:title&gt;&lt;rdf:Alt&gt;&lt;rdf:li xml:lang="x-default"&gt;    &lt;/rdf:li&gt;&lt;/rdf:Alt&gt;&lt;/dc:title&gt;&lt;dc:creator&gt;&lt;rdf:Seq&gt;&lt;rdf:li&gt;Fatai Bello&lt;/rdf:li&gt;&lt;/rdf:Seq&gt;&lt;/dc:creator&gt;&lt;/rdf:Description&gt;
&lt;rdf:Description rdf:about=""  xmlns:xmp="http://ns.adobe.com/xap/1.0/"&gt;
&lt;xmp:CreatorTool&gt;MicrosoftÂ® PowerPointÂ® for Microsoft 365&lt;/xmp:CreatorTool&gt;&lt;xmp:CreateDate&gt;2022-07-11T08:12:57+01:00&lt;/xmp:CreateDate&gt;&lt;xmp:ModifyDate&gt;2022-07-11T08:12:57+01:00&lt;/xmp:ModifyDate&gt;&lt;/rdf:Description&gt;
&lt;rdf:Description rdf:about=""  xmlns:xmpMM="http://ns.adobe.com/xap/1.0/mm/"&gt;
&lt;xmpMM:DocumentID&gt;uuid:5716AC0C-24C8-4010-87FA-3C2B6AB66F63&lt;/xmpMM:DocumentID&gt;&lt;xmpMM:InstanceID&gt;uuid:5716AC0C-24C8-4010-87FA-3C2B6AB66F63&lt;/xmpMM:InstanceID&gt;&lt;/rdf:Description&gt;
&lt;/rdf:RDF&gt;&lt;/x:xmpmeta&gt;&lt;?xpacket end="w"?&gt;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D5B3BC-1751-8ED0-9A34-C56FF67139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84427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E7BA4-00F4-A6F1-0604-D17747D61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61417-DB24-8051-EB0D-73374F51E6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71786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EA22D-6A74-35ED-A1F5-3B9C95781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9915F-C721-79A7-A1C0-0BF9184BC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961264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B6986-575A-9BD3-811D-FBDBEE3AF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40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B12FF-A3B0-1422-4938-32BAC6A9BC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489835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8EC20-EF6B-6413-D1BE-09392F106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&lt;&lt;/DisplayDocTitle true&gt;&gt;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B438A-EB79-4B59-C6F6-012297A084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977046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0CD7-7714-E8FB-03C4-C06CBCF4DB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F8834C-26D5-0DC1-7C14-C8EEA9A1CB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284710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D64BE-65A2-6511-B7EB-40C186A9D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41 0 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A92748-A209-BFC2-6B98-1C6D737BB4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68673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6035F-6D1B-409B-F3F2-CED0444F4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&lt;&lt;/Type/XRef/Size 41/W[ 1 4 2] /Root 1 0 R/Info 11 0 R/ID[&lt;0CAC1657C824104087FA3C2B6AB66F63&gt;&lt;0CAC1657C824104087FA3C2B6AB66F63&gt;] /Filter/FlateDecode/Length 131&gt;&gt;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35A30-1DC9-35EB-9B20-2DB3221E64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906126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D8FFF-7609-D7C1-863B-CAB5EF547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958910-305F-B1D0-0EA3-2D093D78DC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12661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A28BB-4E7C-7F74-3074-5EF5E7B21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xœ5ÏÏ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8E6EE-42B6-F87D-E07F-946EA507FC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09064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7ADC3-C903-D0D2-9859-A42890AC4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‚`†ñ~È_G0qWñèÝdendstream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CFF550-458E-0E7E-F9B9-8A2125D7F2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014096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8C1E3-20A8-2DBA-2BC2-73C35A7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endobj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953A3-F1DD-AF49-B7D4-F055C5A390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354578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A923A-B129-EF91-AA09-2C553ED30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xref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19C1CF-5F79-5966-B94E-9F2571BA22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18831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6187D-C409-6E57-05C9-7E44D72F0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0 42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2DF0D3-83C1-9325-68DF-AC369261A6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865418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DA29A-4EF6-F6B5-01D6-315AC5280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0000000012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CED9F9-BF1F-74C9-76A3-C0176B6BF8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85345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D8C01-DE59-88DF-8669-EADAC005A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0000000017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C5660B-1850-452F-CB98-8F5DADA8F9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571373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7DC3D-B2BF-E8E6-55FB-5C1CCCC797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0000000166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601476-9908-32EF-7915-2EE9A572DE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109111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10080-C817-30D4-9227-C6F1D3FA3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0000000222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48717E-D193-40E2-6CB1-F270F6A246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70743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5EA0B-0F34-AD72-5B53-BE7102359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0000000495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93E512-BDAE-EE95-D8EE-E571302943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267886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6A157-85BB-6081-6976-4F4DE39DA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0000001175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A3D1C-C2D4-4C43-B206-83B7341B4F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56085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DD452-FF41-DCBC-C82B-9414671C8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0000001228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3A100-B9AA-DFF5-AA31-F0FC29510B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82253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87E32-2440-430D-35BB-E6EA47AD2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0000001402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E15E19-EF60-BFD9-9D5F-8A185023F3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612274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92460-CDD3-7707-A083-5D79F79A9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0000001647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21352A-B85E-7819-8E3F-8BD521F548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576329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B1747-4972-51AF-C2C6-9B2FB5817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0000001700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06A2FB-766E-D8A9-B0AE-A3DF128D8A5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061272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A1B2C-513C-F3D7-038C-0ED238B02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0000001862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A4039-AA29-7820-AB98-618822253A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267404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DC2C1-358F-ECD8-E0C4-608A56A6A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0000002089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06470-D425-9FAE-72C3-399658CC6B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25600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14EEB-74A2-8C6F-122A-26F9E708E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0000000013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E081AA-BE27-876D-EA16-A128801EC4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540530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AAC83-BBEE-B464-79B4-2182365D7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0000000014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7CBE1-DBCE-9911-AD29-725FE278D2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112559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2109B-4422-93D5-3B14-B34744A15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0000000015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F5FFCE-C8CD-47E5-66B1-489B03E44F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533450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67179-100B-D9DA-5331-295221328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0000000016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5C6BD-9BFC-CE57-2414-36E30269D2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95621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8B4D7-F634-BD75-8288-8D1E5A6DA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0000000017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439C7-680F-A22C-87BD-C8C8105E13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615343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C9ED6-90BF-C9BD-D915-99378E452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0000000018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DAD6FD-5903-06F1-60A7-C771CF9E0E3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04968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74408-E5FD-6451-497E-FE2BA2334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0000000019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189D17-88EC-B28F-6A59-4D8DD2912E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804822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A1093-077F-D187-94F4-5944A9F2B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0000000020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FBCCC5-1A38-F3B3-DDC6-BE755B12F1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367351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09659-9015-DF79-9BC7-E2A478C26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0000000021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A10DC-E331-F18C-AAD2-9DB4DFE678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113129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DC951-BAA9-5B98-3865-513F1735F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0000000022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9C6D9-A885-0507-83CD-ACF2D3A233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165654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DE9A0-35C0-2E98-C707-2798F26FF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0000000023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07C761-1145-F9C4-50EC-8BD195C34F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6893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CF393-D3F1-B329-3686-D61041C03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0000000024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153DED-3DF0-B939-0F33-09A2CC2E37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723916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36A9-6922-9C8B-C6CC-D72BBD753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0000000025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736DFE-6AE3-6587-3801-8AAB60A551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09001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8EF6D-E368-9EDD-F2AA-615D27264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0000000026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09499-ECB2-69D5-2EB9-69FCBC33ED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3733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6DD14-23B5-655A-916F-95CF61DC83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0000000027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B42CA-7964-6E3C-F8AA-8AE7A2D901C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366922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289BD-4B33-8D5A-D47F-F670CC8B6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0000000028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680CA1-FC93-2154-6B55-E674E54DB0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309179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CFAA7-9C46-E6C4-A240-992944F13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0000000029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58EA6-F9E5-3E1C-A173-AE4AA7CAD3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180530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5A8C2E-B133-6AF8-0143-E2CD7257F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0000000030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DC3C5A-7EA8-D5D6-5F21-C5830DE2F1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654393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C2F74-1319-FA1B-9248-DDCAF89C8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0000000031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4C098-FBEC-8AD4-3E2D-51650F825D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809902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52CFD-97DB-DCDA-4750-476CD4519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0000000032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28055B-F4D1-E4C7-DEA8-0122721C90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81501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C755-38EB-E992-F979-5FFC45264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0000000033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18184-77CF-DF8C-436D-A2008F7016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864231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77C62-FB56-D99E-0C9A-5B9D53667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0000000034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D9369-8AE3-C88E-A03F-0AB79C23BC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791957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3D9A0-F84E-EEB8-3485-3EF048EE3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0000000035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A7780E-06C4-5B2B-F648-901694722A1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079289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32C99-41BD-4C76-02D8-2AF000C1E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0000000000 65535 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26A4B-ACD5-3E30-8CD2-9D0C03842F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646104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D3574-B54E-AE49-9357-A9FAAA714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0000003194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FA9097-3BD1-ADEC-25B1-EFAC83B05F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571309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05D69-1774-A46B-2FE2-718CDEE45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0000003463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FDE639-E2C3-E2B3-38DF-3D0EE4CAF5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156775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B1557-22E6-F461-FAA2-F5AE22EA2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0000034329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B4CB7A-2CC8-D73D-0D1E-0D4288E29E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532410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2D801-DFA0-1CF9-3A93-F886AB92B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0000034604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3CA84-C7C9-5B27-CA9C-A890F2CCD7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7667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908BF-C0C3-FD64-2EC5-47A3A732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0000037872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495A0-C76A-3FF4-6997-8F63349FF7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6774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CACB0-34D5-63D3-CE01-02CBD7E21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0000037917 00000 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1594D7-8BBA-813C-5327-80CBDDD2D7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568379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BABCC-F0E5-2833-7D2F-C13CA2E3B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trailer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28331B-1E66-DEB1-4173-D3548959A0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126689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C1CEA-08E1-A52C-6B0A-B773C0B13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&lt;&lt;/Size 42/Root 1 0 R/Info 11 0 R/ID[&lt;0CAC1657C824104087FA3C2B6AB66F63&gt;&lt;0CAC1657C824104087FA3C2B6AB66F63&gt;] 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97E39-87D1-F7E9-F3A4-9406092DC0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332489"/>
      </p:ext>
    </p:extLst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AF718-166F-9200-DCF2-C64A79F0E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startxref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06DAA-5BFA-2B32-D9B6-6078B0418F7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848876"/>
      </p:ext>
    </p:extLst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99A62-A5EB-B6A8-2168-F1FA5B762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38249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C17F7F-5A71-641D-978A-D41F1D8FA0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38832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B83B6-9729-B04B-78F2-9E5B5BC25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%%EOF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23BB1A-E7E7-02EC-FC7E-2F52653B4F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559313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B6171-AAD0-6A62-BDBC-60CF3E03A6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xref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9C769-68AB-E068-693E-CC013BBA8B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836760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47E2F-6124-6706-0984-BAAD7A0C1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0 0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AFC02-97BF-971C-A13B-2863F03091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566840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4C875-2B14-FCDF-4EB9-49A11678C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trailer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FF7F5-84CF-ABF0-7A3B-FD24CF7D0F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741080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1616-3788-3264-2938-EA23E1FF4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&lt;&lt;/Size 42/Root 1 0 R/Info 11 0 R/ID[&lt;0CAC1657C824104087FA3C2B6AB66F63&gt;&lt;0CAC1657C824104087FA3C2B6AB66F63&gt;] /Prev 38249/XRefStm 37917&gt;&gt;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ED9961-325B-B072-FC05-34C75EC59D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094080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E5436-323F-41F8-6200-0F07A7859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startxref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55E706-35D7-F53F-1BFF-2843AE3154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53250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4BFC5-B382-387C-6D9F-EA1F176ED8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39246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C25D3E-535F-0323-F873-AA06F3E2CC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119364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C83C6-1ACB-31F5-92F6-98F61AAB7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%%EOF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1B096E-65CC-33AB-98A9-2753332DA8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875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0" ma:contentTypeDescription="Create a new document." ma:contentTypeScope="" ma:versionID="3d4f8ece6b02625e99b61639e797348b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cb8e5b89268527a43d37089a9ca817c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8CB1FAB-779D-4115-9E0F-3D90C7ADC19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16E9B66-5E96-4F5E-94FB-6AFB613431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CE3D6F-A14A-4D80-9507-7BD46B424A78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Digital Skills and Research Method Health and Socal Care^</Template>
  <TotalTime>513</TotalTime>
  <Words>13796</Words>
  <Application>Microsoft Office PowerPoint</Application>
  <PresentationFormat>Widescreen</PresentationFormat>
  <Paragraphs>277</Paragraphs>
  <Slides>231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231</vt:i4>
      </vt:variant>
    </vt:vector>
  </HeadingPairs>
  <TitlesOfParts>
    <vt:vector size="236" baseType="lpstr">
      <vt:lpstr>Arial</vt:lpstr>
      <vt:lpstr>Calibri</vt:lpstr>
      <vt:lpstr>Calibri Light</vt:lpstr>
      <vt:lpstr>Wingdings</vt:lpstr>
      <vt:lpstr>Office Theme</vt:lpstr>
      <vt:lpstr>ACADEMIC EMPLOYABILLITY SKILLS </vt:lpstr>
      <vt:lpstr>INTRODUCTION</vt:lpstr>
      <vt:lpstr>MY INTENDED CAREER</vt:lpstr>
      <vt:lpstr>ACADEMIC EMPLOYABILE SKILLS</vt:lpstr>
      <vt:lpstr>COMMUNICATION SKILLS: am aware how  important its to understand the 7C's of communication, whether I am  communicate via email, virtual, or face-to-face communication to make it effective.</vt:lpstr>
      <vt:lpstr>MY INTEND CAREER</vt:lpstr>
      <vt:lpstr>TIME MANAGEMENT</vt:lpstr>
      <vt:lpstr>MY RESPONSIBILITY AS A DISTRICT NURSE </vt:lpstr>
      <vt:lpstr>4 0 obj</vt:lpstr>
      <vt:lpstr>&lt;&lt;/Filter/FlateDecode/Length 606&gt;&gt;</vt:lpstr>
      <vt:lpstr>stream</vt:lpstr>
      <vt:lpstr>xœ­•[OÛ0Çß#å;œG­®oq’
!õ(S/ŒfšìÁjBÉFS–öõwœJŒ²•—8‰ýÿùÜÜíWuqk—5¦Cøå{8ãœ )y±áhUî{ßŽ ô½îÙ"€ÕÖ÷¬þs#¸
^XßùÞßƒw…îw§Ãóð“ŒvJÍR¡€ï‘¤(w*@jHo ª€P²P‚ÒŠi éÚA¬®¨áâpæ{×dºÉïsXR!É&amp;Ë{@5™Ð˜Ç Í9UDÒï~ö½$Ý*5!‹bŠs&amp;Ÿ‘&gt;¤Ir’Û,¯z´£´PÉƒ©¤Ø›PýuQS¡‰¥Â'*8É[€ÔÁ@ŠÇL¾I4°eñ³…AÌDÌd`X¿bXÔ.PYî†Òy¥†™]7ŸMb</vt:lpstr>
      <vt:lpstr>6÷öG4"SÛL;Öwùïµ-[ØƒƒÙ5—,z›½Eß¬ æ\’  ¼</vt:lpstr>
      <vt:lpstr>endstream</vt:lpstr>
      <vt:lpstr>endobj</vt:lpstr>
      <vt:lpstr>5 0 obj</vt:lpstr>
      <vt:lpstr>&lt;&lt;/Type/ExtGState/BM/Normal/ca 1&gt;&gt;</vt:lpstr>
      <vt:lpstr>endobj</vt:lpstr>
      <vt:lpstr>6 0 obj</vt:lpstr>
      <vt:lpstr>&lt;&lt;/Type/Font/Subtype/TrueType/Name/F1/BaseFont/BCDEEE+Calibri-Light/Encoding/WinAnsiEncoding/FontDescriptor 7 0 R/FirstChar 32/LastChar 119/Widths 36 0 R&gt;&gt;</vt:lpstr>
      <vt:lpstr>endobj</vt:lpstr>
      <vt:lpstr>7 0 obj</vt:lpstr>
      <vt:lpstr>&lt;&lt;/Type/FontDescriptor/FontName/BCDEEE+Calibri-Light/Flags 32/ItalicAngle 0/Ascent 750/Descent -250/CapHeight 750/AvgWidth 520/MaxWidth 1820/FontWeight 300/XHeight 250/StemV 52/FontBBox[ -511 -250 1309 750] /FontFile2 37 0 R&gt;&gt;</vt:lpstr>
      <vt:lpstr>endobj</vt:lpstr>
      <vt:lpstr>8 0 obj</vt:lpstr>
      <vt:lpstr>&lt;&lt;/Type/ExtGState/BM/Normal/CA 1&gt;&gt;</vt:lpstr>
      <vt:lpstr>endobj</vt:lpstr>
      <vt:lpstr>9 0 obj</vt:lpstr>
      <vt:lpstr>&lt;&lt;/Type/Font/Subtype/TrueType/Name/F2/BaseFont/ArialMT/Encoding/WinAnsiEncoding/FontDescriptor 10 0 R/FirstChar 32/LastChar 118/Widths 38 0 R&gt;&gt;</vt:lpstr>
      <vt:lpstr>endobj</vt:lpstr>
      <vt:lpstr>10 0 obj</vt:lpstr>
      <vt:lpstr>&lt;&lt;/Type/FontDescriptor/FontName/ArialMT/Flags 32/ItalicAngle 0/Ascent 905/Descent -210/CapHeight 728/AvgWidth 441/MaxWidth 2665/FontWeight 400/XHeight 250/Leading 33/StemV 44/FontBBox[ -665 -210 2000 728] &gt;&gt;</vt:lpstr>
      <vt:lpstr>endobj</vt:lpstr>
      <vt:lpstr>11 0 obj</vt:lpstr>
      <vt:lpstr>&lt;&lt;/Title(    ) /Author(Fatai Bello) /CreationDate(D:20220711081257+01'00') /ModDate(D:20220711081257+01'00') /Producer(þÿrendobj</vt:lpstr>
      <vt:lpstr>21 0 obj</vt:lpstr>
      <vt:lpstr>&lt;&lt;/Type/ObjStm/N 23/First 168/Filter/FlateDecode/Length 685&gt;&gt;</vt:lpstr>
      <vt:lpstr>stream</vt:lpstr>
      <vt:lpstr>xœ­•mkÛ0€¿úîc [’_C)¤Iº”å</vt:lpstr>
      <vt:lpstr>Ûc”vT[K¼ÚVpä®ý÷;EN—1‡uÍ X:Ýé¹;Iw!!Ø@)!PÄ§@üù@]`U8u&gt;8AKíÀÅ…µÐîmˆ¬ØŠ×¼²’—µ°bU7©¢´ú©jx‘ˆgu6•YSHe&amp;z0ŒcÇ¶é9XŸîÀþ
Öb L“./OOÞžž‰ºIŽBöË\ñ'aPô(Ô¯òGbGbÕd¢R0ã%à•,ø÷¦\©•øQòÊ¸pŽsa î‰ófØJs™c°^'Öo±còT_£.…HÃv`fpÌàšÁ3ÃÔéÂk]èðäs§ŸàÐn¾1ïHl¯Ó$r§=“³ß‰Üå¢+,¸¡`ý¾-”d%Ú2Žâ|ŽGC˜_Ã`&gt;KFÓÅ&lt;êG·ŒãÙ|2ÿxk\„ïHÑ\'c3uÞáÍÆ£þ$Ã àþ²œ/+¹QyúxVæU¾Q5Wù“}¬J*aÍôgTe¿„]âÛ ÇÛ¶læzÏn~Sy%â×ê…~…¼(Yµr­òo'[é‹¬¤|´†2mJŒi»²Y ¡tÊšò´–{ò`…ß=y˜óB.÷â"ÏÄž­ñƒfËš—Öu¾ljÑæ:kÊÍþOnKs·ŒxsgÄoUm¡ÿ^¯ïêôä'òŽ=›</vt:lpstr>
      <vt:lpstr>endstream</vt:lpstr>
      <vt:lpstr>endobj</vt:lpstr>
      <vt:lpstr>36 0 obj</vt:lpstr>
      <vt:lpstr>[ 226 0 0 0 0 0 0 0 0 0 0 0 0 0 0 0 507 507 507 507 507 507 0 0 0 0 263 0 0 0 0 0 0 563 535 535 607 0 0 0 619 244 0 0 419 845 638 0 0 0 0 453 0 0 0 0 0 0 0 0 0 0 0 0 0 471 0 425 520 494 0 0 520 221 230 441 221 791 520 521 0 0 345 0 329 520 440 699] </vt:lpstr>
      <vt:lpstr>endobj</vt:lpstr>
      <vt:lpstr>37 0 obj</vt:lpstr>
      <vt:lpstr>&lt;&lt;/Filter/FlateDecode/Length 30775/Length1 96668&gt;&gt;</vt:lpstr>
      <vt:lpstr>stream</vt:lpstr>
      <vt:lpstr>xœì} x[ÕµîÞçÉšçÁ²}$Yd[¶ä9äyvâAŽÇñÛqBŒÑ!!)$Á@ J€È-Ni›ägu«Óõè†Þ›ÂÃ@íÝ8Ò7¶¾qcB#FhP·q÷NKÉ‡kŽ tkBÄCCc›FÆþ|û~„¶</vt:lpstr>
      <vt:lpstr> D¿´ië-C—ÿýÑ÷:ðB;·ö</vt:lpstr>
      <vt:lpstr>Ð/&lt; cýRÎ0äI±¿ñmP¶</vt:lpstr>
      <vt:lpstr>ìÜ“öQáy(Ï"tÓš­£û.Üöë'ú0¡Ü¤‘¾=cq?B_\í-#ƒ;û9|r7Â]0ºýæ¾‘ÁŠžr#Â)½e¼;6ºc§ß†¡¾‚k?¶}pìÃµ™íIþÅˆ“•.øÅo&gt;—ß£(ü32‹‡W~þè÷|«v¼ýã÷~*Þ#|ŠQˆ@A@?ù&gt;/¾ðñû‹Ä{ø‘–!ZÇQÌ÷£ƒH„ö z*‘</vt:lpstr>
      <vt:lpstr>–¦é— „E%ãT$@"ÁÃ7|’¯£#t"$AIPï¡ôÀ‹È¶ç5ü½çø¬ ˆ4Ÿ¹Ï¯‘ü¿^Õˆ|+ÚîYYþ¬ –úãÿøä± ^Î‰¡ù¿ìCüøú}ï"µóúuÔq4ú™˜]òâUz(º¾íÉj³bÎ[ÑSŸzŽK(Ö¢âÏÅ ×ÿ&lt;þ\ý6¡ëÑ…@§€—ƒõTÒJÿ@þéóÍ÷_ ÿ“á&lt;&gt;øKí¡</vt:lpstr>
      <vt:lpstr>ßüóƒø­ÀO¸Ä•É£+Æyòz}é6ôäòù®á%õú6û4 fn&lt;î'öû”x</vt:lpstr>
      <vt:lpstr>Þki×kC]¶£¿ý—Ûsm@ö'&gt;-_ä(Yp•|ÚöŸ‘ß×D+ª#~ŽÖ&gt;Ô´X÷Ú…ÛÑÜx‹8ùf´‹ªC» Ý.âÒ’?À ]üó-”Èõ!v –| ¹þüýW&gt;LDAÿ ¾ŒãnX×¬ëÑ£Ñ«?ŽþùAJþò9çÿ¨;Ñ0ñ}”L¾F uR«Qyµ^ÓNŽÖ@:é¤mXH×œUáŒ1JÜŠŒä6ÔOnF=äƒ(‘ô¢þ«ÛÁ=¯ÒC¶AÚ©”{þEþŒŸš¿œëñGF£&amp;8K$O¡â[¨
î&lt;‰Äã¨êÓèê¯éKGExåe¨œp!$=÷ü¼í"ˆ ‚,¨ï£¾¿v2Ùˆÿï£f²^Q×‹ãíK4¸?¦¾„“V¶ãëŽ"Ï_ËKDADADADADADADADðO†Ïõ_£GADADADADAÿ?ƒCy: Õ† ©æo:Ç*ƒÔ ©R ¤tHÍŸ®wàëK^"ˆ ‚"ˆ ‚"ˆ ‚"ˆ ‚"ˆ ‚"ˆ ‚"ˆ ‚"ˆ` é4DðJ1Á_ûÂyP‚™Ž(Ìý¾ Y…Ô“¡x”
PªEM¨õ¡A4Š¶£qt=ƒžÇ™D®%Ê2fÙe¹#áµ|Ÿhúì„&gt;g–õÙi9È÷Á?ÃÜß%cCÜIÐ¿ð\EÃnÝHV‘Å(;àžOüå‘_Aè…~¡,=ô™…rø\Ìˆ®ó”Ñø#~¬®þ4(¡_T#Ð'/ãæÆæù-9OþŽü=ùòƒEÚÚMÂ’ÁÉÃ—i±Í†O`øÊÎ—®’Ÿ§Ý</vt:lpstr>
      <vt:lpstr>)¤‡¿ Ó?È¿Ç x(²#&gt;aG g°ÃÛÖÚÒ¼fuScC}]mMuUeEyY©§¤¸¨pUA~^nN¶3=-5Éž`cã£V¥TÈ$â(‘P$Qj%[ÕkñÙ{}”­©IãÊlú–z} U­lã³ôòÍ,+[z åÐU-=Á–žÅ–Xi)D…i©–JÖâ»PÁZÎâuÍ¿§‚í´øæù|#Ÿ§ì|A«zX*ÃîµTúªvOTöVÀxSq9[&gt;(NKESb d%ó%±cS8©ó"©²`Š@"7­L¨ìð­iî¨¬0[­&lt;</vt:lpstr>
      <vt:lpstr>•ócùèrŸË²™ãÝe™J}qâî³JÔßë°}ë;|dtš +'&amp;ŽúT_2[áKÞûžDô¥²•&gt; ƒÕ·,N€}‚%k™ø3æÙùß®¤ô…(t‚òÏˆËr".ª êÃy¼‡ ŸÕÊñr×Yê‡‚ïPsG°lAýæ3Èãttúˆ^®æÅpÎËÕ
×,vïe­œ©*{C»‡¾Cý–´TÐ&gt;ÿ—"È 7ÛÜñ&lt;rÞ™Ê²˜ŸqÃvëäøðéËÁ(öÊ‰Ž!Ók€õ9dé0[}žNP_'Û1ØÉY‰Uú’ßé¬üŒ|/íªÖáÆœäÂ‘¥ƒ0“œµ€`©‚¶¬*”`.¾ÈY´¬ÐÒÍ(Üf µàr+Æ™P^ÃU‘\×ò³µÓÄ'°dñ$Hð‰–¥Â"OÁynÈZ°5ÇP²¥r°bƒ+„v}&gt; N¡‰¡‡ˆ3gM¸ŠL€ 4†áIœZcé`ÙNÖgM'§kÞ¾õ­l}óºÞÚ¡UÒ¶¢¬Ï[¬ å|D9,À*‡9lS¾\Í—‹5WU×†«-"¶¾u‚™</vt:lpstr>
      <vt:lpstr>ˆ,°}@bÚ^ÛwWž: öe¸6¶ªµ(-U}g‡ú'¦&lt;ž‰±ÊÞán¶v`‚mí(4ó¬µtì7ïå¦R£z\ßV––
Ž§lŠÅÇš§&lt;øXëºŽç•YŽµuœ!0QÞ[Ö9eƒºŽç-àÒy*ÁQ9"W°pn¤(ˆøöæç=âk)žÀ—7žÅˆ§‰Â4Œ6ž%‚4e˜F›7…‘*'</vt:lpstr>
      <vt:lpstr>ME9Kå¸•@"p&gt;ÎAyˆÁy¡g.Î9“Ç¼^ZeŒkP®F^\ÏJxVÀ³žeð,…§ž%ðtÂ3žiðLE^t×ƒ*á:£6X‡VÃHýÚCøÆE(ÁçÆ ‚ô$*ð".zF®ªBÀd4Ê‚ª,ô:$
»‘Ò!ì&gt;CJ¥Rœ ƒ)à“4
é ¤{qæÅéž/cí»“æSæglcþã­tæ§onfþÇ2o½™Êü÷7s™×ç¢™‹sÃÌ…¹§˜×æ1Š9&lt;ÂÌax¬zuö0óÊìÝÌË³9Ìgš˜Ìt0çgz˜—f†˜ïÏŒ0/ÎbÐŒrÆ2CŽXf2f.Kpb•eoÚÎüÛtsnº…ùîôóÂôæùé/0g§oaÖLã³Ÿ™Þ{¸Šß|z×ŸeUÜÓ˜vºªž›ªgžêfž™ÚÈœ™ÚÂø¦Æ™§§3OMu1_›ÜÆœšÜË&lt;1y7óø£±Ìcæ3_yô~æá‡¼ÌCwg0øNï¤ƒ¹¬fwòÞvú÷`×~ïÓû½ÎýØ¹¿dÿèþÇ÷_ÜØOßÒ5îÝszÜËŒß;þø89Ž÷zoíÚëÝwz¯wl/&gt;ÖuÄ{ôô/säÞ#!Û½kv÷î&amp;vCææ¡¯o÷ŒŒŽ!G€²³k»wÇéí^ÏöÞícÛm§¶£Þm]£Þ±Ó£ÞQ3[€©ÍÕ›¼Ã§7y‡ª¼ƒ§¼«û½}Õ½^O/^_½ÎÛuz§Î»¶W·y½§Û¼­ÕÍÞ–ÓÍÞfºŠY]Ýäm"˜ÆêzoÃézo]u·öt·†p0ÕÕUÞ*ì`lñb†72ˆÄ"òæžÇ»6ìØ¹+&lt;ßÁ2ZìŒhÃž“ìä&gt;ÂpÏF¸/ Œgý÷sd|á§ŸëÒP</vt:lpstr>
      <vt:lpstr>7¯Ýè Ô‚v|®þ!v# 9…hî—óþ¯A:+/£ð|R±@Qû¢¿ƒž¦à[}ÀµòŸ%ËÍ÷•,¼T¸_È((Ë9Pþ8Êåƒ=„ùŸö?É×J¨\üeÐC+{i@m ›õ ›Ð(×!î÷ÄöÂ³ mE»ÐaTŽêQ;Ô¡ÐÁAôÐÃ‹è'ÐÓ =7¡1¸'@GÑqtF¯ n4Æûº=õÝ¡q¾</vt:lpstr>
      <vt:lpstr>Ï1t :„îD÷¡G ¦ê¸WCû=0ÆÚ³‡~ãÜo“ÿ³A°éÐÉÀÊü_]ø.™@Jñk óQhÈrõ ´è&amp;Ajà#ø@ ü–:ø˜`D˜d³i²Ù¤ª-¡0r¾}éíKJ ©ÔùùØùöÛ—æ¹œÓ©œ‡oÏedb•UÅ'­œ
µ4ŸNd'få¸Ý®b";ËÎÆË ž–•“[Lº]q©</vt:lpstr>
      <vt:lpstr>SŠ ¾|áJÙzå#â6[iG–@¯ËÅ*Z§Í,MRuô'–dX„¤P@
DÂ¤ÜrkåPyü;´Ü R4­0ªU9¬ÎËÈ?Î£|€Ônð°ø›"!ÎYƒÎœî±­Y¯Ò©È(…Tª 5j™½lÝÂ­áBOî</vt:lpstr>
      <vt:lpstr>LRà2µôìèÔ3v³gðH¤Ê‹E»ãqüÙÀz¤Šš=Fl—ˆYq&lt;ËJl2›ì%½&gt;W7®#t6ñKç{à ddl=6Âfcí ÏK%Òxc,+–é1%eáŸ:¶EíxQII ¯S•!ŸS®Ê­œw©ÜØäìvÏw»@ÑøÏýGÏŸÇn¨†'(¾ÛÑ½R‚&gt;¨ÎDÒJÊI.—‹ƒŠ6YÒJµÑXfÖéLr!yëÂì8!’›4º¦ñH©Æ¬R›5²</vt:lpstr>
      <vt:lpstr>ÿ ÿ&gt;Y¡“$-âNÿ7„b!E‰Õ
ê¢HBU"Y¨áÞ”œƒ÷`-Å!rò&lt;±v÷Œ„y)Z¢ÓIÐK©’èÄéÌL¡mZÙœ5-lC%ó%óê|ç&lt;¬žŸÏ«òê|X9.`_+§Xk¼=[kÅ
Üê¸G’YéËª¸Õ£ f­%ß3»jº¶Tù§Ôv»ë·ÝÝ•¦K)qd­¯Lz3¦¨¿åÕKµë
bÚ’WïlG÷Ô:ð–üþ5Å½ÙF·™Ó½·Ô¥·ÕhÅ¹m£„ÖÝºÊâÏH,[»pÑÓ_ï2E]Ñn
|HIfØ#‰mr¼$/0¾`µOkZ©éìŒ¢ÚQÉÂó\ÂÊKóo€´rzÙb¦u¡ÅÍ-{6ŽàäàlAI J¨ñôhØûÃ»ê×Ü÷£}#ëkÍBŠ AÓrwëžÖ®‡FŠò¶|ecó-í¹
Z$ }µ\ªq¤Äy'ÿðÈc?Ý­O5K©\§%»’k¿øúÑÛfï¬¬@¦çV/Ø†Ú ¶Q#Åxäš—PôL”qZÞlžMóoÌóÚÕ.Ó¾pIíÔÎ–“¿y"À+Zyê—7}!ü;÷¼&lt;{û¿î-"yâÿ|½=¨Òu§~ýÀ¶ïß½úã×J]äÞNžƒ½“ {Ç‰=+1Ø$3ÈÒb›–®\ëÎùì|cÞÅ/„„°;¹ÐÂY*—–UjØì {aû«UF9¦GÂ--¦)
&gt;ˆ®…Sá&lt;õ¿Â¹…w‰¸p&gt;È1æ8Ö!åwÐŒXÙÂs:ZÎV˜œžD¨0(¹iµ×NÀëvHŒô±nE)ZtÓ4¯ì¼;¸öåäa%’Š.ªía¹ðï@åÉµ
!èü…ð$ïÊt!Ó°w!ª÷$É22N§8ÝhŒž±eJ¥âdËi–</vt:lpstr>
      <vt:lpstr>2§13f’šoØ%jð5î BþF•_ätƒwY.:‹ƒ%³ËlÃùvð.ØÍùž}Z@+j%¨†ð“àa42¹V&amp;Âþt</vt:lpstr>
      <vt:lpstr>8h]]f²ÇjEø´Ê0^|%ƒqxAØÕ.£%Ú¤ÀÝÖUy¹æ`¨C¸Š -bSŠ•LZµUíÃµW¦—K&amp;Ò°æ…/Ü´iÀÝö6âð½$ø~5~O6T‹Z&lt;ŽÒ›Ëæ’š_BÒ:Ö\˜þB®xZeÉÅ¹ª\•¾pºV_Zj$·ê§íÜ2ã¢8ZUº¹P</vt:lpstr>
      <vt:lpstr>%ðXoÌóq&amp;¼ÿãÓ©pëtúnŒ&amp;ŠÇé*¾¹}•^L %´ÜÝ¼­¾h¨.9Ë»uÛVoVNÿ-Émõ«4pht-I«ØP¸ª£ 6«}dÛH{ÞÐ~¬Çe°X</vt:lpstr>
      <vt:lpstr>ŒA¥— ØdÖZÜUPØ^š]Ü:ÖX?Þšª41š(¹F.ïk‹µäÖ%¶—egµŽr¾M¸L&gt;C±È†’P™Çb4$Jí²‹;”%vñEdOˆMIœå&lt;Í zX0ö4œä&amp;§ñ</vt:lpstr>
      <vt:lpstr>Nê|åÛÁ',½–¦—ÇM»=+8)&gt;p’O ¤f½Á¬~G7)RDkuÑRÞCŠÕÑ…^)¢ /ñ=|W8pÒXè¿æ#)±VAþœ œ˜¤è(ÁÖ…_Aäô_Ø§ë`äÌò˜íî9 3q3õ"‚¸9 q3aV9àžnZ7ßà3Ÿ1jrYr!µ¨a]±ÿ5…ÕªÀª®M‰*6‹M©Ï³~OŸÙXþülquš¾‚_í?Ê­Ë·â”Œær«21ä·“­²¿Ø^Q®¥V¬Ã§=iFÿ#qîrqf½Ûì¿Å˜QÅ­ÔñÀ‡äA*e£Æˆ/Jõ³±ñ¯¨†ˆÙÌÔW„›—‚¦33©e1“ºQÌ$
MYu=y›¾µ¯²bß·†3Ö5š„üòJ,ë¯¨ßßéruß¶¦´Û“,€ï¸Ombãt5/&lt;ðÊ=õêX›)Ú(ÓÈh‹ÝR0úÕMC'oÎ·$Zi¹–[Oœ5~
ÖÇÊ‹(z.Ê8+0Ï
6Ý0VºWÆJò§·ÏÜõ+N½—MðHí¾oû“§n&gt;Þ›AÄyõXeP‘5GÎíé81Zråé¬­“ 1˜›ðÃÜ©(ÝcˆNœ‹²h,=k·Ó¦YÙ@â,½´ fOÜ®‘cÉþ¬UuUç‚ÝÞìWÂ^Åßˆ÷.æ`&gt;œdÉ´2:È$</vt:lpstr>
      <vt:lpstr>Y™FJûOÒR-&lt;d´-ÕpöÁÞ{ö^(²ÏAdŸƒÈ&gt;h{åšýö9";ù,xu%~ÇìÃ‘;ØjOQÐ°;8Î(_òÇ‡óä
‚9</vt:lpstr>
      <vt:lpstr>ö…óAŽq2pÌGö9±rçðF‘=9&lt;­{Â´šk'@:©´œøãJ™É~à#¹&lt;Ñî×ã%szöõ´4½øu¤OŒ—¨bU‹–
†DÞ±,¸–i%_ÇV¡ ïl0F²_ 3ªµfµDào»ÚdøAZ¦â®g2š€;›ÿ0þ2ÙùPÏ9I‚YøÅuì—Œßâ|h‰¥BçB@…BûåUÌÈiX3‡„²Aí,µiù‰Š¾ÎŠxU.÷»ÖEÎîJ„dVt4,øO|¥~P{ìÉ&lt;Tê±¦êÒsñ2§8--&gt;K&lt;‡â³Òô2Ö&gt;;¬)qé`¡†³¨ÔÈ¤òóWž BQæ“NPzÀZTª 2ÿBÂ?NÐ28`À°ªjÖh{)Ü+Ö›­ºµei‘&gt;z¥[$áŽNäW6.RÂ˜$:FsåW¤Þh…“ Z#çA“«P’GkU_ˆ¡2. ˜œAIŠÁ2`&amp;7-_ámLsî/xTÒrº½V½ÞàN'—ÔOžSWš,
ÿË©kS1@ Ó)ƒ‚4©Œ*¹G§÷¤|\§Ré¥‚&lt;ÆCd4=Þlkhh°-&lt;¼\¡\'÷Ó-ß\›ÒÑÑá Ô´Ž‰p?&gt;ø€²R©Hƒ9?®½ˆâ.ŠM³Š!v6¸Wøñeïx7¾,äPÖâ[žÝ5þôÎ¼â½ÏîÞöíÝ…‡lÍ_èé¹½ÅÎ6¡·÷öVsðÂ}M5Ç^&gt;xëŽ7U=lýc»Ê«ö&lt;ÖÑsrwYÍÞ“\\</vt:lpstr>
      <vt:lpstr>ï€uäF.Æ‹/d*ª¬‹öUª¹‡jvÕ*Cþ,§êà
Çøy8{sùNLL'ÙkWM(âzý²¨Oî åÑµA!"»”‰9õE»ÃÛ"Ó†Þ”¸œúô˜ô«¢K,ü7cvkÕ×NV´çšù5DŠdâË©µÙqþìåJOªÚXàö–g*¤¬«4éC“x?±,Ãì¿+6«*xBý€x4_r&lt;1esö,{–&lt;vÉ3^É/~%¶\à¿ª zBîj»ûºkÓpLõhC²Æ#KURÐPœ4ÎrGz¹;)Å]ÑW²jcu’Ò`’‹åj©\¯™³1%ßšQéNIÎ,_ÏÉv€…-(Ú#EÔœ^A)gÍbÎ ó.ì&lt;¿p“</vt:lpstr>
      <vt:lpstr>&lt;Ò’ñ¬á…Ç_ô2™ÿ"··Á¹Ó eâg|îýèè+</vt:lpstr>
      <vt:lpstr>ñU&gt;.ƒËçÜÌþTàrv°ƒ[í–9¤ŸÛ•ƒæÐj/¹zµ/¹DíÕ‘‡œ+Üü¥uí÷ß”Ç-</vt:lpstr>
      <vt:lpstr>x{ýæ’âáº\¯2èe|bç—6å¸7Þ€Øv˜ ÖÛêG7»–EŸÐÊ4ðg-2€÷4ˆ</vt:lpstr>
      <vt:lpstr>º9‰!vP/Å_5øþ0ÎŸÄùcxø‚i·çä,sŠ.½ž«H‘2Z£5+Å¤ÿ!Ž6èMp&amp;ÀÍ®$…
“Vg“}ø</vt:lpstr>
      <vt:lpstr>y)x¢¯Œ“GÃqà­|û[À[!jòØb)*ÌÈºæ
¥£,e¥ñsFiî`Ê`+!—ŸgÀ¿/2lrr£2˜WC~û$K.
’µR&gt;§ ‹D}“”êb@$Ué§æI±Ê¬…ë-È÷²@fÖë¸+4Vë7jÕà ¬"®B¹I§3ˆ jIØª+ÓW .^¹•¼œWÂÞ`žWx¦a¸QZÉÞ3õ=w"ïÉ&lt;"“{»™-–Õ$iò4„X­!D
#”£YS(1‘ gT¥)_‹gc'Ó³ŸÐëÓëŠ&amp;¥T·ØKøãÃŸø·aç»ó¹3*(Å±¡›{/Éß¯ìöìlzé</vt:lpstr>
      <vt:lpstr>™;;ätCŠ_‡Âà×»]9¹¤U¦ƒ;µ¬èþÕÕÛšRŠ·Ÿì?nÌi/.ì­qŠ¹íA›&lt;­½Ý‡VÇŸªÙZÃn\W½¯R+–ñ`YMBeQýh]BSAgalnJ¢’êL¦øXuZÛ¾¦ç£]UiMÝµ</vt:lpstr>
      <vt:lpstr>ÜNOöt•¾Ç^=ä)\_‘&amp;áüÃ#R\§)Ù÷Ì®Û¿»'_c3É”Y¬Áæ°Ížë¹·ÇiO· ºÌôyÁ´ µ{26õ4o™ÊÈmF1S‰‰=Ú)QÙ™Çähu[2é¨k°UŸZ×ˆbÈøyƒi’¬ãý w8Xx¯Ä</vt:lpstr>
      <vt:lpstr>)Y¹æºôÆÜUüNpõ/?$ð"
—v{È¡S××€n…žôXCA‘:j}Ýõ{ë­üÁnÑÙkr*'¡¨Rƒÿ’&amp;ªÊzŠc“2yuIíEEW©ëjå3:uú†/öZ Òã$$ÛÒX8t¬wáç‹ïMm›ë“û{Æ_Ü\&amp;ˆøÂæôšµÙ2…Vk°&amp;Z—«Y~µAD¢Ø*GÙö¶J%•„­p¬0Ž6zrÛ›&lt;SŒÝ£ßùÎ tJ?ôÜ˜þ5‰ŸE™gš%‚›j£'7T'³é“ÖÖºU¶œSµª·ÿíPÂ;3Š¬JîHÿžrÑ$×;Úÿ6Xº</vt:lpstr>
      <vt:lpstr>ÐpÚÞè6NÊ‹jc&amp;ÓË'EU¼/(qÏ»BFâß}¿æáÞB*øÆ¼ò¼ŠÛ0‹ª%tº^¹cŸ~™)¨Ðe"Þ¾Ò‹~jûkuêÔÖ]µµÛ’. %"J)¿\ØhLŒÓ‹¸7'´ÔdK7Ul(4ß&amp;WR"‰ð¶WµÃQí2Çç~†Džát{óš´TïÁ¶M´L#3™&gt;Ø·U,ƒ–LR©Xh«ë%“‰{1³¶¼¯(–ÉmJ/é*ø”æƒ8vøíÛÀ6v”Æ=ÒÜ$­5ìvqiÎžÑ£Æ4îKºBjÜz$•HRê Á¦h¥3éˆ(¥IIˆ$æü)yVŠ‘BÎ3šk•$?ÑLÉS&amp;uY“òFA0ºÍó&lt;î›C&gt;Ù °AdsÀßâ</vt:lpstr>
      <vt:lpstr>oytƒ}²t¶ZÜa¼Mrc™V¡ÔÉ„5tõO¬Mrõïi9VÆ½Þà6Ìxý]</vt:lpstr>
      <vt:lpstr>•ýÅ1Æ‚Þ[EMcª6ÆÅÂÃM</vt:lpstr>
      <vt:lpstr>‡ŸîßñüáªÚjÂºøUFSWoÙÖcUõ_-×¦×æ„#üÑ( &lt;KéîÌ#™Äžt|"ùÉdâÁ¤¯%Q¬‰%¢Cˆ†„»…„FcM=ƒØ‘E±f§&gt;AQ1ÎI{¬äø¨ÉhÜCo¡@</vt:lpstr>
      <vt:lpstr>®·»¹&lt;„³</vt:lpstr>
      <vt:lpstr>|@ëæ¹7\uPNÌáµ $ï´«NXöv–Ôrqœ{ÓA‹³ÚF=›¿zsþª›¿Ü3t¼Û±œ¸½bSµ$„6sÛ±¾,½YÇ^…P&amp;‹M&amp;mÉ¾ïìÙñƒå;j“ÿª»m´öê“pò¼C°¹P‘Çnwæ8«œ$r*„¨Ú«ÔX2åJÑNÅ¥˜”“iu¶*SÈyrr/^\|ÞÀÇç…¬Å3t(º‘w„]tV3 †p&lt;
›³î:.LioFácÿÂ‚A‡³àË8CÀ ²"³G¦.F7%f¾aRÖòL_
_f¯}‰¥áüÒ"GäáùqfF¼5RP—8Žü×à{³)qhÚ½7»fšëŒÎ}gü ÿ~r/ÿ]†õqßUÕ=·&amp;iýsíqÅSH.GYSI±hcq[QÛÓúÎÆôÚüI¶Ñ8)Xô¢—\àFùoÆÝÀÉyþœ îs™V^!³ƒgñk¯&gt;¹K¬/Ó–`YžIï}pSêºF—QH`R ˆ’++Ê6–ZíµÕµöµ;«bÃÂê3ê²âJ*A-Èè…„µLÔ„sÖ›Nô¦JTZ•B,’èB­AS¾Í»%¥ AU¸éX‘½¸Þôl©OÖ¤Ugw_c›pBDà'þûq9hÓ†2óy ¼ãÑ‹d5 Ï9¤hÊdB®ôo$1µÚú.Í‡ÔÆ©Ë!XñÅ~å}pÅÊ0¯ê©ŒNÔG‘˜»LÐ æ„,«",ª&amp;,_tßî–¡H"“Š¸—Ç½ûÿòö-ÐM]gºçìótÎÑyHGoÙz¿¬—mù!ù)ÛXøÁ0Ø„ò0`pÀ!B!´</vt:lpstr>
      <vt:lpstr>a’LRJR“U‡¦!MÚI§%Í£¤«+mÃ´@4}Ü®Y7äv:3ëN{'ÍJ§fwï#É’!$·sñÂG:²¥½ÿÇ÷ÿÿ·ÿ½½lxõzÓÂpeÜ•Ð¶¼°rÕæ†ê/Ž3?ÊÊª›ñc†uóÑä±bbE</vt:lpstr>
      <vt:lpstr>¶82VáU¿qÃœËó²5Š#¦ô% ü£É›XÜÍRÁn{¦k!„ˆÿ¥‚cJŽUY…ÝqšK•ˆ‘|ª¤¥³«æû~¯Z’­’SNÈ&gt;SfÁ”§W~pƒìEñb8Ë‚g&gt;¥?*ÿ®Ô)]aÔ\ÜûûëúÖ/öªÓÐ ‹êz‘qÄÝV¼ÎŸñ¾ý©òòjæ”cpÉ ÀñÁ–À©jñdo÷d[OK&amp;šìŽöYJDœ'ìR¿Cí"ï¦”â)on†Ð7‚lC¾Ïk‚:•Cnž2Uõ&amp;ZïWJ4y³ò´Ès´äÀÃ©‘E•B|¨7ãÞ½ØQ„ôhz¤_§ƒWØª…j‡õëû°BÜ‚ò¬ÆÚÒ!¢R_ ÔÆ8Š_D.£Prì)Ôá[ŽW…ÅÛ]”.…„-QÌÉgí­Ä.ÃÇÇ®ü”Ÿø¸Ø5gZJèJ5}Îñ°£éôVßÝ&gt;0îÚãã¶=6°Õt· Öá_’pZz@j-þ ×¨Ž¨`r€«åQ»wù‹LÐrRèñ&lt;Kåji%÷{7—xþ}KœMîøÚí'¶ÕÖïøÚŽ‰uÊ3{V-ÝÓë-\ñßnåÞŽ{_Ü¹ý•Ï÷´ßûâ¾þ‡·µ6l~xéÀ#-</vt:lpstr>
      <vt:lpstr>ãç´f¶Ä—Öû…S·Á{VæÙp_08»</vt:lpstr>
      <vt:lpstr>}XÞ\ñø™1¤¼„¬\HúŠýÑ`P*ZcvúM¶šT«¾ìíM©r­;ààHp;˜/j)±¼ùê—¯—þ£©L€'Ô¬FÅ*ëtkïƒ5ä7°l8dD­Øf™^†Ð2eðDO™0­¨Z­
a‚äZ¥%©–¢'=ÝeÚ“¦îª“ªœä/ ‰­;SG`—xWá0Â¾…J‘›Õ.`J(óWÈ°´8œ+-PF©C$í‡°1À@K=« ÕP°Dè‰\‰ðNa®ïäë‰Ë›óõÄµkh¾Ä(ðãÏÃé«€&lt;†a˜ö46×^êjˆÁpM^.ÄßC¹´!F&gt;Þ&amp;ž
——‡…SDm¸­[Ÿl¬…QÈ×¯Éeý`²Ç«?‰</vt:lpstr>
      <vt:lpstr>˜îâÕÆ&gt;ÃõqµYA Äa“Xpµ,W2ÍË„xÑ$_ydVÑ©âlµ7M~ŽäwÈ_`›°åéX¼?XuJÛ®µÃ/¬6¼ènënltvUv®U|ødm·Nz´ ñÖw««‡‡âÄ™x¢¤TUdPTý¼ùÓ7œq…WZÈ6ÈïÐ¢ÊaÑÚF[¶¼D&lt;0° 6ßÂÂ›[FæÃÀ2šO±Œ…æÃk™¼ŒJDÇjy-ÇÝHx¸ª ïì-lc´E±±—r6Fþ®hcSÛÚ‹6F« ü'°Õé„£eÉ©‰ê ~bll‚'l§Ú«°S&gt;ÛÐÉý]}-ÝUÝá°3Y™É%˜í¤¯›&lt;iÈ)¡ ‚Vä~Ðë.£4žW²Ä[µ=WéJèÇ[/ÞqKæ™“&gt;z¥vAÛ.¡fuJôß¢õ–*à–ÌJûÄÀ\²kMÉ*˜ÂÛªÙ€6§ôÑîF‘ò+!² </vt:lpstr>
      <vt:lpstr>%é§ø\:9QtÜüà:à™Mñÿmù
¥àHIN‚yÀ(œK[™®sŠœÔUáÄˆø&gt;Šø4¾›Æ4.º/:;Àà¢]ž±%.Üìv±Ön¶ovmeÌ|YY\SVWò3¬4gÏöòC§ 7š…‰Qxö»§³H’UÇð1ÓZ£h´
0FÛoMÄÅ¶îDwCD$L¾nSŸ¦¯tÙflÌ¬$ëùÕš±ÂÚM®¬N„‘xèYéUq)g–™3éMõúüjNñ!œÈþ`ueh</vt:lpstr>
      <vt:lpstr>‡?àààCÙ®g@ö÷AC{1X¡»¼À?Un5Ÿ¿øÐ’Ž,Ê0ÎŸ ´ê¢ Áyµúj]Q¬*ž*JU¥ÊIuî3EÆxé¾áÊM‘¯,]¸ƒÉ&amp;nKEºkÊ‚]ã-w2ämŒ•Ñ¬ÀÕ¯kl_UkÚ²&gt;œ®ë«ª»Bà_–aëüÆps º(j
8âNAgì²¤+³8ê{*öi-^s$Œ  ê³3Q&amp;Xó*]f¾Æ0]æž¦ˆéHpZuçü.3¥Unv¬%kÉtnÀJ2L€¤]£Ÿ} ¢{cƒ!
˜`=EÐjŠÖD{†‡—Æûõi'4«±zŽ=²dªÛCs:Ã œFäÕ„Ï2±uë&amp;§OÅë‘áH·ÐXçÖb‘´Ic©Á¢3’cÒ¢!‚ÓÆ©êinVü8*ŠýV9E(ñ-²E«ã¨ÊõMm«“Vgú¶ÖÄpÅÉ‚ sÔ–èÒh¨Á+ñîd8´¬‰Ñ]•Õ±-™©%¡ ÞHÂú’€ß²#‰„·¡ÇêoôÆÑ,à,ÖBkòa1Ôå#gl’dóÏ`6’$¦c1shÚ9¥Ÿæ5Óæ¼ìs+Aq&lt;^Hò«à³¡Ñ0G'Ez¬µðÙÏé£]µÞ–j£V h¬ÒüècþÅãmëší[Éþ`cÐHÊlˆfª,0"ˆ‹‘çÔävîè;Çj´CÖHâ°ÝàØF#k ¥</vt:lpstr>
      <vt:lpstr>AÝŒÁìRÐÄO‡§Ü“¦]Ô®¨4Xš+ I»ÿæôØFi</vt:lpstr>
      <vt:lpstr>‚ çÈÖÖà²ÉÉ"9=òèÊ±Ê†Á*#øM‘Ðñ–ÁÁššìßž’&amp;4=2{:ö6%‘Ä'À%ìß©?Îr'ìØãxÒ"îTF;Ëýé¯W} qó¿HV–
£‘d–ÔÚý&gt;›Ýç·Çl0TX‰P¯x-/ü?ÿÚ¯ñ±ÿ„Ÿï†w¦EÏ‰‡Í˜"OúËvÊÓÔž™T`’ô³,M]Žw«[x8¿C c…¬¦«¦5‚QW,˜(g÷¡‘ùlàGñž„FgÔ‘hÍ×</vt:lpstr>
      <vt:lpstr>1§ÕÔj</vt:lpstr>
      <vt:lpstr>K›«žr³3FÏSQæfDdÍNû¤TPl^¯¿Ìw·T Pj}‘¤QéFÉEy^C¾;_³çIF0¢§ÕÜwÁº¨âúì¹Ôkþ</vt:lpstr>
      <vt:lpstr>zŽ¦¡´ßÏþ–çòÖ‰]†óPø™FœTF­ð3×+÷òüA?´øAùw%~=6ƒÕ§Ëë&lt;3±&amp;iÆž™aøé¶)çtjª©.T½3´ËT"£&lt;Û7Ç´ÜÄæ?GºÍQ
Æµ?&lt;¯ØÆ&amp;o_”bõJRMþÞY‘ív]b4Ö»ÜTV™Rý•òÝdþs`cX–éª‰5T•­¬·yi²àë[à¼#h×ŽWÊù:?˜òšœ; ³ÍS&amp;9Æä&amp;ó,Î ùù–ÂŒZZƒK£…'²Ý*'n«jX:×Ç—.­Md¼n°Ê0sÑù(¥"*êS›ÁÊg Œ_žiêÎ[ïS«G}·gú¶g\¾ž©ÞÅ‹=“REgM&lt;5¢ëªuÄm;–F½Û;ÛoŒ„z·u…ûÜÎä@,ÚŸrnÉK?¯d
ž´ä¶bÂŒ•9˜r †ò†]EfãêÝM˜œ¨r-óøy˜¡jN4éE‡;`.Õ·%ðê·IMâäÛœŽ£¡7p¶¨+ûå¹²Zâ
ÁŸQÓ¬²Ã#9©ž‡A†è íPã™ÁÊf$†í4ítCþìZý¿¤ô0Î©&lt;À6ÙÎë²jSŠ,³Ñ§Í¿,Vw!ÂgQdrxoAºÙ</vt:lpstr>
      <vt:lpstr>.«Mà{ ÏÑX=Ðg–À±P·–Îå˜Ñ»Ô.ÏŒÊåÒZwjwa;s&gt;ƒšŸ.»µp8ˆ’…æ#sóc`…‰ëOµhÖë­¢œ'(-„S
&lt;Àq˜)"Ãª¯fUZÙ/àm%Yh¸m,‹¿NÃZŽ³bÚ³pœ¨sËéª2ÆãrtÆ%ëeµª¹YnQÉu;ãÍ2a î´í*Œ&lt;×š;Û¹¥äÿsÓÿùS ÜxV%‰‚¬…é÷ @%Xõ²URã÷â`PK½lÓ}&amp;Z97Ý#«)Nˆe³»‹¢Ðpš9¢˜Õãì3å¬0âEe¥Å8Lz{™Ö\7ÖúÎ&lt;×ZY²”ƒWVk²?#/æWd²/)ïB–Áw¹cÎ»l¼Ñ»x"a7úŸýåŠ{Üqø?{¾ ^~í¿ð³Ô*ÏB˜%Í_q¾ÃR&gt;[ŸˆÅ[/_œlDqÁi.Ôá_W,Û ¥´”`5ÈVÖ©d—ÅêÒÃÐì²Z\²
)”ÎÄ/8‰%)Vä&gt;ŠÚ}FÆè³ÛýÆà‡3Ë^{Ÿ&amp;W*c²¥9ãÏ†K¬XGµƒcÏÜú¨ P†\LKñVYoæi­J*3™Êu*•®Üd*“T¸•Îi‰&amp;LŒ !)</vt:lpstr>
      <vt:lpstr>Ï\‘ÍN4§Ùâ–ÕjÙ</vt:lpstr>
      <vt:lpstr>GuJj7qXaÉÍi“_aÊ=–&gt;JÀâZ/(œÏõ@š? ÝP(V«SV©d§ÕêB×¹Ï ¿-'[YîzÕx½„Ž›Á{„¬iÎðëz)DÙü1}èB5ÐÿXP@óî</vt:lpstr>
      <vt:lpstr>`Åé´¼Ž¥LÉ¦ÓÛ$Uöñ9·âþ+‚ÿãì.”ÀÜ{Zm¾‹t‘±ë:ºG?yGwjÏËûï}ñÎ:tÝÿ;ë†?¿vÅý+#åðzheˆãgŽ¯:úã]ùëþUOïïY´gf$Íñ3øïH/ÌÊ¡”LìELâØóö\GëÕ+ò¥ëjMçˆƒz_&gt;1Â§&lt;L*5Ù?( ­Qáu£Ye)*öQ73qø9†`L¢VÏ3Ô p¢Á¤²s,†µ Nkã¥„~a©·X§3e;—”ŒSç”MCÕûPY…”ß84»o('*DùÌëÃ¤g;Ë)¥Ay/´_ÍÕNÈªÐÀðè’</vt:lpstr>
      <vt:lpstr>õzkýPªmë@5KA|‚°.6oo]r`eÌÖqÇÊìŸÁ°»Ž“y5Í%Á¤ãiëØ6ÒçE”€'ìA‘ŠÕiYÑçµz&amp;;k7n»«ëm5¯ô5d³Ä8œãj¬+íK\¶ƒí_v ãõÍúfsò\ïpì¬ÛMõŽšÏQXü]eËQJÌ5]*­å9ºF¬5(=ó³¬FáÎB¢0”Äxjòé-‹v­L²4¥ìÍaêWÜ¹¸k{¯rõ¡¥‡­š$ÕZfWfj0\–ZÙÐ²©¯šA]Ñ€T–7Œ|vE…+=ÖÔ:5\µ{é‘)“ÓÁ°¢I„(G{BçmÉ¦Ïdü(j ZÔ¿xCst°Éí û(Î(1¢ÀéýnSåò]-Û†’ Ëw"/ñ]Ó¤«€ùFUÚs‰$‰E/Ã¢kMÌ8+nfÖ‘Ê†Žw«Qÿ„ba
›:
œHmm©i{#îÁ]d…^wYÙæŠ¶g}YÃ³è „HÑâ2š¼fíeÑ}¯cË@Ç+ªýCŸsÄ|.Õì°€lY¯ËÖ¹ïxfKÕ··==Y/Ìz‡™ÑiUf»ÙÛ·g(³e‘‹¤H‹¿bw¨xYkrfÇI"¹þ…ºöñú_Çˆ×ãßØï×6T ëþ¯m¬8hëÜ»vÅÞ—U¹öºnÇÐ¾ô' ŽÅ°Š´º(•K,üÂÌzgSH:›GËÑÎæ!GÂµxùaf;0àO&lt;4}¾Qj”Œuçº‡"gNª{Ôø‰p®îSÂÜúí_Hï\ÙÀÃ´[ËjêWîÊ@î ­eU4Dº©È5oì¯Rzñaà’K&amp;[  ×15ß¿üáñ¤±ÜÁ³‚I,7ºƒîAœ7ì%9ƒÄé–ózìEˆ£k–MBÿñ\Óoç®2m.E8Æµ&amp;`‹%ÄA€K|z€#ÞÖëžÉ· ¥¯~K8˜Ê#)åîp¯ãY</vt:lpstr>
      <vt:lpstr>þÁ­Ôòˆp‡s—v@ˆƒÈ– cz3Äµ†³˜WÃ8Y]ŒckQ;‡·‹;¤nÁÜô</vt:lpstr>
      <vt:lpstr>îð¢ýßÜÒ´}yB •ÓEh&amp;Ü3Ù»xßêDdõ‘ÑÖa¯p&lt;ÀIžÞÚ;¾¾£þ…Í'&amp;Sz«™c´zN+ó*«ÃêéÙ=”Ùšqkçê×?¨ì¼{8]‚o±ò‹Œåœ0î9÷ ñítFÙõOn­Onz+ºî.ÙÞÚ·³ÇY²=®ÀxàÍÇú›ïÿé£÷½ùhÓýoNï~s¤ýÎ¯¬½çùÍQx…27Ã&lt;í4´—Bžæš—§]ž›§©®ÏÓN«E£ ÕG¨Ø¤šÆÕjI'ÃxÍÓzU.MSÕŽ—di©ÉÒêo’¥©\ÕFøIè¸/1KÁDóvÿÆ“5Ñ—¨YÙVç;´…êîÑê¡½~KûîÑ×ð$AÁ,d¼¼,‰šwlöUÛí;Ä\ŽxŽ·—"½ê›îúÛ5¯–¡™Ýu­SP«;í¯º¸0j- Ö¸1án
[øÿ3léj6=¾¾f´«Š‡¦Î0l¤ó3­éõí.oïTß]4§QBÑöúÛ2C¬;Q;š‰Ñ´Š8©ëz×Töíê÷;ëû£MëùpOûÔ²¸d¶ñÞ X6—­¼¶'RÙ_cGÕt
ª¬®?îm‰Ù ¤PôbE-Ë;l²·ã¶¦ÄŠŽ¨P£Ð/×®“¤ ‹`•X"m©t ôò‹Æ€­ò,u‰"ãÚÄä6ÄÅu)X¥Ð…&lt;tÁa×¤(¾ Õ¨Ã¤\Í109SQøß“¼Éa0¹Mì *NMe_Ù;ðÇð”Éö'ZÕôŸAÇtä˜Fuu#ÍéÁî«ßF–|í}å„‚v¬&gt;mOÍÁ¯ä¹H Òrd£¹DË×A×Â›;ý×çfÈæ¥ÜÔ@¶cçãË¢ËÚÂ,c@˜@Ã`u×ÄbÏ—¿hñ9í‚A¶šð·TÐññg'x³ÍaXó·ëøÐŠÏ­Žq’¬ÑÀ0ÃJ­3é|é‘Ää&amp;‚$LüY³U£§ÔÙÀ N¢,mìÚûD;ôYTC3^Âœ9ÛYiÜ·p–FÞÅÚ«ÝÒ¶ui“_ç_ùè–õTp´¬míY[+£kïÚZ=ï:ûØ ³ytï±•{òØàâ#ç¾ëï&amp;kï}jeþ
¥?</vt:lpstr>
      <vt:lpstr>qÄ‘,†ùÒºÐÅr fi¬^w¾4OCˆvF±™ùIZbhË%i.JÍPW/’Œ"Cýá#†/´I·ÂjTR`îMh T%ZWD&lt;ê¢%šjp¦h§&amp;¿</vt:lpstr>
      <vt:lpstr>€Ã_¡¯,‡Örí6Çêò£‰Ÿ èŒ„ ˆe)hâ-É·íÚ‡ÄÆ|O”Ô)ŒJÿ¼!È7êÄ£*Þ¬l3Ï†Ô°2ƒøGáÏ’¼±Ü`ò˜¸£¼œýÈÞ‹™-ÿZØaû¯$«‡®Ú‡£à *j*r»œ¡'4œ‹µ j4öi&lt;a¡2Eq…|w¤&amp;žk¼-b”%è
žÖÛ:[Ç»ƒîî;–¸ªƒ.äü=ÔE¨YUvÀÞÚðØÚ(¾tågG¢‚Á bxY`D†6XöÆÑtÝ`­</vt:lpstr>
      <vt:lpstr>:ƒa®3ü€èàíÞ…r`2ÄÊÓ‚á</vt:lpstr>
      <vt:lpstr>ÙñÆXO CÞÓ¹s…P³ã»ñ"ºázê¥yß«ûvëÎTãÝ¯îß¯c#÷mx`™'6r^‡&lt;àÀÑ÷_X7üü_¾úÄŸ¿¥\Ùc¿~¨cÕg§ò×÷BaL·¤Y×LË±öÜ1]¨P¹x÷¯C½{ç–!^8ÍKá^ TZ°†t™ñ|LÿVJ¦PX</vt:lpstr>
      <vt:lpstr>…õ!1•;àk6¬|5rãÈ¾nÞròsÛ++W¶&lt;!ŠÓs¬Äs‚×k­½»£åž/|{×_TJU2½vÎ2ßß˜ßß(Ä÷×`|</vt:lpstr>
      <vt:lpstr>Å÷’ƒ¦þ[ãû8*KZw¬lT$ÁjÙºå»ºn\–´lìO(Ao‘ª†¶·–r/øÆ¥nLÊ]°.1Šefwè†uIž©RK‚ :½öRêexJa^&gt;$þHÉ%ˆö#ÑÞ@ˆv:hË˜á›"ÚõG\hÔëÞž-M~Yà^ð÷IÑâ6˜¼íÛ²”}0ëÎ7˜ˆ</vt:lpstr>
      <vt:lpstr>â£o </vt:lpstr>
      <vt:lpstr>ëc¥ë7èZ'K›ð!ý !íG*å…ïQÐvyº*P…SU†* &gt;b9n{-ø^=þix¬¸Åïàð|ZH³aw‹ÞÑ4ÒÐº±·šCµ Ì1LõËÇës8üÙÉƒ7Çá7Ä‰ZNv{,óqx
Zê‡?Ÿ^þÀÊ'V‚Ý+ñ=+pÕ
ü®ÁÃƒ ¾÷õádŸÜ¦kð#æãf`"pXÒ¨¯í‘[BmåXÀRØ^»€Ùþÿ§–×„”†ÆÿL &amp;§‘O'%•oá'MeÙÿ9‹ð&gt;áeXÀÍ³ÿwVÂqå£ÿôq"| vGº÷KÍÏ5¿ÚLPÍø—šžkzµ‰xÈ‰?dÅ÷Zqàõ?Ü&lt;¹
ZM+ó"©^‹4À0Pé^çÞé&amp;ªj¡`ðnñTÉ±wg{jo&gt;žµªå©OÀZá3›¿r{Jo±h5(ÍÓV}7¡­`…‚:ß¤~G¨H
¢Í Ls»ƒ8qjß¦0z5_¥xuøX£ü®jW3ðû”WÕ ¿3øõÏðUÍ</vt:lpstr>
      <vt:lpstr>~7C½_eæ¿Šº1¯…Á› g–kËuîö§ö—V©¾áÚÀ›¾%w/_z×@À?°où ¼î,«ë¯j\—Ëë**åï|q¢¡fÓãëV›h¬Ýôøæ{ºÑ%·§Wìé‚×ÉÜn‡J|=èÊqm®%/Ò¾—º'Ïµ)‰9µ¬á´Ù„F.ÍžmÈøÙîŽ`kÜ õJ´L.ò7¯i*ÓF‡»îÅ×³ü“Éˆp”‚Výtr¤«ÉV³È`6Ð ³d6ð®d_Ø“Y±µó.’^j³Ž~Ý|p®+¡\f‘™FÀúüÝ“™Êþ:'Ê˜–vÕ./_m¯HÀY“¤JCw­ÚÐÞáoO¸aìÅE:\0øÙ—õ3µåRÍp“K«“TÚu6½QßÑìªñêh­ŽcE–îéH4ÉÊM§æLzÞžÈTôlâQVÝ®ðd•à`QI=£äÑ3Æ€9v&lt;¶{™{n”Gß*Å¾ÁjÑ¨±Dæ¨ìWÐ¶3˜wRxµr“Áa`±ÚìG û{Ül”Ïúmž#‰gõ:Qÿ•h] k-Ã¿Ÿ]—×a´B„§Íõ_Îá'Tžû8Z»&lt;½Ë\ª»OKêç;A&amp;2¸£Ã“®ñ±$I Ñ«-mU™„ÝX¹$å¯´H¼^Æ×!ÅiµÙ_ë*-][¹*ÓŸiwkx‰Qsz­F`iQ/Jþ–¨¯Î-ªu¼CÖ«8+—]¸«iê¤ùÚ€!plgŽaåÇËQá&gt;ÏQêÐ'áôÁ»c|QÇ†6§³}¼³g¼Å6©ó7‡ƒ~!Ôˆ5zx&lt;Óïªªðð¡®{V'j×ìënmu9šW¥º&gt;“2{Ò« ”“°þŸGó8sLÁ™€ý&gt;êþRœYˆÓŸÅ™)tv :?íYNÐ8…pFÍˆ,2agÄ5*B-iYÀ@œ8Žþv†p&amp;Š%×˜ŽïÓÖ%Îqö,Ê[D‚c²»ÕÐ"áÀÔG*êÝ|SÂ[´Ðè/¼¯ªÑQ3Pc•*ºëÇñ
-1‘Ujõ‚Vu0Ð˜¨.‹$EY¤XVÒ ²Ä¢MÆ®tç’Ê+Bšêkÿ¿Ç¿IWFuõ{»¼]]Þ‚³Ã¸ÚÚPåÑŽþþÐQôŽŽû:‡ƒê¸OÎëï”ÒÍŸjŽ›‹à(DÞ$G¬›+„b†XNàï{Û×68ª¼ZZ£VÛÃM¾Z—(W´Ç:rÇË©©Öž¥©æ²šB×›Ì’ te^½5h(Vâ8æã -” ‰æœ½ÄYÂMž²D¨\EZCÊé)Ækx¤Ž)xôET×ÍãÑæþOŠGú&lt;"&lt;DxXv%¬¼ÌÑYeE'hê
Áé¬’¡\Ö2ÜÏÀÛï|×`ÝWÀ¢}$ Ó=Œ/øþÜ9é‹&amp;d|4ûÝ¼–?</vt:lpstr>
      <vt:lpstr>Á–ˆUMÁÊVýqW2d¨ªC]©ÞÈp,›ýPŽKMkZ?¯J•k´Z^f$ŽæŽ/»R</vt:lpstr>
      <vt:lpstr>AÆ%I4˜Læöáï+wLù;Fp?ðP2¼c.ù™(hp$ÚêpScŸÁ†Éuä|$aVÌƒE°ZˆåìötC«íeg‡³N÷²©ÑäÅ^¦B”ÓDQ&amp;'Q­y™¾\î|&gt;ÐÖVÙü|ª’(^åv×ž·ˆ5Ïs•X&lt;qU9É™„Xx;š«¸‘³ø-ßbY[“¨ÖÌÞ¡®»ã[àNîJü“V~]÷)ß³½Þ@oooö§Êls„àÍ«Få‚¿”</vt:lpstr>
      <vt:lpstr>~ë%þ=ÉÞ‡¾ãÞ`_Ï9o 3xu°&lt;ÜÝÿ[g¾ÐÝ†îî~ä!^ð¨ÂÌ˜[“Csµ1œ•›‘$³³kTVÕ†Y¬V‹Ý6­±TÃð†Ãü."ß‚¯ôÞ&amp;òÝ$‘0Ç¯¢¿i"éðTuÉc(cîÐÜ€K¥"Xç6 sÙÁŒ&gt;(£Ã…»²_í$Þ€ŽÅ­T™¿¢ŒÄ¿€{Á‡6ñåßÿËVð¯VóÃÙ{Ñ94‡`öþuŽß“ÛÕ$=%£Ý%å¡</vt:lpstr>
      <vt:lpstr>ö”W#;¦Ê&gt;Í?P1MÝ17ñRÎöE¾äºÁ‘(g°û¡ûçŽ`÷çe/Dú·4ÿ³`µ
?=x2énŠZŸ_¼ìž`–kGùº3±/Õ/OÚõ&amp;ð’I?¾6¹ÂD;«ÚñšTÛGo,{º³;ûÉ…þ:ÛÒÿËÞ—À7QmOÖ¦M÷´I÷N÷-M§éTmÚºÑ…}K“´</vt:lpstr>
      <vt:lpstr>M“š¤-Å</vt:lpstr>
      <vt:lpstr>*«²)È¦l"bYYTŸ|€ ŠÛEDAEÊwîIš–E}¿ç÷¾ÿ÷‡NÎ½sïÙÏ¹w2)û{ï&lt;A¡ßø
"bWxH–†p–ÊBkBn9U1uŒ&lt;S=³2ZÙGæ)àû¹F¤</vt:lpstr>
      <vt:lpstr>JË¥ˆžÖ"œéê*àäùù Ÿ´šgÆŽ_¢Ïr÷ ôpñ÷—IB%‰åÖAÏ-•K|Qä€å9®`y_"í+ˆ¢ å®`è`›¡ÿðmë™×lÃ ÚÝÈ˜‡4‹k3Z"‹L%´=·€«Ó-Ò¦ÒöKWÏ=ÀP–|{Íb´þµ³?`Ÿˆ</vt:lpstr>
      <vt:lpstr>'âˆÂ–ó%.âå^â%..Â`ßl!ÄeZÿ4æñGù‡èQ!‚®|&gt;~öˆ Ž°!ì3$ÐÕŽŽè‡õ8:²?
]YÃ»6¸Â'û‚«››k×!Vú¼-¡å ®‚„÷ëîËù®3Øö'~|{ð¹Š¨†3iJ…SìL àÞí¹œpq›á¹„c¦ß}[Îþfx,°œ)éší„…L–pØÉ`¡c˜ÞxZ"®x$,ãŸ¸œç³&lt; f:É÷âø…L÷³-l‹Ã;®±kËÐ¯´ŽÅo´æ;dD”&amp;Ê¤óÁ‡ë'&amp;Ã%ì®SÜÀ àòŠ% ý‚i</vt:lpstr>
      <vt:lpstr>×Þá*p°×ßmw8Ð?,âöQvjL°àíLÆ‡·x_BÆÂµžl976Øs¹8q†[¤oàt_FNæ9J» í/¬£‡ßùŽ%‰%i±Ý†bß
–D„ÅútÝJ</vt:lpstr>
      <vt:lpstr>€Ÿ8&lt;Láä"{T*X,–8&lt;4€}%¶þÛ«e™ÍY]c…ðýv¸ÄÅ'LÒµ·é‘¢uE,¹ÐÝ]x[À×òˆ~è·2W„KÃ¥+„%2/mI@&amp;/z¦ÛRooúÑ9þ ú •»¿^gÇÅÆö¸ÂãÞ#ƒÑÛÿ¸p™–§³MúØî „X‡:ÃÎ
Î­)šÑÔ¯¦(_:¬zXš"Æsè°tE´ûè¸æ_|€ŽÙ«û6f¼`/:¢œÎJbK¸-DÐá.ÙÇ* ‚ !°æ°
ñn&lt;yî”y.
’••Iû•8‰PÐõ(ßC(X·E$ä»íçùxK|g»º±*üD"?_ö«»(ÐßÛå)¸v»í‡ŸHR±dìXîD*²Õ›ãÿ&amp;°Œ­)V?†uú!;ïž¿ÂÓýÐlÛv,ì“ª==Ý&lt;—d(¼}£3¢"r’#&gt;\7^dZÿ¨œÊ¬ Ÿ”òþSX£Å¬á"‰O XìÕ‘«­Ì</vt:lpstr>
      <vt:lpstr>ÏŒ—@mMôôòÄŸ¨~eIñCÆš‹žÁr†°ã¸ED|‡2x«Ï¶¨(^27Äõwp’oÎ£)ŽÄõŠ´Ø(ÛƒT½nì`U$ø^¶‹¿XÌŽ‹.¨Ë‹ „}©‹‹ ŒÊ“Ž¥m¨x¹ Ç)¨`/R™›É¸p…ü˜ô‡"ôâ¸Œðª¶oÆÈ1.n¾þ&gt;â@ñˆÂÒ¡ÞŸ€¤Ü˜y¬?(
î¹ñ$^,ƒ:A™Wkø¯ÂDÁz_Âm†'¢;¸BÐvg oˆ8&lt;ÜE¼"Ã…UdÛ®ç¤]îþuüx;ã%¼¹@qÁA_”¸ u ß®ÝB!Ï…Í “euýÌò`‹}ýwˆ…Â^A±7[(t“Ü&gt;Ã:ÓE¢è(bƒÕaýFOM¥ bøõ0ú]¹}¿w¯¼ÙpÙïŸ¢J«êêÀ*÷õOò</vt:lpstr>
      <vt:lpstr>øÍŠ†+l61ØÄŽâL ¼À‚Ë"œËƒ‰`,±ê^¹,î•ÊQ}Æä=a
ÌÿÄÃåTn”Ç
¸@sg KÚÇ¤ïx¹t
·&lt;ÿ”¬´.Á^ã‰l§ÖžÅƒíY¬²eqÌd1OèÒµ€ï.ty~­/\ÓíàúxŠ}¦
ÜNùxyùøx±ƒÇ¡ïyòfÃEäíåèMà•ÄN¶ˆÓ;(”Ã"äŸH`lgLçpL¯Ž½_
‹Ù"7a—ÉÃÃÍ}ž\ë•70&lt;#)\à</vt:lpstr>
      <vt:lpstr>i‘ÒÌ,M ô–î×Æ*º}ê-òôó¹ÏO«ÈË
HSúJ|#Ý}\‘¯g(5 :b`É˜¾­ø=NÄFÒ@Iù‘ÓÛƒƒy©Ò·@Ê~ -JaoÚ;i 0Þ¿üaß;‡ÓrX9PÝ?²ŸŒä ¸|—Ðäþ UÕã´%OqAtnrºn#ûÈÂù&gt;×™Ú7\«ñ‡ëï²Ñ,sÒ Ì0¡·Oà÷õ÷Qåô/ô‘¢(y˜$!ÌW$yùzz x"_‘¥ÙÒ&gt;›?
¢OF¼ÆÎâèpþFv…®¯sB ÇPú†ôU9\mã=N”?órŠ»³.­³Äã|ýÅÞ]G…n&lt;&gt;Ë—ÜoœøÖ­Û¬fr¡P7O6ÏÛ/ØÃÇcP•²ÀÅÓåëåéåw„š^„ÿæÌ³ÜÏ ?Âð~ƒ`³²·º»{úiH:ÿÌmö¹ÇÝ‚èªÑã)c»HèÏq– 'Uïlà=ÊõæƒÝ¨ ÃƒO¤ü“~ÇUwºq~ñôðð¼yyÇ¼%A¾èfîvÊŽuY×R‚púcjœÿˆ¶áöB—EA&lt;G+ö¾°õs7°Óþ$ÌÆ°óp©8zÎ§¸5ÿ18p?à¥ðžr€Nøä@†µ½` †kük.ãžíO`t€×®I¬w€oip“ß&amp; 9„§ïî&lt;èôXêYð3</vt:lpstr>
      <vt:lpstr>^¦ÿœBàíà7¾QpD$ïË?ßüv˜|\õ_°µ7ˆõâc÷‰Brí! `g`P`†“A¢ mPgÐµ`Sð;!#¶…º†Ž ½øß00Ê NøÀ¤ðn7„ ÿË0ì?+ÃÏäÅˆ¢ˆ=6ˆäDŽ‰üGÔ¨¨7¢“ì`‰Þ³360v®NÇÉâ2ãŠ[/²Ã˜ø &gt; ë‰“íp#©:é”t–ôFò;,J^—¼=ù@ò‰ä¯îY‚L/ëLœò2åC-§n§.HýQ^e‡1òZ¹I&gt;Q&gt;Eþ”þ´è?„©içÒé1°?ý,‚·Œq»lï'8Á Np‚œà'8Á Np‚œà'8Á Np‚œà„ÿõP—¹&amp;ózVcÖÖlÏ? ƒ²§eŸÎ)É™ŸsÁú0Ä8Á Np‚œà'8Á Np‚œà„¿‡ ð(„sÆðˆÊ%Ÿ0¸H
L`pwÂ?°ŠÁ=\8z÷$bìc¼A6Û\‚'±ñÅ²qz/#Û—ý+ƒÓ¾ qÚ4Nû‚Æ¹ch_Ð8í §}Aã´/hœöÓ¾ qÚ4Nû‚Æ=&lt;HƒÓ¾ qoÂÓ&gt;×(e ’£·ÄÙ€•zBC˜ aŸZÂ
}y€™‰&amp;|TC0#ú»Ï„‚0ôèˆVQÔt@£ŠhÃIå6 ÛŒ9QZl5úëq_ ¡™uôxžÛµ/ž¯Ã#tD#ðDVÖâ#ÉHdKâ~ ö©d±y¯[tÞ
Rèa¦¬pwôÁ1 Æ”k0Z"ÚÈÛu ½k2k`±sÉŠrðRÏùÉó{S¦í¦ÆV@ñ¦Å:"Ú</vt:lpstr>
      <vt:lpstr>Øžµ=ìsw´Öáv3èj¼ßm zl</vt:lpstr>
      <vt:lpstr>Ùÿ¥¨wsÆýÿ˜¸/I4D&lt;ôXˆæ&lt;Iâ¨0=0Ná&lt;­­¯Ë@2Ñ Ç1X ½˜W´Z³b?Y€k</vt:lpstr>
      <vt:lpstr>àÌŽ\d=ëKÒT­Xgš§k¬Áš™ŒC~Ta¯ÕBŠØfla ¦«c|¥Ç:Ó¶²à¨±àì¢#y´‰é·qiÄ¹mÅV¤¥4BO#æJÓ´`KvK€86a]èì±Ùž–Ý€£
EJ=ÙH*:?5X~=ÖØj{Úf4ÚÏFF/:¿kðÈn‰5BV›ˆçÑZ7@[vW=‹ÃÔ1…6l‡f&amp;ím‹N#éf+VÆË{ë°¯I¦ÑÚÐ2Ö1cP}œÄP·‚´‡Zì^RãAÒØC/[mÒ€$jÌ_Ãð—aKY±÷ú)hƒ^5ÈK×ó•ÚùôÖ€Ž©Vl'</vt:lpstr>
      <vt:lpstr>Î {Ù¬•ÑTW®ùôÊt·íÑ:Ïâa|B
{oê´ÿ®më7]ëH¦ZY±ç4=ªFo</vt:lpstr>
      <vt:lpstr>ºkDo¹ú:Äö&gt;òªú…ê`„í\
Cs\¯µ=ÉÞîjÑ]mÒü•ÝÓŸÜ­!½hÛh¡öhžMtïB{×³¿Áv ©±îÈnz¦Ök™\Õ0;#–ÕqO§Ç{ ŽMFÆûûðÊžûPðv‚ƒ´û%Ç|øÓôˆî=žmô½«›´Wu³Ù¾÷lÞ#é{ém“«û¡;kºW"›¥„m¯Šö¤¶¶Î!BšðnÔ€ã­Þa…¥¥®Á²è˜•ªÙîKÇZBû0…ñ¸g‰Á.ƒ-¯{ÆÒŸ·ªã
Oké¸ÒôŒénK´b;6þ›~´­Íx¯M[Fç Ïn»L€‡µÃú€zLW~-ÖÀ¶âõéQÅéÝX ÆïuUhÄk„m•qÜ­ÚÖ‰{Õ”ž³,¸VÐ¾ªaô¾÷š«¾GÍví-8J˜:Ew_ü»`[ßŠ%&gt;[F@k¬–¸G}$TÑ
83ZùÐ›=q0¢’9‡=5¯CE0®¯q4
8–B{®q‰Û¨5Æ—-4WIÇ&lt;”@­¬À´K ·&gt;•Ì84#zª¡ðB\i~¥0‹¾ÆU1k"-iô“v</vt:lpstr>
      <vt:lpstr>{J¥Âm’•@«è1g@[…é!ùÿŒ—Úå,`$U`!ÊˆfHTŒ[¨·&gt;Ëa\%æ¯À:ÓÒ–b
à&lt;­‹K€8Ë]éqÈ&gt;C™3ÈGH¾b€n­ØEXšnûåÁg9HŽèÂÙ*¼B”ÁÌ|¬i%¶ž’±Ò¶·ºµ¢=•‡µAVE6È¼~
í¶«ÀGZ–
j=m7ŸïEë§`ŽyØre¸E{#·ª°¯ÐY)ãË
¬Go®Ãp$*ñ(Ö¸Ò!8ziémÑIó(s„æ‡|ë(‹-ªÉäMÅv¾šñôÝvAVW`› ¹*íœïGrs#)§R³É½Æl²˜j­džÉÜd2«­z“QF*²B_Woµ:‹ÎÜ¢ÓÊ&lt;Št5f]+YÖ¤3Vµ5éÈbu›©ÙJLuz</vt:lpstr>
      <vt:lpstr>©15µ™ÑQ¦ÒÈXô‘%%+Ô†¦z²HmÔ˜4</vt:lpstr>
      <vt:lpstr>Ð;ÈTo$‹šµÄ§ª^o!</vt:lpstr>
      <vt:lpstr>ŽtjMfr ¾Æ ×¨</vt:lpstr>
      <vt:lpstr>$ÃÆ˜€)i15›5:‰Ûª6ëÈf£Vg&amp;­õ:²DUEë5:£E×—´èt¤®±F§Õê´¤î%µ:‹Æ¬oBêaZU­7Xdvô!óÔ}Y„@
]]³Amª3[Ð”L™&lt;9ŸŒÏÛƒljÒjVkujsiª¥å±›µÎljnBÝSc“Ú¨×YdÅÍšxµ%D  Í&amp;SOR&amp;Ð TU- ˆY_KÖªõ†6²Uo­'-Í5VƒŽšF­ÞXv¡V]#Ì4j…ÙòÊH••¬Õ©­Íf…4ëÀz+ðÐX¤¤¥Q</vt:lpstr>
      <vt:lpstr>®Õ¨›V}467êÌ0Ò¢³b²Él‚€@êƒ©•¬ÅI=¨¡±’z#iEvzµÓ™eõVk“¥OJŠÖ¤±ÈmžR¬mM¦:³º©¾-E]A‡†ÂHC³Fm©5AuÕí&lt;KsS“AQ„ÎÉÈ¦f½l†x²¢ÈEÝH$</vt:lpstr>
      <vt:lpstr>Ùª“’Z½¥ ¢™6m“Yg50DŸj0¨ÎÜ¨·Z\MÖÙ› 4xÐd¶!µˆƒôîXh›5V)
Œ˜+EslÀR­õzM½ƒd­ÀToÔš!º¥7Ágñú:G†…IK§DxÀb5ë5thØàˆ°Ñê‹-¯.¨®˜QkM­FƒI­íi=5m*ð1¨cVpl¶6AIÐêšhL½ÎÐÔÓ¢P¤ ŠèáÈ!z±õú½+*¹Ö„â‰Ì˜ZJÖ¨- «Éh/6'Ä3± 3ÊZõ</vt:lpstr>
      <vt:lpstr>ú&amp;V¯–™Ìu)¨•#Ç1&amp;Ü‹ÃG#"sïŠx¯Jv‚QŒFœDfž`i ª</vt:lpstr>
      <vt:lpstr>På°¹{ÖLdÊUÓÃ£9Ç‚+è</vt:lpstr>
      <vt:lpstr>&amp;ÐÁ,l°ŒVJÖš¡¢’)Q:#ƒ­À£04Õ@å3"£¨qÕ¶ÅÙŸ× ¤¶XL½Åä£UMW½,(öÐ–¬dÊöÉ,‘×%Ú÷‡+êv7)nHzÛiƒâ”æh™ée 8à$BJQUÕ×¢O6HS3(d©Ç  ¤kšQòZP'% a
(nÑ¡bijÒÓµí¾¢Ò ,é¤a,…h­75&gt;@G”Íf#£Ã´&amp;¨fX– :Õ`ÝqÁ¯ÕãÄëC‡8”±Ãêk4YQÊÐeUÏ¤1)Ì)K=ªÌ5º™«vPÔŒØ[¬Lzp‘}</vt:lpstr>
      <vt:lpstr>xP¾)ÉÊ²‚ªaŠ
%©ª$Ë+Ê†ªò•ùdœ¢ÚqRr˜ªª¨¬ºŠ„ŠÒªdY©(AV•æKIåðò
ee%YVAªJÊ‹UJèS•æWç«J É0¯´yd"­*#C†”JY‰ˆ•(+òŠ ©¨*VU’ªªRD³++­ª€¦´¬¨²O¦ªTJIE…ª¤ ¢È#sÂŒ2Læ•*i*ÈÔdÀÔ®®TvË’¯T­J4Ùq°ÌÃyÀyà/ØÖyàï»Gà†œ÷ þgÞ' ½ç¼Wà¼Wà¼Wà¼WÐ»š;ïô¼_`³ŽóžóžóžÁÿs÷ 7™g¢ë&amp;dø½ÿ±˜Oô[k0Ö1¸ÌBãC®0«kàjÖÜh”’ymfƒ”,Ô™ðÑG³pôu“”,V[m4–…å€ŸÐ•ðéG‹º˜j]ÀwMœ^4ýºË…½ª=t*tMf³X©BÊ•ÏKòä°ƒx¥æ»%ñY\V{›Å]UI</vt:lpstr>
      <vt:lpstr>¡¤=!/†MA FÞª …ô!T„1®ß-uô¨õÛ¿KÏéPóoZ÷wíÝ°ª= šjç Ú9›VqØ,6[”"~L.~ôñÛ&lt;ÚÎ‡)»´,ÈÕŠÅäTsù"vueªˆòA</vt:lpstr>
      <vt:lpstr>Èm˜ÚR¯7ÖYMÆToÊuºˆ\*tÚF“Q›F… 7‘ÿ=oø¤FPáè&lt;GÐ}¾Jß¨K®´ª›Èò&lt;&amp;ñHÍ¤r¨¬Ô¬ŒìŒŒ‘ÐÌvhRS¶ý-’yPBt^(â–”•W¤ÆQ1t3Ì˜§oBßýæW*IeeiŸ,yv~r^zFArAŽr`jEkrO*éoÐ©vV¤£…Y&lt;‚ÓÎò" ßÝÎbóšVxŽY·xû®ë6IÛüÕ^QCŒÁ…Ò11Ï­þnç”Wnm=ûÝ£3~“žù©õ‰Ué’œY%µ/p
¿ üìÜO3odoã†Ïžç7Ü»c~Îˆ×nÅçŒ˜ÚÒÞÀS*ò¥ÒvÃzÞ:ª6/¸i(^Q²mþ—“co&lt;òXíõ^Œš›òÙÃÕk7žÔ_³5éjîÞ¾-gÙAW6.:ß±teŽ_Úþyy%ßÿ ]SÍ]÷Ã‡sæ¼&gt;zßÂMÿœ´¥è|âIMŸÎlwyñäC^ìžw_ .ÈZÀ£6;§ÅkúÍ†Ý¼¥,N»×ÚUüœ’'–6íÐvœöÊâŸmYvÆçÚÕg&amp;Ng¥Ï_X&gt;u›y´¦å
áQ¡`ÒPO®˜ëW{ýDÈHÑáÔ ì8Ã¢ºeÿZ¼õ0Ž¡Ð(nÛ¼¨*4 œ[B</vt:lpstr>
      <vt:lpstr>¦T«
W)§ç1_ºkÌ†^wjšô¨7…¹çaI±»y;¢RC¨á|$&amp;çÂbq‹©AT‘­M±§÷c´¶¶Þ‹Îü~¹)SÔzuõ*Ÿ ßÉ ØôêÇ‚Q…î=r9pýüžÿ·ã—˜»Í2£°´œœûÌ˜é?mçÈWDØŸÿBl|»êLúÅgNí|~ëÖ€ó[j•¬}Ü¶ÕÿÐ"’ëú|&lt;ø•ñçú|ñÄ¤+ÜÏÒ»#Ù\Û8éí­Õ‚ÁŸ¿³¡cˆÆÅÑ… Êâ}^1Ìù5ë³øU—&lt;O6Ìù1R«Sÿ£#Q=oê®¾I‡&gt;ý®éöË4ïN.ŽûdÏè¹ç·/¼Ú‘þÝ«k®eL9÷–Ñ³a¼yÝ™/ñ÷}²¨z|ÃÃõqËÖ×ðn|`ÝöØÏT;Ÿeì‚C;xaÖo“¦”_¸ƒËØAG« ¡Œ=þ·‹x*–NúpÇóZY©¯Ãw&lt;À±è¾w*®fYTvjªœH§«Yw“²þ-ò1ç9÷9ÿ‡ÕhæS»¢¸Ì[6¹ÍÿVìø[æ™Òß^³xæ¢‚kŽŒ›•Ò'MöÌÄßÝÞÎÚ1éHÐ^Îá‚ïß]zý&amp;7ôê4·;‘ÆÕWërß ø&amp;&gt;üîB…æÒ×»ýg_-ËøWvS•©ï¥ÍJWJµÿÍyÔR÷#-‡®[ž·~ðôž…ï ¦‘—Ã6düôð;g¬Äà§N|þÌ÷Mìšóûæñ3s÷½þjÍâ·ÞÚ1ÿÕ¶$¬º™ñé?~öÛ°;—n8ò„ ÅzÆ{HÑ‡?EÅk\2¾áqûÑ:¿ùõ´_&gt;Zæ&gt;÷¥sS%û?:¼2”õÞí¢õ¢gÓGÉ{'úEbë›•‡Ÿ4&amp;Œšr%Û8ùÚžK"á÷¶j4,ò(]nbP¹±¯ÌÅ–=S9åêÈG5SÏ¹x§îÑ':÷lÚy@´„ª@§}¸P‹ÖRÊÞ+M:%GMž(IžFQ©ò$M6•^“¡S'§çÔ¤'§ËÓ²“³Ó2åÉÚìŒÔZµ\ž‘^«éQ‹ŒÚoÊy'Û_–deEîhÜp¸™ýÜýKà=+”©É‚« „ Ä1D10ŠßqèLe%SÙ¸ªJ`5»‡¨üC¶*ø£~IJzå¼áYJC¶Döþçévï?¾Ù9/ú¥)Or®6tÖC²;Ã8%ûO®’¿}[JùÐ1üÿÙ¡š÷¯?šë•¸H¹^þäC‹¦jšÕÕáýÞSßü‡¼›42uTÎ„EÖÎlXoúéà«÷)%ï×”NÙQT8wÉºÆ·qÿø-.¼ó2¹QØñÓQá²…g',×?¹:óãF²kÚ©;v-ÎtíÊõÛ¿ÄoãÛÓß¿Ò¾Sut^ÀŽ¢i§¿qbyÿÀOüfŸ³²&gt;zf}ßïM.=/ˆ(ÖÜ~aIÚŽ¡ãË&gt;ôFöÜ;²/:Æ­Ík84ñXÇž†yOf˜_¾¸îæÊ/‚&gt;Ê¹¥=Ôøà›GŸìØ¼wÍîGŽ-ºvÒð#¾…5'"®Üêw0Ux=å!íº,Óøòþ;óç—­&gt;ýæãÃ}¯n†ú³KvÎ&gt;b*üêmÙÂË¿¾F5^š ÚpaQKç&gt;ÁÁ®¾¿¼jÉâoz,ðÃ=¿,&lt;&lt;#äêä ¬²×ƒ§X¶Ù¿Ïð€/gþPwPµ&gt;åó˜§sÇ¿”žÿLèÞgÜ[Úºrðtòj.{nÑ+_°q^„EÀ+ô"à¦×§ãÚÒ{ ;—S7×gcg-¸*Õ²ÅˆÆÔ@JÒ£ÓÕ¬†ItÝŒî®›&amp;O]}­^£¶êHE³µÞdÖ[ÛPq§²¨t*-Už‘Få@q—§âf…šÿ½=ôÕ÷•«</vt:lpstr>
      <vt:lpstr>_~Vôlâ£</vt:lpstr>
      <vt:lpstr>²À¯öýúÝ¥C¢Ê7ý" 4Úë‡ÖP¼ÙJ‘&gt;ß»œªzÎ_µ0xà³¯.MÅ~J4|÷È¾K³\¼®{r—ü8ëýð#iÑ3–_ý¹.Dzë‘ó3C/ž/]³zTåá9¿+¹»åøk¹/ÞxÉ° îãøÏ *_›~ü›øYÜ+ÓËª+ÜÏq¤7'ÌŸOg\A-ÿýñoû.bñã¿]ì¬l¬Ø®œ¿²ˆTXë—P»añ¹“ü)ƒ^¼1u½O¡ŸkûÊ©—«'v±–…– ¦ÞTÁåÿŠ*Øs0¹jå–°‰ŠÔÖ÷Ÿÿ²ï“ V«Ù;B=:n]~+ëhäàª;7xÞ!…¶ú¾ ,²žò²WÅ‡z~ÏÝ%*ß¡^\.ÄßtÊ›ïÊ¬ þ,ÔCPS–ÐµyÊ|jÊœÉ~ž¯´04nñ71¢[‰_¹U&gt;7âÜÚÕšµê¿=&lt;Û½Û6‹WZµns±eøÏ."™Ž*§ëÐª¼UŠéýÿü¾Ø~ý**åxA¨rXŠ¨*ßaAÈþ+{b¤GMõOî‡ÁÖÞ‹Ÿ:0š“ŸùÅ…í›[?;Ú6¤„Õ!³&gt;&lt;ªÑ]´éè›ÌÛ%ûÐ÷ÅÙ5»†±”’¢ò¥_LpvØž-Ã—…|ÊšþÊž‰WŸ&gt;~©/ë‡³oÎsãuÎ):ûc¥ÿe›ž=w~Î„S“÷»ð*?eçÂ3‰Ñ‘M7½unâR™Çu—³M{J—Ïmp3?·kuÎ uÉïñ¼X3º¿xÉÓdÿ³.Aòï§jIÍM2 ;/6åÞ™æ&amp;úò7õÜ?Þ%ù¾ôé'ÞÍH»æ­ï÷&gt;&amp;øÈ‡•æˆ¨Ã{&amp;êFbIÜü&lt;O|ê·ä—~oÔß–œrþÆ´éïúÝò¦…†WrŠ?üµí­—&amp;Õ$\yñù„t~kPÍ¡Ü°Æðö…ïI÷ËÛöÍKíøzíkÆ®ÒwŽòmö«˜ýðÈ‚&lt;¿½Û¶½VR×¹ràÉm“WøSµß</vt:lpstr>
      <vt:lpstr>ôÔ¹"2âxÞ…¤ {~.z_úáiùäâØÄ¢èq#/½òÒ¿–.?ÜÇ´oJœ•ïóCKÄ[Ï·ï«z½cBî¬Õ-êíÆÕ¢—Þz¹ðG_Óí§ä†­]_éœu¨vßòÐ¾Zvnò–óv‹øfÇk‡5Û'Vñ&gt;TÈÊ_YøÚº‰›¶­ZÔôÉ³3DÍ‘)ò</vt:lpstr>
      <vt:lpstr>ãªQ³cÞZueêáˆ¾+;´ìÕ™ë,i–ð±N}ç·Æ‹ëMM¸ãùî¨Ñ§K‚WŸþ=eEYµ¸áhÍmªÝeÕÎ«±-žóOÐïŽè}0eæßRŠåE'dÂŸIÈî+‚TX6²åTF½hdâf*…šÿõ+–vöÝk­lX; ç6ýø»Ù;D¶ù´ñåvï’ôÝW_±r`pbÃ…‘å/ïâgqU»Ÿ8àöEVÃ?|O Ì~g)ÿµÎœS,¿Ô'gy´ig&lt;¾p|´aË
Õ êÇžøòùÊ­nÒ[&gt;Ù˜ôê$×-/qx|ïBmËwòŠXß”ó›åÇ¶åïsú ŒÓ¼©þÚ‘Æk}F¯ÿ\°ûL¶ö£6câK«4^É',øíë¹xœÝ¶N•pÞãÍU¢Ö7æ^¹ùuÒHïð’¡ñ/N2Ÿñí³S5öôåËyÏ&lt;ùÉ#ÿg›ªÛ¤oÚmì‰}Ñéß"õi¡~ä“ ÖºëŒ#Žn·ûgty3³íÆMë'YÔ]šÛ óÕ/l¢¢©êaË¼”úà]sø×J*·œþ²‹¹­÷{ü‡ Aû{¦´ï9 X¢/¡±íŒº†…êK/³ó5'­“Q^¾2íM¢|ÖC</vt:lpstr>
      <vt:lpstr>Ï¹ñTc/+zÛÙn¯ÂüábU´þUåÇ±ünå›0&lt;Ü³†©)þöÑÍ{¥¯„z?·\ÈÿRÙsÄ—×'U=(z®r¿ÛÌ£ïÉ„ßnî}ãëi°|ußý7Ñó×ÿ¹»!íÑÁéÕo¯½õ~î©¹\XcÙòÚô†g]Iñ›ô[®‡Ï‰Ù_®¡ññmîa~~sÿƒ[]:pú½²ÔY¿dê÷¼
:Â± SgÙù·ÜÚÐ!~ožß—iö¸-È™qéÁµŽxÝùXw¾ÄRý!*O¬ýI¸&amp;9.†`ðŒ3ƒ#j½ŠQ)#÷xŠt­˜'8ïaõ{øjùqÃ‹Ê&amp;QÊ</vt:lpstr>
      <vt:lpstr>4„ê¿Àww›'Iƒ&gt;À| ÌµÀÌ
ï”ÄÇ«¹8¤j.È ÀÀ©šs"®šÃc~‰Aã|ãX§4N1hœ$=fƒÆf{˜uLŒbÆ„ºY åÈ@Ÿeæ&amp;U&amp;ëe”ä8À</vt:lpstr>
      <vt:lpstr>`20‘3Reða6üÍ~lÇ®§9û™­ôÒ+[eË§X&gt;z™rÒÅ¶¢Jù³pí² %Í½_N«1¹iêØ½d%+Ïì·¿2ô¦.Ð²×ÊŽðL–çÌÌ‹š1íIó—ýŸÝ´ïý±¾°×ô}žêº§ëÕß^¸û™oýLé3|ùl¹?qt^“?l$ñèÃQÝsÑó¶xZrã:tlíº§›nÞít°0*T—ªßøEýÇ=+…Ì›";3òò—o/9ìÀÊ¶ŒQKÃ®É^Ø7ûÀfß¯ûëeòEk]——=uÐJ]|86(©í°l²Ùô¶û·&gt;ÿø$¶p–úÃ³K§_x›ìø8š}N»[9ÛE¶¥ò"û·~¸sLšeß}Çã|ïî¥ê¿™þmaÌ´×ºíü&lt;})§·‡ÀÌù šG7Î^jïZ.gzìÒ¢Eó«ª”~yL•_ýÛ]¹áë¼û³·{Oôº´BêÍ+ó™•Þÿ¯mVÎ(}¶þ×Ÿî×Ü</vt:lpstr>
      <vt:lpstr>¯2­×ÿ1xËâÓwÿ~inòDÛ‹sÃüü÷7„+-¬4R¬zïÈµÑþ÷Š3Kb.ì˜^æçázÀéäì²h®ì¿•óîÍÍÍ:T,Ì[pÖ°‰eƒAË&amp;FFƒÆ©]qaDLŽ,h&lt;*| ‰˜“Ùyæè
ÛÏtí×;´xææõ2Ô 
ØøëÎätOË¯Ü#¯ìñ5çã•Ä{ñï§øj©e¦5N8àûï7ë¯C‰‹Õï&amp;UßSjVÔúV³çºrZŒ_rÛÓ6Ó¯­r]­’~îO¥ãáy¯ç™hÉNÙti½‘ýDÍ o¶¬z‘,±ðºÒ‚ìÆ»Ê—¦Ô«ÙôÝÿ9ûbSìù­¦ºÌ
+½}Ä\¹8²’ÿfê­K:ûüÍ+Ö9ü&gt;gï-_´ÃzÕE§gÏæ-’ª“œ±Bþ”«ÝÿåÜî/bgQà8Ñ¬w‡iÛg)¯Â©Ó5Ž¼yÝü¦øå{&gt;÷-¥M~={½ªcÚÄÔKíÛ{÷VÅ6æªV™}¹Ø9©sa“°y¢‚ˆ#6Ã&amp;&amp;Q  8iö</vt:lpstr>
      <vt:lpstr>XGûLRšŒ5@N’ÜˆCF åpVC~ðÀ±™¡©‘!Da¤Hã­rO­. åÅÍ`¹ûíÖ”›Sþp\Eë2ÒJZüÝª;Yô¯šÅ½§üŒ“§²GÄíÍ11ß /ç¸œÒxýI?mUfÜ¡gON ä[ü@èd¬Äö9¼¿#%?è[åvÒ²/žÆYkÖ¿ˆÉŠïõ½pR/U×á˜³¿yýê-SãþŸÍ3&gt;róÃò&amp;½kÌw^Ýñª­ŒGC*ð”£Õóï¦ÉéöÌŸ…û¢·f(É¶¾/ãŸT¥ÏÆºvb³Ä¬iÇ¹ý
käµÙõô¹JÀëoYzÕ
M½ù™Â&gt;›×ß*JàRý{+Ã¿£NÀîƒ[Ì·×·q&amp;Æ=qè››°|~#[(3·Üçg$¶¼žP_‘kz«þnù§ L[¥ŠžO©ïŒendstream</vt:lpstr>
      <vt:lpstr>endobj</vt:lpstr>
      <vt:lpstr>38 0 obj</vt:lpstr>
      <vt:lpstr>[ 278 0 0 0 0 0 0 0 333 333 0 0 278 0 0 0 0 0 0 0 0 0 0 0 0 0 278 0 0 0 0 0 0 667 0 722 722 667 611 778 722 278 0 0 556 833 722 778 667 0 722 667 611 722 0 0 0 667 0 0 0 0 0 0 0 556 0 500 556 556 0 556 556 222 0 0 0 833 556 556 556 0 333 500 278 556 500] </vt:lpstr>
      <vt:lpstr>endobj</vt:lpstr>
      <vt:lpstr>39 0 obj</vt:lpstr>
      <vt:lpstr>&lt;&lt;/Type/Metadata/Subtype/XML/Length 3185&gt;&gt;</vt:lpstr>
      <vt:lpstr>stream</vt:lpstr>
      <vt:lpstr>&lt;?xpacket begin="ï»¿" id="W5M0MpCehiHzreSzNTczkc9d"?&gt;&lt;x:xmpmeta xmlns:x="adobe:ns:meta/" x:xmptk="3.1-701"&gt;
&lt;rdf:RDF xmlns:rdf="http://www.w3.org/1999/02/22-rdf-syntax-ns#"&gt;
&lt;rdf:Description rdf:about=""  xmlns:pdf="http://ns.adobe.com/pdf/1.3/"&gt;
&lt;pdf:Producer&gt;MicrosoftÂ® PowerPointÂ® for Microsoft 365&lt;/pdf:Producer&gt;&lt;/rdf:Description&gt;
&lt;rdf:Description rdf:about=""  xmlns:dc="http://purl.org/dc/elements/1.1/"&gt;
&lt;dc:title&gt;&lt;rdf:Alt&gt;&lt;rdf:li xml:lang="x-default"&gt;    &lt;/rdf:li&gt;&lt;/rdf:Alt&gt;&lt;/dc:title&gt;&lt;dc:creator&gt;&lt;rdf:Seq&gt;&lt;rdf:li&gt;Fatai Bello&lt;/rdf:li&gt;&lt;/rdf:Seq&gt;&lt;/dc:creator&gt;&lt;/rdf:Description&gt;
&lt;rdf:Description rdf:about=""  xmlns:xmp="http://ns.adobe.com/xap/1.0/"&gt;
&lt;xmp:CreatorTool&gt;MicrosoftÂ® PowerPointÂ® for Microsoft 365&lt;/xmp:CreatorTool&gt;&lt;xmp:CreateDate&gt;2022-07-11T08:12:57+01:00&lt;/xmp:CreateDate&gt;&lt;xmp:ModifyDate&gt;2022-07-11T08:12:57+01:00&lt;/xmp:ModifyDate&gt;&lt;/rdf:Description&gt;
&lt;rdf:Description rdf:about=""  xmlns:xmpMM="http://ns.adobe.com/xap/1.0/mm/"&gt;
&lt;xmpMM:DocumentID&gt;uuid:5716AC0C-24C8-4010-87FA-3C2B6AB66F63&lt;/xmpMM:DocumentID&gt;&lt;xmpMM:InstanceID&gt;uuid:5716AC0C-24C8-4010-87FA-3C2B6AB66F63&lt;/xmpMM:InstanceID&gt;&lt;/rdf:Description&gt;
&lt;/rdf:RDF&gt;&lt;/x:xmpmeta&gt;&lt;?xpacket end="w"?&gt;</vt:lpstr>
      <vt:lpstr>endstream</vt:lpstr>
      <vt:lpstr>endobj</vt:lpstr>
      <vt:lpstr>40 0 obj</vt:lpstr>
      <vt:lpstr>&lt;&lt;/DisplayDocTitle true&gt;&gt;</vt:lpstr>
      <vt:lpstr>endobj</vt:lpstr>
      <vt:lpstr>41 0 obj</vt:lpstr>
      <vt:lpstr>&lt;&lt;/Type/XRef/Size 41/W[ 1 4 2] /Root 1 0 R/Info 11 0 R/ID[&lt;0CAC1657C824104087FA3C2B6AB66F63&gt;&lt;0CAC1657C824104087FA3C2B6AB66F63&gt;] /Filter/FlateDecode/Length 131&gt;&gt;</vt:lpstr>
      <vt:lpstr>stream</vt:lpstr>
      <vt:lpstr>xœ5ÏÏ</vt:lpstr>
      <vt:lpstr>‚`†ñ~È_G0qWñèÝdendstream</vt:lpstr>
      <vt:lpstr>endobj</vt:lpstr>
      <vt:lpstr>xref</vt:lpstr>
      <vt:lpstr>0 42</vt:lpstr>
      <vt:lpstr>0000000012 65535 f</vt:lpstr>
      <vt:lpstr>0000000017 00000 n</vt:lpstr>
      <vt:lpstr>0000000166 00000 n</vt:lpstr>
      <vt:lpstr>0000000222 00000 n</vt:lpstr>
      <vt:lpstr>0000000495 00000 n</vt:lpstr>
      <vt:lpstr>0000001175 00000 n</vt:lpstr>
      <vt:lpstr>0000001228 00000 n</vt:lpstr>
      <vt:lpstr>0000001402 00000 n</vt:lpstr>
      <vt:lpstr>0000001647 00000 n</vt:lpstr>
      <vt:lpstr>0000001700 00000 n</vt:lpstr>
      <vt:lpstr>0000001862 00000 n</vt:lpstr>
      <vt:lpstr>0000002089 00000 n</vt:lpstr>
      <vt:lpstr>0000000013 65535 f</vt:lpstr>
      <vt:lpstr>0000000014 65535 f</vt:lpstr>
      <vt:lpstr>0000000015 65535 f</vt:lpstr>
      <vt:lpstr>0000000016 65535 f</vt:lpstr>
      <vt:lpstr>0000000017 65535 f</vt:lpstr>
      <vt:lpstr>0000000018 65535 f</vt:lpstr>
      <vt:lpstr>0000000019 65535 f</vt:lpstr>
      <vt:lpstr>0000000020 65535 f</vt:lpstr>
      <vt:lpstr>0000000021 65535 f</vt:lpstr>
      <vt:lpstr>0000000022 65535 f</vt:lpstr>
      <vt:lpstr>0000000023 65535 f</vt:lpstr>
      <vt:lpstr>0000000024 65535 f</vt:lpstr>
      <vt:lpstr>0000000025 65535 f</vt:lpstr>
      <vt:lpstr>0000000026 65535 f</vt:lpstr>
      <vt:lpstr>0000000027 65535 f</vt:lpstr>
      <vt:lpstr>0000000028 65535 f</vt:lpstr>
      <vt:lpstr>0000000029 65535 f</vt:lpstr>
      <vt:lpstr>0000000030 65535 f</vt:lpstr>
      <vt:lpstr>0000000031 65535 f</vt:lpstr>
      <vt:lpstr>0000000032 65535 f</vt:lpstr>
      <vt:lpstr>0000000033 65535 f</vt:lpstr>
      <vt:lpstr>0000000034 65535 f</vt:lpstr>
      <vt:lpstr>0000000035 65535 f</vt:lpstr>
      <vt:lpstr>0000000000 65535 f</vt:lpstr>
      <vt:lpstr>0000003194 00000 n</vt:lpstr>
      <vt:lpstr>0000003463 00000 n</vt:lpstr>
      <vt:lpstr>0000034329 00000 n</vt:lpstr>
      <vt:lpstr>0000034604 00000 n</vt:lpstr>
      <vt:lpstr>0000037872 00000 n</vt:lpstr>
      <vt:lpstr>0000037917 00000 n</vt:lpstr>
      <vt:lpstr>trailer</vt:lpstr>
      <vt:lpstr>&lt;&lt;/Size 42/Root 1 0 R/Info 11 0 R/ID[&lt;0CAC1657C824104087FA3C2B6AB66F63&gt;&lt;0CAC1657C824104087FA3C2B6AB66F63&gt;] &gt;&gt;</vt:lpstr>
      <vt:lpstr>startxref</vt:lpstr>
      <vt:lpstr>38249</vt:lpstr>
      <vt:lpstr>%%EOF</vt:lpstr>
      <vt:lpstr>xref</vt:lpstr>
      <vt:lpstr>0 0</vt:lpstr>
      <vt:lpstr>trailer</vt:lpstr>
      <vt:lpstr>&lt;&lt;/Size 42/Root 1 0 R/Info 11 0 R/ID[&lt;0CAC1657C824104087FA3C2B6AB66F63&gt;&lt;0CAC1657C824104087FA3C2B6AB66F63&gt;] /Prev 38249/XRefStm 37917&gt;&gt;</vt:lpstr>
      <vt:lpstr>startxref</vt:lpstr>
      <vt:lpstr>39246</vt:lpstr>
      <vt:lpstr>%%EOF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%PDF-1.7</dc:title>
  <dc:creator>Fatai Bello</dc:creator>
  <cp:lastModifiedBy>Bolaji Matthewman (2133534)</cp:lastModifiedBy>
  <cp:revision>17</cp:revision>
  <dcterms:created xsi:type="dcterms:W3CDTF">2022-07-11T09:31:33Z</dcterms:created>
  <dcterms:modified xsi:type="dcterms:W3CDTF">2022-08-02T09:32:06Z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