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tags/tag4.xml" ContentType="application/vnd.openxmlformats-officedocument.presentationml.tags+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ink/ink1.xml" ContentType="application/inkml+xml"/>
  <Override PartName="/ppt/tags/tag6.xml" ContentType="application/vnd.openxmlformats-officedocument.presentationml.tags+xml"/>
  <Override PartName="/ppt/notesSlides/notesSlide7.xml" ContentType="application/vnd.openxmlformats-officedocument.presentationml.notesSlide+xml"/>
  <Override PartName="/ppt/tags/tag7.xml" ContentType="application/vnd.openxmlformats-officedocument.presentationml.tags+xml"/>
  <Override PartName="/ppt/notesSlides/notesSlide8.xml" ContentType="application/vnd.openxmlformats-officedocument.presentationml.notesSlide+xml"/>
  <Override PartName="/ppt/tags/tag8.xml" ContentType="application/vnd.openxmlformats-officedocument.presentationml.tags+xml"/>
  <Override PartName="/ppt/notesSlides/notesSlide9.xml" ContentType="application/vnd.openxmlformats-officedocument.presentationml.notesSlide+xml"/>
  <Override PartName="/ppt/tags/tag9.xml" ContentType="application/vnd.openxmlformats-officedocument.presentationml.tags+xml"/>
  <Override PartName="/ppt/notesSlides/notesSlide10.xml" ContentType="application/vnd.openxmlformats-officedocument.presentationml.notesSlide+xml"/>
  <Override PartName="/ppt/tags/tag10.xml" ContentType="application/vnd.openxmlformats-officedocument.presentationml.tags+xml"/>
  <Override PartName="/ppt/notesSlides/notesSlide11.xml" ContentType="application/vnd.openxmlformats-officedocument.presentationml.notesSlide+xml"/>
  <Override PartName="/ppt/tags/tag11.xml" ContentType="application/vnd.openxmlformats-officedocument.presentationml.tags+xml"/>
  <Override PartName="/ppt/notesSlides/notesSlide12.xml" ContentType="application/vnd.openxmlformats-officedocument.presentationml.notesSlide+xml"/>
  <Override PartName="/ppt/tags/tag12.xml" ContentType="application/vnd.openxmlformats-officedocument.presentationml.tags+xml"/>
  <Override PartName="/ppt/notesSlides/notesSlide13.xml" ContentType="application/vnd.openxmlformats-officedocument.presentationml.notesSlide+xml"/>
  <Override PartName="/ppt/tags/tag13.xml" ContentType="application/vnd.openxmlformats-officedocument.presentationml.tags+xml"/>
  <Override PartName="/ppt/notesSlides/notesSlide14.xml" ContentType="application/vnd.openxmlformats-officedocument.presentationml.notesSlide+xml"/>
  <Override PartName="/ppt/tags/tag14.xml" ContentType="application/vnd.openxmlformats-officedocument.presentationml.tags+xml"/>
  <Override PartName="/ppt/notesSlides/notesSlide15.xml" ContentType="application/vnd.openxmlformats-officedocument.presentationml.notesSlide+xml"/>
  <Override PartName="/ppt/tags/tag15.xml" ContentType="application/vnd.openxmlformats-officedocument.presentationml.tags+xml"/>
  <Override PartName="/ppt/notesSlides/notesSlide16.xml" ContentType="application/vnd.openxmlformats-officedocument.presentationml.notesSlide+xml"/>
  <Override PartName="/ppt/tags/tag16.xml" ContentType="application/vnd.openxmlformats-officedocument.presentationml.tags+xml"/>
  <Override PartName="/ppt/notesSlides/notesSlide17.xml" ContentType="application/vnd.openxmlformats-officedocument.presentationml.notesSlide+xml"/>
  <Override PartName="/ppt/tags/tag17.xml" ContentType="application/vnd.openxmlformats-officedocument.presentationml.tags+xml"/>
  <Override PartName="/ppt/notesSlides/notesSlide18.xml" ContentType="application/vnd.openxmlformats-officedocument.presentationml.notesSlide+xml"/>
  <Override PartName="/ppt/tags/tag18.xml" ContentType="application/vnd.openxmlformats-officedocument.presentationml.tags+xml"/>
  <Override PartName="/ppt/notesSlides/notesSlide19.xml" ContentType="application/vnd.openxmlformats-officedocument.presentationml.notesSlide+xml"/>
  <Override PartName="/ppt/tags/tag19.xml" ContentType="application/vnd.openxmlformats-officedocument.presentationml.tags+xml"/>
  <Override PartName="/ppt/notesSlides/notesSlide20.xml" ContentType="application/vnd.openxmlformats-officedocument.presentationml.notesSlide+xml"/>
  <Override PartName="/ppt/tags/tag20.xml" ContentType="application/vnd.openxmlformats-officedocument.presentationml.tags+xml"/>
  <Override PartName="/ppt/notesSlides/notesSlide21.xml" ContentType="application/vnd.openxmlformats-officedocument.presentationml.notesSlide+xml"/>
  <Override PartName="/ppt/tags/tag21.xml" ContentType="application/vnd.openxmlformats-officedocument.presentationml.tags+xml"/>
  <Override PartName="/ppt/notesSlides/notesSlide22.xml" ContentType="application/vnd.openxmlformats-officedocument.presentationml.notesSlide+xml"/>
  <Override PartName="/ppt/tags/tag22.xml" ContentType="application/vnd.openxmlformats-officedocument.presentationml.tags+xml"/>
  <Override PartName="/ppt/notesSlides/notesSlide23.xml" ContentType="application/vnd.openxmlformats-officedocument.presentationml.notesSlide+xml"/>
  <Override PartName="/ppt/tags/tag23.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1" r:id="rId1"/>
  </p:sldMasterIdLst>
  <p:notesMasterIdLst>
    <p:notesMasterId r:id="rId35"/>
  </p:notesMasterIdLst>
  <p:sldIdLst>
    <p:sldId id="297" r:id="rId2"/>
    <p:sldId id="256" r:id="rId3"/>
    <p:sldId id="301" r:id="rId4"/>
    <p:sldId id="304" r:id="rId5"/>
    <p:sldId id="315" r:id="rId6"/>
    <p:sldId id="316" r:id="rId7"/>
    <p:sldId id="309" r:id="rId8"/>
    <p:sldId id="287" r:id="rId9"/>
    <p:sldId id="305" r:id="rId10"/>
    <p:sldId id="307" r:id="rId11"/>
    <p:sldId id="296" r:id="rId12"/>
    <p:sldId id="302" r:id="rId13"/>
    <p:sldId id="276" r:id="rId14"/>
    <p:sldId id="295" r:id="rId15"/>
    <p:sldId id="288" r:id="rId16"/>
    <p:sldId id="310" r:id="rId17"/>
    <p:sldId id="298" r:id="rId18"/>
    <p:sldId id="299" r:id="rId19"/>
    <p:sldId id="311" r:id="rId20"/>
    <p:sldId id="280" r:id="rId21"/>
    <p:sldId id="312" r:id="rId22"/>
    <p:sldId id="294" r:id="rId23"/>
    <p:sldId id="308" r:id="rId24"/>
    <p:sldId id="314" r:id="rId25"/>
    <p:sldId id="300" r:id="rId26"/>
    <p:sldId id="293" r:id="rId27"/>
    <p:sldId id="292" r:id="rId28"/>
    <p:sldId id="272" r:id="rId29"/>
    <p:sldId id="317" r:id="rId30"/>
    <p:sldId id="267" r:id="rId31"/>
    <p:sldId id="319" r:id="rId32"/>
    <p:sldId id="313" r:id="rId33"/>
    <p:sldId id="318"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Price" initials="SP" lastIdx="2" clrIdx="0">
    <p:extLst>
      <p:ext uri="{19B8F6BF-5375-455C-9EA6-DF929625EA0E}">
        <p15:presenceInfo xmlns:p15="http://schemas.microsoft.com/office/powerpoint/2012/main" userId="95cd0e1ec4a49d2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F2258B-31C1-492F-A5E1-BB6FC5DB327C}" v="21543" dt="2020-05-26T14:48:37.0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71" autoAdjust="0"/>
    <p:restoredTop sz="94597" autoAdjust="0"/>
  </p:normalViewPr>
  <p:slideViewPr>
    <p:cSldViewPr snapToGrid="0">
      <p:cViewPr varScale="1">
        <p:scale>
          <a:sx n="83" d="100"/>
          <a:sy n="83" d="100"/>
        </p:scale>
        <p:origin x="48" y="159"/>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70" d="100"/>
          <a:sy n="70" d="100"/>
        </p:scale>
        <p:origin x="2547" y="5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Price" userId="95cd0e1ec4a49d21" providerId="LiveId" clId="{FF274F87-67CF-4F41-8469-B2D39BB6A3FA}"/>
    <pc:docChg chg="custSel mod modSld">
      <pc:chgData name="Sarah Price" userId="95cd0e1ec4a49d21" providerId="LiveId" clId="{FF274F87-67CF-4F41-8469-B2D39BB6A3FA}" dt="2020-05-08T18:59:54.524" v="37" actId="26606"/>
      <pc:docMkLst>
        <pc:docMk/>
      </pc:docMkLst>
      <pc:sldChg chg="addSp delSp modSp mod setBg delDesignElem">
        <pc:chgData name="Sarah Price" userId="95cd0e1ec4a49d21" providerId="LiveId" clId="{FF274F87-67CF-4F41-8469-B2D39BB6A3FA}" dt="2020-05-08T18:57:43.970" v="29"/>
        <pc:sldMkLst>
          <pc:docMk/>
          <pc:sldMk cId="1683866232" sldId="257"/>
        </pc:sldMkLst>
        <pc:spChg chg="mod">
          <ac:chgData name="Sarah Price" userId="95cd0e1ec4a49d21" providerId="LiveId" clId="{FF274F87-67CF-4F41-8469-B2D39BB6A3FA}" dt="2020-05-08T18:57:12.770" v="25" actId="26606"/>
          <ac:spMkLst>
            <pc:docMk/>
            <pc:sldMk cId="1683866232" sldId="257"/>
            <ac:spMk id="2" creationId="{7F2DA537-9EAD-4C2A-8B8C-B5471C6F5D65}"/>
          </ac:spMkLst>
        </pc:spChg>
        <pc:spChg chg="mod">
          <ac:chgData name="Sarah Price" userId="95cd0e1ec4a49d21" providerId="LiveId" clId="{FF274F87-67CF-4F41-8469-B2D39BB6A3FA}" dt="2020-05-08T18:57:12.770" v="25" actId="26606"/>
          <ac:spMkLst>
            <pc:docMk/>
            <pc:sldMk cId="1683866232" sldId="257"/>
            <ac:spMk id="3" creationId="{60106C6B-49E2-4E93-AEC3-AA4886AC999D}"/>
          </ac:spMkLst>
        </pc:spChg>
        <pc:spChg chg="del">
          <ac:chgData name="Sarah Price" userId="95cd0e1ec4a49d21" providerId="LiveId" clId="{FF274F87-67CF-4F41-8469-B2D39BB6A3FA}" dt="2020-05-08T18:56:57.847" v="21"/>
          <ac:spMkLst>
            <pc:docMk/>
            <pc:sldMk cId="1683866232" sldId="257"/>
            <ac:spMk id="54" creationId="{BBFBD429-C7AA-4D85-BEBF-26ECE2DBAF84}"/>
          </ac:spMkLst>
        </pc:spChg>
        <pc:spChg chg="add del">
          <ac:chgData name="Sarah Price" userId="95cd0e1ec4a49d21" providerId="LiveId" clId="{FF274F87-67CF-4F41-8469-B2D39BB6A3FA}" dt="2020-05-08T18:57:43.970" v="29"/>
          <ac:spMkLst>
            <pc:docMk/>
            <pc:sldMk cId="1683866232" sldId="257"/>
            <ac:spMk id="56" creationId="{E1CE536E-134A-4A35-900B-30F927D5B525}"/>
          </ac:spMkLst>
        </pc:spChg>
        <pc:spChg chg="add del">
          <ac:chgData name="Sarah Price" userId="95cd0e1ec4a49d21" providerId="LiveId" clId="{FF274F87-67CF-4F41-8469-B2D39BB6A3FA}" dt="2020-05-08T18:57:43.970" v="29"/>
          <ac:spMkLst>
            <pc:docMk/>
            <pc:sldMk cId="1683866232" sldId="257"/>
            <ac:spMk id="58" creationId="{FA0382D1-1594-4E3D-842E-04E1E5E7578B}"/>
          </ac:spMkLst>
        </pc:spChg>
        <pc:spChg chg="del">
          <ac:chgData name="Sarah Price" userId="95cd0e1ec4a49d21" providerId="LiveId" clId="{FF274F87-67CF-4F41-8469-B2D39BB6A3FA}" dt="2020-05-08T18:56:57.847" v="21"/>
          <ac:spMkLst>
            <pc:docMk/>
            <pc:sldMk cId="1683866232" sldId="257"/>
            <ac:spMk id="59" creationId="{7A9CEEF0-7547-4FA2-93BD-0B8C799DD226}"/>
          </ac:spMkLst>
        </pc:spChg>
        <pc:spChg chg="del">
          <ac:chgData name="Sarah Price" userId="95cd0e1ec4a49d21" providerId="LiveId" clId="{FF274F87-67CF-4F41-8469-B2D39BB6A3FA}" dt="2020-05-08T18:56:57.847" v="21"/>
          <ac:spMkLst>
            <pc:docMk/>
            <pc:sldMk cId="1683866232" sldId="257"/>
            <ac:spMk id="65" creationId="{87ED294B-4D40-44B4-86E7-F23C04688200}"/>
          </ac:spMkLst>
        </pc:spChg>
        <pc:spChg chg="del">
          <ac:chgData name="Sarah Price" userId="95cd0e1ec4a49d21" providerId="LiveId" clId="{FF274F87-67CF-4F41-8469-B2D39BB6A3FA}" dt="2020-05-08T18:56:57.847" v="21"/>
          <ac:spMkLst>
            <pc:docMk/>
            <pc:sldMk cId="1683866232" sldId="257"/>
            <ac:spMk id="67" creationId="{55D78701-1D8D-45A3-9B44-A94C334622CF}"/>
          </ac:spMkLst>
        </pc:spChg>
        <pc:spChg chg="del">
          <ac:chgData name="Sarah Price" userId="95cd0e1ec4a49d21" providerId="LiveId" clId="{FF274F87-67CF-4F41-8469-B2D39BB6A3FA}" dt="2020-05-08T18:56:57.847" v="21"/>
          <ac:spMkLst>
            <pc:docMk/>
            <pc:sldMk cId="1683866232" sldId="257"/>
            <ac:spMk id="69" creationId="{B8C595DB-254F-4E8B-9C0D-648B3FF1B083}"/>
          </ac:spMkLst>
        </pc:spChg>
        <pc:spChg chg="del">
          <ac:chgData name="Sarah Price" userId="95cd0e1ec4a49d21" providerId="LiveId" clId="{FF274F87-67CF-4F41-8469-B2D39BB6A3FA}" dt="2020-05-08T18:56:57.847" v="21"/>
          <ac:spMkLst>
            <pc:docMk/>
            <pc:sldMk cId="1683866232" sldId="257"/>
            <ac:spMk id="71" creationId="{2E000235-D5DF-4D2F-AECA-3814821B5C83}"/>
          </ac:spMkLst>
        </pc:spChg>
        <pc:spChg chg="del">
          <ac:chgData name="Sarah Price" userId="95cd0e1ec4a49d21" providerId="LiveId" clId="{FF274F87-67CF-4F41-8469-B2D39BB6A3FA}" dt="2020-05-08T18:56:57.847" v="21"/>
          <ac:spMkLst>
            <pc:docMk/>
            <pc:sldMk cId="1683866232" sldId="257"/>
            <ac:spMk id="73" creationId="{D7CE0E87-2C2C-4907-BBE3-D24D86C42AE9}"/>
          </ac:spMkLst>
        </pc:spChg>
        <pc:spChg chg="del">
          <ac:chgData name="Sarah Price" userId="95cd0e1ec4a49d21" providerId="LiveId" clId="{FF274F87-67CF-4F41-8469-B2D39BB6A3FA}" dt="2020-05-08T18:56:57.847" v="21"/>
          <ac:spMkLst>
            <pc:docMk/>
            <pc:sldMk cId="1683866232" sldId="257"/>
            <ac:spMk id="75" creationId="{8FF0BC47-4F6D-4430-8C11-E1566CBF6319}"/>
          </ac:spMkLst>
        </pc:spChg>
        <pc:spChg chg="del">
          <ac:chgData name="Sarah Price" userId="95cd0e1ec4a49d21" providerId="LiveId" clId="{FF274F87-67CF-4F41-8469-B2D39BB6A3FA}" dt="2020-05-08T18:56:57.847" v="21"/>
          <ac:spMkLst>
            <pc:docMk/>
            <pc:sldMk cId="1683866232" sldId="257"/>
            <ac:spMk id="77" creationId="{5B73C5C4-3778-4E76-9467-8B46C9F91FEE}"/>
          </ac:spMkLst>
        </pc:spChg>
        <pc:picChg chg="mod">
          <ac:chgData name="Sarah Price" userId="95cd0e1ec4a49d21" providerId="LiveId" clId="{FF274F87-67CF-4F41-8469-B2D39BB6A3FA}" dt="2020-05-08T18:57:12.770" v="25" actId="26606"/>
          <ac:picMkLst>
            <pc:docMk/>
            <pc:sldMk cId="1683866232" sldId="257"/>
            <ac:picMk id="51" creationId="{9CDCD5E5-756B-41CE-8DE4-47B11F77138E}"/>
          </ac:picMkLst>
        </pc:picChg>
        <pc:cxnChg chg="del">
          <ac:chgData name="Sarah Price" userId="95cd0e1ec4a49d21" providerId="LiveId" clId="{FF274F87-67CF-4F41-8469-B2D39BB6A3FA}" dt="2020-05-08T18:56:57.847" v="21"/>
          <ac:cxnSpMkLst>
            <pc:docMk/>
            <pc:sldMk cId="1683866232" sldId="257"/>
            <ac:cxnSpMk id="61" creationId="{AA02E860-D290-48CF-9C38-BC8EB8854370}"/>
          </ac:cxnSpMkLst>
        </pc:cxnChg>
        <pc:cxnChg chg="del">
          <ac:chgData name="Sarah Price" userId="95cd0e1ec4a49d21" providerId="LiveId" clId="{FF274F87-67CF-4F41-8469-B2D39BB6A3FA}" dt="2020-05-08T18:56:57.847" v="21"/>
          <ac:cxnSpMkLst>
            <pc:docMk/>
            <pc:sldMk cId="1683866232" sldId="257"/>
            <ac:cxnSpMk id="63" creationId="{CBF60179-3A15-468E-86D0-1C2FFD504BA5}"/>
          </ac:cxnSpMkLst>
        </pc:cxnChg>
      </pc:sldChg>
      <pc:sldChg chg="addSp delSp modSp mod setBg delDesignElem">
        <pc:chgData name="Sarah Price" userId="95cd0e1ec4a49d21" providerId="LiveId" clId="{FF274F87-67CF-4F41-8469-B2D39BB6A3FA}" dt="2020-05-08T18:59:54.524" v="37" actId="26606"/>
        <pc:sldMkLst>
          <pc:docMk/>
          <pc:sldMk cId="76687850" sldId="258"/>
        </pc:sldMkLst>
        <pc:spChg chg="mod">
          <ac:chgData name="Sarah Price" userId="95cd0e1ec4a49d21" providerId="LiveId" clId="{FF274F87-67CF-4F41-8469-B2D39BB6A3FA}" dt="2020-05-08T18:59:54.524" v="37" actId="26606"/>
          <ac:spMkLst>
            <pc:docMk/>
            <pc:sldMk cId="76687850" sldId="258"/>
            <ac:spMk id="2" creationId="{00000000-0000-0000-0000-000000000000}"/>
          </ac:spMkLst>
        </pc:spChg>
        <pc:spChg chg="mod">
          <ac:chgData name="Sarah Price" userId="95cd0e1ec4a49d21" providerId="LiveId" clId="{FF274F87-67CF-4F41-8469-B2D39BB6A3FA}" dt="2020-05-08T18:59:54.524" v="37" actId="26606"/>
          <ac:spMkLst>
            <pc:docMk/>
            <pc:sldMk cId="76687850" sldId="258"/>
            <ac:spMk id="3" creationId="{00000000-0000-0000-0000-000000000000}"/>
          </ac:spMkLst>
        </pc:spChg>
        <pc:spChg chg="add del">
          <ac:chgData name="Sarah Price" userId="95cd0e1ec4a49d21" providerId="LiveId" clId="{FF274F87-67CF-4F41-8469-B2D39BB6A3FA}" dt="2020-05-08T18:57:43.970" v="29"/>
          <ac:spMkLst>
            <pc:docMk/>
            <pc:sldMk cId="76687850" sldId="258"/>
            <ac:spMk id="15" creationId="{D2932E9C-BCE7-4564-84F6-CBA75E8B0749}"/>
          </ac:spMkLst>
        </pc:spChg>
        <pc:spChg chg="add del">
          <ac:chgData name="Sarah Price" userId="95cd0e1ec4a49d21" providerId="LiveId" clId="{FF274F87-67CF-4F41-8469-B2D39BB6A3FA}" dt="2020-05-08T18:57:43.970" v="29"/>
          <ac:spMkLst>
            <pc:docMk/>
            <pc:sldMk cId="76687850" sldId="258"/>
            <ac:spMk id="16" creationId="{AFC7A8FD-E375-431A-898D-F728F09489C5}"/>
          </ac:spMkLst>
        </pc:spChg>
        <pc:spChg chg="add del">
          <ac:chgData name="Sarah Price" userId="95cd0e1ec4a49d21" providerId="LiveId" clId="{FF274F87-67CF-4F41-8469-B2D39BB6A3FA}" dt="2020-05-08T18:57:43.970" v="29"/>
          <ac:spMkLst>
            <pc:docMk/>
            <pc:sldMk cId="76687850" sldId="258"/>
            <ac:spMk id="17" creationId="{98C621E2-C9A1-42DB-B77B-FDEC40996E7A}"/>
          </ac:spMkLst>
        </pc:spChg>
        <pc:spChg chg="del">
          <ac:chgData name="Sarah Price" userId="95cd0e1ec4a49d21" providerId="LiveId" clId="{FF274F87-67CF-4F41-8469-B2D39BB6A3FA}" dt="2020-05-08T18:56:10.772" v="11"/>
          <ac:spMkLst>
            <pc:docMk/>
            <pc:sldMk cId="76687850" sldId="258"/>
            <ac:spMk id="18" creationId="{42DD0C21-8FEE-4C18-8789-CC8ABE206FE6}"/>
          </ac:spMkLst>
        </pc:spChg>
        <pc:spChg chg="add">
          <ac:chgData name="Sarah Price" userId="95cd0e1ec4a49d21" providerId="LiveId" clId="{FF274F87-67CF-4F41-8469-B2D39BB6A3FA}" dt="2020-05-08T18:59:54.524" v="37" actId="26606"/>
          <ac:spMkLst>
            <pc:docMk/>
            <pc:sldMk cId="76687850" sldId="258"/>
            <ac:spMk id="19" creationId="{72D643E5-82F7-4D0F-AE6E-9F3D78807A9F}"/>
          </ac:spMkLst>
        </pc:spChg>
        <pc:spChg chg="del">
          <ac:chgData name="Sarah Price" userId="95cd0e1ec4a49d21" providerId="LiveId" clId="{FF274F87-67CF-4F41-8469-B2D39BB6A3FA}" dt="2020-05-08T18:56:10.772" v="11"/>
          <ac:spMkLst>
            <pc:docMk/>
            <pc:sldMk cId="76687850" sldId="258"/>
            <ac:spMk id="20" creationId="{A4B51757-7607-4CEA-A0EE-3C5BDC2C1CFB}"/>
          </ac:spMkLst>
        </pc:spChg>
        <pc:spChg chg="add">
          <ac:chgData name="Sarah Price" userId="95cd0e1ec4a49d21" providerId="LiveId" clId="{FF274F87-67CF-4F41-8469-B2D39BB6A3FA}" dt="2020-05-08T18:59:54.524" v="37" actId="26606"/>
          <ac:spMkLst>
            <pc:docMk/>
            <pc:sldMk cId="76687850" sldId="258"/>
            <ac:spMk id="21" creationId="{A0E7872E-86B7-4DE9-9203-0E35EFA2B833}"/>
          </ac:spMkLst>
        </pc:spChg>
        <pc:spChg chg="add del">
          <ac:chgData name="Sarah Price" userId="95cd0e1ec4a49d21" providerId="LiveId" clId="{FF274F87-67CF-4F41-8469-B2D39BB6A3FA}" dt="2020-05-08T18:57:43.970" v="29"/>
          <ac:spMkLst>
            <pc:docMk/>
            <pc:sldMk cId="76687850" sldId="258"/>
            <ac:spMk id="24" creationId="{B85FBED9-5297-4759-B2C0-B6C973023B14}"/>
          </ac:spMkLst>
        </pc:spChg>
        <pc:spChg chg="add">
          <ac:chgData name="Sarah Price" userId="95cd0e1ec4a49d21" providerId="LiveId" clId="{FF274F87-67CF-4F41-8469-B2D39BB6A3FA}" dt="2020-05-08T18:59:54.524" v="37" actId="26606"/>
          <ac:spMkLst>
            <pc:docMk/>
            <pc:sldMk cId="76687850" sldId="258"/>
            <ac:spMk id="25" creationId="{31A5D261-FD30-4BA9-B896-E4818981D819}"/>
          </ac:spMkLst>
        </pc:spChg>
        <pc:picChg chg="mod">
          <ac:chgData name="Sarah Price" userId="95cd0e1ec4a49d21" providerId="LiveId" clId="{FF274F87-67CF-4F41-8469-B2D39BB6A3FA}" dt="2020-05-08T18:59:54.524" v="37" actId="26606"/>
          <ac:picMkLst>
            <pc:docMk/>
            <pc:sldMk cId="76687850" sldId="258"/>
            <ac:picMk id="13" creationId="{84882311-F107-446C-AF05-5232D6C4E51F}"/>
          </ac:picMkLst>
        </pc:picChg>
        <pc:cxnChg chg="del">
          <ac:chgData name="Sarah Price" userId="95cd0e1ec4a49d21" providerId="LiveId" clId="{FF274F87-67CF-4F41-8469-B2D39BB6A3FA}" dt="2020-05-08T18:56:10.772" v="11"/>
          <ac:cxnSpMkLst>
            <pc:docMk/>
            <pc:sldMk cId="76687850" sldId="258"/>
            <ac:cxnSpMk id="22" creationId="{FEF39256-F095-41C8-8707-6C1A665E8F2F}"/>
          </ac:cxnSpMkLst>
        </pc:cxnChg>
        <pc:cxnChg chg="add">
          <ac:chgData name="Sarah Price" userId="95cd0e1ec4a49d21" providerId="LiveId" clId="{FF274F87-67CF-4F41-8469-B2D39BB6A3FA}" dt="2020-05-08T18:59:54.524" v="37" actId="26606"/>
          <ac:cxnSpMkLst>
            <pc:docMk/>
            <pc:sldMk cId="76687850" sldId="258"/>
            <ac:cxnSpMk id="23" creationId="{65F4F969-2128-4C49-8DC9-12091F9F9050}"/>
          </ac:cxnSpMkLst>
        </pc:cxnChg>
      </pc:sldChg>
      <pc:sldChg chg="delSp delDesignElem">
        <pc:chgData name="Sarah Price" userId="95cd0e1ec4a49d21" providerId="LiveId" clId="{FF274F87-67CF-4F41-8469-B2D39BB6A3FA}" dt="2020-05-08T18:56:10.772" v="11"/>
        <pc:sldMkLst>
          <pc:docMk/>
          <pc:sldMk cId="3086073451" sldId="260"/>
        </pc:sldMkLst>
        <pc:spChg chg="del">
          <ac:chgData name="Sarah Price" userId="95cd0e1ec4a49d21" providerId="LiveId" clId="{FF274F87-67CF-4F41-8469-B2D39BB6A3FA}" dt="2020-05-08T18:56:10.772" v="11"/>
          <ac:spMkLst>
            <pc:docMk/>
            <pc:sldMk cId="3086073451" sldId="260"/>
            <ac:spMk id="8" creationId="{77D7B666-D5E6-48CE-B26A-FB5E5C34AF90}"/>
          </ac:spMkLst>
        </pc:spChg>
        <pc:spChg chg="del">
          <ac:chgData name="Sarah Price" userId="95cd0e1ec4a49d21" providerId="LiveId" clId="{FF274F87-67CF-4F41-8469-B2D39BB6A3FA}" dt="2020-05-08T18:56:10.772" v="11"/>
          <ac:spMkLst>
            <pc:docMk/>
            <pc:sldMk cId="3086073451" sldId="260"/>
            <ac:spMk id="10" creationId="{F6EE670A-A41A-44AD-BC1C-2090365EB5B3}"/>
          </ac:spMkLst>
        </pc:spChg>
      </pc:sldChg>
      <pc:sldChg chg="modSp">
        <pc:chgData name="Sarah Price" userId="95cd0e1ec4a49d21" providerId="LiveId" clId="{FF274F87-67CF-4F41-8469-B2D39BB6A3FA}" dt="2020-05-08T18:59:47.176" v="36"/>
        <pc:sldMkLst>
          <pc:docMk/>
          <pc:sldMk cId="3012853064" sldId="265"/>
        </pc:sldMkLst>
        <pc:spChg chg="mod">
          <ac:chgData name="Sarah Price" userId="95cd0e1ec4a49d21" providerId="LiveId" clId="{FF274F87-67CF-4F41-8469-B2D39BB6A3FA}" dt="2020-05-08T18:59:47.176" v="36"/>
          <ac:spMkLst>
            <pc:docMk/>
            <pc:sldMk cId="3012853064" sldId="265"/>
            <ac:spMk id="2" creationId="{7F2DA537-9EAD-4C2A-8B8C-B5471C6F5D65}"/>
          </ac:spMkLst>
        </pc:spChg>
      </pc:sldChg>
      <pc:sldChg chg="modSp">
        <pc:chgData name="Sarah Price" userId="95cd0e1ec4a49d21" providerId="LiveId" clId="{FF274F87-67CF-4F41-8469-B2D39BB6A3FA}" dt="2020-05-08T18:59:47.176" v="36"/>
        <pc:sldMkLst>
          <pc:docMk/>
          <pc:sldMk cId="2885974044" sldId="266"/>
        </pc:sldMkLst>
        <pc:spChg chg="mod">
          <ac:chgData name="Sarah Price" userId="95cd0e1ec4a49d21" providerId="LiveId" clId="{FF274F87-67CF-4F41-8469-B2D39BB6A3FA}" dt="2020-05-08T18:59:47.176" v="36"/>
          <ac:spMkLst>
            <pc:docMk/>
            <pc:sldMk cId="2885974044" sldId="266"/>
            <ac:spMk id="2" creationId="{7F2DA537-9EAD-4C2A-8B8C-B5471C6F5D65}"/>
          </ac:spMkLst>
        </pc:spChg>
      </pc:sldChg>
      <pc:sldChg chg="delSp delDesignElem">
        <pc:chgData name="Sarah Price" userId="95cd0e1ec4a49d21" providerId="LiveId" clId="{FF274F87-67CF-4F41-8469-B2D39BB6A3FA}" dt="2020-05-08T18:56:10.772" v="11"/>
        <pc:sldMkLst>
          <pc:docMk/>
          <pc:sldMk cId="2194593934" sldId="267"/>
        </pc:sldMkLst>
        <pc:spChg chg="del">
          <ac:chgData name="Sarah Price" userId="95cd0e1ec4a49d21" providerId="LiveId" clId="{FF274F87-67CF-4F41-8469-B2D39BB6A3FA}" dt="2020-05-08T18:56:10.772" v="11"/>
          <ac:spMkLst>
            <pc:docMk/>
            <pc:sldMk cId="2194593934" sldId="267"/>
            <ac:spMk id="23" creationId="{39E4C68A-A4A9-48A4-9FF2-D2896B1EA01F}"/>
          </ac:spMkLst>
        </pc:spChg>
        <pc:spChg chg="del">
          <ac:chgData name="Sarah Price" userId="95cd0e1ec4a49d21" providerId="LiveId" clId="{FF274F87-67CF-4F41-8469-B2D39BB6A3FA}" dt="2020-05-08T18:56:10.772" v="11"/>
          <ac:spMkLst>
            <pc:docMk/>
            <pc:sldMk cId="2194593934" sldId="267"/>
            <ac:spMk id="24" creationId="{E2B9AEA5-52CB-49A6-AF8A-33502F291B91}"/>
          </ac:spMkLst>
        </pc:spChg>
      </pc:sldChg>
      <pc:sldChg chg="addSp delSp modSp mod setBg delDesignElem">
        <pc:chgData name="Sarah Price" userId="95cd0e1ec4a49d21" providerId="LiveId" clId="{FF274F87-67CF-4F41-8469-B2D39BB6A3FA}" dt="2020-05-08T18:57:43.970" v="29"/>
        <pc:sldMkLst>
          <pc:docMk/>
          <pc:sldMk cId="3059021778" sldId="268"/>
        </pc:sldMkLst>
        <pc:spChg chg="mod">
          <ac:chgData name="Sarah Price" userId="95cd0e1ec4a49d21" providerId="LiveId" clId="{FF274F87-67CF-4F41-8469-B2D39BB6A3FA}" dt="2020-05-08T18:56:49.388" v="16" actId="26606"/>
          <ac:spMkLst>
            <pc:docMk/>
            <pc:sldMk cId="3059021778" sldId="268"/>
            <ac:spMk id="2" creationId="{00000000-0000-0000-0000-000000000000}"/>
          </ac:spMkLst>
        </pc:spChg>
        <pc:spChg chg="mod">
          <ac:chgData name="Sarah Price" userId="95cd0e1ec4a49d21" providerId="LiveId" clId="{FF274F87-67CF-4F41-8469-B2D39BB6A3FA}" dt="2020-05-08T18:56:49.388" v="16" actId="26606"/>
          <ac:spMkLst>
            <pc:docMk/>
            <pc:sldMk cId="3059021778" sldId="268"/>
            <ac:spMk id="8" creationId="{8B793E89-E750-49A5-9572-15BD92C3C331}"/>
          </ac:spMkLst>
        </pc:spChg>
        <pc:spChg chg="add del">
          <ac:chgData name="Sarah Price" userId="95cd0e1ec4a49d21" providerId="LiveId" clId="{FF274F87-67CF-4F41-8469-B2D39BB6A3FA}" dt="2020-05-08T18:57:43.970" v="29"/>
          <ac:spMkLst>
            <pc:docMk/>
            <pc:sldMk cId="3059021778" sldId="268"/>
            <ac:spMk id="10" creationId="{AB4FFECA-0832-4FE3-B587-054A0F2D8054}"/>
          </ac:spMkLst>
        </pc:spChg>
        <pc:spChg chg="add del">
          <ac:chgData name="Sarah Price" userId="95cd0e1ec4a49d21" providerId="LiveId" clId="{FF274F87-67CF-4F41-8469-B2D39BB6A3FA}" dt="2020-05-08T18:57:43.970" v="29"/>
          <ac:spMkLst>
            <pc:docMk/>
            <pc:sldMk cId="3059021778" sldId="268"/>
            <ac:spMk id="11" creationId="{C65858E6-5C0F-4AAE-A1AC-29BA07FFEE5C}"/>
          </ac:spMkLst>
        </pc:spChg>
        <pc:spChg chg="del">
          <ac:chgData name="Sarah Price" userId="95cd0e1ec4a49d21" providerId="LiveId" clId="{FF274F87-67CF-4F41-8469-B2D39BB6A3FA}" dt="2020-05-08T18:56:10.772" v="11"/>
          <ac:spMkLst>
            <pc:docMk/>
            <pc:sldMk cId="3059021778" sldId="268"/>
            <ac:spMk id="13" creationId="{62AE8E50-35D4-4D5A-A4BB-168CBB027DA2}"/>
          </ac:spMkLst>
        </pc:spChg>
        <pc:spChg chg="del">
          <ac:chgData name="Sarah Price" userId="95cd0e1ec4a49d21" providerId="LiveId" clId="{FF274F87-67CF-4F41-8469-B2D39BB6A3FA}" dt="2020-05-08T18:56:10.772" v="11"/>
          <ac:spMkLst>
            <pc:docMk/>
            <pc:sldMk cId="3059021778" sldId="268"/>
            <ac:spMk id="15" creationId="{C37D1D6D-17D8-4296-B000-665D1892D01E}"/>
          </ac:spMkLst>
        </pc:spChg>
        <pc:spChg chg="del">
          <ac:chgData name="Sarah Price" userId="95cd0e1ec4a49d21" providerId="LiveId" clId="{FF274F87-67CF-4F41-8469-B2D39BB6A3FA}" dt="2020-05-08T18:56:10.772" v="11"/>
          <ac:spMkLst>
            <pc:docMk/>
            <pc:sldMk cId="3059021778" sldId="268"/>
            <ac:spMk id="17" creationId="{1B26E892-1320-40AA-9CA1-246721C18768}"/>
          </ac:spMkLst>
        </pc:spChg>
        <pc:spChg chg="del">
          <ac:chgData name="Sarah Price" userId="95cd0e1ec4a49d21" providerId="LiveId" clId="{FF274F87-67CF-4F41-8469-B2D39BB6A3FA}" dt="2020-05-08T18:56:10.772" v="11"/>
          <ac:spMkLst>
            <pc:docMk/>
            <pc:sldMk cId="3059021778" sldId="268"/>
            <ac:spMk id="21" creationId="{C170DF7D-4686-4BD5-A9CD-C8964928468D}"/>
          </ac:spMkLst>
        </pc:spChg>
        <pc:cxnChg chg="del">
          <ac:chgData name="Sarah Price" userId="95cd0e1ec4a49d21" providerId="LiveId" clId="{FF274F87-67CF-4F41-8469-B2D39BB6A3FA}" dt="2020-05-08T18:56:10.772" v="11"/>
          <ac:cxnSpMkLst>
            <pc:docMk/>
            <pc:sldMk cId="3059021778" sldId="268"/>
            <ac:cxnSpMk id="19" creationId="{C9A1F79C-E4D1-4AAE-BA11-3A09005252E3}"/>
          </ac:cxnSpMkLst>
        </pc:cxnChg>
      </pc:sldChg>
      <pc:sldChg chg="delSp modSp delDesignElem">
        <pc:chgData name="Sarah Price" userId="95cd0e1ec4a49d21" providerId="LiveId" clId="{FF274F87-67CF-4F41-8469-B2D39BB6A3FA}" dt="2020-05-08T18:59:47.176" v="36"/>
        <pc:sldMkLst>
          <pc:docMk/>
          <pc:sldMk cId="4047423766" sldId="271"/>
        </pc:sldMkLst>
        <pc:spChg chg="mod">
          <ac:chgData name="Sarah Price" userId="95cd0e1ec4a49d21" providerId="LiveId" clId="{FF274F87-67CF-4F41-8469-B2D39BB6A3FA}" dt="2020-05-08T18:59:47.176" v="36"/>
          <ac:spMkLst>
            <pc:docMk/>
            <pc:sldMk cId="4047423766" sldId="271"/>
            <ac:spMk id="2" creationId="{00000000-0000-0000-0000-000000000000}"/>
          </ac:spMkLst>
        </pc:spChg>
        <pc:spChg chg="del">
          <ac:chgData name="Sarah Price" userId="95cd0e1ec4a49d21" providerId="LiveId" clId="{FF274F87-67CF-4F41-8469-B2D39BB6A3FA}" dt="2020-05-08T18:56:10.772" v="11"/>
          <ac:spMkLst>
            <pc:docMk/>
            <pc:sldMk cId="4047423766" sldId="271"/>
            <ac:spMk id="47" creationId="{42DD0C21-8FEE-4C18-8789-CC8ABE206FE6}"/>
          </ac:spMkLst>
        </pc:spChg>
        <pc:spChg chg="del">
          <ac:chgData name="Sarah Price" userId="95cd0e1ec4a49d21" providerId="LiveId" clId="{FF274F87-67CF-4F41-8469-B2D39BB6A3FA}" dt="2020-05-08T18:56:10.772" v="11"/>
          <ac:spMkLst>
            <pc:docMk/>
            <pc:sldMk cId="4047423766" sldId="271"/>
            <ac:spMk id="49" creationId="{A4B51757-7607-4CEA-A0EE-3C5BDC2C1CFB}"/>
          </ac:spMkLst>
        </pc:spChg>
        <pc:cxnChg chg="del">
          <ac:chgData name="Sarah Price" userId="95cd0e1ec4a49d21" providerId="LiveId" clId="{FF274F87-67CF-4F41-8469-B2D39BB6A3FA}" dt="2020-05-08T18:56:10.772" v="11"/>
          <ac:cxnSpMkLst>
            <pc:docMk/>
            <pc:sldMk cId="4047423766" sldId="271"/>
            <ac:cxnSpMk id="51" creationId="{FEF39256-F095-41C8-8707-6C1A665E8F2F}"/>
          </ac:cxnSpMkLst>
        </pc:cxnChg>
      </pc:sldChg>
      <pc:sldChg chg="delSp delDesignElem">
        <pc:chgData name="Sarah Price" userId="95cd0e1ec4a49d21" providerId="LiveId" clId="{FF274F87-67CF-4F41-8469-B2D39BB6A3FA}" dt="2020-05-08T18:56:10.772" v="11"/>
        <pc:sldMkLst>
          <pc:docMk/>
          <pc:sldMk cId="946111826" sldId="272"/>
        </pc:sldMkLst>
        <pc:spChg chg="del">
          <ac:chgData name="Sarah Price" userId="95cd0e1ec4a49d21" providerId="LiveId" clId="{FF274F87-67CF-4F41-8469-B2D39BB6A3FA}" dt="2020-05-08T18:56:10.772" v="11"/>
          <ac:spMkLst>
            <pc:docMk/>
            <pc:sldMk cId="946111826" sldId="272"/>
            <ac:spMk id="22" creationId="{62AE8E50-35D4-4D5A-A4BB-168CBB027DA2}"/>
          </ac:spMkLst>
        </pc:spChg>
        <pc:spChg chg="del">
          <ac:chgData name="Sarah Price" userId="95cd0e1ec4a49d21" providerId="LiveId" clId="{FF274F87-67CF-4F41-8469-B2D39BB6A3FA}" dt="2020-05-08T18:56:10.772" v="11"/>
          <ac:spMkLst>
            <pc:docMk/>
            <pc:sldMk cId="946111826" sldId="272"/>
            <ac:spMk id="23" creationId="{C37D1D6D-17D8-4296-B000-665D1892D01E}"/>
          </ac:spMkLst>
        </pc:spChg>
        <pc:spChg chg="del">
          <ac:chgData name="Sarah Price" userId="95cd0e1ec4a49d21" providerId="LiveId" clId="{FF274F87-67CF-4F41-8469-B2D39BB6A3FA}" dt="2020-05-08T18:56:10.772" v="11"/>
          <ac:spMkLst>
            <pc:docMk/>
            <pc:sldMk cId="946111826" sldId="272"/>
            <ac:spMk id="24" creationId="{1B26E892-1320-40AA-9CA1-246721C18768}"/>
          </ac:spMkLst>
        </pc:spChg>
        <pc:spChg chg="del">
          <ac:chgData name="Sarah Price" userId="95cd0e1ec4a49d21" providerId="LiveId" clId="{FF274F87-67CF-4F41-8469-B2D39BB6A3FA}" dt="2020-05-08T18:56:10.772" v="11"/>
          <ac:spMkLst>
            <pc:docMk/>
            <pc:sldMk cId="946111826" sldId="272"/>
            <ac:spMk id="26" creationId="{C170DF7D-4686-4BD5-A9CD-C8964928468D}"/>
          </ac:spMkLst>
        </pc:spChg>
        <pc:cxnChg chg="del">
          <ac:chgData name="Sarah Price" userId="95cd0e1ec4a49d21" providerId="LiveId" clId="{FF274F87-67CF-4F41-8469-B2D39BB6A3FA}" dt="2020-05-08T18:56:10.772" v="11"/>
          <ac:cxnSpMkLst>
            <pc:docMk/>
            <pc:sldMk cId="946111826" sldId="272"/>
            <ac:cxnSpMk id="25" creationId="{C9A1F79C-E4D1-4AAE-BA11-3A09005252E3}"/>
          </ac:cxnSpMkLst>
        </pc:cxnChg>
      </pc:sldChg>
      <pc:sldChg chg="delSp delDesignElem">
        <pc:chgData name="Sarah Price" userId="95cd0e1ec4a49d21" providerId="LiveId" clId="{FF274F87-67CF-4F41-8469-B2D39BB6A3FA}" dt="2020-05-08T18:56:10.772" v="11"/>
        <pc:sldMkLst>
          <pc:docMk/>
          <pc:sldMk cId="1122086167" sldId="274"/>
        </pc:sldMkLst>
        <pc:spChg chg="del">
          <ac:chgData name="Sarah Price" userId="95cd0e1ec4a49d21" providerId="LiveId" clId="{FF274F87-67CF-4F41-8469-B2D39BB6A3FA}" dt="2020-05-08T18:56:10.772" v="11"/>
          <ac:spMkLst>
            <pc:docMk/>
            <pc:sldMk cId="1122086167" sldId="274"/>
            <ac:spMk id="13" creationId="{62AE8E50-35D4-4D5A-A4BB-168CBB027DA2}"/>
          </ac:spMkLst>
        </pc:spChg>
        <pc:spChg chg="del">
          <ac:chgData name="Sarah Price" userId="95cd0e1ec4a49d21" providerId="LiveId" clId="{FF274F87-67CF-4F41-8469-B2D39BB6A3FA}" dt="2020-05-08T18:56:10.772" v="11"/>
          <ac:spMkLst>
            <pc:docMk/>
            <pc:sldMk cId="1122086167" sldId="274"/>
            <ac:spMk id="15" creationId="{C37D1D6D-17D8-4296-B000-665D1892D01E}"/>
          </ac:spMkLst>
        </pc:spChg>
        <pc:spChg chg="del">
          <ac:chgData name="Sarah Price" userId="95cd0e1ec4a49d21" providerId="LiveId" clId="{FF274F87-67CF-4F41-8469-B2D39BB6A3FA}" dt="2020-05-08T18:56:10.772" v="11"/>
          <ac:spMkLst>
            <pc:docMk/>
            <pc:sldMk cId="1122086167" sldId="274"/>
            <ac:spMk id="17" creationId="{1B26E892-1320-40AA-9CA1-246721C18768}"/>
          </ac:spMkLst>
        </pc:spChg>
        <pc:spChg chg="del">
          <ac:chgData name="Sarah Price" userId="95cd0e1ec4a49d21" providerId="LiveId" clId="{FF274F87-67CF-4F41-8469-B2D39BB6A3FA}" dt="2020-05-08T18:56:10.772" v="11"/>
          <ac:spMkLst>
            <pc:docMk/>
            <pc:sldMk cId="1122086167" sldId="274"/>
            <ac:spMk id="21" creationId="{C170DF7D-4686-4BD5-A9CD-C8964928468D}"/>
          </ac:spMkLst>
        </pc:spChg>
        <pc:cxnChg chg="del">
          <ac:chgData name="Sarah Price" userId="95cd0e1ec4a49d21" providerId="LiveId" clId="{FF274F87-67CF-4F41-8469-B2D39BB6A3FA}" dt="2020-05-08T18:56:10.772" v="11"/>
          <ac:cxnSpMkLst>
            <pc:docMk/>
            <pc:sldMk cId="1122086167" sldId="274"/>
            <ac:cxnSpMk id="19" creationId="{C9A1F79C-E4D1-4AAE-BA11-3A09005252E3}"/>
          </ac:cxnSpMkLst>
        </pc:cxnChg>
      </pc:sldChg>
      <pc:sldChg chg="delSp delDesignElem">
        <pc:chgData name="Sarah Price" userId="95cd0e1ec4a49d21" providerId="LiveId" clId="{FF274F87-67CF-4F41-8469-B2D39BB6A3FA}" dt="2020-05-08T18:56:10.772" v="11"/>
        <pc:sldMkLst>
          <pc:docMk/>
          <pc:sldMk cId="92912955" sldId="275"/>
        </pc:sldMkLst>
        <pc:spChg chg="del">
          <ac:chgData name="Sarah Price" userId="95cd0e1ec4a49d21" providerId="LiveId" clId="{FF274F87-67CF-4F41-8469-B2D39BB6A3FA}" dt="2020-05-08T18:56:10.772" v="11"/>
          <ac:spMkLst>
            <pc:docMk/>
            <pc:sldMk cId="92912955" sldId="275"/>
            <ac:spMk id="8" creationId="{77D7B666-D5E6-48CE-B26A-FB5E5C34AF90}"/>
          </ac:spMkLst>
        </pc:spChg>
        <pc:spChg chg="del">
          <ac:chgData name="Sarah Price" userId="95cd0e1ec4a49d21" providerId="LiveId" clId="{FF274F87-67CF-4F41-8469-B2D39BB6A3FA}" dt="2020-05-08T18:56:10.772" v="11"/>
          <ac:spMkLst>
            <pc:docMk/>
            <pc:sldMk cId="92912955" sldId="275"/>
            <ac:spMk id="10" creationId="{F6EE670A-A41A-44AD-BC1C-2090365EB5B3}"/>
          </ac:spMkLst>
        </pc:spChg>
      </pc:sldChg>
      <pc:sldChg chg="delSp modSp mod delDesignElem">
        <pc:chgData name="Sarah Price" userId="95cd0e1ec4a49d21" providerId="LiveId" clId="{FF274F87-67CF-4F41-8469-B2D39BB6A3FA}" dt="2020-05-08T18:58:54.626" v="34" actId="27636"/>
        <pc:sldMkLst>
          <pc:docMk/>
          <pc:sldMk cId="2914231217" sldId="276"/>
        </pc:sldMkLst>
        <pc:spChg chg="mod">
          <ac:chgData name="Sarah Price" userId="95cd0e1ec4a49d21" providerId="LiveId" clId="{FF274F87-67CF-4F41-8469-B2D39BB6A3FA}" dt="2020-05-08T18:58:54.626" v="34" actId="27636"/>
          <ac:spMkLst>
            <pc:docMk/>
            <pc:sldMk cId="2914231217" sldId="276"/>
            <ac:spMk id="3" creationId="{00000000-0000-0000-0000-000000000000}"/>
          </ac:spMkLst>
        </pc:spChg>
        <pc:spChg chg="del">
          <ac:chgData name="Sarah Price" userId="95cd0e1ec4a49d21" providerId="LiveId" clId="{FF274F87-67CF-4F41-8469-B2D39BB6A3FA}" dt="2020-05-08T18:56:10.772" v="11"/>
          <ac:spMkLst>
            <pc:docMk/>
            <pc:sldMk cId="2914231217" sldId="276"/>
            <ac:spMk id="19" creationId="{B0890400-BB8B-4A44-AB63-65C7CA223EBA}"/>
          </ac:spMkLst>
        </pc:spChg>
        <pc:cxnChg chg="del">
          <ac:chgData name="Sarah Price" userId="95cd0e1ec4a49d21" providerId="LiveId" clId="{FF274F87-67CF-4F41-8469-B2D39BB6A3FA}" dt="2020-05-08T18:56:10.772" v="11"/>
          <ac:cxnSpMkLst>
            <pc:docMk/>
            <pc:sldMk cId="2914231217" sldId="276"/>
            <ac:cxnSpMk id="20" creationId="{4D39B797-CDC6-4529-8A36-9CBFC9816337}"/>
          </ac:cxnSpMkLst>
        </pc:cxnChg>
      </pc:sldChg>
      <pc:sldChg chg="modSp">
        <pc:chgData name="Sarah Price" userId="95cd0e1ec4a49d21" providerId="LiveId" clId="{FF274F87-67CF-4F41-8469-B2D39BB6A3FA}" dt="2020-05-08T18:59:47.176" v="36"/>
        <pc:sldMkLst>
          <pc:docMk/>
          <pc:sldMk cId="1177085915" sldId="278"/>
        </pc:sldMkLst>
        <pc:spChg chg="mod">
          <ac:chgData name="Sarah Price" userId="95cd0e1ec4a49d21" providerId="LiveId" clId="{FF274F87-67CF-4F41-8469-B2D39BB6A3FA}" dt="2020-05-08T18:59:47.176" v="36"/>
          <ac:spMkLst>
            <pc:docMk/>
            <pc:sldMk cId="1177085915" sldId="278"/>
            <ac:spMk id="5" creationId="{450DA6C6-4355-4140-9C36-CF4166538CF9}"/>
          </ac:spMkLst>
        </pc:spChg>
      </pc:sldChg>
      <pc:sldChg chg="modSp mod">
        <pc:chgData name="Sarah Price" userId="95cd0e1ec4a49d21" providerId="LiveId" clId="{FF274F87-67CF-4F41-8469-B2D39BB6A3FA}" dt="2020-05-08T18:57:44.230" v="31" actId="27636"/>
        <pc:sldMkLst>
          <pc:docMk/>
          <pc:sldMk cId="2903607078" sldId="279"/>
        </pc:sldMkLst>
        <pc:spChg chg="mod">
          <ac:chgData name="Sarah Price" userId="95cd0e1ec4a49d21" providerId="LiveId" clId="{FF274F87-67CF-4F41-8469-B2D39BB6A3FA}" dt="2020-05-08T18:57:44.230" v="31" actId="27636"/>
          <ac:spMkLst>
            <pc:docMk/>
            <pc:sldMk cId="2903607078" sldId="279"/>
            <ac:spMk id="5" creationId="{450DA6C6-4355-4140-9C36-CF4166538CF9}"/>
          </ac:spMkLst>
        </pc:spChg>
      </pc:sldChg>
      <pc:sldChg chg="delSp delDesignElem">
        <pc:chgData name="Sarah Price" userId="95cd0e1ec4a49d21" providerId="LiveId" clId="{FF274F87-67CF-4F41-8469-B2D39BB6A3FA}" dt="2020-05-08T18:56:57.847" v="21"/>
        <pc:sldMkLst>
          <pc:docMk/>
          <pc:sldMk cId="2177281525" sldId="280"/>
        </pc:sldMkLst>
        <pc:spChg chg="del">
          <ac:chgData name="Sarah Price" userId="95cd0e1ec4a49d21" providerId="LiveId" clId="{FF274F87-67CF-4F41-8469-B2D39BB6A3FA}" dt="2020-05-08T18:56:57.847" v="21"/>
          <ac:spMkLst>
            <pc:docMk/>
            <pc:sldMk cId="2177281525" sldId="280"/>
            <ac:spMk id="52" creationId="{EB6743CF-E74B-4A3C-A785-599069DB89DF}"/>
          </ac:spMkLst>
        </pc:spChg>
      </pc:sldChg>
      <pc:sldChg chg="delSp modSp delDesignElem">
        <pc:chgData name="Sarah Price" userId="95cd0e1ec4a49d21" providerId="LiveId" clId="{FF274F87-67CF-4F41-8469-B2D39BB6A3FA}" dt="2020-05-08T18:59:47.176" v="36"/>
        <pc:sldMkLst>
          <pc:docMk/>
          <pc:sldMk cId="2061715706" sldId="281"/>
        </pc:sldMkLst>
        <pc:spChg chg="mod">
          <ac:chgData name="Sarah Price" userId="95cd0e1ec4a49d21" providerId="LiveId" clId="{FF274F87-67CF-4F41-8469-B2D39BB6A3FA}" dt="2020-05-08T18:59:47.176" v="36"/>
          <ac:spMkLst>
            <pc:docMk/>
            <pc:sldMk cId="2061715706" sldId="281"/>
            <ac:spMk id="2" creationId="{00000000-0000-0000-0000-000000000000}"/>
          </ac:spMkLst>
        </pc:spChg>
        <pc:spChg chg="del">
          <ac:chgData name="Sarah Price" userId="95cd0e1ec4a49d21" providerId="LiveId" clId="{FF274F87-67CF-4F41-8469-B2D39BB6A3FA}" dt="2020-05-08T18:56:10.772" v="11"/>
          <ac:spMkLst>
            <pc:docMk/>
            <pc:sldMk cId="2061715706" sldId="281"/>
            <ac:spMk id="27" creationId="{42DD0C21-8FEE-4C18-8789-CC8ABE206FE6}"/>
          </ac:spMkLst>
        </pc:spChg>
        <pc:spChg chg="del">
          <ac:chgData name="Sarah Price" userId="95cd0e1ec4a49d21" providerId="LiveId" clId="{FF274F87-67CF-4F41-8469-B2D39BB6A3FA}" dt="2020-05-08T18:56:10.772" v="11"/>
          <ac:spMkLst>
            <pc:docMk/>
            <pc:sldMk cId="2061715706" sldId="281"/>
            <ac:spMk id="29" creationId="{A4B51757-7607-4CEA-A0EE-3C5BDC2C1CFB}"/>
          </ac:spMkLst>
        </pc:spChg>
        <pc:cxnChg chg="del">
          <ac:chgData name="Sarah Price" userId="95cd0e1ec4a49d21" providerId="LiveId" clId="{FF274F87-67CF-4F41-8469-B2D39BB6A3FA}" dt="2020-05-08T18:56:10.772" v="11"/>
          <ac:cxnSpMkLst>
            <pc:docMk/>
            <pc:sldMk cId="2061715706" sldId="281"/>
            <ac:cxnSpMk id="31" creationId="{FEF39256-F095-41C8-8707-6C1A665E8F2F}"/>
          </ac:cxnSpMkLst>
        </pc:cxnChg>
      </pc:sldChg>
      <pc:sldChg chg="delSp delDesignElem">
        <pc:chgData name="Sarah Price" userId="95cd0e1ec4a49d21" providerId="LiveId" clId="{FF274F87-67CF-4F41-8469-B2D39BB6A3FA}" dt="2020-05-08T18:56:10.772" v="11"/>
        <pc:sldMkLst>
          <pc:docMk/>
          <pc:sldMk cId="1725861429" sldId="282"/>
        </pc:sldMkLst>
        <pc:spChg chg="del">
          <ac:chgData name="Sarah Price" userId="95cd0e1ec4a49d21" providerId="LiveId" clId="{FF274F87-67CF-4F41-8469-B2D39BB6A3FA}" dt="2020-05-08T18:56:10.772" v="11"/>
          <ac:spMkLst>
            <pc:docMk/>
            <pc:sldMk cId="1725861429" sldId="282"/>
            <ac:spMk id="8" creationId="{77D7B666-D5E6-48CE-B26A-FB5E5C34AF90}"/>
          </ac:spMkLst>
        </pc:spChg>
        <pc:spChg chg="del">
          <ac:chgData name="Sarah Price" userId="95cd0e1ec4a49d21" providerId="LiveId" clId="{FF274F87-67CF-4F41-8469-B2D39BB6A3FA}" dt="2020-05-08T18:56:10.772" v="11"/>
          <ac:spMkLst>
            <pc:docMk/>
            <pc:sldMk cId="1725861429" sldId="282"/>
            <ac:spMk id="10" creationId="{F6EE670A-A41A-44AD-BC1C-2090365EB5B3}"/>
          </ac:spMkLst>
        </pc:spChg>
      </pc:sldChg>
      <pc:sldChg chg="modSp">
        <pc:chgData name="Sarah Price" userId="95cd0e1ec4a49d21" providerId="LiveId" clId="{FF274F87-67CF-4F41-8469-B2D39BB6A3FA}" dt="2020-05-08T18:59:47.176" v="36"/>
        <pc:sldMkLst>
          <pc:docMk/>
          <pc:sldMk cId="2243466354" sldId="285"/>
        </pc:sldMkLst>
        <pc:spChg chg="mod">
          <ac:chgData name="Sarah Price" userId="95cd0e1ec4a49d21" providerId="LiveId" clId="{FF274F87-67CF-4F41-8469-B2D39BB6A3FA}" dt="2020-05-08T18:59:47.176" v="36"/>
          <ac:spMkLst>
            <pc:docMk/>
            <pc:sldMk cId="2243466354" sldId="285"/>
            <ac:spMk id="2" creationId="{7F2DA537-9EAD-4C2A-8B8C-B5471C6F5D65}"/>
          </ac:spMkLst>
        </pc:spChg>
      </pc:sldChg>
      <pc:sldChg chg="modSp">
        <pc:chgData name="Sarah Price" userId="95cd0e1ec4a49d21" providerId="LiveId" clId="{FF274F87-67CF-4F41-8469-B2D39BB6A3FA}" dt="2020-05-08T18:59:47.176" v="36"/>
        <pc:sldMkLst>
          <pc:docMk/>
          <pc:sldMk cId="4031434885" sldId="286"/>
        </pc:sldMkLst>
        <pc:spChg chg="mod">
          <ac:chgData name="Sarah Price" userId="95cd0e1ec4a49d21" providerId="LiveId" clId="{FF274F87-67CF-4F41-8469-B2D39BB6A3FA}" dt="2020-05-08T18:59:47.176" v="36"/>
          <ac:spMkLst>
            <pc:docMk/>
            <pc:sldMk cId="4031434885" sldId="286"/>
            <ac:spMk id="2" creationId="{7F2DA537-9EAD-4C2A-8B8C-B5471C6F5D65}"/>
          </ac:spMkLst>
        </pc:spChg>
      </pc:sldChg>
      <pc:sldChg chg="modSp mod">
        <pc:chgData name="Sarah Price" userId="95cd0e1ec4a49d21" providerId="LiveId" clId="{FF274F87-67CF-4F41-8469-B2D39BB6A3FA}" dt="2020-05-08T18:58:54.517" v="33" actId="27636"/>
        <pc:sldMkLst>
          <pc:docMk/>
          <pc:sldMk cId="3264146722" sldId="287"/>
        </pc:sldMkLst>
        <pc:spChg chg="mod">
          <ac:chgData name="Sarah Price" userId="95cd0e1ec4a49d21" providerId="LiveId" clId="{FF274F87-67CF-4F41-8469-B2D39BB6A3FA}" dt="2020-05-08T18:58:54.517" v="33" actId="27636"/>
          <ac:spMkLst>
            <pc:docMk/>
            <pc:sldMk cId="3264146722" sldId="287"/>
            <ac:spMk id="3" creationId="{AA564B9A-6980-4AF3-8DF1-9C68C01DF44E}"/>
          </ac:spMkLst>
        </pc:spChg>
      </pc:sldChg>
      <pc:sldChg chg="delSp delDesignElem">
        <pc:chgData name="Sarah Price" userId="95cd0e1ec4a49d21" providerId="LiveId" clId="{FF274F87-67CF-4F41-8469-B2D39BB6A3FA}" dt="2020-05-08T18:56:57.847" v="21"/>
        <pc:sldMkLst>
          <pc:docMk/>
          <pc:sldMk cId="1419510165" sldId="288"/>
        </pc:sldMkLst>
        <pc:spChg chg="del">
          <ac:chgData name="Sarah Price" userId="95cd0e1ec4a49d21" providerId="LiveId" clId="{FF274F87-67CF-4F41-8469-B2D39BB6A3FA}" dt="2020-05-08T18:56:57.847" v="21"/>
          <ac:spMkLst>
            <pc:docMk/>
            <pc:sldMk cId="1419510165" sldId="288"/>
            <ac:spMk id="54" creationId="{BBFBD429-C7AA-4D85-BEBF-26ECE2DBAF84}"/>
          </ac:spMkLst>
        </pc:spChg>
        <pc:spChg chg="del">
          <ac:chgData name="Sarah Price" userId="95cd0e1ec4a49d21" providerId="LiveId" clId="{FF274F87-67CF-4F41-8469-B2D39BB6A3FA}" dt="2020-05-08T18:56:57.847" v="21"/>
          <ac:spMkLst>
            <pc:docMk/>
            <pc:sldMk cId="1419510165" sldId="288"/>
            <ac:spMk id="59" creationId="{7A9CEEF0-7547-4FA2-93BD-0B8C799DD226}"/>
          </ac:spMkLst>
        </pc:spChg>
        <pc:spChg chg="del">
          <ac:chgData name="Sarah Price" userId="95cd0e1ec4a49d21" providerId="LiveId" clId="{FF274F87-67CF-4F41-8469-B2D39BB6A3FA}" dt="2020-05-08T18:56:57.847" v="21"/>
          <ac:spMkLst>
            <pc:docMk/>
            <pc:sldMk cId="1419510165" sldId="288"/>
            <ac:spMk id="65" creationId="{87ED294B-4D40-44B4-86E7-F23C04688200}"/>
          </ac:spMkLst>
        </pc:spChg>
        <pc:spChg chg="del">
          <ac:chgData name="Sarah Price" userId="95cd0e1ec4a49d21" providerId="LiveId" clId="{FF274F87-67CF-4F41-8469-B2D39BB6A3FA}" dt="2020-05-08T18:56:57.847" v="21"/>
          <ac:spMkLst>
            <pc:docMk/>
            <pc:sldMk cId="1419510165" sldId="288"/>
            <ac:spMk id="67" creationId="{55D78701-1D8D-45A3-9B44-A94C334622CF}"/>
          </ac:spMkLst>
        </pc:spChg>
        <pc:spChg chg="del">
          <ac:chgData name="Sarah Price" userId="95cd0e1ec4a49d21" providerId="LiveId" clId="{FF274F87-67CF-4F41-8469-B2D39BB6A3FA}" dt="2020-05-08T18:56:57.847" v="21"/>
          <ac:spMkLst>
            <pc:docMk/>
            <pc:sldMk cId="1419510165" sldId="288"/>
            <ac:spMk id="69" creationId="{B8C595DB-254F-4E8B-9C0D-648B3FF1B083}"/>
          </ac:spMkLst>
        </pc:spChg>
        <pc:spChg chg="del">
          <ac:chgData name="Sarah Price" userId="95cd0e1ec4a49d21" providerId="LiveId" clId="{FF274F87-67CF-4F41-8469-B2D39BB6A3FA}" dt="2020-05-08T18:56:57.847" v="21"/>
          <ac:spMkLst>
            <pc:docMk/>
            <pc:sldMk cId="1419510165" sldId="288"/>
            <ac:spMk id="71" creationId="{2E000235-D5DF-4D2F-AECA-3814821B5C83}"/>
          </ac:spMkLst>
        </pc:spChg>
        <pc:spChg chg="del">
          <ac:chgData name="Sarah Price" userId="95cd0e1ec4a49d21" providerId="LiveId" clId="{FF274F87-67CF-4F41-8469-B2D39BB6A3FA}" dt="2020-05-08T18:56:57.847" v="21"/>
          <ac:spMkLst>
            <pc:docMk/>
            <pc:sldMk cId="1419510165" sldId="288"/>
            <ac:spMk id="73" creationId="{D7CE0E87-2C2C-4907-BBE3-D24D86C42AE9}"/>
          </ac:spMkLst>
        </pc:spChg>
        <pc:spChg chg="del">
          <ac:chgData name="Sarah Price" userId="95cd0e1ec4a49d21" providerId="LiveId" clId="{FF274F87-67CF-4F41-8469-B2D39BB6A3FA}" dt="2020-05-08T18:56:57.847" v="21"/>
          <ac:spMkLst>
            <pc:docMk/>
            <pc:sldMk cId="1419510165" sldId="288"/>
            <ac:spMk id="75" creationId="{8FF0BC47-4F6D-4430-8C11-E1566CBF6319}"/>
          </ac:spMkLst>
        </pc:spChg>
        <pc:spChg chg="del">
          <ac:chgData name="Sarah Price" userId="95cd0e1ec4a49d21" providerId="LiveId" clId="{FF274F87-67CF-4F41-8469-B2D39BB6A3FA}" dt="2020-05-08T18:56:57.847" v="21"/>
          <ac:spMkLst>
            <pc:docMk/>
            <pc:sldMk cId="1419510165" sldId="288"/>
            <ac:spMk id="77" creationId="{5B73C5C4-3778-4E76-9467-8B46C9F91FEE}"/>
          </ac:spMkLst>
        </pc:spChg>
        <pc:cxnChg chg="del">
          <ac:chgData name="Sarah Price" userId="95cd0e1ec4a49d21" providerId="LiveId" clId="{FF274F87-67CF-4F41-8469-B2D39BB6A3FA}" dt="2020-05-08T18:56:57.847" v="21"/>
          <ac:cxnSpMkLst>
            <pc:docMk/>
            <pc:sldMk cId="1419510165" sldId="288"/>
            <ac:cxnSpMk id="61" creationId="{AA02E860-D290-48CF-9C38-BC8EB8854370}"/>
          </ac:cxnSpMkLst>
        </pc:cxnChg>
        <pc:cxnChg chg="del">
          <ac:chgData name="Sarah Price" userId="95cd0e1ec4a49d21" providerId="LiveId" clId="{FF274F87-67CF-4F41-8469-B2D39BB6A3FA}" dt="2020-05-08T18:56:57.847" v="21"/>
          <ac:cxnSpMkLst>
            <pc:docMk/>
            <pc:sldMk cId="1419510165" sldId="288"/>
            <ac:cxnSpMk id="63" creationId="{CBF60179-3A15-468E-86D0-1C2FFD504BA5}"/>
          </ac:cxnSpMkLst>
        </pc:cxnChg>
      </pc:sldChg>
      <pc:sldChg chg="delSp delDesignElem">
        <pc:chgData name="Sarah Price" userId="95cd0e1ec4a49d21" providerId="LiveId" clId="{FF274F87-67CF-4F41-8469-B2D39BB6A3FA}" dt="2020-05-08T18:56:57.847" v="21"/>
        <pc:sldMkLst>
          <pc:docMk/>
          <pc:sldMk cId="3772097322" sldId="289"/>
        </pc:sldMkLst>
        <pc:spChg chg="del">
          <ac:chgData name="Sarah Price" userId="95cd0e1ec4a49d21" providerId="LiveId" clId="{FF274F87-67CF-4F41-8469-B2D39BB6A3FA}" dt="2020-05-08T18:56:57.847" v="21"/>
          <ac:spMkLst>
            <pc:docMk/>
            <pc:sldMk cId="3772097322" sldId="289"/>
            <ac:spMk id="52" creationId="{EB6743CF-E74B-4A3C-A785-599069DB89DF}"/>
          </ac:spMkLst>
        </pc:spChg>
      </pc:sldChg>
    </pc:docChg>
  </pc:docChgLst>
  <pc:docChgLst>
    <pc:chgData name="Sarah Price" userId="95cd0e1ec4a49d21" providerId="LiveId" clId="{FFF2258B-31C1-492F-A5E1-BB6FC5DB327C}"/>
    <pc:docChg chg="undo custSel mod addSld delSld modSld sldOrd modShowInfo">
      <pc:chgData name="Sarah Price" userId="95cd0e1ec4a49d21" providerId="LiveId" clId="{FFF2258B-31C1-492F-A5E1-BB6FC5DB327C}" dt="2020-05-26T14:48:37.054" v="26215" actId="20577"/>
      <pc:docMkLst>
        <pc:docMk/>
      </pc:docMkLst>
      <pc:sldChg chg="addSp delSp modSp mod modTransition modAnim modNotesTx">
        <pc:chgData name="Sarah Price" userId="95cd0e1ec4a49d21" providerId="LiveId" clId="{FFF2258B-31C1-492F-A5E1-BB6FC5DB327C}" dt="2020-05-25T20:43:32.545" v="24631"/>
        <pc:sldMkLst>
          <pc:docMk/>
          <pc:sldMk cId="3748667521" sldId="256"/>
        </pc:sldMkLst>
        <pc:spChg chg="mod">
          <ac:chgData name="Sarah Price" userId="95cd0e1ec4a49d21" providerId="LiveId" clId="{FFF2258B-31C1-492F-A5E1-BB6FC5DB327C}" dt="2020-05-19T19:44:41.990" v="10474" actId="255"/>
          <ac:spMkLst>
            <pc:docMk/>
            <pc:sldMk cId="3748667521" sldId="256"/>
            <ac:spMk id="2" creationId="{326B76E6-8E55-4532-B4C9-362459A30A05}"/>
          </ac:spMkLst>
        </pc:spChg>
        <pc:spChg chg="mod">
          <ac:chgData name="Sarah Price" userId="95cd0e1ec4a49d21" providerId="LiveId" clId="{FFF2258B-31C1-492F-A5E1-BB6FC5DB327C}" dt="2020-05-19T20:45:23.516" v="11986" actId="14100"/>
          <ac:spMkLst>
            <pc:docMk/>
            <pc:sldMk cId="3748667521" sldId="256"/>
            <ac:spMk id="9" creationId="{0BE7B5F1-B5F0-4E49-9715-1E60440DB0DB}"/>
          </ac:spMkLst>
        </pc:spChg>
        <pc:spChg chg="mod">
          <ac:chgData name="Sarah Price" userId="95cd0e1ec4a49d21" providerId="LiveId" clId="{FFF2258B-31C1-492F-A5E1-BB6FC5DB327C}" dt="2020-05-19T20:45:13.808" v="11984" actId="14100"/>
          <ac:spMkLst>
            <pc:docMk/>
            <pc:sldMk cId="3748667521" sldId="256"/>
            <ac:spMk id="12" creationId="{9624165E-2990-4A43-AE2A-1804AB7A4264}"/>
          </ac:spMkLst>
        </pc:spChg>
        <pc:spChg chg="mod">
          <ac:chgData name="Sarah Price" userId="95cd0e1ec4a49d21" providerId="LiveId" clId="{FFF2258B-31C1-492F-A5E1-BB6FC5DB327C}" dt="2020-05-19T19:39:40.760" v="10413" actId="121"/>
          <ac:spMkLst>
            <pc:docMk/>
            <pc:sldMk cId="3748667521" sldId="256"/>
            <ac:spMk id="20" creationId="{00000000-0000-0000-0000-000000000000}"/>
          </ac:spMkLst>
        </pc:spChg>
        <pc:spChg chg="mod">
          <ac:chgData name="Sarah Price" userId="95cd0e1ec4a49d21" providerId="LiveId" clId="{FFF2258B-31C1-492F-A5E1-BB6FC5DB327C}" dt="2020-05-19T20:45:52.058" v="11988" actId="14100"/>
          <ac:spMkLst>
            <pc:docMk/>
            <pc:sldMk cId="3748667521" sldId="256"/>
            <ac:spMk id="21" creationId="{00000000-0000-0000-0000-000000000000}"/>
          </ac:spMkLst>
        </pc:spChg>
        <pc:picChg chg="add del mod">
          <ac:chgData name="Sarah Price" userId="95cd0e1ec4a49d21" providerId="LiveId" clId="{FFF2258B-31C1-492F-A5E1-BB6FC5DB327C}" dt="2020-05-25T19:56:54.626" v="24600"/>
          <ac:picMkLst>
            <pc:docMk/>
            <pc:sldMk cId="3748667521" sldId="256"/>
            <ac:picMk id="3" creationId="{60E2276B-FE95-41E9-9B1F-E0B1335E5FF9}"/>
          </ac:picMkLst>
        </pc:picChg>
        <pc:picChg chg="add del mod">
          <ac:chgData name="Sarah Price" userId="95cd0e1ec4a49d21" providerId="LiveId" clId="{FFF2258B-31C1-492F-A5E1-BB6FC5DB327C}" dt="2020-05-25T20:43:32.545" v="24631"/>
          <ac:picMkLst>
            <pc:docMk/>
            <pc:sldMk cId="3748667521" sldId="256"/>
            <ac:picMk id="4" creationId="{33F5726B-4B2E-44BF-BA0A-BB61876194D9}"/>
          </ac:picMkLst>
        </pc:picChg>
      </pc:sldChg>
      <pc:sldChg chg="modSp del modAnim">
        <pc:chgData name="Sarah Price" userId="95cd0e1ec4a49d21" providerId="LiveId" clId="{FFF2258B-31C1-492F-A5E1-BB6FC5DB327C}" dt="2020-05-11T20:50:13.593" v="8118" actId="2696"/>
        <pc:sldMkLst>
          <pc:docMk/>
          <pc:sldMk cId="1683866232" sldId="257"/>
        </pc:sldMkLst>
        <pc:spChg chg="mod">
          <ac:chgData name="Sarah Price" userId="95cd0e1ec4a49d21" providerId="LiveId" clId="{FFF2258B-31C1-492F-A5E1-BB6FC5DB327C}" dt="2020-05-08T20:07:59.323" v="5539" actId="20577"/>
          <ac:spMkLst>
            <pc:docMk/>
            <pc:sldMk cId="1683866232" sldId="257"/>
            <ac:spMk id="2" creationId="{7F2DA537-9EAD-4C2A-8B8C-B5471C6F5D65}"/>
          </ac:spMkLst>
        </pc:spChg>
        <pc:spChg chg="mod">
          <ac:chgData name="Sarah Price" userId="95cd0e1ec4a49d21" providerId="LiveId" clId="{FFF2258B-31C1-492F-A5E1-BB6FC5DB327C}" dt="2020-05-08T20:08:13.953" v="5540" actId="20577"/>
          <ac:spMkLst>
            <pc:docMk/>
            <pc:sldMk cId="1683866232" sldId="257"/>
            <ac:spMk id="3" creationId="{60106C6B-49E2-4E93-AEC3-AA4886AC999D}"/>
          </ac:spMkLst>
        </pc:spChg>
      </pc:sldChg>
      <pc:sldChg chg="addSp delSp modSp del mod delDesignElem">
        <pc:chgData name="Sarah Price" userId="95cd0e1ec4a49d21" providerId="LiveId" clId="{FFF2258B-31C1-492F-A5E1-BB6FC5DB327C}" dt="2020-05-11T21:23:11.234" v="10330" actId="47"/>
        <pc:sldMkLst>
          <pc:docMk/>
          <pc:sldMk cId="76687850" sldId="258"/>
        </pc:sldMkLst>
        <pc:spChg chg="mod">
          <ac:chgData name="Sarah Price" userId="95cd0e1ec4a49d21" providerId="LiveId" clId="{FFF2258B-31C1-492F-A5E1-BB6FC5DB327C}" dt="2020-05-11T21:16:33.220" v="10054" actId="26606"/>
          <ac:spMkLst>
            <pc:docMk/>
            <pc:sldMk cId="76687850" sldId="258"/>
            <ac:spMk id="2" creationId="{00000000-0000-0000-0000-000000000000}"/>
          </ac:spMkLst>
        </pc:spChg>
        <pc:spChg chg="mod">
          <ac:chgData name="Sarah Price" userId="95cd0e1ec4a49d21" providerId="LiveId" clId="{FFF2258B-31C1-492F-A5E1-BB6FC5DB327C}" dt="2020-05-11T21:16:33.220" v="10054" actId="26606"/>
          <ac:spMkLst>
            <pc:docMk/>
            <pc:sldMk cId="76687850" sldId="258"/>
            <ac:spMk id="3" creationId="{00000000-0000-0000-0000-000000000000}"/>
          </ac:spMkLst>
        </pc:spChg>
        <pc:spChg chg="add del mod">
          <ac:chgData name="Sarah Price" userId="95cd0e1ec4a49d21" providerId="LiveId" clId="{FFF2258B-31C1-492F-A5E1-BB6FC5DB327C}" dt="2020-05-11T21:15:21.745" v="10047" actId="478"/>
          <ac:spMkLst>
            <pc:docMk/>
            <pc:sldMk cId="76687850" sldId="258"/>
            <ac:spMk id="9" creationId="{9A3A14B5-6309-40AD-B3BB-584C9921B0AC}"/>
          </ac:spMkLst>
        </pc:spChg>
        <pc:spChg chg="add del mod">
          <ac:chgData name="Sarah Price" userId="95cd0e1ec4a49d21" providerId="LiveId" clId="{FFF2258B-31C1-492F-A5E1-BB6FC5DB327C}" dt="2020-05-11T20:30:40.140" v="6745" actId="478"/>
          <ac:spMkLst>
            <pc:docMk/>
            <pc:sldMk cId="76687850" sldId="258"/>
            <ac:spMk id="10" creationId="{731ECE8A-535A-4E82-A45D-91044F65357F}"/>
          </ac:spMkLst>
        </pc:spChg>
        <pc:spChg chg="del">
          <ac:chgData name="Sarah Price" userId="95cd0e1ec4a49d21" providerId="LiveId" clId="{FFF2258B-31C1-492F-A5E1-BB6FC5DB327C}" dt="2020-05-11T21:15:59.757" v="10052"/>
          <ac:spMkLst>
            <pc:docMk/>
            <pc:sldMk cId="76687850" sldId="258"/>
            <ac:spMk id="19" creationId="{72D643E5-82F7-4D0F-AE6E-9F3D78807A9F}"/>
          </ac:spMkLst>
        </pc:spChg>
        <pc:spChg chg="del">
          <ac:chgData name="Sarah Price" userId="95cd0e1ec4a49d21" providerId="LiveId" clId="{FFF2258B-31C1-492F-A5E1-BB6FC5DB327C}" dt="2020-05-11T21:15:59.757" v="10052"/>
          <ac:spMkLst>
            <pc:docMk/>
            <pc:sldMk cId="76687850" sldId="258"/>
            <ac:spMk id="21" creationId="{A0E7872E-86B7-4DE9-9203-0E35EFA2B833}"/>
          </ac:spMkLst>
        </pc:spChg>
        <pc:spChg chg="del">
          <ac:chgData name="Sarah Price" userId="95cd0e1ec4a49d21" providerId="LiveId" clId="{FFF2258B-31C1-492F-A5E1-BB6FC5DB327C}" dt="2020-05-11T21:15:59.757" v="10052"/>
          <ac:spMkLst>
            <pc:docMk/>
            <pc:sldMk cId="76687850" sldId="258"/>
            <ac:spMk id="25" creationId="{31A5D261-FD30-4BA9-B896-E4818981D819}"/>
          </ac:spMkLst>
        </pc:spChg>
        <pc:spChg chg="add del">
          <ac:chgData name="Sarah Price" userId="95cd0e1ec4a49d21" providerId="LiveId" clId="{FFF2258B-31C1-492F-A5E1-BB6FC5DB327C}" dt="2020-05-11T21:22:15.332" v="10304"/>
          <ac:spMkLst>
            <pc:docMk/>
            <pc:sldMk cId="76687850" sldId="258"/>
            <ac:spMk id="26" creationId="{72D643E5-82F7-4D0F-AE6E-9F3D78807A9F}"/>
          </ac:spMkLst>
        </pc:spChg>
        <pc:spChg chg="add del">
          <ac:chgData name="Sarah Price" userId="95cd0e1ec4a49d21" providerId="LiveId" clId="{FFF2258B-31C1-492F-A5E1-BB6FC5DB327C}" dt="2020-05-11T21:22:15.332" v="10304"/>
          <ac:spMkLst>
            <pc:docMk/>
            <pc:sldMk cId="76687850" sldId="258"/>
            <ac:spMk id="27" creationId="{A0E7872E-86B7-4DE9-9203-0E35EFA2B833}"/>
          </ac:spMkLst>
        </pc:spChg>
        <pc:spChg chg="add del">
          <ac:chgData name="Sarah Price" userId="95cd0e1ec4a49d21" providerId="LiveId" clId="{FFF2258B-31C1-492F-A5E1-BB6FC5DB327C}" dt="2020-05-11T21:22:15.332" v="10304"/>
          <ac:spMkLst>
            <pc:docMk/>
            <pc:sldMk cId="76687850" sldId="258"/>
            <ac:spMk id="29" creationId="{31A5D261-FD30-4BA9-B896-E4818981D819}"/>
          </ac:spMkLst>
        </pc:spChg>
        <pc:picChg chg="add mod">
          <ac:chgData name="Sarah Price" userId="95cd0e1ec4a49d21" providerId="LiveId" clId="{FFF2258B-31C1-492F-A5E1-BB6FC5DB327C}" dt="2020-05-11T21:15:32.980" v="10048" actId="27957"/>
          <ac:picMkLst>
            <pc:docMk/>
            <pc:sldMk cId="76687850" sldId="258"/>
            <ac:picMk id="13" creationId="{84882311-F107-446C-AF05-5232D6C4E51F}"/>
          </ac:picMkLst>
        </pc:picChg>
        <pc:cxnChg chg="del">
          <ac:chgData name="Sarah Price" userId="95cd0e1ec4a49d21" providerId="LiveId" clId="{FFF2258B-31C1-492F-A5E1-BB6FC5DB327C}" dt="2020-05-11T21:15:59.757" v="10052"/>
          <ac:cxnSpMkLst>
            <pc:docMk/>
            <pc:sldMk cId="76687850" sldId="258"/>
            <ac:cxnSpMk id="23" creationId="{65F4F969-2128-4C49-8DC9-12091F9F9050}"/>
          </ac:cxnSpMkLst>
        </pc:cxnChg>
        <pc:cxnChg chg="add del">
          <ac:chgData name="Sarah Price" userId="95cd0e1ec4a49d21" providerId="LiveId" clId="{FFF2258B-31C1-492F-A5E1-BB6FC5DB327C}" dt="2020-05-11T21:22:15.332" v="10304"/>
          <ac:cxnSpMkLst>
            <pc:docMk/>
            <pc:sldMk cId="76687850" sldId="258"/>
            <ac:cxnSpMk id="28" creationId="{65F4F969-2128-4C49-8DC9-12091F9F9050}"/>
          </ac:cxnSpMkLst>
        </pc:cxnChg>
      </pc:sldChg>
      <pc:sldChg chg="addSp delSp modSp del mod modAnim modNotesTx">
        <pc:chgData name="Sarah Price" userId="95cd0e1ec4a49d21" providerId="LiveId" clId="{FFF2258B-31C1-492F-A5E1-BB6FC5DB327C}" dt="2020-05-19T20:49:45.945" v="11998" actId="47"/>
        <pc:sldMkLst>
          <pc:docMk/>
          <pc:sldMk cId="3086073451" sldId="260"/>
        </pc:sldMkLst>
        <pc:spChg chg="mod">
          <ac:chgData name="Sarah Price" userId="95cd0e1ec4a49d21" providerId="LiveId" clId="{FFF2258B-31C1-492F-A5E1-BB6FC5DB327C}" dt="2020-05-19T19:50:37.855" v="10598" actId="14100"/>
          <ac:spMkLst>
            <pc:docMk/>
            <pc:sldMk cId="3086073451" sldId="260"/>
            <ac:spMk id="2" creationId="{00000000-0000-0000-0000-000000000000}"/>
          </ac:spMkLst>
        </pc:spChg>
        <pc:spChg chg="mod">
          <ac:chgData name="Sarah Price" userId="95cd0e1ec4a49d21" providerId="LiveId" clId="{FFF2258B-31C1-492F-A5E1-BB6FC5DB327C}" dt="2020-05-19T19:53:16.704" v="10651" actId="255"/>
          <ac:spMkLst>
            <pc:docMk/>
            <pc:sldMk cId="3086073451" sldId="260"/>
            <ac:spMk id="3" creationId="{00000000-0000-0000-0000-000000000000}"/>
          </ac:spMkLst>
        </pc:spChg>
        <pc:spChg chg="add del mod">
          <ac:chgData name="Sarah Price" userId="95cd0e1ec4a49d21" providerId="LiveId" clId="{FFF2258B-31C1-492F-A5E1-BB6FC5DB327C}" dt="2020-05-11T21:20:01.648" v="10220"/>
          <ac:spMkLst>
            <pc:docMk/>
            <pc:sldMk cId="3086073451" sldId="260"/>
            <ac:spMk id="4" creationId="{A0F235AE-FC7C-46CA-AEE2-8F21BD1DB1F2}"/>
          </ac:spMkLst>
        </pc:spChg>
      </pc:sldChg>
      <pc:sldChg chg="modSp del mod modAnim modNotesTx">
        <pc:chgData name="Sarah Price" userId="95cd0e1ec4a49d21" providerId="LiveId" clId="{FFF2258B-31C1-492F-A5E1-BB6FC5DB327C}" dt="2020-05-19T20:18:54.903" v="11650" actId="2696"/>
        <pc:sldMkLst>
          <pc:docMk/>
          <pc:sldMk cId="3012853064" sldId="265"/>
        </pc:sldMkLst>
        <pc:spChg chg="mod">
          <ac:chgData name="Sarah Price" userId="95cd0e1ec4a49d21" providerId="LiveId" clId="{FFF2258B-31C1-492F-A5E1-BB6FC5DB327C}" dt="2020-05-19T20:09:04.677" v="11478" actId="255"/>
          <ac:spMkLst>
            <pc:docMk/>
            <pc:sldMk cId="3012853064" sldId="265"/>
            <ac:spMk id="2" creationId="{7F2DA537-9EAD-4C2A-8B8C-B5471C6F5D65}"/>
          </ac:spMkLst>
        </pc:spChg>
        <pc:spChg chg="mod">
          <ac:chgData name="Sarah Price" userId="95cd0e1ec4a49d21" providerId="LiveId" clId="{FFF2258B-31C1-492F-A5E1-BB6FC5DB327C}" dt="2020-05-19T20:10:40.384" v="11580" actId="20577"/>
          <ac:spMkLst>
            <pc:docMk/>
            <pc:sldMk cId="3012853064" sldId="265"/>
            <ac:spMk id="3" creationId="{60106C6B-49E2-4E93-AEC3-AA4886AC999D}"/>
          </ac:spMkLst>
        </pc:spChg>
      </pc:sldChg>
      <pc:sldChg chg="modSp add del modAnim modNotesTx">
        <pc:chgData name="Sarah Price" userId="95cd0e1ec4a49d21" providerId="LiveId" clId="{FFF2258B-31C1-492F-A5E1-BB6FC5DB327C}" dt="2020-05-08T20:20:33.976" v="6670" actId="47"/>
        <pc:sldMkLst>
          <pc:docMk/>
          <pc:sldMk cId="2885974044" sldId="266"/>
        </pc:sldMkLst>
        <pc:spChg chg="mod">
          <ac:chgData name="Sarah Price" userId="95cd0e1ec4a49d21" providerId="LiveId" clId="{FFF2258B-31C1-492F-A5E1-BB6FC5DB327C}" dt="2020-05-08T20:20:21.773" v="6667" actId="20577"/>
          <ac:spMkLst>
            <pc:docMk/>
            <pc:sldMk cId="2885974044" sldId="266"/>
            <ac:spMk id="3" creationId="{60106C6B-49E2-4E93-AEC3-AA4886AC999D}"/>
          </ac:spMkLst>
        </pc:spChg>
      </pc:sldChg>
      <pc:sldChg chg="addSp delSp modSp mod modTransition setBg">
        <pc:chgData name="Sarah Price" userId="95cd0e1ec4a49d21" providerId="LiveId" clId="{FFF2258B-31C1-492F-A5E1-BB6FC5DB327C}" dt="2020-05-25T21:42:48.290" v="25839" actId="6549"/>
        <pc:sldMkLst>
          <pc:docMk/>
          <pc:sldMk cId="2194593934" sldId="267"/>
        </pc:sldMkLst>
        <pc:spChg chg="mod">
          <ac:chgData name="Sarah Price" userId="95cd0e1ec4a49d21" providerId="LiveId" clId="{FFF2258B-31C1-492F-A5E1-BB6FC5DB327C}" dt="2020-05-19T20:22:49.146" v="11671" actId="26606"/>
          <ac:spMkLst>
            <pc:docMk/>
            <pc:sldMk cId="2194593934" sldId="267"/>
            <ac:spMk id="2" creationId="{00000000-0000-0000-0000-000000000000}"/>
          </ac:spMkLst>
        </pc:spChg>
        <pc:spChg chg="mod">
          <ac:chgData name="Sarah Price" userId="95cd0e1ec4a49d21" providerId="LiveId" clId="{FFF2258B-31C1-492F-A5E1-BB6FC5DB327C}" dt="2020-05-25T21:42:48.290" v="25839" actId="6549"/>
          <ac:spMkLst>
            <pc:docMk/>
            <pc:sldMk cId="2194593934" sldId="267"/>
            <ac:spMk id="3" creationId="{00000000-0000-0000-0000-000000000000}"/>
          </ac:spMkLst>
        </pc:spChg>
        <pc:spChg chg="add del">
          <ac:chgData name="Sarah Price" userId="95cd0e1ec4a49d21" providerId="LiveId" clId="{FFF2258B-31C1-492F-A5E1-BB6FC5DB327C}" dt="2020-05-19T20:22:49.131" v="11670" actId="26606"/>
          <ac:spMkLst>
            <pc:docMk/>
            <pc:sldMk cId="2194593934" sldId="267"/>
            <ac:spMk id="8" creationId="{36E27C40-104A-4C05-A382-21A40999A1D7}"/>
          </ac:spMkLst>
        </pc:spChg>
        <pc:spChg chg="add del">
          <ac:chgData name="Sarah Price" userId="95cd0e1ec4a49d21" providerId="LiveId" clId="{FFF2258B-31C1-492F-A5E1-BB6FC5DB327C}" dt="2020-05-19T20:22:49.131" v="11670" actId="26606"/>
          <ac:spMkLst>
            <pc:docMk/>
            <pc:sldMk cId="2194593934" sldId="267"/>
            <ac:spMk id="10" creationId="{04661E0A-D985-4931-BBAF-B73C8B9865CB}"/>
          </ac:spMkLst>
        </pc:spChg>
        <pc:spChg chg="add del">
          <ac:chgData name="Sarah Price" userId="95cd0e1ec4a49d21" providerId="LiveId" clId="{FFF2258B-31C1-492F-A5E1-BB6FC5DB327C}" dt="2020-05-19T20:22:49.131" v="11670" actId="26606"/>
          <ac:spMkLst>
            <pc:docMk/>
            <pc:sldMk cId="2194593934" sldId="267"/>
            <ac:spMk id="12" creationId="{2A0F9152-48E3-49B1-872D-898BCB713AE4}"/>
          </ac:spMkLst>
        </pc:spChg>
        <pc:spChg chg="add del">
          <ac:chgData name="Sarah Price" userId="95cd0e1ec4a49d21" providerId="LiveId" clId="{FFF2258B-31C1-492F-A5E1-BB6FC5DB327C}" dt="2020-05-19T20:22:49.131" v="11670" actId="26606"/>
          <ac:spMkLst>
            <pc:docMk/>
            <pc:sldMk cId="2194593934" sldId="267"/>
            <ac:spMk id="14" creationId="{23489F6D-90F9-4863-AC28-04E23B84E08A}"/>
          </ac:spMkLst>
        </pc:spChg>
        <pc:spChg chg="add">
          <ac:chgData name="Sarah Price" userId="95cd0e1ec4a49d21" providerId="LiveId" clId="{FFF2258B-31C1-492F-A5E1-BB6FC5DB327C}" dt="2020-05-19T20:22:49.146" v="11671" actId="26606"/>
          <ac:spMkLst>
            <pc:docMk/>
            <pc:sldMk cId="2194593934" sldId="267"/>
            <ac:spMk id="18" creationId="{582C4845-0D78-4D23-853C-D2B548EAEE50}"/>
          </ac:spMkLst>
        </pc:spChg>
        <pc:cxnChg chg="add del">
          <ac:chgData name="Sarah Price" userId="95cd0e1ec4a49d21" providerId="LiveId" clId="{FFF2258B-31C1-492F-A5E1-BB6FC5DB327C}" dt="2020-05-19T20:22:49.131" v="11670" actId="26606"/>
          <ac:cxnSpMkLst>
            <pc:docMk/>
            <pc:sldMk cId="2194593934" sldId="267"/>
            <ac:cxnSpMk id="16" creationId="{B3CFF822-5B88-4257-86DB-464E3C755FE2}"/>
          </ac:cxnSpMkLst>
        </pc:cxnChg>
        <pc:cxnChg chg="add">
          <ac:chgData name="Sarah Price" userId="95cd0e1ec4a49d21" providerId="LiveId" clId="{FFF2258B-31C1-492F-A5E1-BB6FC5DB327C}" dt="2020-05-19T20:22:49.146" v="11671" actId="26606"/>
          <ac:cxnSpMkLst>
            <pc:docMk/>
            <pc:sldMk cId="2194593934" sldId="267"/>
            <ac:cxnSpMk id="19" creationId="{4E5365E6-B851-45B6-821E-CBF24C76A2F8}"/>
          </ac:cxnSpMkLst>
        </pc:cxnChg>
      </pc:sldChg>
      <pc:sldChg chg="addSp delSp modSp del mod">
        <pc:chgData name="Sarah Price" userId="95cd0e1ec4a49d21" providerId="LiveId" clId="{FFF2258B-31C1-492F-A5E1-BB6FC5DB327C}" dt="2020-05-11T21:20:34.479" v="10280" actId="2696"/>
        <pc:sldMkLst>
          <pc:docMk/>
          <pc:sldMk cId="3059021778" sldId="268"/>
        </pc:sldMkLst>
        <pc:spChg chg="add del mod">
          <ac:chgData name="Sarah Price" userId="95cd0e1ec4a49d21" providerId="LiveId" clId="{FFF2258B-31C1-492F-A5E1-BB6FC5DB327C}" dt="2020-05-08T19:13:44.732" v="46" actId="21"/>
          <ac:spMkLst>
            <pc:docMk/>
            <pc:sldMk cId="3059021778" sldId="268"/>
            <ac:spMk id="2" creationId="{00000000-0000-0000-0000-000000000000}"/>
          </ac:spMkLst>
        </pc:spChg>
        <pc:spChg chg="add del mod">
          <ac:chgData name="Sarah Price" userId="95cd0e1ec4a49d21" providerId="LiveId" clId="{FFF2258B-31C1-492F-A5E1-BB6FC5DB327C}" dt="2020-05-08T19:13:44.732" v="46" actId="21"/>
          <ac:spMkLst>
            <pc:docMk/>
            <pc:sldMk cId="3059021778" sldId="268"/>
            <ac:spMk id="4" creationId="{E5F64629-4F4C-445C-A7CC-533508FD3104}"/>
          </ac:spMkLst>
        </pc:spChg>
        <pc:spChg chg="add del mod">
          <ac:chgData name="Sarah Price" userId="95cd0e1ec4a49d21" providerId="LiveId" clId="{FFF2258B-31C1-492F-A5E1-BB6FC5DB327C}" dt="2020-05-08T19:13:44.732" v="46" actId="21"/>
          <ac:spMkLst>
            <pc:docMk/>
            <pc:sldMk cId="3059021778" sldId="268"/>
            <ac:spMk id="6" creationId="{58BC60CD-BC53-468E-80D4-2E7DB46187FC}"/>
          </ac:spMkLst>
        </pc:spChg>
        <pc:spChg chg="add del mod">
          <ac:chgData name="Sarah Price" userId="95cd0e1ec4a49d21" providerId="LiveId" clId="{FFF2258B-31C1-492F-A5E1-BB6FC5DB327C}" dt="2020-05-08T19:14:06.958" v="53" actId="1076"/>
          <ac:spMkLst>
            <pc:docMk/>
            <pc:sldMk cId="3059021778" sldId="268"/>
            <ac:spMk id="8" creationId="{8B793E89-E750-49A5-9572-15BD92C3C331}"/>
          </ac:spMkLst>
        </pc:spChg>
      </pc:sldChg>
      <pc:sldChg chg="modSp del">
        <pc:chgData name="Sarah Price" userId="95cd0e1ec4a49d21" providerId="LiveId" clId="{FFF2258B-31C1-492F-A5E1-BB6FC5DB327C}" dt="2020-05-11T21:18:12.914" v="10105" actId="47"/>
        <pc:sldMkLst>
          <pc:docMk/>
          <pc:sldMk cId="4047423766" sldId="271"/>
        </pc:sldMkLst>
        <pc:spChg chg="mod">
          <ac:chgData name="Sarah Price" userId="95cd0e1ec4a49d21" providerId="LiveId" clId="{FFF2258B-31C1-492F-A5E1-BB6FC5DB327C}" dt="2020-05-11T21:16:04.922" v="10053"/>
          <ac:spMkLst>
            <pc:docMk/>
            <pc:sldMk cId="4047423766" sldId="271"/>
            <ac:spMk id="2" creationId="{00000000-0000-0000-0000-000000000000}"/>
          </ac:spMkLst>
        </pc:spChg>
      </pc:sldChg>
      <pc:sldChg chg="addSp delSp modSp mod ord modTransition setBg modAnim delDesignElem">
        <pc:chgData name="Sarah Price" userId="95cd0e1ec4a49d21" providerId="LiveId" clId="{FFF2258B-31C1-492F-A5E1-BB6FC5DB327C}" dt="2020-05-25T20:43:32.545" v="24631"/>
        <pc:sldMkLst>
          <pc:docMk/>
          <pc:sldMk cId="946111826" sldId="272"/>
        </pc:sldMkLst>
        <pc:spChg chg="mod">
          <ac:chgData name="Sarah Price" userId="95cd0e1ec4a49d21" providerId="LiveId" clId="{FFF2258B-31C1-492F-A5E1-BB6FC5DB327C}" dt="2020-05-11T21:24:56.292" v="10366"/>
          <ac:spMkLst>
            <pc:docMk/>
            <pc:sldMk cId="946111826" sldId="272"/>
            <ac:spMk id="2" creationId="{00000000-0000-0000-0000-000000000000}"/>
          </ac:spMkLst>
        </pc:spChg>
        <pc:spChg chg="add del">
          <ac:chgData name="Sarah Price" userId="95cd0e1ec4a49d21" providerId="LiveId" clId="{FFF2258B-31C1-492F-A5E1-BB6FC5DB327C}" dt="2020-05-11T21:26:16.742" v="10375"/>
          <ac:spMkLst>
            <pc:docMk/>
            <pc:sldMk cId="946111826" sldId="272"/>
            <ac:spMk id="7" creationId="{3F5C8966-8F76-44BB-93A9-D4DD08D91ECB}"/>
          </ac:spMkLst>
        </pc:spChg>
        <pc:grpChg chg="add del">
          <ac:chgData name="Sarah Price" userId="95cd0e1ec4a49d21" providerId="LiveId" clId="{FFF2258B-31C1-492F-A5E1-BB6FC5DB327C}" dt="2020-05-11T21:26:16.742" v="10375"/>
          <ac:grpSpMkLst>
            <pc:docMk/>
            <pc:sldMk cId="946111826" sldId="272"/>
            <ac:grpSpMk id="9" creationId="{18A6A76D-4C60-45E3-8475-C82240197033}"/>
          </ac:grpSpMkLst>
        </pc:grpChg>
        <pc:grpChg chg="add del">
          <ac:chgData name="Sarah Price" userId="95cd0e1ec4a49d21" providerId="LiveId" clId="{FFF2258B-31C1-492F-A5E1-BB6FC5DB327C}" dt="2020-05-11T21:26:16.742" v="10375"/>
          <ac:grpSpMkLst>
            <pc:docMk/>
            <pc:sldMk cId="946111826" sldId="272"/>
            <ac:grpSpMk id="14" creationId="{BF6BF822-EFD3-496B-B691-5F76809F4918}"/>
          </ac:grpSpMkLst>
        </pc:grpChg>
        <pc:picChg chg="add del mod">
          <ac:chgData name="Sarah Price" userId="95cd0e1ec4a49d21" providerId="LiveId" clId="{FFF2258B-31C1-492F-A5E1-BB6FC5DB327C}" dt="2020-05-25T20:43:32.545" v="24631"/>
          <ac:picMkLst>
            <pc:docMk/>
            <pc:sldMk cId="946111826" sldId="272"/>
            <ac:picMk id="3" creationId="{95383B3C-9C55-4A61-8E2A-D519A6AAB7A1}"/>
          </ac:picMkLst>
        </pc:picChg>
      </pc:sldChg>
      <pc:sldChg chg="modSp del mod">
        <pc:chgData name="Sarah Price" userId="95cd0e1ec4a49d21" providerId="LiveId" clId="{FFF2258B-31C1-492F-A5E1-BB6FC5DB327C}" dt="2020-05-11T21:19:44.011" v="10217" actId="47"/>
        <pc:sldMkLst>
          <pc:docMk/>
          <pc:sldMk cId="1122086167" sldId="274"/>
        </pc:sldMkLst>
        <pc:spChg chg="mod">
          <ac:chgData name="Sarah Price" userId="95cd0e1ec4a49d21" providerId="LiveId" clId="{FFF2258B-31C1-492F-A5E1-BB6FC5DB327C}" dt="2020-05-08T19:14:30.465" v="54" actId="14100"/>
          <ac:spMkLst>
            <pc:docMk/>
            <pc:sldMk cId="1122086167" sldId="274"/>
            <ac:spMk id="2" creationId="{00000000-0000-0000-0000-000000000000}"/>
          </ac:spMkLst>
        </pc:spChg>
        <pc:spChg chg="mod">
          <ac:chgData name="Sarah Price" userId="95cd0e1ec4a49d21" providerId="LiveId" clId="{FFF2258B-31C1-492F-A5E1-BB6FC5DB327C}" dt="2020-05-08T20:07:14.431" v="5487" actId="1076"/>
          <ac:spMkLst>
            <pc:docMk/>
            <pc:sldMk cId="1122086167" sldId="274"/>
            <ac:spMk id="8" creationId="{8B793E89-E750-49A5-9572-15BD92C3C331}"/>
          </ac:spMkLst>
        </pc:spChg>
      </pc:sldChg>
      <pc:sldChg chg="modSp del mod modAnim modNotesTx">
        <pc:chgData name="Sarah Price" userId="95cd0e1ec4a49d21" providerId="LiveId" clId="{FFF2258B-31C1-492F-A5E1-BB6FC5DB327C}" dt="2020-05-19T20:58:42.924" v="12149" actId="2696"/>
        <pc:sldMkLst>
          <pc:docMk/>
          <pc:sldMk cId="92912955" sldId="275"/>
        </pc:sldMkLst>
        <pc:spChg chg="mod">
          <ac:chgData name="Sarah Price" userId="95cd0e1ec4a49d21" providerId="LiveId" clId="{FFF2258B-31C1-492F-A5E1-BB6FC5DB327C}" dt="2020-05-19T20:07:58.620" v="11459" actId="121"/>
          <ac:spMkLst>
            <pc:docMk/>
            <pc:sldMk cId="92912955" sldId="275"/>
            <ac:spMk id="2" creationId="{00000000-0000-0000-0000-000000000000}"/>
          </ac:spMkLst>
        </pc:spChg>
        <pc:spChg chg="mod">
          <ac:chgData name="Sarah Price" userId="95cd0e1ec4a49d21" providerId="LiveId" clId="{FFF2258B-31C1-492F-A5E1-BB6FC5DB327C}" dt="2020-05-19T20:10:58.478" v="11582" actId="2711"/>
          <ac:spMkLst>
            <pc:docMk/>
            <pc:sldMk cId="92912955" sldId="275"/>
            <ac:spMk id="3" creationId="{00000000-0000-0000-0000-000000000000}"/>
          </ac:spMkLst>
        </pc:spChg>
      </pc:sldChg>
      <pc:sldChg chg="addSp delSp modSp mod modTransition modAnim modNotesTx">
        <pc:chgData name="Sarah Price" userId="95cd0e1ec4a49d21" providerId="LiveId" clId="{FFF2258B-31C1-492F-A5E1-BB6FC5DB327C}" dt="2020-05-25T20:43:32.545" v="24631"/>
        <pc:sldMkLst>
          <pc:docMk/>
          <pc:sldMk cId="2914231217" sldId="276"/>
        </pc:sldMkLst>
        <pc:spChg chg="mod">
          <ac:chgData name="Sarah Price" userId="95cd0e1ec4a49d21" providerId="LiveId" clId="{FFF2258B-31C1-492F-A5E1-BB6FC5DB327C}" dt="2020-05-19T19:51:25.124" v="10607" actId="207"/>
          <ac:spMkLst>
            <pc:docMk/>
            <pc:sldMk cId="2914231217" sldId="276"/>
            <ac:spMk id="2" creationId="{00000000-0000-0000-0000-000000000000}"/>
          </ac:spMkLst>
        </pc:spChg>
        <pc:spChg chg="mod">
          <ac:chgData name="Sarah Price" userId="95cd0e1ec4a49d21" providerId="LiveId" clId="{FFF2258B-31C1-492F-A5E1-BB6FC5DB327C}" dt="2020-05-25T13:49:55.401" v="23630" actId="20577"/>
          <ac:spMkLst>
            <pc:docMk/>
            <pc:sldMk cId="2914231217" sldId="276"/>
            <ac:spMk id="3" creationId="{00000000-0000-0000-0000-000000000000}"/>
          </ac:spMkLst>
        </pc:spChg>
        <pc:picChg chg="add del mod">
          <ac:chgData name="Sarah Price" userId="95cd0e1ec4a49d21" providerId="LiveId" clId="{FFF2258B-31C1-492F-A5E1-BB6FC5DB327C}" dt="2020-05-25T20:43:32.545" v="24631"/>
          <ac:picMkLst>
            <pc:docMk/>
            <pc:sldMk cId="2914231217" sldId="276"/>
            <ac:picMk id="4" creationId="{BB48A1A4-84E0-42A5-AC48-D07789D8208E}"/>
          </ac:picMkLst>
        </pc:picChg>
      </pc:sldChg>
      <pc:sldChg chg="modSp del mod modAnim">
        <pc:chgData name="Sarah Price" userId="95cd0e1ec4a49d21" providerId="LiveId" clId="{FFF2258B-31C1-492F-A5E1-BB6FC5DB327C}" dt="2020-05-19T20:54:09.570" v="12113" actId="47"/>
        <pc:sldMkLst>
          <pc:docMk/>
          <pc:sldMk cId="1051410793" sldId="277"/>
        </pc:sldMkLst>
        <pc:spChg chg="mod">
          <ac:chgData name="Sarah Price" userId="95cd0e1ec4a49d21" providerId="LiveId" clId="{FFF2258B-31C1-492F-A5E1-BB6FC5DB327C}" dt="2020-05-19T19:43:47.057" v="10467" actId="255"/>
          <ac:spMkLst>
            <pc:docMk/>
            <pc:sldMk cId="1051410793" sldId="277"/>
            <ac:spMk id="2" creationId="{4CDD6453-986D-4947-B189-71662F727D5F}"/>
          </ac:spMkLst>
        </pc:spChg>
        <pc:spChg chg="mod">
          <ac:chgData name="Sarah Price" userId="95cd0e1ec4a49d21" providerId="LiveId" clId="{FFF2258B-31C1-492F-A5E1-BB6FC5DB327C}" dt="2020-05-19T19:47:35.825" v="10569" actId="207"/>
          <ac:spMkLst>
            <pc:docMk/>
            <pc:sldMk cId="1051410793" sldId="277"/>
            <ac:spMk id="4" creationId="{1191FD88-F63B-4736-BBFF-CE0505BB1309}"/>
          </ac:spMkLst>
        </pc:spChg>
      </pc:sldChg>
      <pc:sldChg chg="delSp modSp del mod modAnim">
        <pc:chgData name="Sarah Price" userId="95cd0e1ec4a49d21" providerId="LiveId" clId="{FFF2258B-31C1-492F-A5E1-BB6FC5DB327C}" dt="2020-05-19T20:04:34.513" v="11364" actId="2696"/>
        <pc:sldMkLst>
          <pc:docMk/>
          <pc:sldMk cId="1177085915" sldId="278"/>
        </pc:sldMkLst>
        <pc:spChg chg="mod">
          <ac:chgData name="Sarah Price" userId="95cd0e1ec4a49d21" providerId="LiveId" clId="{FFF2258B-31C1-492F-A5E1-BB6FC5DB327C}" dt="2020-05-11T21:30:01.315" v="10395" actId="2711"/>
          <ac:spMkLst>
            <pc:docMk/>
            <pc:sldMk cId="1177085915" sldId="278"/>
            <ac:spMk id="5" creationId="{450DA6C6-4355-4140-9C36-CF4166538CF9}"/>
          </ac:spMkLst>
        </pc:spChg>
        <pc:spChg chg="mod">
          <ac:chgData name="Sarah Price" userId="95cd0e1ec4a49d21" providerId="LiveId" clId="{FFF2258B-31C1-492F-A5E1-BB6FC5DB327C}" dt="2020-05-11T21:30:01.315" v="10395" actId="2711"/>
          <ac:spMkLst>
            <pc:docMk/>
            <pc:sldMk cId="1177085915" sldId="278"/>
            <ac:spMk id="21" creationId="{33D9852E-2C5F-4F78-B22E-A4D938C79E3B}"/>
          </ac:spMkLst>
        </pc:spChg>
        <pc:picChg chg="del mod">
          <ac:chgData name="Sarah Price" userId="95cd0e1ec4a49d21" providerId="LiveId" clId="{FFF2258B-31C1-492F-A5E1-BB6FC5DB327C}" dt="2020-05-19T20:04:09.128" v="11359" actId="478"/>
          <ac:picMkLst>
            <pc:docMk/>
            <pc:sldMk cId="1177085915" sldId="278"/>
            <ac:picMk id="25" creationId="{61B17EDA-4F26-4700-A3CD-6B30CBA17332}"/>
          </ac:picMkLst>
        </pc:picChg>
      </pc:sldChg>
      <pc:sldChg chg="addSp delSp modSp del mod delAnim modAnim">
        <pc:chgData name="Sarah Price" userId="95cd0e1ec4a49d21" providerId="LiveId" clId="{FFF2258B-31C1-492F-A5E1-BB6FC5DB327C}" dt="2020-05-19T19:57:50.569" v="10724" actId="47"/>
        <pc:sldMkLst>
          <pc:docMk/>
          <pc:sldMk cId="2903607078" sldId="279"/>
        </pc:sldMkLst>
        <pc:spChg chg="add mod">
          <ac:chgData name="Sarah Price" userId="95cd0e1ec4a49d21" providerId="LiveId" clId="{FFF2258B-31C1-492F-A5E1-BB6FC5DB327C}" dt="2020-05-11T21:29:54.093" v="10394" actId="2711"/>
          <ac:spMkLst>
            <pc:docMk/>
            <pc:sldMk cId="2903607078" sldId="279"/>
            <ac:spMk id="4" creationId="{478CC1BF-DDCD-4315-92DA-76FBF1B93044}"/>
          </ac:spMkLst>
        </pc:spChg>
        <pc:spChg chg="mod">
          <ac:chgData name="Sarah Price" userId="95cd0e1ec4a49d21" providerId="LiveId" clId="{FFF2258B-31C1-492F-A5E1-BB6FC5DB327C}" dt="2020-05-11T21:29:54.093" v="10394" actId="2711"/>
          <ac:spMkLst>
            <pc:docMk/>
            <pc:sldMk cId="2903607078" sldId="279"/>
            <ac:spMk id="5" creationId="{450DA6C6-4355-4140-9C36-CF4166538CF9}"/>
          </ac:spMkLst>
        </pc:spChg>
        <pc:spChg chg="del mod">
          <ac:chgData name="Sarah Price" userId="95cd0e1ec4a49d21" providerId="LiveId" clId="{FFF2258B-31C1-492F-A5E1-BB6FC5DB327C}" dt="2020-05-08T20:13:43.809" v="5905"/>
          <ac:spMkLst>
            <pc:docMk/>
            <pc:sldMk cId="2903607078" sldId="279"/>
            <ac:spMk id="22" creationId="{45C32462-07B9-45EC-B628-7377943FD011}"/>
          </ac:spMkLst>
        </pc:spChg>
      </pc:sldChg>
      <pc:sldChg chg="addSp delSp modSp mod modTransition setBg modAnim modNotesTx">
        <pc:chgData name="Sarah Price" userId="95cd0e1ec4a49d21" providerId="LiveId" clId="{FFF2258B-31C1-492F-A5E1-BB6FC5DB327C}" dt="2020-05-25T20:43:32.545" v="24631"/>
        <pc:sldMkLst>
          <pc:docMk/>
          <pc:sldMk cId="2177281525" sldId="280"/>
        </pc:sldMkLst>
        <pc:spChg chg="mod">
          <ac:chgData name="Sarah Price" userId="95cd0e1ec4a49d21" providerId="LiveId" clId="{FFF2258B-31C1-492F-A5E1-BB6FC5DB327C}" dt="2020-05-24T10:32:35.098" v="20497" actId="26606"/>
          <ac:spMkLst>
            <pc:docMk/>
            <pc:sldMk cId="2177281525" sldId="280"/>
            <ac:spMk id="2" creationId="{7F2DA537-9EAD-4C2A-8B8C-B5471C6F5D65}"/>
          </ac:spMkLst>
        </pc:spChg>
        <pc:spChg chg="mod ord">
          <ac:chgData name="Sarah Price" userId="95cd0e1ec4a49d21" providerId="LiveId" clId="{FFF2258B-31C1-492F-A5E1-BB6FC5DB327C}" dt="2020-05-24T10:33:12.159" v="20504" actId="20577"/>
          <ac:spMkLst>
            <pc:docMk/>
            <pc:sldMk cId="2177281525" sldId="280"/>
            <ac:spMk id="3" creationId="{60106C6B-49E2-4E93-AEC3-AA4886AC999D}"/>
          </ac:spMkLst>
        </pc:spChg>
        <pc:spChg chg="add del">
          <ac:chgData name="Sarah Price" userId="95cd0e1ec4a49d21" providerId="LiveId" clId="{FFF2258B-31C1-492F-A5E1-BB6FC5DB327C}" dt="2020-05-19T19:56:25.835" v="10688" actId="26606"/>
          <ac:spMkLst>
            <pc:docMk/>
            <pc:sldMk cId="2177281525" sldId="280"/>
            <ac:spMk id="56" creationId="{8957D967-3860-45AF-9148-08DB6207C735}"/>
          </ac:spMkLst>
        </pc:spChg>
        <pc:spChg chg="add del">
          <ac:chgData name="Sarah Price" userId="95cd0e1ec4a49d21" providerId="LiveId" clId="{FFF2258B-31C1-492F-A5E1-BB6FC5DB327C}" dt="2020-05-19T20:04:58.046" v="11367" actId="26606"/>
          <ac:spMkLst>
            <pc:docMk/>
            <pc:sldMk cId="2177281525" sldId="280"/>
            <ac:spMk id="63" creationId="{8957D967-3860-45AF-9148-08DB6207C735}"/>
          </ac:spMkLst>
        </pc:spChg>
        <pc:spChg chg="add del">
          <ac:chgData name="Sarah Price" userId="95cd0e1ec4a49d21" providerId="LiveId" clId="{FFF2258B-31C1-492F-A5E1-BB6FC5DB327C}" dt="2020-05-24T10:32:35.098" v="20497" actId="26606"/>
          <ac:spMkLst>
            <pc:docMk/>
            <pc:sldMk cId="2177281525" sldId="280"/>
            <ac:spMk id="70" creationId="{40E80175-CEC4-4CA2-8F23-24E0EAEB8B54}"/>
          </ac:spMkLst>
        </pc:spChg>
        <pc:spChg chg="add del">
          <ac:chgData name="Sarah Price" userId="95cd0e1ec4a49d21" providerId="LiveId" clId="{FFF2258B-31C1-492F-A5E1-BB6FC5DB327C}" dt="2020-05-24T10:32:35.082" v="20496" actId="26606"/>
          <ac:spMkLst>
            <pc:docMk/>
            <pc:sldMk cId="2177281525" sldId="280"/>
            <ac:spMk id="77" creationId="{40E80175-CEC4-4CA2-8F23-24E0EAEB8B54}"/>
          </ac:spMkLst>
        </pc:spChg>
        <pc:spChg chg="add">
          <ac:chgData name="Sarah Price" userId="95cd0e1ec4a49d21" providerId="LiveId" clId="{FFF2258B-31C1-492F-A5E1-BB6FC5DB327C}" dt="2020-05-24T10:32:35.098" v="20497" actId="26606"/>
          <ac:spMkLst>
            <pc:docMk/>
            <pc:sldMk cId="2177281525" sldId="280"/>
            <ac:spMk id="81" creationId="{8957D967-3860-45AF-9148-08DB6207C735}"/>
          </ac:spMkLst>
        </pc:spChg>
        <pc:picChg chg="add del mod">
          <ac:chgData name="Sarah Price" userId="95cd0e1ec4a49d21" providerId="LiveId" clId="{FFF2258B-31C1-492F-A5E1-BB6FC5DB327C}" dt="2020-05-25T20:43:32.545" v="24631"/>
          <ac:picMkLst>
            <pc:docMk/>
            <pc:sldMk cId="2177281525" sldId="280"/>
            <ac:picMk id="4" creationId="{CA2576B2-F9FC-46D3-85EE-BA0EC563423A}"/>
          </ac:picMkLst>
        </pc:picChg>
        <pc:picChg chg="mod ord">
          <ac:chgData name="Sarah Price" userId="95cd0e1ec4a49d21" providerId="LiveId" clId="{FFF2258B-31C1-492F-A5E1-BB6FC5DB327C}" dt="2020-05-24T10:32:35.098" v="20497" actId="26606"/>
          <ac:picMkLst>
            <pc:docMk/>
            <pc:sldMk cId="2177281525" sldId="280"/>
            <ac:picMk id="51" creationId="{9CDCD5E5-756B-41CE-8DE4-47B11F77138E}"/>
          </ac:picMkLst>
        </pc:picChg>
        <pc:cxnChg chg="add del">
          <ac:chgData name="Sarah Price" userId="95cd0e1ec4a49d21" providerId="LiveId" clId="{FFF2258B-31C1-492F-A5E1-BB6FC5DB327C}" dt="2020-05-19T19:56:25.835" v="10688" actId="26606"/>
          <ac:cxnSpMkLst>
            <pc:docMk/>
            <pc:sldMk cId="2177281525" sldId="280"/>
            <ac:cxnSpMk id="58" creationId="{15815879-2115-46CD-A360-78E4CB2DFD7C}"/>
          </ac:cxnSpMkLst>
        </pc:cxnChg>
        <pc:cxnChg chg="add del">
          <ac:chgData name="Sarah Price" userId="95cd0e1ec4a49d21" providerId="LiveId" clId="{FFF2258B-31C1-492F-A5E1-BB6FC5DB327C}" dt="2020-05-19T20:04:58.046" v="11367" actId="26606"/>
          <ac:cxnSpMkLst>
            <pc:docMk/>
            <pc:sldMk cId="2177281525" sldId="280"/>
            <ac:cxnSpMk id="65" creationId="{15815879-2115-46CD-A360-78E4CB2DFD7C}"/>
          </ac:cxnSpMkLst>
        </pc:cxnChg>
        <pc:cxnChg chg="add del">
          <ac:chgData name="Sarah Price" userId="95cd0e1ec4a49d21" providerId="LiveId" clId="{FFF2258B-31C1-492F-A5E1-BB6FC5DB327C}" dt="2020-05-24T10:32:35.098" v="20497" actId="26606"/>
          <ac:cxnSpMkLst>
            <pc:docMk/>
            <pc:sldMk cId="2177281525" sldId="280"/>
            <ac:cxnSpMk id="72" creationId="{160E820B-E384-49E0-B1D5-04DD8B430562}"/>
          </ac:cxnSpMkLst>
        </pc:cxnChg>
        <pc:cxnChg chg="add del">
          <ac:chgData name="Sarah Price" userId="95cd0e1ec4a49d21" providerId="LiveId" clId="{FFF2258B-31C1-492F-A5E1-BB6FC5DB327C}" dt="2020-05-24T10:32:35.082" v="20496" actId="26606"/>
          <ac:cxnSpMkLst>
            <pc:docMk/>
            <pc:sldMk cId="2177281525" sldId="280"/>
            <ac:cxnSpMk id="79" creationId="{160E820B-E384-49E0-B1D5-04DD8B430562}"/>
          </ac:cxnSpMkLst>
        </pc:cxnChg>
        <pc:cxnChg chg="add">
          <ac:chgData name="Sarah Price" userId="95cd0e1ec4a49d21" providerId="LiveId" clId="{FFF2258B-31C1-492F-A5E1-BB6FC5DB327C}" dt="2020-05-24T10:32:35.098" v="20497" actId="26606"/>
          <ac:cxnSpMkLst>
            <pc:docMk/>
            <pc:sldMk cId="2177281525" sldId="280"/>
            <ac:cxnSpMk id="82" creationId="{15815879-2115-46CD-A360-78E4CB2DFD7C}"/>
          </ac:cxnSpMkLst>
        </pc:cxnChg>
      </pc:sldChg>
      <pc:sldChg chg="del">
        <pc:chgData name="Sarah Price" userId="95cd0e1ec4a49d21" providerId="LiveId" clId="{FFF2258B-31C1-492F-A5E1-BB6FC5DB327C}" dt="2020-05-11T21:03:23.655" v="9625" actId="2696"/>
        <pc:sldMkLst>
          <pc:docMk/>
          <pc:sldMk cId="2061715706" sldId="281"/>
        </pc:sldMkLst>
      </pc:sldChg>
      <pc:sldChg chg="addSp modSp del mod setBg modAnim">
        <pc:chgData name="Sarah Price" userId="95cd0e1ec4a49d21" providerId="LiveId" clId="{FFF2258B-31C1-492F-A5E1-BB6FC5DB327C}" dt="2020-05-25T19:44:36.159" v="24342" actId="2696"/>
        <pc:sldMkLst>
          <pc:docMk/>
          <pc:sldMk cId="1725861429" sldId="282"/>
        </pc:sldMkLst>
        <pc:spChg chg="mod">
          <ac:chgData name="Sarah Price" userId="95cd0e1ec4a49d21" providerId="LiveId" clId="{FFF2258B-31C1-492F-A5E1-BB6FC5DB327C}" dt="2020-05-25T13:57:52.018" v="23696" actId="20577"/>
          <ac:spMkLst>
            <pc:docMk/>
            <pc:sldMk cId="1725861429" sldId="282"/>
            <ac:spMk id="2" creationId="{00000000-0000-0000-0000-000000000000}"/>
          </ac:spMkLst>
        </pc:spChg>
        <pc:spChg chg="mod">
          <ac:chgData name="Sarah Price" userId="95cd0e1ec4a49d21" providerId="LiveId" clId="{FFF2258B-31C1-492F-A5E1-BB6FC5DB327C}" dt="2020-05-25T13:59:05.471" v="23942" actId="20577"/>
          <ac:spMkLst>
            <pc:docMk/>
            <pc:sldMk cId="1725861429" sldId="282"/>
            <ac:spMk id="3" creationId="{00000000-0000-0000-0000-000000000000}"/>
          </ac:spMkLst>
        </pc:spChg>
        <pc:spChg chg="add">
          <ac:chgData name="Sarah Price" userId="95cd0e1ec4a49d21" providerId="LiveId" clId="{FFF2258B-31C1-492F-A5E1-BB6FC5DB327C}" dt="2020-05-19T20:21:44.465" v="11667" actId="26606"/>
          <ac:spMkLst>
            <pc:docMk/>
            <pc:sldMk cId="1725861429" sldId="282"/>
            <ac:spMk id="9" creationId="{40E80175-CEC4-4CA2-8F23-24E0EAEB8B54}"/>
          </ac:spMkLst>
        </pc:spChg>
        <pc:picChg chg="add">
          <ac:chgData name="Sarah Price" userId="95cd0e1ec4a49d21" providerId="LiveId" clId="{FFF2258B-31C1-492F-A5E1-BB6FC5DB327C}" dt="2020-05-19T20:21:44.465" v="11667" actId="26606"/>
          <ac:picMkLst>
            <pc:docMk/>
            <pc:sldMk cId="1725861429" sldId="282"/>
            <ac:picMk id="5" creationId="{BF056E2F-C5E6-4BA9-A122-CD42A06BAC8E}"/>
          </ac:picMkLst>
        </pc:picChg>
        <pc:cxnChg chg="add">
          <ac:chgData name="Sarah Price" userId="95cd0e1ec4a49d21" providerId="LiveId" clId="{FFF2258B-31C1-492F-A5E1-BB6FC5DB327C}" dt="2020-05-19T20:21:44.465" v="11667" actId="26606"/>
          <ac:cxnSpMkLst>
            <pc:docMk/>
            <pc:sldMk cId="1725861429" sldId="282"/>
            <ac:cxnSpMk id="11" creationId="{160E820B-E384-49E0-B1D5-04DD8B430562}"/>
          </ac:cxnSpMkLst>
        </pc:cxnChg>
      </pc:sldChg>
      <pc:sldChg chg="modSp del mod modAnim">
        <pc:chgData name="Sarah Price" userId="95cd0e1ec4a49d21" providerId="LiveId" clId="{FFF2258B-31C1-492F-A5E1-BB6FC5DB327C}" dt="2020-05-19T20:43:52.857" v="11979" actId="2696"/>
        <pc:sldMkLst>
          <pc:docMk/>
          <pc:sldMk cId="2316336464" sldId="283"/>
        </pc:sldMkLst>
        <pc:spChg chg="mod">
          <ac:chgData name="Sarah Price" userId="95cd0e1ec4a49d21" providerId="LiveId" clId="{FFF2258B-31C1-492F-A5E1-BB6FC5DB327C}" dt="2020-05-19T19:44:47.185" v="10475" actId="255"/>
          <ac:spMkLst>
            <pc:docMk/>
            <pc:sldMk cId="2316336464" sldId="283"/>
            <ac:spMk id="2" creationId="{BD46B449-1C39-4EA6-9ACF-57DED94BD02F}"/>
          </ac:spMkLst>
        </pc:spChg>
        <pc:spChg chg="mod">
          <ac:chgData name="Sarah Price" userId="95cd0e1ec4a49d21" providerId="LiveId" clId="{FFF2258B-31C1-492F-A5E1-BB6FC5DB327C}" dt="2020-05-19T19:47:25.945" v="10567" actId="207"/>
          <ac:spMkLst>
            <pc:docMk/>
            <pc:sldMk cId="2316336464" sldId="283"/>
            <ac:spMk id="4" creationId="{3F8161E4-9924-450A-8E69-626A1423BFDC}"/>
          </ac:spMkLst>
        </pc:spChg>
        <pc:spChg chg="mod">
          <ac:chgData name="Sarah Price" userId="95cd0e1ec4a49d21" providerId="LiveId" clId="{FFF2258B-31C1-492F-A5E1-BB6FC5DB327C}" dt="2020-05-19T19:47:23.368" v="10566" actId="207"/>
          <ac:spMkLst>
            <pc:docMk/>
            <pc:sldMk cId="2316336464" sldId="283"/>
            <ac:spMk id="5" creationId="{98A562ED-2366-4ED8-A86E-AEF2038BDE7E}"/>
          </ac:spMkLst>
        </pc:spChg>
      </pc:sldChg>
      <pc:sldChg chg="del">
        <pc:chgData name="Sarah Price" userId="95cd0e1ec4a49d21" providerId="LiveId" clId="{FFF2258B-31C1-492F-A5E1-BB6FC5DB327C}" dt="2020-05-08T20:19:36.019" v="6663" actId="47"/>
        <pc:sldMkLst>
          <pc:docMk/>
          <pc:sldMk cId="2243466354" sldId="285"/>
        </pc:sldMkLst>
      </pc:sldChg>
      <pc:sldChg chg="del">
        <pc:chgData name="Sarah Price" userId="95cd0e1ec4a49d21" providerId="LiveId" clId="{FFF2258B-31C1-492F-A5E1-BB6FC5DB327C}" dt="2020-05-08T20:20:31.801" v="6669" actId="47"/>
        <pc:sldMkLst>
          <pc:docMk/>
          <pc:sldMk cId="4031434885" sldId="286"/>
        </pc:sldMkLst>
      </pc:sldChg>
      <pc:sldChg chg="addSp delSp modSp mod ord modTransition setBg modAnim modNotesTx">
        <pc:chgData name="Sarah Price" userId="95cd0e1ec4a49d21" providerId="LiveId" clId="{FFF2258B-31C1-492F-A5E1-BB6FC5DB327C}" dt="2020-05-25T21:24:57.057" v="25493" actId="20577"/>
        <pc:sldMkLst>
          <pc:docMk/>
          <pc:sldMk cId="3264146722" sldId="287"/>
        </pc:sldMkLst>
        <pc:spChg chg="mod">
          <ac:chgData name="Sarah Price" userId="95cd0e1ec4a49d21" providerId="LiveId" clId="{FFF2258B-31C1-492F-A5E1-BB6FC5DB327C}" dt="2020-05-24T10:25:56.086" v="20422" actId="26606"/>
          <ac:spMkLst>
            <pc:docMk/>
            <pc:sldMk cId="3264146722" sldId="287"/>
            <ac:spMk id="2" creationId="{4CDD6453-986D-4947-B189-71662F727D5F}"/>
          </ac:spMkLst>
        </pc:spChg>
        <pc:spChg chg="mod">
          <ac:chgData name="Sarah Price" userId="95cd0e1ec4a49d21" providerId="LiveId" clId="{FFF2258B-31C1-492F-A5E1-BB6FC5DB327C}" dt="2020-05-25T21:24:57.057" v="25493" actId="20577"/>
          <ac:spMkLst>
            <pc:docMk/>
            <pc:sldMk cId="3264146722" sldId="287"/>
            <ac:spMk id="3" creationId="{AA564B9A-6980-4AF3-8DF1-9C68C01DF44E}"/>
          </ac:spMkLst>
        </pc:spChg>
        <pc:spChg chg="add del">
          <ac:chgData name="Sarah Price" userId="95cd0e1ec4a49d21" providerId="LiveId" clId="{FFF2258B-31C1-492F-A5E1-BB6FC5DB327C}" dt="2020-05-24T10:25:56.086" v="20422" actId="26606"/>
          <ac:spMkLst>
            <pc:docMk/>
            <pc:sldMk cId="3264146722" sldId="287"/>
            <ac:spMk id="7" creationId="{EE59A429-E932-4F3F-98CE-F29BF655189A}"/>
          </ac:spMkLst>
        </pc:spChg>
        <pc:spChg chg="add del">
          <ac:chgData name="Sarah Price" userId="95cd0e1ec4a49d21" providerId="LiveId" clId="{FFF2258B-31C1-492F-A5E1-BB6FC5DB327C}" dt="2020-05-24T10:25:56.086" v="20422" actId="26606"/>
          <ac:spMkLst>
            <pc:docMk/>
            <pc:sldMk cId="3264146722" sldId="287"/>
            <ac:spMk id="8" creationId="{36E27C40-104A-4C05-A382-21A40999A1D7}"/>
          </ac:spMkLst>
        </pc:spChg>
        <pc:spChg chg="add del">
          <ac:chgData name="Sarah Price" userId="95cd0e1ec4a49d21" providerId="LiveId" clId="{FFF2258B-31C1-492F-A5E1-BB6FC5DB327C}" dt="2020-05-24T10:25:56.086" v="20422" actId="26606"/>
          <ac:spMkLst>
            <pc:docMk/>
            <pc:sldMk cId="3264146722" sldId="287"/>
            <ac:spMk id="10" creationId="{04661E0A-D985-4931-BBAF-B73C8B9865CB}"/>
          </ac:spMkLst>
        </pc:spChg>
        <pc:spChg chg="add del">
          <ac:chgData name="Sarah Price" userId="95cd0e1ec4a49d21" providerId="LiveId" clId="{FFF2258B-31C1-492F-A5E1-BB6FC5DB327C}" dt="2020-05-24T10:25:52.054" v="20419" actId="26606"/>
          <ac:spMkLst>
            <pc:docMk/>
            <pc:sldMk cId="3264146722" sldId="287"/>
            <ac:spMk id="11" creationId="{EE59A429-E932-4F3F-98CE-F29BF655189A}"/>
          </ac:spMkLst>
        </pc:spChg>
        <pc:spChg chg="add del">
          <ac:chgData name="Sarah Price" userId="95cd0e1ec4a49d21" providerId="LiveId" clId="{FFF2258B-31C1-492F-A5E1-BB6FC5DB327C}" dt="2020-05-24T10:25:56.086" v="20422" actId="26606"/>
          <ac:spMkLst>
            <pc:docMk/>
            <pc:sldMk cId="3264146722" sldId="287"/>
            <ac:spMk id="12" creationId="{2A0F9152-48E3-49B1-872D-898BCB713AE4}"/>
          </ac:spMkLst>
        </pc:spChg>
        <pc:spChg chg="add del">
          <ac:chgData name="Sarah Price" userId="95cd0e1ec4a49d21" providerId="LiveId" clId="{FFF2258B-31C1-492F-A5E1-BB6FC5DB327C}" dt="2020-05-24T10:25:52.054" v="20419" actId="26606"/>
          <ac:spMkLst>
            <pc:docMk/>
            <pc:sldMk cId="3264146722" sldId="287"/>
            <ac:spMk id="13" creationId="{36E27C40-104A-4C05-A382-21A40999A1D7}"/>
          </ac:spMkLst>
        </pc:spChg>
        <pc:spChg chg="add del">
          <ac:chgData name="Sarah Price" userId="95cd0e1ec4a49d21" providerId="LiveId" clId="{FFF2258B-31C1-492F-A5E1-BB6FC5DB327C}" dt="2020-05-24T10:25:56.086" v="20422" actId="26606"/>
          <ac:spMkLst>
            <pc:docMk/>
            <pc:sldMk cId="3264146722" sldId="287"/>
            <ac:spMk id="14" creationId="{23489F6D-90F9-4863-AC28-04E23B84E08A}"/>
          </ac:spMkLst>
        </pc:spChg>
        <pc:spChg chg="add del">
          <ac:chgData name="Sarah Price" userId="95cd0e1ec4a49d21" providerId="LiveId" clId="{FFF2258B-31C1-492F-A5E1-BB6FC5DB327C}" dt="2020-05-24T10:25:52.054" v="20419" actId="26606"/>
          <ac:spMkLst>
            <pc:docMk/>
            <pc:sldMk cId="3264146722" sldId="287"/>
            <ac:spMk id="15" creationId="{04661E0A-D985-4931-BBAF-B73C8B9865CB}"/>
          </ac:spMkLst>
        </pc:spChg>
        <pc:spChg chg="add del">
          <ac:chgData name="Sarah Price" userId="95cd0e1ec4a49d21" providerId="LiveId" clId="{FFF2258B-31C1-492F-A5E1-BB6FC5DB327C}" dt="2020-05-24T10:25:52.054" v="20419" actId="26606"/>
          <ac:spMkLst>
            <pc:docMk/>
            <pc:sldMk cId="3264146722" sldId="287"/>
            <ac:spMk id="17" creationId="{2A0F9152-48E3-49B1-872D-898BCB713AE4}"/>
          </ac:spMkLst>
        </pc:spChg>
        <pc:spChg chg="add del">
          <ac:chgData name="Sarah Price" userId="95cd0e1ec4a49d21" providerId="LiveId" clId="{FFF2258B-31C1-492F-A5E1-BB6FC5DB327C}" dt="2020-05-24T10:25:52.054" v="20419" actId="26606"/>
          <ac:spMkLst>
            <pc:docMk/>
            <pc:sldMk cId="3264146722" sldId="287"/>
            <ac:spMk id="19" creationId="{23489F6D-90F9-4863-AC28-04E23B84E08A}"/>
          </ac:spMkLst>
        </pc:spChg>
        <pc:picChg chg="add del mod">
          <ac:chgData name="Sarah Price" userId="95cd0e1ec4a49d21" providerId="LiveId" clId="{FFF2258B-31C1-492F-A5E1-BB6FC5DB327C}" dt="2020-05-25T20:43:32.545" v="24631"/>
          <ac:picMkLst>
            <pc:docMk/>
            <pc:sldMk cId="3264146722" sldId="287"/>
            <ac:picMk id="4" creationId="{29DD6934-A759-4E0D-8208-B4963E7F26DC}"/>
          </ac:picMkLst>
        </pc:picChg>
        <pc:inkChg chg="add del">
          <ac:chgData name="Sarah Price" userId="95cd0e1ec4a49d21" providerId="LiveId" clId="{FFF2258B-31C1-492F-A5E1-BB6FC5DB327C}" dt="2020-05-24T10:25:52.054" v="20419" actId="26606"/>
          <ac:inkMkLst>
            <pc:docMk/>
            <pc:sldMk cId="3264146722" sldId="287"/>
            <ac:inkMk id="4" creationId="{BF199CFC-E8BA-4A30-B2D3-6B929C2B0C3C}"/>
          </ac:inkMkLst>
        </pc:inkChg>
        <pc:cxnChg chg="add del">
          <ac:chgData name="Sarah Price" userId="95cd0e1ec4a49d21" providerId="LiveId" clId="{FFF2258B-31C1-492F-A5E1-BB6FC5DB327C}" dt="2020-05-24T10:25:56.086" v="20422" actId="26606"/>
          <ac:cxnSpMkLst>
            <pc:docMk/>
            <pc:sldMk cId="3264146722" sldId="287"/>
            <ac:cxnSpMk id="6" creationId="{124BA293-7ECF-46F4-A96F-57591DD69E30}"/>
          </ac:cxnSpMkLst>
        </pc:cxnChg>
        <pc:cxnChg chg="add del">
          <ac:chgData name="Sarah Price" userId="95cd0e1ec4a49d21" providerId="LiveId" clId="{FFF2258B-31C1-492F-A5E1-BB6FC5DB327C}" dt="2020-05-24T10:25:52.054" v="20419" actId="26606"/>
          <ac:cxnSpMkLst>
            <pc:docMk/>
            <pc:sldMk cId="3264146722" sldId="287"/>
            <ac:cxnSpMk id="9" creationId="{124BA293-7ECF-46F4-A96F-57591DD69E30}"/>
          </ac:cxnSpMkLst>
        </pc:cxnChg>
        <pc:cxnChg chg="add del">
          <ac:chgData name="Sarah Price" userId="95cd0e1ec4a49d21" providerId="LiveId" clId="{FFF2258B-31C1-492F-A5E1-BB6FC5DB327C}" dt="2020-05-24T10:25:56.086" v="20422" actId="26606"/>
          <ac:cxnSpMkLst>
            <pc:docMk/>
            <pc:sldMk cId="3264146722" sldId="287"/>
            <ac:cxnSpMk id="16" creationId="{B3CFF822-5B88-4257-86DB-464E3C755FE2}"/>
          </ac:cxnSpMkLst>
        </pc:cxnChg>
        <pc:cxnChg chg="add del">
          <ac:chgData name="Sarah Price" userId="95cd0e1ec4a49d21" providerId="LiveId" clId="{FFF2258B-31C1-492F-A5E1-BB6FC5DB327C}" dt="2020-05-24T10:25:52.054" v="20419" actId="26606"/>
          <ac:cxnSpMkLst>
            <pc:docMk/>
            <pc:sldMk cId="3264146722" sldId="287"/>
            <ac:cxnSpMk id="21" creationId="{B3CFF822-5B88-4257-86DB-464E3C755FE2}"/>
          </ac:cxnSpMkLst>
        </pc:cxnChg>
      </pc:sldChg>
      <pc:sldChg chg="addSp delSp modSp mod modTransition setBg modAnim delDesignElem modNotesTx">
        <pc:chgData name="Sarah Price" userId="95cd0e1ec4a49d21" providerId="LiveId" clId="{FFF2258B-31C1-492F-A5E1-BB6FC5DB327C}" dt="2020-05-25T20:43:32.545" v="24631"/>
        <pc:sldMkLst>
          <pc:docMk/>
          <pc:sldMk cId="1419510165" sldId="288"/>
        </pc:sldMkLst>
        <pc:spChg chg="mod">
          <ac:chgData name="Sarah Price" userId="95cd0e1ec4a49d21" providerId="LiveId" clId="{FFF2258B-31C1-492F-A5E1-BB6FC5DB327C}" dt="2020-05-23T20:33:37.957" v="14726" actId="20577"/>
          <ac:spMkLst>
            <pc:docMk/>
            <pc:sldMk cId="1419510165" sldId="288"/>
            <ac:spMk id="2" creationId="{7F2DA537-9EAD-4C2A-8B8C-B5471C6F5D65}"/>
          </ac:spMkLst>
        </pc:spChg>
        <pc:spChg chg="mod">
          <ac:chgData name="Sarah Price" userId="95cd0e1ec4a49d21" providerId="LiveId" clId="{FFF2258B-31C1-492F-A5E1-BB6FC5DB327C}" dt="2020-05-24T10:27:58.128" v="20470" actId="20577"/>
          <ac:spMkLst>
            <pc:docMk/>
            <pc:sldMk cId="1419510165" sldId="288"/>
            <ac:spMk id="3" creationId="{60106C6B-49E2-4E93-AEC3-AA4886AC999D}"/>
          </ac:spMkLst>
        </pc:spChg>
        <pc:spChg chg="add">
          <ac:chgData name="Sarah Price" userId="95cd0e1ec4a49d21" providerId="LiveId" clId="{FFF2258B-31C1-492F-A5E1-BB6FC5DB327C}" dt="2020-05-19T19:53:55.939" v="10652" actId="26606"/>
          <ac:spMkLst>
            <pc:docMk/>
            <pc:sldMk cId="1419510165" sldId="288"/>
            <ac:spMk id="53" creationId="{8957D967-3860-45AF-9148-08DB6207C735}"/>
          </ac:spMkLst>
        </pc:spChg>
        <pc:spChg chg="add del">
          <ac:chgData name="Sarah Price" userId="95cd0e1ec4a49d21" providerId="LiveId" clId="{FFF2258B-31C1-492F-A5E1-BB6FC5DB327C}" dt="2020-05-11T21:15:59.757" v="10052"/>
          <ac:spMkLst>
            <pc:docMk/>
            <pc:sldMk cId="1419510165" sldId="288"/>
            <ac:spMk id="56" creationId="{9A6FC9FD-7AFE-4A29-BC0C-5F5AC9166943}"/>
          </ac:spMkLst>
        </pc:spChg>
        <pc:spChg chg="add del">
          <ac:chgData name="Sarah Price" userId="95cd0e1ec4a49d21" providerId="LiveId" clId="{FFF2258B-31C1-492F-A5E1-BB6FC5DB327C}" dt="2020-05-11T21:15:59.757" v="10052"/>
          <ac:spMkLst>
            <pc:docMk/>
            <pc:sldMk cId="1419510165" sldId="288"/>
            <ac:spMk id="60" creationId="{D439C8B9-C3EF-4538-94F6-90EB299D04C5}"/>
          </ac:spMkLst>
        </pc:spChg>
        <pc:picChg chg="add del mod">
          <ac:chgData name="Sarah Price" userId="95cd0e1ec4a49d21" providerId="LiveId" clId="{FFF2258B-31C1-492F-A5E1-BB6FC5DB327C}" dt="2020-05-25T20:43:32.545" v="24631"/>
          <ac:picMkLst>
            <pc:docMk/>
            <pc:sldMk cId="1419510165" sldId="288"/>
            <ac:picMk id="4" creationId="{A5A75966-76F1-4080-83CA-F64B92455E99}"/>
          </ac:picMkLst>
        </pc:picChg>
        <pc:picChg chg="mod ord">
          <ac:chgData name="Sarah Price" userId="95cd0e1ec4a49d21" providerId="LiveId" clId="{FFF2258B-31C1-492F-A5E1-BB6FC5DB327C}" dt="2020-05-19T19:53:55.939" v="10652" actId="26606"/>
          <ac:picMkLst>
            <pc:docMk/>
            <pc:sldMk cId="1419510165" sldId="288"/>
            <ac:picMk id="51" creationId="{9CDCD5E5-756B-41CE-8DE4-47B11F77138E}"/>
          </ac:picMkLst>
        </pc:picChg>
        <pc:cxnChg chg="add">
          <ac:chgData name="Sarah Price" userId="95cd0e1ec4a49d21" providerId="LiveId" clId="{FFF2258B-31C1-492F-A5E1-BB6FC5DB327C}" dt="2020-05-19T19:53:55.939" v="10652" actId="26606"/>
          <ac:cxnSpMkLst>
            <pc:docMk/>
            <pc:sldMk cId="1419510165" sldId="288"/>
            <ac:cxnSpMk id="55" creationId="{15815879-2115-46CD-A360-78E4CB2DFD7C}"/>
          </ac:cxnSpMkLst>
        </pc:cxnChg>
        <pc:cxnChg chg="add del">
          <ac:chgData name="Sarah Price" userId="95cd0e1ec4a49d21" providerId="LiveId" clId="{FFF2258B-31C1-492F-A5E1-BB6FC5DB327C}" dt="2020-05-11T21:15:59.757" v="10052"/>
          <ac:cxnSpMkLst>
            <pc:docMk/>
            <pc:sldMk cId="1419510165" sldId="288"/>
            <ac:cxnSpMk id="58" creationId="{293EF87D-93D9-46CC-AB99-B4CEFD800BDD}"/>
          </ac:cxnSpMkLst>
        </pc:cxnChg>
      </pc:sldChg>
      <pc:sldChg chg="del">
        <pc:chgData name="Sarah Price" userId="95cd0e1ec4a49d21" providerId="LiveId" clId="{FFF2258B-31C1-492F-A5E1-BB6FC5DB327C}" dt="2020-05-08T20:15:31.851" v="6237" actId="47"/>
        <pc:sldMkLst>
          <pc:docMk/>
          <pc:sldMk cId="3772097322" sldId="289"/>
        </pc:sldMkLst>
      </pc:sldChg>
      <pc:sldChg chg="addSp delSp modSp add del mod setBg modAnim delDesignElem modNotesTx">
        <pc:chgData name="Sarah Price" userId="95cd0e1ec4a49d21" providerId="LiveId" clId="{FFF2258B-31C1-492F-A5E1-BB6FC5DB327C}" dt="2020-05-19T20:55:05.354" v="12123" actId="2696"/>
        <pc:sldMkLst>
          <pc:docMk/>
          <pc:sldMk cId="3689560048" sldId="290"/>
        </pc:sldMkLst>
        <pc:spChg chg="mod">
          <ac:chgData name="Sarah Price" userId="95cd0e1ec4a49d21" providerId="LiveId" clId="{FFF2258B-31C1-492F-A5E1-BB6FC5DB327C}" dt="2020-05-19T19:44:35.437" v="10473" actId="14100"/>
          <ac:spMkLst>
            <pc:docMk/>
            <pc:sldMk cId="3689560048" sldId="290"/>
            <ac:spMk id="2" creationId="{4CDD6453-986D-4947-B189-71662F727D5F}"/>
          </ac:spMkLst>
        </pc:spChg>
        <pc:spChg chg="mod">
          <ac:chgData name="Sarah Price" userId="95cd0e1ec4a49d21" providerId="LiveId" clId="{FFF2258B-31C1-492F-A5E1-BB6FC5DB327C}" dt="2020-05-19T19:48:26.648" v="10582" actId="2711"/>
          <ac:spMkLst>
            <pc:docMk/>
            <pc:sldMk cId="3689560048" sldId="290"/>
            <ac:spMk id="4" creationId="{1191FD88-F63B-4736-BBFF-CE0505BB1309}"/>
          </ac:spMkLst>
        </pc:spChg>
        <pc:spChg chg="add del">
          <ac:chgData name="Sarah Price" userId="95cd0e1ec4a49d21" providerId="LiveId" clId="{FFF2258B-31C1-492F-A5E1-BB6FC5DB327C}" dt="2020-05-11T21:15:59.757" v="10052"/>
          <ac:spMkLst>
            <pc:docMk/>
            <pc:sldMk cId="3689560048" sldId="290"/>
            <ac:spMk id="11" creationId="{EE59A429-E932-4F3F-98CE-F29BF655189A}"/>
          </ac:spMkLst>
        </pc:spChg>
        <pc:spChg chg="add del">
          <ac:chgData name="Sarah Price" userId="95cd0e1ec4a49d21" providerId="LiveId" clId="{FFF2258B-31C1-492F-A5E1-BB6FC5DB327C}" dt="2020-05-11T21:15:59.757" v="10052"/>
          <ac:spMkLst>
            <pc:docMk/>
            <pc:sldMk cId="3689560048" sldId="290"/>
            <ac:spMk id="13" creationId="{46A0238B-7919-4C52-882E-344BBBF0D27F}"/>
          </ac:spMkLst>
        </pc:spChg>
        <pc:spChg chg="add del">
          <ac:chgData name="Sarah Price" userId="95cd0e1ec4a49d21" providerId="LiveId" clId="{FFF2258B-31C1-492F-A5E1-BB6FC5DB327C}" dt="2020-05-11T21:15:59.757" v="10052"/>
          <ac:spMkLst>
            <pc:docMk/>
            <pc:sldMk cId="3689560048" sldId="290"/>
            <ac:spMk id="20" creationId="{C3425D87-5A37-4324-87B2-0C408B11A04F}"/>
          </ac:spMkLst>
        </pc:spChg>
        <pc:spChg chg="add del">
          <ac:chgData name="Sarah Price" userId="95cd0e1ec4a49d21" providerId="LiveId" clId="{FFF2258B-31C1-492F-A5E1-BB6FC5DB327C}" dt="2020-05-11T21:15:59.757" v="10052"/>
          <ac:spMkLst>
            <pc:docMk/>
            <pc:sldMk cId="3689560048" sldId="290"/>
            <ac:spMk id="22" creationId="{5585A755-0CAB-454D-A480-9DA14C309ADD}"/>
          </ac:spMkLst>
        </pc:spChg>
        <pc:grpChg chg="add del">
          <ac:chgData name="Sarah Price" userId="95cd0e1ec4a49d21" providerId="LiveId" clId="{FFF2258B-31C1-492F-A5E1-BB6FC5DB327C}" dt="2020-05-11T21:15:59.757" v="10052"/>
          <ac:grpSpMkLst>
            <pc:docMk/>
            <pc:sldMk cId="3689560048" sldId="290"/>
            <ac:grpSpMk id="15" creationId="{72B2ED15-9179-4144-A9AF-8849004F39C3}"/>
          </ac:grpSpMkLst>
        </pc:grpChg>
        <pc:cxnChg chg="add del">
          <ac:chgData name="Sarah Price" userId="95cd0e1ec4a49d21" providerId="LiveId" clId="{FFF2258B-31C1-492F-A5E1-BB6FC5DB327C}" dt="2020-05-11T21:15:59.757" v="10052"/>
          <ac:cxnSpMkLst>
            <pc:docMk/>
            <pc:sldMk cId="3689560048" sldId="290"/>
            <ac:cxnSpMk id="9" creationId="{124BA293-7ECF-46F4-A96F-57591DD69E30}"/>
          </ac:cxnSpMkLst>
        </pc:cxnChg>
      </pc:sldChg>
      <pc:sldChg chg="addSp delSp modSp add del mod modAnim">
        <pc:chgData name="Sarah Price" userId="95cd0e1ec4a49d21" providerId="LiveId" clId="{FFF2258B-31C1-492F-A5E1-BB6FC5DB327C}" dt="2020-05-19T20:56:24.297" v="12135" actId="2696"/>
        <pc:sldMkLst>
          <pc:docMk/>
          <pc:sldMk cId="1371781954" sldId="291"/>
        </pc:sldMkLst>
        <pc:spChg chg="mod">
          <ac:chgData name="Sarah Price" userId="95cd0e1ec4a49d21" providerId="LiveId" clId="{FFF2258B-31C1-492F-A5E1-BB6FC5DB327C}" dt="2020-05-19T19:47:53.146" v="10574" actId="14100"/>
          <ac:spMkLst>
            <pc:docMk/>
            <pc:sldMk cId="1371781954" sldId="291"/>
            <ac:spMk id="2" creationId="{4CDD6453-986D-4947-B189-71662F727D5F}"/>
          </ac:spMkLst>
        </pc:spChg>
        <pc:spChg chg="add del mod">
          <ac:chgData name="Sarah Price" userId="95cd0e1ec4a49d21" providerId="LiveId" clId="{FFF2258B-31C1-492F-A5E1-BB6FC5DB327C}" dt="2020-05-19T19:53:06.195" v="10650" actId="478"/>
          <ac:spMkLst>
            <pc:docMk/>
            <pc:sldMk cId="1371781954" sldId="291"/>
            <ac:spMk id="3" creationId="{A42ABE4F-5CD1-478B-BF59-AF3314A62D43}"/>
          </ac:spMkLst>
        </pc:spChg>
        <pc:spChg chg="mod">
          <ac:chgData name="Sarah Price" userId="95cd0e1ec4a49d21" providerId="LiveId" clId="{FFF2258B-31C1-492F-A5E1-BB6FC5DB327C}" dt="2020-05-19T19:49:44.484" v="10593"/>
          <ac:spMkLst>
            <pc:docMk/>
            <pc:sldMk cId="1371781954" sldId="291"/>
            <ac:spMk id="4" creationId="{1191FD88-F63B-4736-BBFF-CE0505BB1309}"/>
          </ac:spMkLst>
        </pc:spChg>
      </pc:sldChg>
      <pc:sldChg chg="addSp delSp modSp add mod modTransition modAnim modNotesTx">
        <pc:chgData name="Sarah Price" userId="95cd0e1ec4a49d21" providerId="LiveId" clId="{FFF2258B-31C1-492F-A5E1-BB6FC5DB327C}" dt="2020-05-25T20:52:06.473" v="24770" actId="20577"/>
        <pc:sldMkLst>
          <pc:docMk/>
          <pc:sldMk cId="3133702317" sldId="292"/>
        </pc:sldMkLst>
        <pc:spChg chg="mod">
          <ac:chgData name="Sarah Price" userId="95cd0e1ec4a49d21" providerId="LiveId" clId="{FFF2258B-31C1-492F-A5E1-BB6FC5DB327C}" dt="2020-05-19T20:12:43.959" v="11610" actId="121"/>
          <ac:spMkLst>
            <pc:docMk/>
            <pc:sldMk cId="3133702317" sldId="292"/>
            <ac:spMk id="2" creationId="{7F2DA537-9EAD-4C2A-8B8C-B5471C6F5D65}"/>
          </ac:spMkLst>
        </pc:spChg>
        <pc:spChg chg="mod">
          <ac:chgData name="Sarah Price" userId="95cd0e1ec4a49d21" providerId="LiveId" clId="{FFF2258B-31C1-492F-A5E1-BB6FC5DB327C}" dt="2020-05-25T20:51:56.307" v="24768" actId="20577"/>
          <ac:spMkLst>
            <pc:docMk/>
            <pc:sldMk cId="3133702317" sldId="292"/>
            <ac:spMk id="3" creationId="{60106C6B-49E2-4E93-AEC3-AA4886AC999D}"/>
          </ac:spMkLst>
        </pc:spChg>
        <pc:picChg chg="add del mod">
          <ac:chgData name="Sarah Price" userId="95cd0e1ec4a49d21" providerId="LiveId" clId="{FFF2258B-31C1-492F-A5E1-BB6FC5DB327C}" dt="2020-05-25T20:43:32.545" v="24631"/>
          <ac:picMkLst>
            <pc:docMk/>
            <pc:sldMk cId="3133702317" sldId="292"/>
            <ac:picMk id="4" creationId="{1C5E2407-1275-419E-A467-5CF7D1FEF875}"/>
          </ac:picMkLst>
        </pc:picChg>
      </pc:sldChg>
      <pc:sldChg chg="addSp delSp modSp add mod ord modTransition setBg modAnim modNotesTx">
        <pc:chgData name="Sarah Price" userId="95cd0e1ec4a49d21" providerId="LiveId" clId="{FFF2258B-31C1-492F-A5E1-BB6FC5DB327C}" dt="2020-05-25T20:43:32.545" v="24631"/>
        <pc:sldMkLst>
          <pc:docMk/>
          <pc:sldMk cId="419356929" sldId="293"/>
        </pc:sldMkLst>
        <pc:spChg chg="mod ord">
          <ac:chgData name="Sarah Price" userId="95cd0e1ec4a49d21" providerId="LiveId" clId="{FFF2258B-31C1-492F-A5E1-BB6FC5DB327C}" dt="2020-05-19T20:19:26.803" v="11651" actId="26606"/>
          <ac:spMkLst>
            <pc:docMk/>
            <pc:sldMk cId="419356929" sldId="293"/>
            <ac:spMk id="2" creationId="{7F2DA537-9EAD-4C2A-8B8C-B5471C6F5D65}"/>
          </ac:spMkLst>
        </pc:spChg>
        <pc:spChg chg="add del mod">
          <ac:chgData name="Sarah Price" userId="95cd0e1ec4a49d21" providerId="LiveId" clId="{FFF2258B-31C1-492F-A5E1-BB6FC5DB327C}" dt="2020-05-19T20:17:09.444" v="11639" actId="26606"/>
          <ac:spMkLst>
            <pc:docMk/>
            <pc:sldMk cId="419356929" sldId="293"/>
            <ac:spMk id="3" creationId="{60106C6B-49E2-4E93-AEC3-AA4886AC999D}"/>
          </ac:spMkLst>
        </pc:spChg>
        <pc:spChg chg="add del">
          <ac:chgData name="Sarah Price" userId="95cd0e1ec4a49d21" providerId="LiveId" clId="{FFF2258B-31C1-492F-A5E1-BB6FC5DB327C}" dt="2020-05-19T20:17:04.819" v="11636" actId="26606"/>
          <ac:spMkLst>
            <pc:docMk/>
            <pc:sldMk cId="419356929" sldId="293"/>
            <ac:spMk id="8" creationId="{E3DB6FEF-2505-46DD-98AA-E6F0013EDD4F}"/>
          </ac:spMkLst>
        </pc:spChg>
        <pc:spChg chg="add del">
          <ac:chgData name="Sarah Price" userId="95cd0e1ec4a49d21" providerId="LiveId" clId="{FFF2258B-31C1-492F-A5E1-BB6FC5DB327C}" dt="2020-05-19T20:17:04.819" v="11636" actId="26606"/>
          <ac:spMkLst>
            <pc:docMk/>
            <pc:sldMk cId="419356929" sldId="293"/>
            <ac:spMk id="9" creationId="{60106C6B-49E2-4E93-AEC3-AA4886AC999D}"/>
          </ac:spMkLst>
        </pc:spChg>
        <pc:spChg chg="add del">
          <ac:chgData name="Sarah Price" userId="95cd0e1ec4a49d21" providerId="LiveId" clId="{FFF2258B-31C1-492F-A5E1-BB6FC5DB327C}" dt="2020-05-19T20:17:04.819" v="11636" actId="26606"/>
          <ac:spMkLst>
            <pc:docMk/>
            <pc:sldMk cId="419356929" sldId="293"/>
            <ac:spMk id="10" creationId="{78DB0209-038A-4BBB-846F-FF25A7C1688C}"/>
          </ac:spMkLst>
        </pc:spChg>
        <pc:spChg chg="add del">
          <ac:chgData name="Sarah Price" userId="95cd0e1ec4a49d21" providerId="LiveId" clId="{FFF2258B-31C1-492F-A5E1-BB6FC5DB327C}" dt="2020-05-19T20:17:04.819" v="11636" actId="26606"/>
          <ac:spMkLst>
            <pc:docMk/>
            <pc:sldMk cId="419356929" sldId="293"/>
            <ac:spMk id="12" creationId="{CE4620EA-FA8E-49B8-AF97-10A27364A173}"/>
          </ac:spMkLst>
        </pc:spChg>
        <pc:spChg chg="add del">
          <ac:chgData name="Sarah Price" userId="95cd0e1ec4a49d21" providerId="LiveId" clId="{FFF2258B-31C1-492F-A5E1-BB6FC5DB327C}" dt="2020-05-19T20:19:26.803" v="11651" actId="26606"/>
          <ac:spMkLst>
            <pc:docMk/>
            <pc:sldMk cId="419356929" sldId="293"/>
            <ac:spMk id="18" creationId="{8957D967-3860-45AF-9148-08DB6207C735}"/>
          </ac:spMkLst>
        </pc:spChg>
        <pc:spChg chg="add mod">
          <ac:chgData name="Sarah Price" userId="95cd0e1ec4a49d21" providerId="LiveId" clId="{FFF2258B-31C1-492F-A5E1-BB6FC5DB327C}" dt="2020-05-25T13:54:30.048" v="23646" actId="14100"/>
          <ac:spMkLst>
            <pc:docMk/>
            <pc:sldMk cId="419356929" sldId="293"/>
            <ac:spMk id="20" creationId="{60106C6B-49E2-4E93-AEC3-AA4886AC999D}"/>
          </ac:spMkLst>
        </pc:spChg>
        <pc:spChg chg="add">
          <ac:chgData name="Sarah Price" userId="95cd0e1ec4a49d21" providerId="LiveId" clId="{FFF2258B-31C1-492F-A5E1-BB6FC5DB327C}" dt="2020-05-19T20:19:26.803" v="11651" actId="26606"/>
          <ac:spMkLst>
            <pc:docMk/>
            <pc:sldMk cId="419356929" sldId="293"/>
            <ac:spMk id="25" creationId="{9A6FC9FD-7AFE-4A29-BC0C-5F5AC9166943}"/>
          </ac:spMkLst>
        </pc:spChg>
        <pc:spChg chg="add">
          <ac:chgData name="Sarah Price" userId="95cd0e1ec4a49d21" providerId="LiveId" clId="{FFF2258B-31C1-492F-A5E1-BB6FC5DB327C}" dt="2020-05-19T20:19:26.803" v="11651" actId="26606"/>
          <ac:spMkLst>
            <pc:docMk/>
            <pc:sldMk cId="419356929" sldId="293"/>
            <ac:spMk id="29" creationId="{D439C8B9-C3EF-4538-94F6-90EB299D04C5}"/>
          </ac:spMkLst>
        </pc:spChg>
        <pc:graphicFrameChg chg="add del">
          <ac:chgData name="Sarah Price" userId="95cd0e1ec4a49d21" providerId="LiveId" clId="{FFF2258B-31C1-492F-A5E1-BB6FC5DB327C}" dt="2020-05-19T20:16:56.390" v="11632" actId="26606"/>
          <ac:graphicFrameMkLst>
            <pc:docMk/>
            <pc:sldMk cId="419356929" sldId="293"/>
            <ac:graphicFrameMk id="5" creationId="{327F0B86-5728-4E77-8272-41DF5013C551}"/>
          </ac:graphicFrameMkLst>
        </pc:graphicFrameChg>
        <pc:graphicFrameChg chg="add del">
          <ac:chgData name="Sarah Price" userId="95cd0e1ec4a49d21" providerId="LiveId" clId="{FFF2258B-31C1-492F-A5E1-BB6FC5DB327C}" dt="2020-05-19T20:17:00.184" v="11634" actId="26606"/>
          <ac:graphicFrameMkLst>
            <pc:docMk/>
            <pc:sldMk cId="419356929" sldId="293"/>
            <ac:graphicFrameMk id="7" creationId="{35B98C1F-E9FF-438A-AE6C-9DB89A58A5D0}"/>
          </ac:graphicFrameMkLst>
        </pc:graphicFrameChg>
        <pc:graphicFrameChg chg="add del">
          <ac:chgData name="Sarah Price" userId="95cd0e1ec4a49d21" providerId="LiveId" clId="{FFF2258B-31C1-492F-A5E1-BB6FC5DB327C}" dt="2020-05-19T20:17:09.428" v="11638" actId="26606"/>
          <ac:graphicFrameMkLst>
            <pc:docMk/>
            <pc:sldMk cId="419356929" sldId="293"/>
            <ac:graphicFrameMk id="16" creationId="{327F0B86-5728-4E77-8272-41DF5013C551}"/>
          </ac:graphicFrameMkLst>
        </pc:graphicFrameChg>
        <pc:picChg chg="add del mod">
          <ac:chgData name="Sarah Price" userId="95cd0e1ec4a49d21" providerId="LiveId" clId="{FFF2258B-31C1-492F-A5E1-BB6FC5DB327C}" dt="2020-05-25T20:43:32.545" v="24631"/>
          <ac:picMkLst>
            <pc:docMk/>
            <pc:sldMk cId="419356929" sldId="293"/>
            <ac:picMk id="3" creationId="{0F1F5CE1-A1FB-4AA0-806D-71CB6DAEAE1E}"/>
          </ac:picMkLst>
        </pc:picChg>
        <pc:picChg chg="add mod">
          <ac:chgData name="Sarah Price" userId="95cd0e1ec4a49d21" providerId="LiveId" clId="{FFF2258B-31C1-492F-A5E1-BB6FC5DB327C}" dt="2020-05-19T20:19:26.803" v="11651" actId="26606"/>
          <ac:picMkLst>
            <pc:docMk/>
            <pc:sldMk cId="419356929" sldId="293"/>
            <ac:picMk id="19" creationId="{8163B0BE-6E18-4CD0-AFA7-471E37F61CC9}"/>
          </ac:picMkLst>
        </pc:picChg>
        <pc:cxnChg chg="add del">
          <ac:chgData name="Sarah Price" userId="95cd0e1ec4a49d21" providerId="LiveId" clId="{FFF2258B-31C1-492F-A5E1-BB6FC5DB327C}" dt="2020-05-19T20:19:26.803" v="11651" actId="26606"/>
          <ac:cxnSpMkLst>
            <pc:docMk/>
            <pc:sldMk cId="419356929" sldId="293"/>
            <ac:cxnSpMk id="11" creationId="{15815879-2115-46CD-A360-78E4CB2DFD7C}"/>
          </ac:cxnSpMkLst>
        </pc:cxnChg>
        <pc:cxnChg chg="add del">
          <ac:chgData name="Sarah Price" userId="95cd0e1ec4a49d21" providerId="LiveId" clId="{FFF2258B-31C1-492F-A5E1-BB6FC5DB327C}" dt="2020-05-19T20:17:04.819" v="11636" actId="26606"/>
          <ac:cxnSpMkLst>
            <pc:docMk/>
            <pc:sldMk cId="419356929" sldId="293"/>
            <ac:cxnSpMk id="14" creationId="{1B896C34-214C-4AF6-8B1F-ACB10F0BF0BC}"/>
          </ac:cxnSpMkLst>
        </pc:cxnChg>
        <pc:cxnChg chg="add">
          <ac:chgData name="Sarah Price" userId="95cd0e1ec4a49d21" providerId="LiveId" clId="{FFF2258B-31C1-492F-A5E1-BB6FC5DB327C}" dt="2020-05-19T20:19:26.803" v="11651" actId="26606"/>
          <ac:cxnSpMkLst>
            <pc:docMk/>
            <pc:sldMk cId="419356929" sldId="293"/>
            <ac:cxnSpMk id="27" creationId="{293EF87D-93D9-46CC-AB99-B4CEFD800BDD}"/>
          </ac:cxnSpMkLst>
        </pc:cxnChg>
      </pc:sldChg>
      <pc:sldChg chg="delSp add del ord setBg delDesignElem">
        <pc:chgData name="Sarah Price" userId="95cd0e1ec4a49d21" providerId="LiveId" clId="{FFF2258B-31C1-492F-A5E1-BB6FC5DB327C}" dt="2020-05-11T21:17:43.933" v="10062" actId="47"/>
        <pc:sldMkLst>
          <pc:docMk/>
          <pc:sldMk cId="529124275" sldId="294"/>
        </pc:sldMkLst>
        <pc:spChg chg="del">
          <ac:chgData name="Sarah Price" userId="95cd0e1ec4a49d21" providerId="LiveId" clId="{FFF2258B-31C1-492F-A5E1-BB6FC5DB327C}" dt="2020-05-11T21:17:30.266" v="10057"/>
          <ac:spMkLst>
            <pc:docMk/>
            <pc:sldMk cId="529124275" sldId="294"/>
            <ac:spMk id="7" creationId="{3F5C8966-8F76-44BB-93A9-D4DD08D91ECB}"/>
          </ac:spMkLst>
        </pc:spChg>
        <pc:grpChg chg="del">
          <ac:chgData name="Sarah Price" userId="95cd0e1ec4a49d21" providerId="LiveId" clId="{FFF2258B-31C1-492F-A5E1-BB6FC5DB327C}" dt="2020-05-11T21:17:30.266" v="10057"/>
          <ac:grpSpMkLst>
            <pc:docMk/>
            <pc:sldMk cId="529124275" sldId="294"/>
            <ac:grpSpMk id="9" creationId="{18A6A76D-4C60-45E3-8475-C82240197033}"/>
          </ac:grpSpMkLst>
        </pc:grpChg>
        <pc:grpChg chg="del">
          <ac:chgData name="Sarah Price" userId="95cd0e1ec4a49d21" providerId="LiveId" clId="{FFF2258B-31C1-492F-A5E1-BB6FC5DB327C}" dt="2020-05-11T21:17:30.266" v="10057"/>
          <ac:grpSpMkLst>
            <pc:docMk/>
            <pc:sldMk cId="529124275" sldId="294"/>
            <ac:grpSpMk id="14" creationId="{BF6BF822-EFD3-496B-B691-5F76809F4918}"/>
          </ac:grpSpMkLst>
        </pc:grpChg>
      </pc:sldChg>
      <pc:sldChg chg="addSp delSp modSp add mod ord modTransition modAnim delDesignElem">
        <pc:chgData name="Sarah Price" userId="95cd0e1ec4a49d21" providerId="LiveId" clId="{FFF2258B-31C1-492F-A5E1-BB6FC5DB327C}" dt="2020-05-25T20:43:32.545" v="24631"/>
        <pc:sldMkLst>
          <pc:docMk/>
          <pc:sldMk cId="1597915604" sldId="294"/>
        </pc:sldMkLst>
        <pc:spChg chg="mod">
          <ac:chgData name="Sarah Price" userId="95cd0e1ec4a49d21" providerId="LiveId" clId="{FFF2258B-31C1-492F-A5E1-BB6FC5DB327C}" dt="2020-05-11T21:24:56.292" v="10366"/>
          <ac:spMkLst>
            <pc:docMk/>
            <pc:sldMk cId="1597915604" sldId="294"/>
            <ac:spMk id="2" creationId="{00000000-0000-0000-0000-000000000000}"/>
          </ac:spMkLst>
        </pc:spChg>
        <pc:spChg chg="add del">
          <ac:chgData name="Sarah Price" userId="95cd0e1ec4a49d21" providerId="LiveId" clId="{FFF2258B-31C1-492F-A5E1-BB6FC5DB327C}" dt="2020-05-11T21:26:16.742" v="10375"/>
          <ac:spMkLst>
            <pc:docMk/>
            <pc:sldMk cId="1597915604" sldId="294"/>
            <ac:spMk id="7" creationId="{3F5C8966-8F76-44BB-93A9-D4DD08D91ECB}"/>
          </ac:spMkLst>
        </pc:spChg>
        <pc:grpChg chg="add del">
          <ac:chgData name="Sarah Price" userId="95cd0e1ec4a49d21" providerId="LiveId" clId="{FFF2258B-31C1-492F-A5E1-BB6FC5DB327C}" dt="2020-05-11T21:26:16.742" v="10375"/>
          <ac:grpSpMkLst>
            <pc:docMk/>
            <pc:sldMk cId="1597915604" sldId="294"/>
            <ac:grpSpMk id="9" creationId="{18A6A76D-4C60-45E3-8475-C82240197033}"/>
          </ac:grpSpMkLst>
        </pc:grpChg>
        <pc:grpChg chg="add del">
          <ac:chgData name="Sarah Price" userId="95cd0e1ec4a49d21" providerId="LiveId" clId="{FFF2258B-31C1-492F-A5E1-BB6FC5DB327C}" dt="2020-05-11T21:26:16.742" v="10375"/>
          <ac:grpSpMkLst>
            <pc:docMk/>
            <pc:sldMk cId="1597915604" sldId="294"/>
            <ac:grpSpMk id="14" creationId="{BF6BF822-EFD3-496B-B691-5F76809F4918}"/>
          </ac:grpSpMkLst>
        </pc:grpChg>
        <pc:picChg chg="add del mod">
          <ac:chgData name="Sarah Price" userId="95cd0e1ec4a49d21" providerId="LiveId" clId="{FFF2258B-31C1-492F-A5E1-BB6FC5DB327C}" dt="2020-05-25T20:43:32.545" v="24631"/>
          <ac:picMkLst>
            <pc:docMk/>
            <pc:sldMk cId="1597915604" sldId="294"/>
            <ac:picMk id="3" creationId="{F795CC73-55A1-4F41-B243-D53B2E3B7FDB}"/>
          </ac:picMkLst>
        </pc:picChg>
      </pc:sldChg>
      <pc:sldChg chg="addSp delSp modSp add mod ord modTransition modAnim delDesignElem">
        <pc:chgData name="Sarah Price" userId="95cd0e1ec4a49d21" providerId="LiveId" clId="{FFF2258B-31C1-492F-A5E1-BB6FC5DB327C}" dt="2020-05-25T20:43:32.545" v="24631"/>
        <pc:sldMkLst>
          <pc:docMk/>
          <pc:sldMk cId="996666682" sldId="295"/>
        </pc:sldMkLst>
        <pc:spChg chg="mod">
          <ac:chgData name="Sarah Price" userId="95cd0e1ec4a49d21" providerId="LiveId" clId="{FFF2258B-31C1-492F-A5E1-BB6FC5DB327C}" dt="2020-05-11T21:24:56.292" v="10366"/>
          <ac:spMkLst>
            <pc:docMk/>
            <pc:sldMk cId="996666682" sldId="295"/>
            <ac:spMk id="2" creationId="{00000000-0000-0000-0000-000000000000}"/>
          </ac:spMkLst>
        </pc:spChg>
        <pc:spChg chg="add del">
          <ac:chgData name="Sarah Price" userId="95cd0e1ec4a49d21" providerId="LiveId" clId="{FFF2258B-31C1-492F-A5E1-BB6FC5DB327C}" dt="2020-05-11T21:26:16.742" v="10375"/>
          <ac:spMkLst>
            <pc:docMk/>
            <pc:sldMk cId="996666682" sldId="295"/>
            <ac:spMk id="7" creationId="{3F5C8966-8F76-44BB-93A9-D4DD08D91ECB}"/>
          </ac:spMkLst>
        </pc:spChg>
        <pc:grpChg chg="add del">
          <ac:chgData name="Sarah Price" userId="95cd0e1ec4a49d21" providerId="LiveId" clId="{FFF2258B-31C1-492F-A5E1-BB6FC5DB327C}" dt="2020-05-11T21:26:16.742" v="10375"/>
          <ac:grpSpMkLst>
            <pc:docMk/>
            <pc:sldMk cId="996666682" sldId="295"/>
            <ac:grpSpMk id="9" creationId="{18A6A76D-4C60-45E3-8475-C82240197033}"/>
          </ac:grpSpMkLst>
        </pc:grpChg>
        <pc:grpChg chg="add del">
          <ac:chgData name="Sarah Price" userId="95cd0e1ec4a49d21" providerId="LiveId" clId="{FFF2258B-31C1-492F-A5E1-BB6FC5DB327C}" dt="2020-05-11T21:26:16.742" v="10375"/>
          <ac:grpSpMkLst>
            <pc:docMk/>
            <pc:sldMk cId="996666682" sldId="295"/>
            <ac:grpSpMk id="14" creationId="{BF6BF822-EFD3-496B-B691-5F76809F4918}"/>
          </ac:grpSpMkLst>
        </pc:grpChg>
        <pc:picChg chg="add del mod">
          <ac:chgData name="Sarah Price" userId="95cd0e1ec4a49d21" providerId="LiveId" clId="{FFF2258B-31C1-492F-A5E1-BB6FC5DB327C}" dt="2020-05-25T20:43:32.545" v="24631"/>
          <ac:picMkLst>
            <pc:docMk/>
            <pc:sldMk cId="996666682" sldId="295"/>
            <ac:picMk id="3" creationId="{6648D68C-3F45-4B20-B626-4D2C44BD595A}"/>
          </ac:picMkLst>
        </pc:picChg>
      </pc:sldChg>
      <pc:sldChg chg="addSp delSp add del setBg delDesignElem">
        <pc:chgData name="Sarah Price" userId="95cd0e1ec4a49d21" providerId="LiveId" clId="{FFF2258B-31C1-492F-A5E1-BB6FC5DB327C}" dt="2020-05-11T21:18:20.339" v="10108"/>
        <pc:sldMkLst>
          <pc:docMk/>
          <pc:sldMk cId="1432755984" sldId="295"/>
        </pc:sldMkLst>
        <pc:spChg chg="add del">
          <ac:chgData name="Sarah Price" userId="95cd0e1ec4a49d21" providerId="LiveId" clId="{FFF2258B-31C1-492F-A5E1-BB6FC5DB327C}" dt="2020-05-11T21:18:20.339" v="10108"/>
          <ac:spMkLst>
            <pc:docMk/>
            <pc:sldMk cId="1432755984" sldId="295"/>
            <ac:spMk id="7" creationId="{3F5C8966-8F76-44BB-93A9-D4DD08D91ECB}"/>
          </ac:spMkLst>
        </pc:spChg>
        <pc:grpChg chg="add del">
          <ac:chgData name="Sarah Price" userId="95cd0e1ec4a49d21" providerId="LiveId" clId="{FFF2258B-31C1-492F-A5E1-BB6FC5DB327C}" dt="2020-05-11T21:18:20.339" v="10108"/>
          <ac:grpSpMkLst>
            <pc:docMk/>
            <pc:sldMk cId="1432755984" sldId="295"/>
            <ac:grpSpMk id="9" creationId="{18A6A76D-4C60-45E3-8475-C82240197033}"/>
          </ac:grpSpMkLst>
        </pc:grpChg>
        <pc:grpChg chg="add del">
          <ac:chgData name="Sarah Price" userId="95cd0e1ec4a49d21" providerId="LiveId" clId="{FFF2258B-31C1-492F-A5E1-BB6FC5DB327C}" dt="2020-05-11T21:18:20.339" v="10108"/>
          <ac:grpSpMkLst>
            <pc:docMk/>
            <pc:sldMk cId="1432755984" sldId="295"/>
            <ac:grpSpMk id="14" creationId="{BF6BF822-EFD3-496B-B691-5F76809F4918}"/>
          </ac:grpSpMkLst>
        </pc:grpChg>
      </pc:sldChg>
      <pc:sldChg chg="addSp delSp modSp add mod ord modTransition modAnim delDesignElem">
        <pc:chgData name="Sarah Price" userId="95cd0e1ec4a49d21" providerId="LiveId" clId="{FFF2258B-31C1-492F-A5E1-BB6FC5DB327C}" dt="2020-05-25T20:43:32.545" v="24631"/>
        <pc:sldMkLst>
          <pc:docMk/>
          <pc:sldMk cId="164080525" sldId="296"/>
        </pc:sldMkLst>
        <pc:spChg chg="mod">
          <ac:chgData name="Sarah Price" userId="95cd0e1ec4a49d21" providerId="LiveId" clId="{FFF2258B-31C1-492F-A5E1-BB6FC5DB327C}" dt="2020-05-22T18:13:21.152" v="12168" actId="20577"/>
          <ac:spMkLst>
            <pc:docMk/>
            <pc:sldMk cId="164080525" sldId="296"/>
            <ac:spMk id="2" creationId="{00000000-0000-0000-0000-000000000000}"/>
          </ac:spMkLst>
        </pc:spChg>
        <pc:spChg chg="add del">
          <ac:chgData name="Sarah Price" userId="95cd0e1ec4a49d21" providerId="LiveId" clId="{FFF2258B-31C1-492F-A5E1-BB6FC5DB327C}" dt="2020-05-11T21:26:16.742" v="10375"/>
          <ac:spMkLst>
            <pc:docMk/>
            <pc:sldMk cId="164080525" sldId="296"/>
            <ac:spMk id="7" creationId="{3F5C8966-8F76-44BB-93A9-D4DD08D91ECB}"/>
          </ac:spMkLst>
        </pc:spChg>
        <pc:grpChg chg="add del">
          <ac:chgData name="Sarah Price" userId="95cd0e1ec4a49d21" providerId="LiveId" clId="{FFF2258B-31C1-492F-A5E1-BB6FC5DB327C}" dt="2020-05-11T21:26:16.742" v="10375"/>
          <ac:grpSpMkLst>
            <pc:docMk/>
            <pc:sldMk cId="164080525" sldId="296"/>
            <ac:grpSpMk id="9" creationId="{18A6A76D-4C60-45E3-8475-C82240197033}"/>
          </ac:grpSpMkLst>
        </pc:grpChg>
        <pc:grpChg chg="add del">
          <ac:chgData name="Sarah Price" userId="95cd0e1ec4a49d21" providerId="LiveId" clId="{FFF2258B-31C1-492F-A5E1-BB6FC5DB327C}" dt="2020-05-11T21:26:16.742" v="10375"/>
          <ac:grpSpMkLst>
            <pc:docMk/>
            <pc:sldMk cId="164080525" sldId="296"/>
            <ac:grpSpMk id="14" creationId="{BF6BF822-EFD3-496B-B691-5F76809F4918}"/>
          </ac:grpSpMkLst>
        </pc:grpChg>
        <pc:picChg chg="add del mod">
          <ac:chgData name="Sarah Price" userId="95cd0e1ec4a49d21" providerId="LiveId" clId="{FFF2258B-31C1-492F-A5E1-BB6FC5DB327C}" dt="2020-05-25T20:43:32.545" v="24631"/>
          <ac:picMkLst>
            <pc:docMk/>
            <pc:sldMk cId="164080525" sldId="296"/>
            <ac:picMk id="3" creationId="{753D541A-2A9D-4B7F-96D1-51397A6BD3D2}"/>
          </ac:picMkLst>
        </pc:picChg>
      </pc:sldChg>
      <pc:sldChg chg="addSp delSp modSp add mod ord modTransition modAnim delDesignElem">
        <pc:chgData name="Sarah Price" userId="95cd0e1ec4a49d21" providerId="LiveId" clId="{FFF2258B-31C1-492F-A5E1-BB6FC5DB327C}" dt="2020-05-25T20:43:32.545" v="24631"/>
        <pc:sldMkLst>
          <pc:docMk/>
          <pc:sldMk cId="3182624665" sldId="297"/>
        </pc:sldMkLst>
        <pc:spChg chg="mod">
          <ac:chgData name="Sarah Price" userId="95cd0e1ec4a49d21" providerId="LiveId" clId="{FFF2258B-31C1-492F-A5E1-BB6FC5DB327C}" dt="2020-05-11T21:23:09.590" v="10329" actId="14100"/>
          <ac:spMkLst>
            <pc:docMk/>
            <pc:sldMk cId="3182624665" sldId="297"/>
            <ac:spMk id="2" creationId="{00000000-0000-0000-0000-000000000000}"/>
          </ac:spMkLst>
        </pc:spChg>
        <pc:spChg chg="add del">
          <ac:chgData name="Sarah Price" userId="95cd0e1ec4a49d21" providerId="LiveId" clId="{FFF2258B-31C1-492F-A5E1-BB6FC5DB327C}" dt="2020-05-11T21:26:16.742" v="10375"/>
          <ac:spMkLst>
            <pc:docMk/>
            <pc:sldMk cId="3182624665" sldId="297"/>
            <ac:spMk id="7" creationId="{3F5C8966-8F76-44BB-93A9-D4DD08D91ECB}"/>
          </ac:spMkLst>
        </pc:spChg>
        <pc:grpChg chg="add del">
          <ac:chgData name="Sarah Price" userId="95cd0e1ec4a49d21" providerId="LiveId" clId="{FFF2258B-31C1-492F-A5E1-BB6FC5DB327C}" dt="2020-05-11T21:26:16.742" v="10375"/>
          <ac:grpSpMkLst>
            <pc:docMk/>
            <pc:sldMk cId="3182624665" sldId="297"/>
            <ac:grpSpMk id="9" creationId="{18A6A76D-4C60-45E3-8475-C82240197033}"/>
          </ac:grpSpMkLst>
        </pc:grpChg>
        <pc:grpChg chg="add del">
          <ac:chgData name="Sarah Price" userId="95cd0e1ec4a49d21" providerId="LiveId" clId="{FFF2258B-31C1-492F-A5E1-BB6FC5DB327C}" dt="2020-05-11T21:26:16.742" v="10375"/>
          <ac:grpSpMkLst>
            <pc:docMk/>
            <pc:sldMk cId="3182624665" sldId="297"/>
            <ac:grpSpMk id="14" creationId="{BF6BF822-EFD3-496B-B691-5F76809F4918}"/>
          </ac:grpSpMkLst>
        </pc:grpChg>
        <pc:picChg chg="add del mod">
          <ac:chgData name="Sarah Price" userId="95cd0e1ec4a49d21" providerId="LiveId" clId="{FFF2258B-31C1-492F-A5E1-BB6FC5DB327C}" dt="2020-05-25T20:43:32.545" v="24631"/>
          <ac:picMkLst>
            <pc:docMk/>
            <pc:sldMk cId="3182624665" sldId="297"/>
            <ac:picMk id="3" creationId="{F618A019-29BA-495D-A5DF-C5118935F9C7}"/>
          </ac:picMkLst>
        </pc:picChg>
      </pc:sldChg>
      <pc:sldChg chg="addSp modSp new del mod setBg">
        <pc:chgData name="Sarah Price" userId="95cd0e1ec4a49d21" providerId="LiveId" clId="{FFF2258B-31C1-492F-A5E1-BB6FC5DB327C}" dt="2020-05-11T21:24:25.444" v="10350" actId="47"/>
        <pc:sldMkLst>
          <pc:docMk/>
          <pc:sldMk cId="2357519245" sldId="298"/>
        </pc:sldMkLst>
        <pc:spChg chg="mod">
          <ac:chgData name="Sarah Price" userId="95cd0e1ec4a49d21" providerId="LiveId" clId="{FFF2258B-31C1-492F-A5E1-BB6FC5DB327C}" dt="2020-05-11T21:24:08.189" v="10349" actId="20577"/>
          <ac:spMkLst>
            <pc:docMk/>
            <pc:sldMk cId="2357519245" sldId="298"/>
            <ac:spMk id="2" creationId="{334A52D5-1258-45D3-8B6E-980AAD7DA590}"/>
          </ac:spMkLst>
        </pc:spChg>
        <pc:spChg chg="mod">
          <ac:chgData name="Sarah Price" userId="95cd0e1ec4a49d21" providerId="LiveId" clId="{FFF2258B-31C1-492F-A5E1-BB6FC5DB327C}" dt="2020-05-11T21:23:59.532" v="10332" actId="26606"/>
          <ac:spMkLst>
            <pc:docMk/>
            <pc:sldMk cId="2357519245" sldId="298"/>
            <ac:spMk id="3" creationId="{E8CF33D0-2B86-4828-AA87-1277D86ECB8F}"/>
          </ac:spMkLst>
        </pc:spChg>
        <pc:spChg chg="add">
          <ac:chgData name="Sarah Price" userId="95cd0e1ec4a49d21" providerId="LiveId" clId="{FFF2258B-31C1-492F-A5E1-BB6FC5DB327C}" dt="2020-05-11T21:23:59.532" v="10332" actId="26606"/>
          <ac:spMkLst>
            <pc:docMk/>
            <pc:sldMk cId="2357519245" sldId="298"/>
            <ac:spMk id="8" creationId="{46A0238B-7919-4C52-882E-344BBBF0D27F}"/>
          </ac:spMkLst>
        </pc:spChg>
        <pc:spChg chg="add">
          <ac:chgData name="Sarah Price" userId="95cd0e1ec4a49d21" providerId="LiveId" clId="{FFF2258B-31C1-492F-A5E1-BB6FC5DB327C}" dt="2020-05-11T21:23:59.532" v="10332" actId="26606"/>
          <ac:spMkLst>
            <pc:docMk/>
            <pc:sldMk cId="2357519245" sldId="298"/>
            <ac:spMk id="15" creationId="{C3425D87-5A37-4324-87B2-0C408B11A04F}"/>
          </ac:spMkLst>
        </pc:spChg>
        <pc:spChg chg="add">
          <ac:chgData name="Sarah Price" userId="95cd0e1ec4a49d21" providerId="LiveId" clId="{FFF2258B-31C1-492F-A5E1-BB6FC5DB327C}" dt="2020-05-11T21:23:59.532" v="10332" actId="26606"/>
          <ac:spMkLst>
            <pc:docMk/>
            <pc:sldMk cId="2357519245" sldId="298"/>
            <ac:spMk id="17" creationId="{5585A755-0CAB-454D-A480-9DA14C309ADD}"/>
          </ac:spMkLst>
        </pc:spChg>
        <pc:grpChg chg="add">
          <ac:chgData name="Sarah Price" userId="95cd0e1ec4a49d21" providerId="LiveId" clId="{FFF2258B-31C1-492F-A5E1-BB6FC5DB327C}" dt="2020-05-11T21:23:59.532" v="10332" actId="26606"/>
          <ac:grpSpMkLst>
            <pc:docMk/>
            <pc:sldMk cId="2357519245" sldId="298"/>
            <ac:grpSpMk id="10" creationId="{72B2ED15-9179-4144-A9AF-8849004F39C3}"/>
          </ac:grpSpMkLst>
        </pc:grpChg>
      </pc:sldChg>
      <pc:sldChg chg="addSp delSp modSp add mod modTransition modAnim modNotesTx">
        <pc:chgData name="Sarah Price" userId="95cd0e1ec4a49d21" providerId="LiveId" clId="{FFF2258B-31C1-492F-A5E1-BB6FC5DB327C}" dt="2020-05-25T20:43:32.545" v="24631"/>
        <pc:sldMkLst>
          <pc:docMk/>
          <pc:sldMk cId="3431242909" sldId="298"/>
        </pc:sldMkLst>
        <pc:spChg chg="mod">
          <ac:chgData name="Sarah Price" userId="95cd0e1ec4a49d21" providerId="LiveId" clId="{FFF2258B-31C1-492F-A5E1-BB6FC5DB327C}" dt="2020-05-19T20:14:29.437" v="11622" actId="121"/>
          <ac:spMkLst>
            <pc:docMk/>
            <pc:sldMk cId="3431242909" sldId="298"/>
            <ac:spMk id="2" creationId="{7F2DA537-9EAD-4C2A-8B8C-B5471C6F5D65}"/>
          </ac:spMkLst>
        </pc:spChg>
        <pc:spChg chg="mod">
          <ac:chgData name="Sarah Price" userId="95cd0e1ec4a49d21" providerId="LiveId" clId="{FFF2258B-31C1-492F-A5E1-BB6FC5DB327C}" dt="2020-05-25T20:40:48.265" v="24612" actId="20577"/>
          <ac:spMkLst>
            <pc:docMk/>
            <pc:sldMk cId="3431242909" sldId="298"/>
            <ac:spMk id="3" creationId="{60106C6B-49E2-4E93-AEC3-AA4886AC999D}"/>
          </ac:spMkLst>
        </pc:spChg>
        <pc:spChg chg="add del mod">
          <ac:chgData name="Sarah Price" userId="95cd0e1ec4a49d21" providerId="LiveId" clId="{FFF2258B-31C1-492F-A5E1-BB6FC5DB327C}" dt="2020-05-19T19:57:43.427" v="10722" actId="478"/>
          <ac:spMkLst>
            <pc:docMk/>
            <pc:sldMk cId="3431242909" sldId="298"/>
            <ac:spMk id="4" creationId="{C23C2EAE-EFF8-48E1-B90A-8CFB5E5C967D}"/>
          </ac:spMkLst>
        </pc:spChg>
        <pc:spChg chg="del">
          <ac:chgData name="Sarah Price" userId="95cd0e1ec4a49d21" providerId="LiveId" clId="{FFF2258B-31C1-492F-A5E1-BB6FC5DB327C}" dt="2020-05-19T19:59:41.792" v="10726" actId="26606"/>
          <ac:spMkLst>
            <pc:docMk/>
            <pc:sldMk cId="3431242909" sldId="298"/>
            <ac:spMk id="53" creationId="{8957D967-3860-45AF-9148-08DB6207C735}"/>
          </ac:spMkLst>
        </pc:spChg>
        <pc:spChg chg="add">
          <ac:chgData name="Sarah Price" userId="95cd0e1ec4a49d21" providerId="LiveId" clId="{FFF2258B-31C1-492F-A5E1-BB6FC5DB327C}" dt="2020-05-19T19:59:41.792" v="10726" actId="26606"/>
          <ac:spMkLst>
            <pc:docMk/>
            <pc:sldMk cId="3431242909" sldId="298"/>
            <ac:spMk id="60" creationId="{40E80175-CEC4-4CA2-8F23-24E0EAEB8B54}"/>
          </ac:spMkLst>
        </pc:spChg>
        <pc:picChg chg="add del mod">
          <ac:chgData name="Sarah Price" userId="95cd0e1ec4a49d21" providerId="LiveId" clId="{FFF2258B-31C1-492F-A5E1-BB6FC5DB327C}" dt="2020-05-25T20:43:32.545" v="24631"/>
          <ac:picMkLst>
            <pc:docMk/>
            <pc:sldMk cId="3431242909" sldId="298"/>
            <ac:picMk id="4" creationId="{E0B2424A-CE10-4EE0-B33F-0987DFED7246}"/>
          </ac:picMkLst>
        </pc:picChg>
        <pc:picChg chg="mod ord">
          <ac:chgData name="Sarah Price" userId="95cd0e1ec4a49d21" providerId="LiveId" clId="{FFF2258B-31C1-492F-A5E1-BB6FC5DB327C}" dt="2020-05-19T19:59:41.792" v="10726" actId="26606"/>
          <ac:picMkLst>
            <pc:docMk/>
            <pc:sldMk cId="3431242909" sldId="298"/>
            <ac:picMk id="51" creationId="{9CDCD5E5-756B-41CE-8DE4-47B11F77138E}"/>
          </ac:picMkLst>
        </pc:picChg>
        <pc:cxnChg chg="del">
          <ac:chgData name="Sarah Price" userId="95cd0e1ec4a49d21" providerId="LiveId" clId="{FFF2258B-31C1-492F-A5E1-BB6FC5DB327C}" dt="2020-05-19T19:59:41.792" v="10726" actId="26606"/>
          <ac:cxnSpMkLst>
            <pc:docMk/>
            <pc:sldMk cId="3431242909" sldId="298"/>
            <ac:cxnSpMk id="55" creationId="{15815879-2115-46CD-A360-78E4CB2DFD7C}"/>
          </ac:cxnSpMkLst>
        </pc:cxnChg>
        <pc:cxnChg chg="add">
          <ac:chgData name="Sarah Price" userId="95cd0e1ec4a49d21" providerId="LiveId" clId="{FFF2258B-31C1-492F-A5E1-BB6FC5DB327C}" dt="2020-05-19T19:59:41.792" v="10726" actId="26606"/>
          <ac:cxnSpMkLst>
            <pc:docMk/>
            <pc:sldMk cId="3431242909" sldId="298"/>
            <ac:cxnSpMk id="62" creationId="{160E820B-E384-49E0-B1D5-04DD8B430562}"/>
          </ac:cxnSpMkLst>
        </pc:cxnChg>
      </pc:sldChg>
      <pc:sldChg chg="addSp delSp modSp add mod modTransition modAnim modNotesTx">
        <pc:chgData name="Sarah Price" userId="95cd0e1ec4a49d21" providerId="LiveId" clId="{FFF2258B-31C1-492F-A5E1-BB6FC5DB327C}" dt="2020-05-26T09:45:09.067" v="26106" actId="27636"/>
        <pc:sldMkLst>
          <pc:docMk/>
          <pc:sldMk cId="2190519187" sldId="299"/>
        </pc:sldMkLst>
        <pc:spChg chg="mod">
          <ac:chgData name="Sarah Price" userId="95cd0e1ec4a49d21" providerId="LiveId" clId="{FFF2258B-31C1-492F-A5E1-BB6FC5DB327C}" dt="2020-05-24T10:31:59.950" v="20493" actId="26606"/>
          <ac:spMkLst>
            <pc:docMk/>
            <pc:sldMk cId="2190519187" sldId="299"/>
            <ac:spMk id="2" creationId="{7F2DA537-9EAD-4C2A-8B8C-B5471C6F5D65}"/>
          </ac:spMkLst>
        </pc:spChg>
        <pc:spChg chg="mod ord">
          <ac:chgData name="Sarah Price" userId="95cd0e1ec4a49d21" providerId="LiveId" clId="{FFF2258B-31C1-492F-A5E1-BB6FC5DB327C}" dt="2020-05-26T09:45:09.067" v="26106" actId="27636"/>
          <ac:spMkLst>
            <pc:docMk/>
            <pc:sldMk cId="2190519187" sldId="299"/>
            <ac:spMk id="3" creationId="{60106C6B-49E2-4E93-AEC3-AA4886AC999D}"/>
          </ac:spMkLst>
        </pc:spChg>
        <pc:spChg chg="del">
          <ac:chgData name="Sarah Price" userId="95cd0e1ec4a49d21" providerId="LiveId" clId="{FFF2258B-31C1-492F-A5E1-BB6FC5DB327C}" dt="2020-05-19T20:04:52.953" v="11366" actId="26606"/>
          <ac:spMkLst>
            <pc:docMk/>
            <pc:sldMk cId="2190519187" sldId="299"/>
            <ac:spMk id="60" creationId="{40E80175-CEC4-4CA2-8F23-24E0EAEB8B54}"/>
          </ac:spMkLst>
        </pc:spChg>
        <pc:spChg chg="add del">
          <ac:chgData name="Sarah Price" userId="95cd0e1ec4a49d21" providerId="LiveId" clId="{FFF2258B-31C1-492F-A5E1-BB6FC5DB327C}" dt="2020-05-24T10:31:59.950" v="20493" actId="26606"/>
          <ac:spMkLst>
            <pc:docMk/>
            <pc:sldMk cId="2190519187" sldId="299"/>
            <ac:spMk id="67" creationId="{8957D967-3860-45AF-9148-08DB6207C735}"/>
          </ac:spMkLst>
        </pc:spChg>
        <pc:spChg chg="add del">
          <ac:chgData name="Sarah Price" userId="95cd0e1ec4a49d21" providerId="LiveId" clId="{FFF2258B-31C1-492F-A5E1-BB6FC5DB327C}" dt="2020-05-24T10:31:59.934" v="20492" actId="26606"/>
          <ac:spMkLst>
            <pc:docMk/>
            <pc:sldMk cId="2190519187" sldId="299"/>
            <ac:spMk id="74" creationId="{8957D967-3860-45AF-9148-08DB6207C735}"/>
          </ac:spMkLst>
        </pc:spChg>
        <pc:spChg chg="add">
          <ac:chgData name="Sarah Price" userId="95cd0e1ec4a49d21" providerId="LiveId" clId="{FFF2258B-31C1-492F-A5E1-BB6FC5DB327C}" dt="2020-05-24T10:31:59.950" v="20493" actId="26606"/>
          <ac:spMkLst>
            <pc:docMk/>
            <pc:sldMk cId="2190519187" sldId="299"/>
            <ac:spMk id="78" creationId="{40E80175-CEC4-4CA2-8F23-24E0EAEB8B54}"/>
          </ac:spMkLst>
        </pc:spChg>
        <pc:picChg chg="add del mod">
          <ac:chgData name="Sarah Price" userId="95cd0e1ec4a49d21" providerId="LiveId" clId="{FFF2258B-31C1-492F-A5E1-BB6FC5DB327C}" dt="2020-05-25T20:43:32.545" v="24631"/>
          <ac:picMkLst>
            <pc:docMk/>
            <pc:sldMk cId="2190519187" sldId="299"/>
            <ac:picMk id="4" creationId="{76AF7889-72D7-4D7B-94D0-45920E70876C}"/>
          </ac:picMkLst>
        </pc:picChg>
        <pc:picChg chg="mod ord">
          <ac:chgData name="Sarah Price" userId="95cd0e1ec4a49d21" providerId="LiveId" clId="{FFF2258B-31C1-492F-A5E1-BB6FC5DB327C}" dt="2020-05-24T10:31:59.950" v="20493" actId="26606"/>
          <ac:picMkLst>
            <pc:docMk/>
            <pc:sldMk cId="2190519187" sldId="299"/>
            <ac:picMk id="51" creationId="{9CDCD5E5-756B-41CE-8DE4-47B11F77138E}"/>
          </ac:picMkLst>
        </pc:picChg>
        <pc:cxnChg chg="del">
          <ac:chgData name="Sarah Price" userId="95cd0e1ec4a49d21" providerId="LiveId" clId="{FFF2258B-31C1-492F-A5E1-BB6FC5DB327C}" dt="2020-05-19T20:04:52.953" v="11366" actId="26606"/>
          <ac:cxnSpMkLst>
            <pc:docMk/>
            <pc:sldMk cId="2190519187" sldId="299"/>
            <ac:cxnSpMk id="62" creationId="{160E820B-E384-49E0-B1D5-04DD8B430562}"/>
          </ac:cxnSpMkLst>
        </pc:cxnChg>
        <pc:cxnChg chg="add del">
          <ac:chgData name="Sarah Price" userId="95cd0e1ec4a49d21" providerId="LiveId" clId="{FFF2258B-31C1-492F-A5E1-BB6FC5DB327C}" dt="2020-05-24T10:31:59.950" v="20493" actId="26606"/>
          <ac:cxnSpMkLst>
            <pc:docMk/>
            <pc:sldMk cId="2190519187" sldId="299"/>
            <ac:cxnSpMk id="69" creationId="{15815879-2115-46CD-A360-78E4CB2DFD7C}"/>
          </ac:cxnSpMkLst>
        </pc:cxnChg>
        <pc:cxnChg chg="add del">
          <ac:chgData name="Sarah Price" userId="95cd0e1ec4a49d21" providerId="LiveId" clId="{FFF2258B-31C1-492F-A5E1-BB6FC5DB327C}" dt="2020-05-24T10:31:59.934" v="20492" actId="26606"/>
          <ac:cxnSpMkLst>
            <pc:docMk/>
            <pc:sldMk cId="2190519187" sldId="299"/>
            <ac:cxnSpMk id="76" creationId="{15815879-2115-46CD-A360-78E4CB2DFD7C}"/>
          </ac:cxnSpMkLst>
        </pc:cxnChg>
        <pc:cxnChg chg="add">
          <ac:chgData name="Sarah Price" userId="95cd0e1ec4a49d21" providerId="LiveId" clId="{FFF2258B-31C1-492F-A5E1-BB6FC5DB327C}" dt="2020-05-24T10:31:59.950" v="20493" actId="26606"/>
          <ac:cxnSpMkLst>
            <pc:docMk/>
            <pc:sldMk cId="2190519187" sldId="299"/>
            <ac:cxnSpMk id="79" creationId="{160E820B-E384-49E0-B1D5-04DD8B430562}"/>
          </ac:cxnSpMkLst>
        </pc:cxnChg>
      </pc:sldChg>
      <pc:sldChg chg="addSp delSp modSp add mod ord modTransition setBg modAnim delDesignElem">
        <pc:chgData name="Sarah Price" userId="95cd0e1ec4a49d21" providerId="LiveId" clId="{FFF2258B-31C1-492F-A5E1-BB6FC5DB327C}" dt="2020-05-25T20:43:32.545" v="24631"/>
        <pc:sldMkLst>
          <pc:docMk/>
          <pc:sldMk cId="337974189" sldId="300"/>
        </pc:sldMkLst>
        <pc:spChg chg="mod">
          <ac:chgData name="Sarah Price" userId="95cd0e1ec4a49d21" providerId="LiveId" clId="{FFF2258B-31C1-492F-A5E1-BB6FC5DB327C}" dt="2020-05-24T10:39:47.216" v="20565" actId="20577"/>
          <ac:spMkLst>
            <pc:docMk/>
            <pc:sldMk cId="337974189" sldId="300"/>
            <ac:spMk id="2" creationId="{7F2DA537-9EAD-4C2A-8B8C-B5471C6F5D65}"/>
          </ac:spMkLst>
        </pc:spChg>
        <pc:spChg chg="mod">
          <ac:chgData name="Sarah Price" userId="95cd0e1ec4a49d21" providerId="LiveId" clId="{FFF2258B-31C1-492F-A5E1-BB6FC5DB327C}" dt="2020-05-25T13:54:11.012" v="23642"/>
          <ac:spMkLst>
            <pc:docMk/>
            <pc:sldMk cId="337974189" sldId="300"/>
            <ac:spMk id="3" creationId="{60106C6B-49E2-4E93-AEC3-AA4886AC999D}"/>
          </ac:spMkLst>
        </pc:spChg>
        <pc:spChg chg="add del">
          <ac:chgData name="Sarah Price" userId="95cd0e1ec4a49d21" providerId="LiveId" clId="{FFF2258B-31C1-492F-A5E1-BB6FC5DB327C}" dt="2020-05-19T20:17:52.351" v="11645" actId="26606"/>
          <ac:spMkLst>
            <pc:docMk/>
            <pc:sldMk cId="337974189" sldId="300"/>
            <ac:spMk id="56" creationId="{9A6FC9FD-7AFE-4A29-BC0C-5F5AC9166943}"/>
          </ac:spMkLst>
        </pc:spChg>
        <pc:spChg chg="add del">
          <ac:chgData name="Sarah Price" userId="95cd0e1ec4a49d21" providerId="LiveId" clId="{FFF2258B-31C1-492F-A5E1-BB6FC5DB327C}" dt="2020-05-19T20:17:52.351" v="11645" actId="26606"/>
          <ac:spMkLst>
            <pc:docMk/>
            <pc:sldMk cId="337974189" sldId="300"/>
            <ac:spMk id="60" creationId="{D439C8B9-C3EF-4538-94F6-90EB299D04C5}"/>
          </ac:spMkLst>
        </pc:spChg>
        <pc:spChg chg="add">
          <ac:chgData name="Sarah Price" userId="95cd0e1ec4a49d21" providerId="LiveId" clId="{FFF2258B-31C1-492F-A5E1-BB6FC5DB327C}" dt="2020-05-19T20:17:52.351" v="11645" actId="26606"/>
          <ac:spMkLst>
            <pc:docMk/>
            <pc:sldMk cId="337974189" sldId="300"/>
            <ac:spMk id="65" creationId="{9A6FC9FD-7AFE-4A29-BC0C-5F5AC9166943}"/>
          </ac:spMkLst>
        </pc:spChg>
        <pc:spChg chg="add">
          <ac:chgData name="Sarah Price" userId="95cd0e1ec4a49d21" providerId="LiveId" clId="{FFF2258B-31C1-492F-A5E1-BB6FC5DB327C}" dt="2020-05-19T20:17:52.351" v="11645" actId="26606"/>
          <ac:spMkLst>
            <pc:docMk/>
            <pc:sldMk cId="337974189" sldId="300"/>
            <ac:spMk id="69" creationId="{D439C8B9-C3EF-4538-94F6-90EB299D04C5}"/>
          </ac:spMkLst>
        </pc:spChg>
        <pc:spChg chg="del">
          <ac:chgData name="Sarah Price" userId="95cd0e1ec4a49d21" providerId="LiveId" clId="{FFF2258B-31C1-492F-A5E1-BB6FC5DB327C}" dt="2020-05-19T20:14:44.429" v="11624"/>
          <ac:spMkLst>
            <pc:docMk/>
            <pc:sldMk cId="337974189" sldId="300"/>
            <ac:spMk id="70" creationId="{40E80175-CEC4-4CA2-8F23-24E0EAEB8B54}"/>
          </ac:spMkLst>
        </pc:spChg>
        <pc:picChg chg="add del mod">
          <ac:chgData name="Sarah Price" userId="95cd0e1ec4a49d21" providerId="LiveId" clId="{FFF2258B-31C1-492F-A5E1-BB6FC5DB327C}" dt="2020-05-25T20:43:32.545" v="24631"/>
          <ac:picMkLst>
            <pc:docMk/>
            <pc:sldMk cId="337974189" sldId="300"/>
            <ac:picMk id="4" creationId="{443476AD-7A81-4008-B977-7C9F30E37722}"/>
          </ac:picMkLst>
        </pc:picChg>
        <pc:picChg chg="mod ord">
          <ac:chgData name="Sarah Price" userId="95cd0e1ec4a49d21" providerId="LiveId" clId="{FFF2258B-31C1-492F-A5E1-BB6FC5DB327C}" dt="2020-05-23T22:40:07.476" v="19821" actId="1038"/>
          <ac:picMkLst>
            <pc:docMk/>
            <pc:sldMk cId="337974189" sldId="300"/>
            <ac:picMk id="51" creationId="{9CDCD5E5-756B-41CE-8DE4-47B11F77138E}"/>
          </ac:picMkLst>
        </pc:picChg>
        <pc:cxnChg chg="add del">
          <ac:chgData name="Sarah Price" userId="95cd0e1ec4a49d21" providerId="LiveId" clId="{FFF2258B-31C1-492F-A5E1-BB6FC5DB327C}" dt="2020-05-19T20:17:52.351" v="11645" actId="26606"/>
          <ac:cxnSpMkLst>
            <pc:docMk/>
            <pc:sldMk cId="337974189" sldId="300"/>
            <ac:cxnSpMk id="58" creationId="{293EF87D-93D9-46CC-AB99-B4CEFD800BDD}"/>
          </ac:cxnSpMkLst>
        </pc:cxnChg>
        <pc:cxnChg chg="add">
          <ac:chgData name="Sarah Price" userId="95cd0e1ec4a49d21" providerId="LiveId" clId="{FFF2258B-31C1-492F-A5E1-BB6FC5DB327C}" dt="2020-05-19T20:17:52.351" v="11645" actId="26606"/>
          <ac:cxnSpMkLst>
            <pc:docMk/>
            <pc:sldMk cId="337974189" sldId="300"/>
            <ac:cxnSpMk id="67" creationId="{293EF87D-93D9-46CC-AB99-B4CEFD800BDD}"/>
          </ac:cxnSpMkLst>
        </pc:cxnChg>
        <pc:cxnChg chg="del">
          <ac:chgData name="Sarah Price" userId="95cd0e1ec4a49d21" providerId="LiveId" clId="{FFF2258B-31C1-492F-A5E1-BB6FC5DB327C}" dt="2020-05-19T20:14:44.429" v="11624"/>
          <ac:cxnSpMkLst>
            <pc:docMk/>
            <pc:sldMk cId="337974189" sldId="300"/>
            <ac:cxnSpMk id="72" creationId="{160E820B-E384-49E0-B1D5-04DD8B430562}"/>
          </ac:cxnSpMkLst>
        </pc:cxnChg>
      </pc:sldChg>
      <pc:sldChg chg="addSp delSp modSp add mod modTransition setBg modAnim delDesignElem addCm delCm">
        <pc:chgData name="Sarah Price" userId="95cd0e1ec4a49d21" providerId="LiveId" clId="{FFF2258B-31C1-492F-A5E1-BB6FC5DB327C}" dt="2020-05-25T20:43:32.545" v="24631"/>
        <pc:sldMkLst>
          <pc:docMk/>
          <pc:sldMk cId="3386790174" sldId="301"/>
        </pc:sldMkLst>
        <pc:spChg chg="mod">
          <ac:chgData name="Sarah Price" userId="95cd0e1ec4a49d21" providerId="LiveId" clId="{FFF2258B-31C1-492F-A5E1-BB6FC5DB327C}" dt="2020-05-19T20:44:36.258" v="11980" actId="26606"/>
          <ac:spMkLst>
            <pc:docMk/>
            <pc:sldMk cId="3386790174" sldId="301"/>
            <ac:spMk id="2" creationId="{7F2DA537-9EAD-4C2A-8B8C-B5471C6F5D65}"/>
          </ac:spMkLst>
        </pc:spChg>
        <pc:spChg chg="mod">
          <ac:chgData name="Sarah Price" userId="95cd0e1ec4a49d21" providerId="LiveId" clId="{FFF2258B-31C1-492F-A5E1-BB6FC5DB327C}" dt="2020-05-25T07:07:38.536" v="20612" actId="27636"/>
          <ac:spMkLst>
            <pc:docMk/>
            <pc:sldMk cId="3386790174" sldId="301"/>
            <ac:spMk id="3" creationId="{60106C6B-49E2-4E93-AEC3-AA4886AC999D}"/>
          </ac:spMkLst>
        </pc:spChg>
        <pc:spChg chg="add del">
          <ac:chgData name="Sarah Price" userId="95cd0e1ec4a49d21" providerId="LiveId" clId="{FFF2258B-31C1-492F-A5E1-BB6FC5DB327C}" dt="2020-05-19T20:47:36.608" v="11991" actId="26606"/>
          <ac:spMkLst>
            <pc:docMk/>
            <pc:sldMk cId="3386790174" sldId="301"/>
            <ac:spMk id="56" creationId="{9A6FC9FD-7AFE-4A29-BC0C-5F5AC9166943}"/>
          </ac:spMkLst>
        </pc:spChg>
        <pc:spChg chg="add del">
          <ac:chgData name="Sarah Price" userId="95cd0e1ec4a49d21" providerId="LiveId" clId="{FFF2258B-31C1-492F-A5E1-BB6FC5DB327C}" dt="2020-05-19T20:47:36.608" v="11991" actId="26606"/>
          <ac:spMkLst>
            <pc:docMk/>
            <pc:sldMk cId="3386790174" sldId="301"/>
            <ac:spMk id="60" creationId="{D439C8B9-C3EF-4538-94F6-90EB299D04C5}"/>
          </ac:spMkLst>
        </pc:spChg>
        <pc:spChg chg="add">
          <ac:chgData name="Sarah Price" userId="95cd0e1ec4a49d21" providerId="LiveId" clId="{FFF2258B-31C1-492F-A5E1-BB6FC5DB327C}" dt="2020-05-19T20:47:36.608" v="11991" actId="26606"/>
          <ac:spMkLst>
            <pc:docMk/>
            <pc:sldMk cId="3386790174" sldId="301"/>
            <ac:spMk id="62" creationId="{9A6FC9FD-7AFE-4A29-BC0C-5F5AC9166943}"/>
          </ac:spMkLst>
        </pc:spChg>
        <pc:spChg chg="add">
          <ac:chgData name="Sarah Price" userId="95cd0e1ec4a49d21" providerId="LiveId" clId="{FFF2258B-31C1-492F-A5E1-BB6FC5DB327C}" dt="2020-05-19T20:47:36.608" v="11991" actId="26606"/>
          <ac:spMkLst>
            <pc:docMk/>
            <pc:sldMk cId="3386790174" sldId="301"/>
            <ac:spMk id="64" creationId="{D439C8B9-C3EF-4538-94F6-90EB299D04C5}"/>
          </ac:spMkLst>
        </pc:spChg>
        <pc:spChg chg="del">
          <ac:chgData name="Sarah Price" userId="95cd0e1ec4a49d21" providerId="LiveId" clId="{FFF2258B-31C1-492F-A5E1-BB6FC5DB327C}" dt="2020-05-19T20:43:09.344" v="11972"/>
          <ac:spMkLst>
            <pc:docMk/>
            <pc:sldMk cId="3386790174" sldId="301"/>
            <ac:spMk id="65" creationId="{9A6FC9FD-7AFE-4A29-BC0C-5F5AC9166943}"/>
          </ac:spMkLst>
        </pc:spChg>
        <pc:spChg chg="del">
          <ac:chgData name="Sarah Price" userId="95cd0e1ec4a49d21" providerId="LiveId" clId="{FFF2258B-31C1-492F-A5E1-BB6FC5DB327C}" dt="2020-05-19T20:43:09.344" v="11972"/>
          <ac:spMkLst>
            <pc:docMk/>
            <pc:sldMk cId="3386790174" sldId="301"/>
            <ac:spMk id="69" creationId="{D439C8B9-C3EF-4538-94F6-90EB299D04C5}"/>
          </ac:spMkLst>
        </pc:spChg>
        <pc:picChg chg="add del mod">
          <ac:chgData name="Sarah Price" userId="95cd0e1ec4a49d21" providerId="LiveId" clId="{FFF2258B-31C1-492F-A5E1-BB6FC5DB327C}" dt="2020-05-25T20:43:32.545" v="24631"/>
          <ac:picMkLst>
            <pc:docMk/>
            <pc:sldMk cId="3386790174" sldId="301"/>
            <ac:picMk id="4" creationId="{0D893F40-5EDF-410B-A292-6D2FCA20A44F}"/>
          </ac:picMkLst>
        </pc:picChg>
        <pc:picChg chg="mod">
          <ac:chgData name="Sarah Price" userId="95cd0e1ec4a49d21" providerId="LiveId" clId="{FFF2258B-31C1-492F-A5E1-BB6FC5DB327C}" dt="2020-05-24T21:42:46.513" v="20603" actId="1076"/>
          <ac:picMkLst>
            <pc:docMk/>
            <pc:sldMk cId="3386790174" sldId="301"/>
            <ac:picMk id="51" creationId="{9CDCD5E5-756B-41CE-8DE4-47B11F77138E}"/>
          </ac:picMkLst>
        </pc:picChg>
        <pc:cxnChg chg="add del">
          <ac:chgData name="Sarah Price" userId="95cd0e1ec4a49d21" providerId="LiveId" clId="{FFF2258B-31C1-492F-A5E1-BB6FC5DB327C}" dt="2020-05-19T20:47:36.608" v="11991" actId="26606"/>
          <ac:cxnSpMkLst>
            <pc:docMk/>
            <pc:sldMk cId="3386790174" sldId="301"/>
            <ac:cxnSpMk id="58" creationId="{293EF87D-93D9-46CC-AB99-B4CEFD800BDD}"/>
          </ac:cxnSpMkLst>
        </pc:cxnChg>
        <pc:cxnChg chg="add">
          <ac:chgData name="Sarah Price" userId="95cd0e1ec4a49d21" providerId="LiveId" clId="{FFF2258B-31C1-492F-A5E1-BB6FC5DB327C}" dt="2020-05-19T20:47:36.608" v="11991" actId="26606"/>
          <ac:cxnSpMkLst>
            <pc:docMk/>
            <pc:sldMk cId="3386790174" sldId="301"/>
            <ac:cxnSpMk id="63" creationId="{293EF87D-93D9-46CC-AB99-B4CEFD800BDD}"/>
          </ac:cxnSpMkLst>
        </pc:cxnChg>
        <pc:cxnChg chg="del">
          <ac:chgData name="Sarah Price" userId="95cd0e1ec4a49d21" providerId="LiveId" clId="{FFF2258B-31C1-492F-A5E1-BB6FC5DB327C}" dt="2020-05-19T20:43:09.344" v="11972"/>
          <ac:cxnSpMkLst>
            <pc:docMk/>
            <pc:sldMk cId="3386790174" sldId="301"/>
            <ac:cxnSpMk id="67" creationId="{293EF87D-93D9-46CC-AB99-B4CEFD800BDD}"/>
          </ac:cxnSpMkLst>
        </pc:cxnChg>
      </pc:sldChg>
      <pc:sldChg chg="addSp delSp modSp add mod modTransition setBg modAnim delDesignElem modNotesTx">
        <pc:chgData name="Sarah Price" userId="95cd0e1ec4a49d21" providerId="LiveId" clId="{FFF2258B-31C1-492F-A5E1-BB6FC5DB327C}" dt="2020-05-25T20:43:32.545" v="24631"/>
        <pc:sldMkLst>
          <pc:docMk/>
          <pc:sldMk cId="2852597643" sldId="302"/>
        </pc:sldMkLst>
        <pc:spChg chg="mod">
          <ac:chgData name="Sarah Price" userId="95cd0e1ec4a49d21" providerId="LiveId" clId="{FFF2258B-31C1-492F-A5E1-BB6FC5DB327C}" dt="2020-05-19T20:50:08.966" v="12003" actId="14100"/>
          <ac:spMkLst>
            <pc:docMk/>
            <pc:sldMk cId="2852597643" sldId="302"/>
            <ac:spMk id="2" creationId="{7F2DA537-9EAD-4C2A-8B8C-B5471C6F5D65}"/>
          </ac:spMkLst>
        </pc:spChg>
        <pc:spChg chg="mod">
          <ac:chgData name="Sarah Price" userId="95cd0e1ec4a49d21" providerId="LiveId" clId="{FFF2258B-31C1-492F-A5E1-BB6FC5DB327C}" dt="2020-05-25T13:50:04.422" v="23632" actId="20577"/>
          <ac:spMkLst>
            <pc:docMk/>
            <pc:sldMk cId="2852597643" sldId="302"/>
            <ac:spMk id="3" creationId="{60106C6B-49E2-4E93-AEC3-AA4886AC999D}"/>
          </ac:spMkLst>
        </pc:spChg>
        <pc:spChg chg="add">
          <ac:chgData name="Sarah Price" userId="95cd0e1ec4a49d21" providerId="LiveId" clId="{FFF2258B-31C1-492F-A5E1-BB6FC5DB327C}" dt="2020-05-19T20:49:48.749" v="11999" actId="26606"/>
          <ac:spMkLst>
            <pc:docMk/>
            <pc:sldMk cId="2852597643" sldId="302"/>
            <ac:spMk id="56" creationId="{9A6FC9FD-7AFE-4A29-BC0C-5F5AC9166943}"/>
          </ac:spMkLst>
        </pc:spChg>
        <pc:spChg chg="add">
          <ac:chgData name="Sarah Price" userId="95cd0e1ec4a49d21" providerId="LiveId" clId="{FFF2258B-31C1-492F-A5E1-BB6FC5DB327C}" dt="2020-05-19T20:49:48.749" v="11999" actId="26606"/>
          <ac:spMkLst>
            <pc:docMk/>
            <pc:sldMk cId="2852597643" sldId="302"/>
            <ac:spMk id="60" creationId="{D439C8B9-C3EF-4538-94F6-90EB299D04C5}"/>
          </ac:spMkLst>
        </pc:spChg>
        <pc:spChg chg="del">
          <ac:chgData name="Sarah Price" userId="95cd0e1ec4a49d21" providerId="LiveId" clId="{FFF2258B-31C1-492F-A5E1-BB6FC5DB327C}" dt="2020-05-19T20:48:25.428" v="11993"/>
          <ac:spMkLst>
            <pc:docMk/>
            <pc:sldMk cId="2852597643" sldId="302"/>
            <ac:spMk id="62" creationId="{9A6FC9FD-7AFE-4A29-BC0C-5F5AC9166943}"/>
          </ac:spMkLst>
        </pc:spChg>
        <pc:spChg chg="del">
          <ac:chgData name="Sarah Price" userId="95cd0e1ec4a49d21" providerId="LiveId" clId="{FFF2258B-31C1-492F-A5E1-BB6FC5DB327C}" dt="2020-05-19T20:48:25.428" v="11993"/>
          <ac:spMkLst>
            <pc:docMk/>
            <pc:sldMk cId="2852597643" sldId="302"/>
            <ac:spMk id="64" creationId="{D439C8B9-C3EF-4538-94F6-90EB299D04C5}"/>
          </ac:spMkLst>
        </pc:spChg>
        <pc:picChg chg="add del mod">
          <ac:chgData name="Sarah Price" userId="95cd0e1ec4a49d21" providerId="LiveId" clId="{FFF2258B-31C1-492F-A5E1-BB6FC5DB327C}" dt="2020-05-25T20:43:32.545" v="24631"/>
          <ac:picMkLst>
            <pc:docMk/>
            <pc:sldMk cId="2852597643" sldId="302"/>
            <ac:picMk id="4" creationId="{FF7CC1B4-D83F-487D-A4BD-C46C0F16FC34}"/>
          </ac:picMkLst>
        </pc:picChg>
        <pc:picChg chg="mod">
          <ac:chgData name="Sarah Price" userId="95cd0e1ec4a49d21" providerId="LiveId" clId="{FFF2258B-31C1-492F-A5E1-BB6FC5DB327C}" dt="2020-05-19T20:49:48.749" v="11999" actId="26606"/>
          <ac:picMkLst>
            <pc:docMk/>
            <pc:sldMk cId="2852597643" sldId="302"/>
            <ac:picMk id="51" creationId="{9CDCD5E5-756B-41CE-8DE4-47B11F77138E}"/>
          </ac:picMkLst>
        </pc:picChg>
        <pc:cxnChg chg="add">
          <ac:chgData name="Sarah Price" userId="95cd0e1ec4a49d21" providerId="LiveId" clId="{FFF2258B-31C1-492F-A5E1-BB6FC5DB327C}" dt="2020-05-19T20:49:48.749" v="11999" actId="26606"/>
          <ac:cxnSpMkLst>
            <pc:docMk/>
            <pc:sldMk cId="2852597643" sldId="302"/>
            <ac:cxnSpMk id="58" creationId="{293EF87D-93D9-46CC-AB99-B4CEFD800BDD}"/>
          </ac:cxnSpMkLst>
        </pc:cxnChg>
        <pc:cxnChg chg="del">
          <ac:chgData name="Sarah Price" userId="95cd0e1ec4a49d21" providerId="LiveId" clId="{FFF2258B-31C1-492F-A5E1-BB6FC5DB327C}" dt="2020-05-19T20:48:25.428" v="11993"/>
          <ac:cxnSpMkLst>
            <pc:docMk/>
            <pc:sldMk cId="2852597643" sldId="302"/>
            <ac:cxnSpMk id="63" creationId="{293EF87D-93D9-46CC-AB99-B4CEFD800BDD}"/>
          </ac:cxnSpMkLst>
        </pc:cxnChg>
      </pc:sldChg>
      <pc:sldChg chg="delSp modSp add del mod ord setBg delDesignElem">
        <pc:chgData name="Sarah Price" userId="95cd0e1ec4a49d21" providerId="LiveId" clId="{FFF2258B-31C1-492F-A5E1-BB6FC5DB327C}" dt="2020-05-19T20:51:59.720" v="12047" actId="2696"/>
        <pc:sldMkLst>
          <pc:docMk/>
          <pc:sldMk cId="1984717742" sldId="303"/>
        </pc:sldMkLst>
        <pc:spChg chg="mod">
          <ac:chgData name="Sarah Price" userId="95cd0e1ec4a49d21" providerId="LiveId" clId="{FFF2258B-31C1-492F-A5E1-BB6FC5DB327C}" dt="2020-05-19T20:51:02.124" v="12043" actId="20577"/>
          <ac:spMkLst>
            <pc:docMk/>
            <pc:sldMk cId="1984717742" sldId="303"/>
            <ac:spMk id="2" creationId="{00000000-0000-0000-0000-000000000000}"/>
          </ac:spMkLst>
        </pc:spChg>
        <pc:spChg chg="del">
          <ac:chgData name="Sarah Price" userId="95cd0e1ec4a49d21" providerId="LiveId" clId="{FFF2258B-31C1-492F-A5E1-BB6FC5DB327C}" dt="2020-05-19T20:50:47.287" v="12005"/>
          <ac:spMkLst>
            <pc:docMk/>
            <pc:sldMk cId="1984717742" sldId="303"/>
            <ac:spMk id="7" creationId="{3F5C8966-8F76-44BB-93A9-D4DD08D91ECB}"/>
          </ac:spMkLst>
        </pc:spChg>
        <pc:grpChg chg="del">
          <ac:chgData name="Sarah Price" userId="95cd0e1ec4a49d21" providerId="LiveId" clId="{FFF2258B-31C1-492F-A5E1-BB6FC5DB327C}" dt="2020-05-19T20:50:47.287" v="12005"/>
          <ac:grpSpMkLst>
            <pc:docMk/>
            <pc:sldMk cId="1984717742" sldId="303"/>
            <ac:grpSpMk id="9" creationId="{18A6A76D-4C60-45E3-8475-C82240197033}"/>
          </ac:grpSpMkLst>
        </pc:grpChg>
        <pc:grpChg chg="del">
          <ac:chgData name="Sarah Price" userId="95cd0e1ec4a49d21" providerId="LiveId" clId="{FFF2258B-31C1-492F-A5E1-BB6FC5DB327C}" dt="2020-05-19T20:50:47.287" v="12005"/>
          <ac:grpSpMkLst>
            <pc:docMk/>
            <pc:sldMk cId="1984717742" sldId="303"/>
            <ac:grpSpMk id="14" creationId="{BF6BF822-EFD3-496B-B691-5F76809F4918}"/>
          </ac:grpSpMkLst>
        </pc:grpChg>
      </pc:sldChg>
      <pc:sldChg chg="addSp delSp modSp add mod modTransition setBg modAnim delDesignElem">
        <pc:chgData name="Sarah Price" userId="95cd0e1ec4a49d21" providerId="LiveId" clId="{FFF2258B-31C1-492F-A5E1-BB6FC5DB327C}" dt="2020-05-25T20:43:32.545" v="24631"/>
        <pc:sldMkLst>
          <pc:docMk/>
          <pc:sldMk cId="2880340055" sldId="304"/>
        </pc:sldMkLst>
        <pc:spChg chg="mod">
          <ac:chgData name="Sarah Price" userId="95cd0e1ec4a49d21" providerId="LiveId" clId="{FFF2258B-31C1-492F-A5E1-BB6FC5DB327C}" dt="2020-05-19T20:52:29.892" v="12084" actId="255"/>
          <ac:spMkLst>
            <pc:docMk/>
            <pc:sldMk cId="2880340055" sldId="304"/>
            <ac:spMk id="2" creationId="{00000000-0000-0000-0000-000000000000}"/>
          </ac:spMkLst>
        </pc:spChg>
        <pc:spChg chg="add">
          <ac:chgData name="Sarah Price" userId="95cd0e1ec4a49d21" providerId="LiveId" clId="{FFF2258B-31C1-492F-A5E1-BB6FC5DB327C}" dt="2020-05-19T20:51:53.246" v="12046" actId="26606"/>
          <ac:spMkLst>
            <pc:docMk/>
            <pc:sldMk cId="2880340055" sldId="304"/>
            <ac:spMk id="4" creationId="{3F5C8966-8F76-44BB-93A9-D4DD08D91ECB}"/>
          </ac:spMkLst>
        </pc:spChg>
        <pc:spChg chg="del">
          <ac:chgData name="Sarah Price" userId="95cd0e1ec4a49d21" providerId="LiveId" clId="{FFF2258B-31C1-492F-A5E1-BB6FC5DB327C}" dt="2020-05-19T20:51:48.963" v="12045"/>
          <ac:spMkLst>
            <pc:docMk/>
            <pc:sldMk cId="2880340055" sldId="304"/>
            <ac:spMk id="7" creationId="{3F5C8966-8F76-44BB-93A9-D4DD08D91ECB}"/>
          </ac:spMkLst>
        </pc:spChg>
        <pc:grpChg chg="add">
          <ac:chgData name="Sarah Price" userId="95cd0e1ec4a49d21" providerId="LiveId" clId="{FFF2258B-31C1-492F-A5E1-BB6FC5DB327C}" dt="2020-05-19T20:51:53.246" v="12046" actId="26606"/>
          <ac:grpSpMkLst>
            <pc:docMk/>
            <pc:sldMk cId="2880340055" sldId="304"/>
            <ac:grpSpMk id="5" creationId="{18A6A76D-4C60-45E3-8475-C82240197033}"/>
          </ac:grpSpMkLst>
        </pc:grpChg>
        <pc:grpChg chg="add">
          <ac:chgData name="Sarah Price" userId="95cd0e1ec4a49d21" providerId="LiveId" clId="{FFF2258B-31C1-492F-A5E1-BB6FC5DB327C}" dt="2020-05-19T20:51:53.246" v="12046" actId="26606"/>
          <ac:grpSpMkLst>
            <pc:docMk/>
            <pc:sldMk cId="2880340055" sldId="304"/>
            <ac:grpSpMk id="6" creationId="{BF6BF822-EFD3-496B-B691-5F76809F4918}"/>
          </ac:grpSpMkLst>
        </pc:grpChg>
        <pc:grpChg chg="del">
          <ac:chgData name="Sarah Price" userId="95cd0e1ec4a49d21" providerId="LiveId" clId="{FFF2258B-31C1-492F-A5E1-BB6FC5DB327C}" dt="2020-05-19T20:51:48.963" v="12045"/>
          <ac:grpSpMkLst>
            <pc:docMk/>
            <pc:sldMk cId="2880340055" sldId="304"/>
            <ac:grpSpMk id="9" creationId="{18A6A76D-4C60-45E3-8475-C82240197033}"/>
          </ac:grpSpMkLst>
        </pc:grpChg>
        <pc:grpChg chg="del">
          <ac:chgData name="Sarah Price" userId="95cd0e1ec4a49d21" providerId="LiveId" clId="{FFF2258B-31C1-492F-A5E1-BB6FC5DB327C}" dt="2020-05-19T20:51:48.963" v="12045"/>
          <ac:grpSpMkLst>
            <pc:docMk/>
            <pc:sldMk cId="2880340055" sldId="304"/>
            <ac:grpSpMk id="14" creationId="{BF6BF822-EFD3-496B-B691-5F76809F4918}"/>
          </ac:grpSpMkLst>
        </pc:grpChg>
        <pc:picChg chg="add del mod">
          <ac:chgData name="Sarah Price" userId="95cd0e1ec4a49d21" providerId="LiveId" clId="{FFF2258B-31C1-492F-A5E1-BB6FC5DB327C}" dt="2020-05-25T20:43:32.545" v="24631"/>
          <ac:picMkLst>
            <pc:docMk/>
            <pc:sldMk cId="2880340055" sldId="304"/>
            <ac:picMk id="3" creationId="{510F155A-0ABE-43DA-9C0E-3FFA14780465}"/>
          </ac:picMkLst>
        </pc:picChg>
      </pc:sldChg>
      <pc:sldChg chg="addSp delSp modSp add mod modTransition setBg modAnim delDesignElem modNotesTx">
        <pc:chgData name="Sarah Price" userId="95cd0e1ec4a49d21" providerId="LiveId" clId="{FFF2258B-31C1-492F-A5E1-BB6FC5DB327C}" dt="2020-05-26T14:48:37.054" v="26215" actId="20577"/>
        <pc:sldMkLst>
          <pc:docMk/>
          <pc:sldMk cId="2692320614" sldId="305"/>
        </pc:sldMkLst>
        <pc:spChg chg="mod">
          <ac:chgData name="Sarah Price" userId="95cd0e1ec4a49d21" providerId="LiveId" clId="{FFF2258B-31C1-492F-A5E1-BB6FC5DB327C}" dt="2020-05-19T20:57:44.031" v="12142" actId="26606"/>
          <ac:spMkLst>
            <pc:docMk/>
            <pc:sldMk cId="2692320614" sldId="305"/>
            <ac:spMk id="2" creationId="{7F2DA537-9EAD-4C2A-8B8C-B5471C6F5D65}"/>
          </ac:spMkLst>
        </pc:spChg>
        <pc:spChg chg="mod">
          <ac:chgData name="Sarah Price" userId="95cd0e1ec4a49d21" providerId="LiveId" clId="{FFF2258B-31C1-492F-A5E1-BB6FC5DB327C}" dt="2020-05-26T14:48:37.054" v="26215" actId="20577"/>
          <ac:spMkLst>
            <pc:docMk/>
            <pc:sldMk cId="2692320614" sldId="305"/>
            <ac:spMk id="3" creationId="{60106C6B-49E2-4E93-AEC3-AA4886AC999D}"/>
          </ac:spMkLst>
        </pc:spChg>
        <pc:spChg chg="add del">
          <ac:chgData name="Sarah Price" userId="95cd0e1ec4a49d21" providerId="LiveId" clId="{FFF2258B-31C1-492F-A5E1-BB6FC5DB327C}" dt="2020-05-19T20:57:44.031" v="12142" actId="26606"/>
          <ac:spMkLst>
            <pc:docMk/>
            <pc:sldMk cId="2692320614" sldId="305"/>
            <ac:spMk id="53" creationId="{9A6FC9FD-7AFE-4A29-BC0C-5F5AC9166943}"/>
          </ac:spMkLst>
        </pc:spChg>
        <pc:spChg chg="add del">
          <ac:chgData name="Sarah Price" userId="95cd0e1ec4a49d21" providerId="LiveId" clId="{FFF2258B-31C1-492F-A5E1-BB6FC5DB327C}" dt="2020-05-19T20:57:44.031" v="12142" actId="26606"/>
          <ac:spMkLst>
            <pc:docMk/>
            <pc:sldMk cId="2692320614" sldId="305"/>
            <ac:spMk id="55" creationId="{D439C8B9-C3EF-4538-94F6-90EB299D04C5}"/>
          </ac:spMkLst>
        </pc:spChg>
        <pc:spChg chg="del">
          <ac:chgData name="Sarah Price" userId="95cd0e1ec4a49d21" providerId="LiveId" clId="{FFF2258B-31C1-492F-A5E1-BB6FC5DB327C}" dt="2020-05-19T20:52:43.147" v="12086"/>
          <ac:spMkLst>
            <pc:docMk/>
            <pc:sldMk cId="2692320614" sldId="305"/>
            <ac:spMk id="56" creationId="{9A6FC9FD-7AFE-4A29-BC0C-5F5AC9166943}"/>
          </ac:spMkLst>
        </pc:spChg>
        <pc:spChg chg="add">
          <ac:chgData name="Sarah Price" userId="95cd0e1ec4a49d21" providerId="LiveId" clId="{FFF2258B-31C1-492F-A5E1-BB6FC5DB327C}" dt="2020-05-19T20:57:44.031" v="12142" actId="26606"/>
          <ac:spMkLst>
            <pc:docMk/>
            <pc:sldMk cId="2692320614" sldId="305"/>
            <ac:spMk id="57" creationId="{9A6FC9FD-7AFE-4A29-BC0C-5F5AC9166943}"/>
          </ac:spMkLst>
        </pc:spChg>
        <pc:spChg chg="del">
          <ac:chgData name="Sarah Price" userId="95cd0e1ec4a49d21" providerId="LiveId" clId="{FFF2258B-31C1-492F-A5E1-BB6FC5DB327C}" dt="2020-05-19T20:52:43.147" v="12086"/>
          <ac:spMkLst>
            <pc:docMk/>
            <pc:sldMk cId="2692320614" sldId="305"/>
            <ac:spMk id="60" creationId="{D439C8B9-C3EF-4538-94F6-90EB299D04C5}"/>
          </ac:spMkLst>
        </pc:spChg>
        <pc:spChg chg="add">
          <ac:chgData name="Sarah Price" userId="95cd0e1ec4a49d21" providerId="LiveId" clId="{FFF2258B-31C1-492F-A5E1-BB6FC5DB327C}" dt="2020-05-19T20:57:44.031" v="12142" actId="26606"/>
          <ac:spMkLst>
            <pc:docMk/>
            <pc:sldMk cId="2692320614" sldId="305"/>
            <ac:spMk id="64" creationId="{D439C8B9-C3EF-4538-94F6-90EB299D04C5}"/>
          </ac:spMkLst>
        </pc:spChg>
        <pc:picChg chg="add del mod">
          <ac:chgData name="Sarah Price" userId="95cd0e1ec4a49d21" providerId="LiveId" clId="{FFF2258B-31C1-492F-A5E1-BB6FC5DB327C}" dt="2020-05-25T20:43:32.545" v="24631"/>
          <ac:picMkLst>
            <pc:docMk/>
            <pc:sldMk cId="2692320614" sldId="305"/>
            <ac:picMk id="4" creationId="{C79295D4-146F-4F91-8349-D64BB2B49A2B}"/>
          </ac:picMkLst>
        </pc:picChg>
        <pc:picChg chg="mod">
          <ac:chgData name="Sarah Price" userId="95cd0e1ec4a49d21" providerId="LiveId" clId="{FFF2258B-31C1-492F-A5E1-BB6FC5DB327C}" dt="2020-05-19T20:57:44.031" v="12142" actId="26606"/>
          <ac:picMkLst>
            <pc:docMk/>
            <pc:sldMk cId="2692320614" sldId="305"/>
            <ac:picMk id="51" creationId="{9CDCD5E5-756B-41CE-8DE4-47B11F77138E}"/>
          </ac:picMkLst>
        </pc:picChg>
        <pc:cxnChg chg="add del">
          <ac:chgData name="Sarah Price" userId="95cd0e1ec4a49d21" providerId="LiveId" clId="{FFF2258B-31C1-492F-A5E1-BB6FC5DB327C}" dt="2020-05-19T20:57:44.031" v="12142" actId="26606"/>
          <ac:cxnSpMkLst>
            <pc:docMk/>
            <pc:sldMk cId="2692320614" sldId="305"/>
            <ac:cxnSpMk id="54" creationId="{293EF87D-93D9-46CC-AB99-B4CEFD800BDD}"/>
          </ac:cxnSpMkLst>
        </pc:cxnChg>
        <pc:cxnChg chg="del">
          <ac:chgData name="Sarah Price" userId="95cd0e1ec4a49d21" providerId="LiveId" clId="{FFF2258B-31C1-492F-A5E1-BB6FC5DB327C}" dt="2020-05-19T20:52:43.147" v="12086"/>
          <ac:cxnSpMkLst>
            <pc:docMk/>
            <pc:sldMk cId="2692320614" sldId="305"/>
            <ac:cxnSpMk id="58" creationId="{293EF87D-93D9-46CC-AB99-B4CEFD800BDD}"/>
          </ac:cxnSpMkLst>
        </pc:cxnChg>
        <pc:cxnChg chg="add">
          <ac:chgData name="Sarah Price" userId="95cd0e1ec4a49d21" providerId="LiveId" clId="{FFF2258B-31C1-492F-A5E1-BB6FC5DB327C}" dt="2020-05-19T20:57:44.031" v="12142" actId="26606"/>
          <ac:cxnSpMkLst>
            <pc:docMk/>
            <pc:sldMk cId="2692320614" sldId="305"/>
            <ac:cxnSpMk id="62" creationId="{293EF87D-93D9-46CC-AB99-B4CEFD800BDD}"/>
          </ac:cxnSpMkLst>
        </pc:cxnChg>
      </pc:sldChg>
      <pc:sldChg chg="addSp delSp modSp add del mod modTransition setBg modAnim delDesignElem modNotesTx">
        <pc:chgData name="Sarah Price" userId="95cd0e1ec4a49d21" providerId="LiveId" clId="{FFF2258B-31C1-492F-A5E1-BB6FC5DB327C}" dt="2020-05-26T14:48:09.990" v="26168" actId="2696"/>
        <pc:sldMkLst>
          <pc:docMk/>
          <pc:sldMk cId="2094503607" sldId="306"/>
        </pc:sldMkLst>
        <pc:spChg chg="mod">
          <ac:chgData name="Sarah Price" userId="95cd0e1ec4a49d21" providerId="LiveId" clId="{FFF2258B-31C1-492F-A5E1-BB6FC5DB327C}" dt="2020-05-19T20:55:52.176" v="12130" actId="26606"/>
          <ac:spMkLst>
            <pc:docMk/>
            <pc:sldMk cId="2094503607" sldId="306"/>
            <ac:spMk id="2" creationId="{7F2DA537-9EAD-4C2A-8B8C-B5471C6F5D65}"/>
          </ac:spMkLst>
        </pc:spChg>
        <pc:spChg chg="mod">
          <ac:chgData name="Sarah Price" userId="95cd0e1ec4a49d21" providerId="LiveId" clId="{FFF2258B-31C1-492F-A5E1-BB6FC5DB327C}" dt="2020-05-23T19:53:07.424" v="13799" actId="20577"/>
          <ac:spMkLst>
            <pc:docMk/>
            <pc:sldMk cId="2094503607" sldId="306"/>
            <ac:spMk id="3" creationId="{60106C6B-49E2-4E93-AEC3-AA4886AC999D}"/>
          </ac:spMkLst>
        </pc:spChg>
        <pc:spChg chg="del">
          <ac:chgData name="Sarah Price" userId="95cd0e1ec4a49d21" providerId="LiveId" clId="{FFF2258B-31C1-492F-A5E1-BB6FC5DB327C}" dt="2020-05-19T20:54:45.427" v="12119"/>
          <ac:spMkLst>
            <pc:docMk/>
            <pc:sldMk cId="2094503607" sldId="306"/>
            <ac:spMk id="53" creationId="{8957D967-3860-45AF-9148-08DB6207C735}"/>
          </ac:spMkLst>
        </pc:spChg>
        <pc:spChg chg="add del">
          <ac:chgData name="Sarah Price" userId="95cd0e1ec4a49d21" providerId="LiveId" clId="{FFF2258B-31C1-492F-A5E1-BB6FC5DB327C}" dt="2020-05-19T20:55:52.176" v="12129" actId="26606"/>
          <ac:spMkLst>
            <pc:docMk/>
            <pc:sldMk cId="2094503607" sldId="306"/>
            <ac:spMk id="56" creationId="{40E80175-CEC4-4CA2-8F23-24E0EAEB8B54}"/>
          </ac:spMkLst>
        </pc:spChg>
        <pc:spChg chg="add">
          <ac:chgData name="Sarah Price" userId="95cd0e1ec4a49d21" providerId="LiveId" clId="{FFF2258B-31C1-492F-A5E1-BB6FC5DB327C}" dt="2020-05-19T20:55:52.176" v="12130" actId="26606"/>
          <ac:spMkLst>
            <pc:docMk/>
            <pc:sldMk cId="2094503607" sldId="306"/>
            <ac:spMk id="60" creationId="{8957D967-3860-45AF-9148-08DB6207C735}"/>
          </ac:spMkLst>
        </pc:spChg>
        <pc:picChg chg="add del mod">
          <ac:chgData name="Sarah Price" userId="95cd0e1ec4a49d21" providerId="LiveId" clId="{FFF2258B-31C1-492F-A5E1-BB6FC5DB327C}" dt="2020-05-25T20:43:32.545" v="24631"/>
          <ac:picMkLst>
            <pc:docMk/>
            <pc:sldMk cId="2094503607" sldId="306"/>
            <ac:picMk id="4" creationId="{AEF6DC3E-845F-4C53-838E-31FD200C3731}"/>
          </ac:picMkLst>
        </pc:picChg>
        <pc:picChg chg="mod ord">
          <ac:chgData name="Sarah Price" userId="95cd0e1ec4a49d21" providerId="LiveId" clId="{FFF2258B-31C1-492F-A5E1-BB6FC5DB327C}" dt="2020-05-19T20:55:52.176" v="12130" actId="26606"/>
          <ac:picMkLst>
            <pc:docMk/>
            <pc:sldMk cId="2094503607" sldId="306"/>
            <ac:picMk id="51" creationId="{9CDCD5E5-756B-41CE-8DE4-47B11F77138E}"/>
          </ac:picMkLst>
        </pc:picChg>
        <pc:cxnChg chg="del">
          <ac:chgData name="Sarah Price" userId="95cd0e1ec4a49d21" providerId="LiveId" clId="{FFF2258B-31C1-492F-A5E1-BB6FC5DB327C}" dt="2020-05-19T20:54:45.427" v="12119"/>
          <ac:cxnSpMkLst>
            <pc:docMk/>
            <pc:sldMk cId="2094503607" sldId="306"/>
            <ac:cxnSpMk id="55" creationId="{15815879-2115-46CD-A360-78E4CB2DFD7C}"/>
          </ac:cxnSpMkLst>
        </pc:cxnChg>
        <pc:cxnChg chg="add del">
          <ac:chgData name="Sarah Price" userId="95cd0e1ec4a49d21" providerId="LiveId" clId="{FFF2258B-31C1-492F-A5E1-BB6FC5DB327C}" dt="2020-05-19T20:55:52.176" v="12129" actId="26606"/>
          <ac:cxnSpMkLst>
            <pc:docMk/>
            <pc:sldMk cId="2094503607" sldId="306"/>
            <ac:cxnSpMk id="58" creationId="{160E820B-E384-49E0-B1D5-04DD8B430562}"/>
          </ac:cxnSpMkLst>
        </pc:cxnChg>
        <pc:cxnChg chg="add">
          <ac:chgData name="Sarah Price" userId="95cd0e1ec4a49d21" providerId="LiveId" clId="{FFF2258B-31C1-492F-A5E1-BB6FC5DB327C}" dt="2020-05-19T20:55:52.176" v="12130" actId="26606"/>
          <ac:cxnSpMkLst>
            <pc:docMk/>
            <pc:sldMk cId="2094503607" sldId="306"/>
            <ac:cxnSpMk id="61" creationId="{15815879-2115-46CD-A360-78E4CB2DFD7C}"/>
          </ac:cxnSpMkLst>
        </pc:cxnChg>
      </pc:sldChg>
      <pc:sldChg chg="addSp delSp modSp add mod modTransition setBg modAnim delDesignElem addCm delCm">
        <pc:chgData name="Sarah Price" userId="95cd0e1ec4a49d21" providerId="LiveId" clId="{FFF2258B-31C1-492F-A5E1-BB6FC5DB327C}" dt="2020-05-26T09:41:07.545" v="26099" actId="20577"/>
        <pc:sldMkLst>
          <pc:docMk/>
          <pc:sldMk cId="100271111" sldId="307"/>
        </pc:sldMkLst>
        <pc:spChg chg="mod">
          <ac:chgData name="Sarah Price" userId="95cd0e1ec4a49d21" providerId="LiveId" clId="{FFF2258B-31C1-492F-A5E1-BB6FC5DB327C}" dt="2020-05-19T21:00:56.564" v="12156" actId="26606"/>
          <ac:spMkLst>
            <pc:docMk/>
            <pc:sldMk cId="100271111" sldId="307"/>
            <ac:spMk id="2" creationId="{7F2DA537-9EAD-4C2A-8B8C-B5471C6F5D65}"/>
          </ac:spMkLst>
        </pc:spChg>
        <pc:spChg chg="mod">
          <ac:chgData name="Sarah Price" userId="95cd0e1ec4a49d21" providerId="LiveId" clId="{FFF2258B-31C1-492F-A5E1-BB6FC5DB327C}" dt="2020-05-26T09:41:07.545" v="26099" actId="20577"/>
          <ac:spMkLst>
            <pc:docMk/>
            <pc:sldMk cId="100271111" sldId="307"/>
            <ac:spMk id="3" creationId="{60106C6B-49E2-4E93-AEC3-AA4886AC999D}"/>
          </ac:spMkLst>
        </pc:spChg>
        <pc:spChg chg="add del">
          <ac:chgData name="Sarah Price" userId="95cd0e1ec4a49d21" providerId="LiveId" clId="{FFF2258B-31C1-492F-A5E1-BB6FC5DB327C}" dt="2020-05-19T21:00:56.564" v="12156" actId="26606"/>
          <ac:spMkLst>
            <pc:docMk/>
            <pc:sldMk cId="100271111" sldId="307"/>
            <ac:spMk id="56" creationId="{40E80175-CEC4-4CA2-8F23-24E0EAEB8B54}"/>
          </ac:spMkLst>
        </pc:spChg>
        <pc:spChg chg="del">
          <ac:chgData name="Sarah Price" userId="95cd0e1ec4a49d21" providerId="LiveId" clId="{FFF2258B-31C1-492F-A5E1-BB6FC5DB327C}" dt="2020-05-19T20:56:11.022" v="12132"/>
          <ac:spMkLst>
            <pc:docMk/>
            <pc:sldMk cId="100271111" sldId="307"/>
            <ac:spMk id="60" creationId="{8957D967-3860-45AF-9148-08DB6207C735}"/>
          </ac:spMkLst>
        </pc:spChg>
        <pc:spChg chg="add">
          <ac:chgData name="Sarah Price" userId="95cd0e1ec4a49d21" providerId="LiveId" clId="{FFF2258B-31C1-492F-A5E1-BB6FC5DB327C}" dt="2020-05-19T21:00:56.564" v="12156" actId="26606"/>
          <ac:spMkLst>
            <pc:docMk/>
            <pc:sldMk cId="100271111" sldId="307"/>
            <ac:spMk id="63" creationId="{40E80175-CEC4-4CA2-8F23-24E0EAEB8B54}"/>
          </ac:spMkLst>
        </pc:spChg>
        <pc:picChg chg="add del mod">
          <ac:chgData name="Sarah Price" userId="95cd0e1ec4a49d21" providerId="LiveId" clId="{FFF2258B-31C1-492F-A5E1-BB6FC5DB327C}" dt="2020-05-25T20:43:32.545" v="24631"/>
          <ac:picMkLst>
            <pc:docMk/>
            <pc:sldMk cId="100271111" sldId="307"/>
            <ac:picMk id="4" creationId="{3DBA9C31-25E4-416F-B08B-307E577B7C6D}"/>
          </ac:picMkLst>
        </pc:picChg>
        <pc:picChg chg="mod ord">
          <ac:chgData name="Sarah Price" userId="95cd0e1ec4a49d21" providerId="LiveId" clId="{FFF2258B-31C1-492F-A5E1-BB6FC5DB327C}" dt="2020-05-19T21:00:56.564" v="12156" actId="26606"/>
          <ac:picMkLst>
            <pc:docMk/>
            <pc:sldMk cId="100271111" sldId="307"/>
            <ac:picMk id="51" creationId="{9CDCD5E5-756B-41CE-8DE4-47B11F77138E}"/>
          </ac:picMkLst>
        </pc:picChg>
        <pc:cxnChg chg="add del">
          <ac:chgData name="Sarah Price" userId="95cd0e1ec4a49d21" providerId="LiveId" clId="{FFF2258B-31C1-492F-A5E1-BB6FC5DB327C}" dt="2020-05-19T21:00:56.564" v="12156" actId="26606"/>
          <ac:cxnSpMkLst>
            <pc:docMk/>
            <pc:sldMk cId="100271111" sldId="307"/>
            <ac:cxnSpMk id="58" creationId="{160E820B-E384-49E0-B1D5-04DD8B430562}"/>
          </ac:cxnSpMkLst>
        </pc:cxnChg>
        <pc:cxnChg chg="del">
          <ac:chgData name="Sarah Price" userId="95cd0e1ec4a49d21" providerId="LiveId" clId="{FFF2258B-31C1-492F-A5E1-BB6FC5DB327C}" dt="2020-05-19T20:56:11.022" v="12132"/>
          <ac:cxnSpMkLst>
            <pc:docMk/>
            <pc:sldMk cId="100271111" sldId="307"/>
            <ac:cxnSpMk id="61" creationId="{15815879-2115-46CD-A360-78E4CB2DFD7C}"/>
          </ac:cxnSpMkLst>
        </pc:cxnChg>
        <pc:cxnChg chg="add">
          <ac:chgData name="Sarah Price" userId="95cd0e1ec4a49d21" providerId="LiveId" clId="{FFF2258B-31C1-492F-A5E1-BB6FC5DB327C}" dt="2020-05-19T21:00:56.564" v="12156" actId="26606"/>
          <ac:cxnSpMkLst>
            <pc:docMk/>
            <pc:sldMk cId="100271111" sldId="307"/>
            <ac:cxnSpMk id="65" creationId="{160E820B-E384-49E0-B1D5-04DD8B430562}"/>
          </ac:cxnSpMkLst>
        </pc:cxnChg>
      </pc:sldChg>
      <pc:sldChg chg="addSp delSp modSp add mod modTransition setBg modAnim delDesignElem modNotesTx">
        <pc:chgData name="Sarah Price" userId="95cd0e1ec4a49d21" providerId="LiveId" clId="{FFF2258B-31C1-492F-A5E1-BB6FC5DB327C}" dt="2020-05-26T09:47:57.621" v="26166" actId="20577"/>
        <pc:sldMkLst>
          <pc:docMk/>
          <pc:sldMk cId="836819349" sldId="308"/>
        </pc:sldMkLst>
        <pc:spChg chg="mod">
          <ac:chgData name="Sarah Price" userId="95cd0e1ec4a49d21" providerId="LiveId" clId="{FFF2258B-31C1-492F-A5E1-BB6FC5DB327C}" dt="2020-05-19T21:00:29.672" v="12154" actId="121"/>
          <ac:spMkLst>
            <pc:docMk/>
            <pc:sldMk cId="836819349" sldId="308"/>
            <ac:spMk id="2" creationId="{7F2DA537-9EAD-4C2A-8B8C-B5471C6F5D65}"/>
          </ac:spMkLst>
        </pc:spChg>
        <pc:spChg chg="mod ord">
          <ac:chgData name="Sarah Price" userId="95cd0e1ec4a49d21" providerId="LiveId" clId="{FFF2258B-31C1-492F-A5E1-BB6FC5DB327C}" dt="2020-05-26T09:47:57.621" v="26166" actId="20577"/>
          <ac:spMkLst>
            <pc:docMk/>
            <pc:sldMk cId="836819349" sldId="308"/>
            <ac:spMk id="3" creationId="{60106C6B-49E2-4E93-AEC3-AA4886AC999D}"/>
          </ac:spMkLst>
        </pc:spChg>
        <pc:spChg chg="add del">
          <ac:chgData name="Sarah Price" userId="95cd0e1ec4a49d21" providerId="LiveId" clId="{FFF2258B-31C1-492F-A5E1-BB6FC5DB327C}" dt="2020-05-19T21:00:21.559" v="12153" actId="26606"/>
          <ac:spMkLst>
            <pc:docMk/>
            <pc:sldMk cId="836819349" sldId="308"/>
            <ac:spMk id="53" creationId="{8957D967-3860-45AF-9148-08DB6207C735}"/>
          </ac:spMkLst>
        </pc:spChg>
        <pc:spChg chg="del">
          <ac:chgData name="Sarah Price" userId="95cd0e1ec4a49d21" providerId="LiveId" clId="{FFF2258B-31C1-492F-A5E1-BB6FC5DB327C}" dt="2020-05-19T20:58:15.422" v="12144"/>
          <ac:spMkLst>
            <pc:docMk/>
            <pc:sldMk cId="836819349" sldId="308"/>
            <ac:spMk id="56" creationId="{40E80175-CEC4-4CA2-8F23-24E0EAEB8B54}"/>
          </ac:spMkLst>
        </pc:spChg>
        <pc:spChg chg="add mod">
          <ac:chgData name="Sarah Price" userId="95cd0e1ec4a49d21" providerId="LiveId" clId="{FFF2258B-31C1-492F-A5E1-BB6FC5DB327C}" dt="2020-05-19T21:00:29.672" v="12154" actId="121"/>
          <ac:spMkLst>
            <pc:docMk/>
            <pc:sldMk cId="836819349" sldId="308"/>
            <ac:spMk id="59" creationId="{40E80175-CEC4-4CA2-8F23-24E0EAEB8B54}"/>
          </ac:spMkLst>
        </pc:spChg>
        <pc:picChg chg="add del mod">
          <ac:chgData name="Sarah Price" userId="95cd0e1ec4a49d21" providerId="LiveId" clId="{FFF2258B-31C1-492F-A5E1-BB6FC5DB327C}" dt="2020-05-25T20:43:32.545" v="24631"/>
          <ac:picMkLst>
            <pc:docMk/>
            <pc:sldMk cId="836819349" sldId="308"/>
            <ac:picMk id="4" creationId="{75832EF1-BE1F-4463-A68A-BC90B1C9DF4C}"/>
          </ac:picMkLst>
        </pc:picChg>
        <pc:picChg chg="mod ord">
          <ac:chgData name="Sarah Price" userId="95cd0e1ec4a49d21" providerId="LiveId" clId="{FFF2258B-31C1-492F-A5E1-BB6FC5DB327C}" dt="2020-05-19T21:00:29.672" v="12154" actId="121"/>
          <ac:picMkLst>
            <pc:docMk/>
            <pc:sldMk cId="836819349" sldId="308"/>
            <ac:picMk id="51" creationId="{9CDCD5E5-756B-41CE-8DE4-47B11F77138E}"/>
          </ac:picMkLst>
        </pc:picChg>
        <pc:cxnChg chg="add del">
          <ac:chgData name="Sarah Price" userId="95cd0e1ec4a49d21" providerId="LiveId" clId="{FFF2258B-31C1-492F-A5E1-BB6FC5DB327C}" dt="2020-05-19T21:00:21.559" v="12153" actId="26606"/>
          <ac:cxnSpMkLst>
            <pc:docMk/>
            <pc:sldMk cId="836819349" sldId="308"/>
            <ac:cxnSpMk id="54" creationId="{15815879-2115-46CD-A360-78E4CB2DFD7C}"/>
          </ac:cxnSpMkLst>
        </pc:cxnChg>
        <pc:cxnChg chg="del">
          <ac:chgData name="Sarah Price" userId="95cd0e1ec4a49d21" providerId="LiveId" clId="{FFF2258B-31C1-492F-A5E1-BB6FC5DB327C}" dt="2020-05-19T20:58:15.422" v="12144"/>
          <ac:cxnSpMkLst>
            <pc:docMk/>
            <pc:sldMk cId="836819349" sldId="308"/>
            <ac:cxnSpMk id="58" creationId="{160E820B-E384-49E0-B1D5-04DD8B430562}"/>
          </ac:cxnSpMkLst>
        </pc:cxnChg>
        <pc:cxnChg chg="add mod">
          <ac:chgData name="Sarah Price" userId="95cd0e1ec4a49d21" providerId="LiveId" clId="{FFF2258B-31C1-492F-A5E1-BB6FC5DB327C}" dt="2020-05-19T21:00:29.672" v="12154" actId="121"/>
          <ac:cxnSpMkLst>
            <pc:docMk/>
            <pc:sldMk cId="836819349" sldId="308"/>
            <ac:cxnSpMk id="61" creationId="{160E820B-E384-49E0-B1D5-04DD8B430562}"/>
          </ac:cxnSpMkLst>
        </pc:cxnChg>
      </pc:sldChg>
      <pc:sldChg chg="modSp add del modAnim">
        <pc:chgData name="Sarah Price" userId="95cd0e1ec4a49d21" providerId="LiveId" clId="{FFF2258B-31C1-492F-A5E1-BB6FC5DB327C}" dt="2020-05-22T19:42:00.349" v="13664" actId="2696"/>
        <pc:sldMkLst>
          <pc:docMk/>
          <pc:sldMk cId="3655071064" sldId="309"/>
        </pc:sldMkLst>
        <pc:spChg chg="mod">
          <ac:chgData name="Sarah Price" userId="95cd0e1ec4a49d21" providerId="LiveId" clId="{FFF2258B-31C1-492F-A5E1-BB6FC5DB327C}" dt="2020-05-22T19:40:32.183" v="13637" actId="207"/>
          <ac:spMkLst>
            <pc:docMk/>
            <pc:sldMk cId="3655071064" sldId="309"/>
            <ac:spMk id="3" creationId="{AA564B9A-6980-4AF3-8DF1-9C68C01DF44E}"/>
          </ac:spMkLst>
        </pc:spChg>
      </pc:sldChg>
      <pc:sldChg chg="addSp delSp modSp add ord modTransition modAnim">
        <pc:chgData name="Sarah Price" userId="95cd0e1ec4a49d21" providerId="LiveId" clId="{FFF2258B-31C1-492F-A5E1-BB6FC5DB327C}" dt="2020-05-25T20:43:32.545" v="24631"/>
        <pc:sldMkLst>
          <pc:docMk/>
          <pc:sldMk cId="3919978844" sldId="309"/>
        </pc:sldMkLst>
        <pc:spChg chg="mod">
          <ac:chgData name="Sarah Price" userId="95cd0e1ec4a49d21" providerId="LiveId" clId="{FFF2258B-31C1-492F-A5E1-BB6FC5DB327C}" dt="2020-05-25T09:14:25.123" v="23566" actId="20577"/>
          <ac:spMkLst>
            <pc:docMk/>
            <pc:sldMk cId="3919978844" sldId="309"/>
            <ac:spMk id="3" creationId="{AA564B9A-6980-4AF3-8DF1-9C68C01DF44E}"/>
          </ac:spMkLst>
        </pc:spChg>
        <pc:picChg chg="add del mod">
          <ac:chgData name="Sarah Price" userId="95cd0e1ec4a49d21" providerId="LiveId" clId="{FFF2258B-31C1-492F-A5E1-BB6FC5DB327C}" dt="2020-05-25T20:43:32.545" v="24631"/>
          <ac:picMkLst>
            <pc:docMk/>
            <pc:sldMk cId="3919978844" sldId="309"/>
            <ac:picMk id="5" creationId="{905D5A3C-431B-40C8-8CDA-03AE243A90C2}"/>
          </ac:picMkLst>
        </pc:picChg>
      </pc:sldChg>
      <pc:sldChg chg="addSp delSp modSp add mod modTransition setBg modAnim">
        <pc:chgData name="Sarah Price" userId="95cd0e1ec4a49d21" providerId="LiveId" clId="{FFF2258B-31C1-492F-A5E1-BB6FC5DB327C}" dt="2020-05-25T20:43:32.545" v="24631"/>
        <pc:sldMkLst>
          <pc:docMk/>
          <pc:sldMk cId="4033636100" sldId="310"/>
        </pc:sldMkLst>
        <pc:spChg chg="mod ord">
          <ac:chgData name="Sarah Price" userId="95cd0e1ec4a49d21" providerId="LiveId" clId="{FFF2258B-31C1-492F-A5E1-BB6FC5DB327C}" dt="2020-05-24T10:29:18.668" v="20476" actId="26606"/>
          <ac:spMkLst>
            <pc:docMk/>
            <pc:sldMk cId="4033636100" sldId="310"/>
            <ac:spMk id="2" creationId="{7F2DA537-9EAD-4C2A-8B8C-B5471C6F5D65}"/>
          </ac:spMkLst>
        </pc:spChg>
        <pc:spChg chg="mod">
          <ac:chgData name="Sarah Price" userId="95cd0e1ec4a49d21" providerId="LiveId" clId="{FFF2258B-31C1-492F-A5E1-BB6FC5DB327C}" dt="2020-05-24T10:29:40.464" v="20478" actId="20577"/>
          <ac:spMkLst>
            <pc:docMk/>
            <pc:sldMk cId="4033636100" sldId="310"/>
            <ac:spMk id="3" creationId="{60106C6B-49E2-4E93-AEC3-AA4886AC999D}"/>
          </ac:spMkLst>
        </pc:spChg>
        <pc:spChg chg="del">
          <ac:chgData name="Sarah Price" userId="95cd0e1ec4a49d21" providerId="LiveId" clId="{FFF2258B-31C1-492F-A5E1-BB6FC5DB327C}" dt="2020-05-24T10:29:18.668" v="20476" actId="26606"/>
          <ac:spMkLst>
            <pc:docMk/>
            <pc:sldMk cId="4033636100" sldId="310"/>
            <ac:spMk id="53" creationId="{8957D967-3860-45AF-9148-08DB6207C735}"/>
          </ac:spMkLst>
        </pc:spChg>
        <pc:spChg chg="add">
          <ac:chgData name="Sarah Price" userId="95cd0e1ec4a49d21" providerId="LiveId" clId="{FFF2258B-31C1-492F-A5E1-BB6FC5DB327C}" dt="2020-05-24T10:29:18.668" v="20476" actId="26606"/>
          <ac:spMkLst>
            <pc:docMk/>
            <pc:sldMk cId="4033636100" sldId="310"/>
            <ac:spMk id="60" creationId="{9A6FC9FD-7AFE-4A29-BC0C-5F5AC9166943}"/>
          </ac:spMkLst>
        </pc:spChg>
        <pc:spChg chg="add">
          <ac:chgData name="Sarah Price" userId="95cd0e1ec4a49d21" providerId="LiveId" clId="{FFF2258B-31C1-492F-A5E1-BB6FC5DB327C}" dt="2020-05-24T10:29:18.668" v="20476" actId="26606"/>
          <ac:spMkLst>
            <pc:docMk/>
            <pc:sldMk cId="4033636100" sldId="310"/>
            <ac:spMk id="64" creationId="{D439C8B9-C3EF-4538-94F6-90EB299D04C5}"/>
          </ac:spMkLst>
        </pc:spChg>
        <pc:picChg chg="add del mod">
          <ac:chgData name="Sarah Price" userId="95cd0e1ec4a49d21" providerId="LiveId" clId="{FFF2258B-31C1-492F-A5E1-BB6FC5DB327C}" dt="2020-05-25T20:43:32.545" v="24631"/>
          <ac:picMkLst>
            <pc:docMk/>
            <pc:sldMk cId="4033636100" sldId="310"/>
            <ac:picMk id="4" creationId="{DC29FC89-8BF1-4E9B-9B5E-F22C01B3841E}"/>
          </ac:picMkLst>
        </pc:picChg>
        <pc:picChg chg="mod">
          <ac:chgData name="Sarah Price" userId="95cd0e1ec4a49d21" providerId="LiveId" clId="{FFF2258B-31C1-492F-A5E1-BB6FC5DB327C}" dt="2020-05-24T10:29:18.668" v="20476" actId="26606"/>
          <ac:picMkLst>
            <pc:docMk/>
            <pc:sldMk cId="4033636100" sldId="310"/>
            <ac:picMk id="51" creationId="{9CDCD5E5-756B-41CE-8DE4-47B11F77138E}"/>
          </ac:picMkLst>
        </pc:picChg>
        <pc:cxnChg chg="del">
          <ac:chgData name="Sarah Price" userId="95cd0e1ec4a49d21" providerId="LiveId" clId="{FFF2258B-31C1-492F-A5E1-BB6FC5DB327C}" dt="2020-05-24T10:29:18.668" v="20476" actId="26606"/>
          <ac:cxnSpMkLst>
            <pc:docMk/>
            <pc:sldMk cId="4033636100" sldId="310"/>
            <ac:cxnSpMk id="55" creationId="{15815879-2115-46CD-A360-78E4CB2DFD7C}"/>
          </ac:cxnSpMkLst>
        </pc:cxnChg>
        <pc:cxnChg chg="add">
          <ac:chgData name="Sarah Price" userId="95cd0e1ec4a49d21" providerId="LiveId" clId="{FFF2258B-31C1-492F-A5E1-BB6FC5DB327C}" dt="2020-05-24T10:29:18.668" v="20476" actId="26606"/>
          <ac:cxnSpMkLst>
            <pc:docMk/>
            <pc:sldMk cId="4033636100" sldId="310"/>
            <ac:cxnSpMk id="62" creationId="{293EF87D-93D9-46CC-AB99-B4CEFD800BDD}"/>
          </ac:cxnSpMkLst>
        </pc:cxnChg>
      </pc:sldChg>
      <pc:sldChg chg="addSp delSp modSp add mod modTransition delAnim modAnim">
        <pc:chgData name="Sarah Price" userId="95cd0e1ec4a49d21" providerId="LiveId" clId="{FFF2258B-31C1-492F-A5E1-BB6FC5DB327C}" dt="2020-05-26T09:45:53.990" v="26159" actId="6549"/>
        <pc:sldMkLst>
          <pc:docMk/>
          <pc:sldMk cId="160050549" sldId="311"/>
        </pc:sldMkLst>
        <pc:spChg chg="mod">
          <ac:chgData name="Sarah Price" userId="95cd0e1ec4a49d21" providerId="LiveId" clId="{FFF2258B-31C1-492F-A5E1-BB6FC5DB327C}" dt="2020-05-26T09:45:53.990" v="26159" actId="6549"/>
          <ac:spMkLst>
            <pc:docMk/>
            <pc:sldMk cId="160050549" sldId="311"/>
            <ac:spMk id="3" creationId="{60106C6B-49E2-4E93-AEC3-AA4886AC999D}"/>
          </ac:spMkLst>
        </pc:spChg>
        <pc:picChg chg="add del mod">
          <ac:chgData name="Sarah Price" userId="95cd0e1ec4a49d21" providerId="LiveId" clId="{FFF2258B-31C1-492F-A5E1-BB6FC5DB327C}" dt="2020-05-25T20:43:26.148" v="24630" actId="478"/>
          <ac:picMkLst>
            <pc:docMk/>
            <pc:sldMk cId="160050549" sldId="311"/>
            <ac:picMk id="4" creationId="{6EAEC335-EF25-4DB3-B15B-06362DA09838}"/>
          </ac:picMkLst>
        </pc:picChg>
      </pc:sldChg>
      <pc:sldChg chg="addSp delSp modSp add mod modTransition modAnim">
        <pc:chgData name="Sarah Price" userId="95cd0e1ec4a49d21" providerId="LiveId" clId="{FFF2258B-31C1-492F-A5E1-BB6FC5DB327C}" dt="2020-05-26T09:47:15.029" v="26165" actId="20577"/>
        <pc:sldMkLst>
          <pc:docMk/>
          <pc:sldMk cId="2760428587" sldId="312"/>
        </pc:sldMkLst>
        <pc:spChg chg="mod">
          <ac:chgData name="Sarah Price" userId="95cd0e1ec4a49d21" providerId="LiveId" clId="{FFF2258B-31C1-492F-A5E1-BB6FC5DB327C}" dt="2020-05-26T09:47:15.029" v="26165" actId="20577"/>
          <ac:spMkLst>
            <pc:docMk/>
            <pc:sldMk cId="2760428587" sldId="312"/>
            <ac:spMk id="3" creationId="{60106C6B-49E2-4E93-AEC3-AA4886AC999D}"/>
          </ac:spMkLst>
        </pc:spChg>
        <pc:picChg chg="add del mod">
          <ac:chgData name="Sarah Price" userId="95cd0e1ec4a49d21" providerId="LiveId" clId="{FFF2258B-31C1-492F-A5E1-BB6FC5DB327C}" dt="2020-05-25T20:43:32.545" v="24631"/>
          <ac:picMkLst>
            <pc:docMk/>
            <pc:sldMk cId="2760428587" sldId="312"/>
            <ac:picMk id="4" creationId="{EC293958-33F0-4476-B808-1AE37F506030}"/>
          </ac:picMkLst>
        </pc:picChg>
      </pc:sldChg>
      <pc:sldChg chg="addSp delSp modSp add mod modTransition delDesignElem">
        <pc:chgData name="Sarah Price" userId="95cd0e1ec4a49d21" providerId="LiveId" clId="{FFF2258B-31C1-492F-A5E1-BB6FC5DB327C}" dt="2020-05-25T21:45:48.067" v="26081" actId="20577"/>
        <pc:sldMkLst>
          <pc:docMk/>
          <pc:sldMk cId="1675679220" sldId="313"/>
        </pc:sldMkLst>
        <pc:spChg chg="mod">
          <ac:chgData name="Sarah Price" userId="95cd0e1ec4a49d21" providerId="LiveId" clId="{FFF2258B-31C1-492F-A5E1-BB6FC5DB327C}" dt="2020-05-25T19:52:51.025" v="24594"/>
          <ac:spMkLst>
            <pc:docMk/>
            <pc:sldMk cId="1675679220" sldId="313"/>
            <ac:spMk id="2" creationId="{00000000-0000-0000-0000-000000000000}"/>
          </ac:spMkLst>
        </pc:spChg>
        <pc:spChg chg="mod">
          <ac:chgData name="Sarah Price" userId="95cd0e1ec4a49d21" providerId="LiveId" clId="{FFF2258B-31C1-492F-A5E1-BB6FC5DB327C}" dt="2020-05-25T21:45:48.067" v="26081" actId="20577"/>
          <ac:spMkLst>
            <pc:docMk/>
            <pc:sldMk cId="1675679220" sldId="313"/>
            <ac:spMk id="3" creationId="{00000000-0000-0000-0000-000000000000}"/>
          </ac:spMkLst>
        </pc:spChg>
        <pc:spChg chg="add del mod">
          <ac:chgData name="Sarah Price" userId="95cd0e1ec4a49d21" providerId="LiveId" clId="{FFF2258B-31C1-492F-A5E1-BB6FC5DB327C}" dt="2020-05-25T19:52:51.025" v="24594"/>
          <ac:spMkLst>
            <pc:docMk/>
            <pc:sldMk cId="1675679220" sldId="313"/>
            <ac:spMk id="4" creationId="{63A45DC0-5326-45F1-80ED-EAEC3610BD69}"/>
          </ac:spMkLst>
        </pc:spChg>
        <pc:spChg chg="add del mod">
          <ac:chgData name="Sarah Price" userId="95cd0e1ec4a49d21" providerId="LiveId" clId="{FFF2258B-31C1-492F-A5E1-BB6FC5DB327C}" dt="2020-05-25T19:52:51.025" v="24594"/>
          <ac:spMkLst>
            <pc:docMk/>
            <pc:sldMk cId="1675679220" sldId="313"/>
            <ac:spMk id="5" creationId="{A6FFB7CD-E3CE-42C2-A821-78525EA91507}"/>
          </ac:spMkLst>
        </pc:spChg>
        <pc:spChg chg="add del">
          <ac:chgData name="Sarah Price" userId="95cd0e1ec4a49d21" providerId="LiveId" clId="{FFF2258B-31C1-492F-A5E1-BB6FC5DB327C}" dt="2020-05-25T19:52:51.025" v="24594"/>
          <ac:spMkLst>
            <pc:docMk/>
            <pc:sldMk cId="1675679220" sldId="313"/>
            <ac:spMk id="18" creationId="{582C4845-0D78-4D23-853C-D2B548EAEE50}"/>
          </ac:spMkLst>
        </pc:spChg>
        <pc:cxnChg chg="add del">
          <ac:chgData name="Sarah Price" userId="95cd0e1ec4a49d21" providerId="LiveId" clId="{FFF2258B-31C1-492F-A5E1-BB6FC5DB327C}" dt="2020-05-25T19:52:51.025" v="24594"/>
          <ac:cxnSpMkLst>
            <pc:docMk/>
            <pc:sldMk cId="1675679220" sldId="313"/>
            <ac:cxnSpMk id="19" creationId="{4E5365E6-B851-45B6-821E-CBF24C76A2F8}"/>
          </ac:cxnSpMkLst>
        </pc:cxnChg>
      </pc:sldChg>
      <pc:sldChg chg="addSp delSp modSp add mod modTransition modAnim">
        <pc:chgData name="Sarah Price" userId="95cd0e1ec4a49d21" providerId="LiveId" clId="{FFF2258B-31C1-492F-A5E1-BB6FC5DB327C}" dt="2020-05-25T20:43:32.545" v="24631"/>
        <pc:sldMkLst>
          <pc:docMk/>
          <pc:sldMk cId="318867779" sldId="314"/>
        </pc:sldMkLst>
        <pc:spChg chg="mod">
          <ac:chgData name="Sarah Price" userId="95cd0e1ec4a49d21" providerId="LiveId" clId="{FFF2258B-31C1-492F-A5E1-BB6FC5DB327C}" dt="2020-05-24T10:36:37.570" v="20515" actId="26606"/>
          <ac:spMkLst>
            <pc:docMk/>
            <pc:sldMk cId="318867779" sldId="314"/>
            <ac:spMk id="2" creationId="{7F2DA537-9EAD-4C2A-8B8C-B5471C6F5D65}"/>
          </ac:spMkLst>
        </pc:spChg>
        <pc:spChg chg="mod ord">
          <ac:chgData name="Sarah Price" userId="95cd0e1ec4a49d21" providerId="LiveId" clId="{FFF2258B-31C1-492F-A5E1-BB6FC5DB327C}" dt="2020-05-24T10:39:24.281" v="20530" actId="14100"/>
          <ac:spMkLst>
            <pc:docMk/>
            <pc:sldMk cId="318867779" sldId="314"/>
            <ac:spMk id="3" creationId="{60106C6B-49E2-4E93-AEC3-AA4886AC999D}"/>
          </ac:spMkLst>
        </pc:spChg>
        <pc:spChg chg="del">
          <ac:chgData name="Sarah Price" userId="95cd0e1ec4a49d21" providerId="LiveId" clId="{FFF2258B-31C1-492F-A5E1-BB6FC5DB327C}" dt="2020-05-24T10:36:37.570" v="20515" actId="26606"/>
          <ac:spMkLst>
            <pc:docMk/>
            <pc:sldMk cId="318867779" sldId="314"/>
            <ac:spMk id="59" creationId="{40E80175-CEC4-4CA2-8F23-24E0EAEB8B54}"/>
          </ac:spMkLst>
        </pc:spChg>
        <pc:spChg chg="add">
          <ac:chgData name="Sarah Price" userId="95cd0e1ec4a49d21" providerId="LiveId" clId="{FFF2258B-31C1-492F-A5E1-BB6FC5DB327C}" dt="2020-05-24T10:36:37.570" v="20515" actId="26606"/>
          <ac:spMkLst>
            <pc:docMk/>
            <pc:sldMk cId="318867779" sldId="314"/>
            <ac:spMk id="66" creationId="{8957D967-3860-45AF-9148-08DB6207C735}"/>
          </ac:spMkLst>
        </pc:spChg>
        <pc:picChg chg="add del mod">
          <ac:chgData name="Sarah Price" userId="95cd0e1ec4a49d21" providerId="LiveId" clId="{FFF2258B-31C1-492F-A5E1-BB6FC5DB327C}" dt="2020-05-25T20:43:32.545" v="24631"/>
          <ac:picMkLst>
            <pc:docMk/>
            <pc:sldMk cId="318867779" sldId="314"/>
            <ac:picMk id="4" creationId="{177EF1D9-9220-4D5E-A0A8-B0F5AFA34472}"/>
          </ac:picMkLst>
        </pc:picChg>
        <pc:picChg chg="mod">
          <ac:chgData name="Sarah Price" userId="95cd0e1ec4a49d21" providerId="LiveId" clId="{FFF2258B-31C1-492F-A5E1-BB6FC5DB327C}" dt="2020-05-24T10:36:37.570" v="20515" actId="26606"/>
          <ac:picMkLst>
            <pc:docMk/>
            <pc:sldMk cId="318867779" sldId="314"/>
            <ac:picMk id="51" creationId="{9CDCD5E5-756B-41CE-8DE4-47B11F77138E}"/>
          </ac:picMkLst>
        </pc:picChg>
        <pc:cxnChg chg="del">
          <ac:chgData name="Sarah Price" userId="95cd0e1ec4a49d21" providerId="LiveId" clId="{FFF2258B-31C1-492F-A5E1-BB6FC5DB327C}" dt="2020-05-24T10:36:37.570" v="20515" actId="26606"/>
          <ac:cxnSpMkLst>
            <pc:docMk/>
            <pc:sldMk cId="318867779" sldId="314"/>
            <ac:cxnSpMk id="61" creationId="{160E820B-E384-49E0-B1D5-04DD8B430562}"/>
          </ac:cxnSpMkLst>
        </pc:cxnChg>
        <pc:cxnChg chg="add">
          <ac:chgData name="Sarah Price" userId="95cd0e1ec4a49d21" providerId="LiveId" clId="{FFF2258B-31C1-492F-A5E1-BB6FC5DB327C}" dt="2020-05-24T10:36:37.570" v="20515" actId="26606"/>
          <ac:cxnSpMkLst>
            <pc:docMk/>
            <pc:sldMk cId="318867779" sldId="314"/>
            <ac:cxnSpMk id="68" creationId="{15815879-2115-46CD-A360-78E4CB2DFD7C}"/>
          </ac:cxnSpMkLst>
        </pc:cxnChg>
      </pc:sldChg>
      <pc:sldChg chg="addSp delSp modSp add mod modTransition setBg modAnim delDesignElem">
        <pc:chgData name="Sarah Price" userId="95cd0e1ec4a49d21" providerId="LiveId" clId="{FFF2258B-31C1-492F-A5E1-BB6FC5DB327C}" dt="2020-05-26T09:37:31.657" v="26082" actId="20577"/>
        <pc:sldMkLst>
          <pc:docMk/>
          <pc:sldMk cId="1340629362" sldId="315"/>
        </pc:sldMkLst>
        <pc:spChg chg="mod">
          <ac:chgData name="Sarah Price" userId="95cd0e1ec4a49d21" providerId="LiveId" clId="{FFF2258B-31C1-492F-A5E1-BB6FC5DB327C}" dt="2020-05-26T09:37:31.657" v="26082" actId="20577"/>
          <ac:spMkLst>
            <pc:docMk/>
            <pc:sldMk cId="1340629362" sldId="315"/>
            <ac:spMk id="3" creationId="{60106C6B-49E2-4E93-AEC3-AA4886AC999D}"/>
          </ac:spMkLst>
        </pc:spChg>
        <pc:spChg chg="add del">
          <ac:chgData name="Sarah Price" userId="95cd0e1ec4a49d21" providerId="LiveId" clId="{FFF2258B-31C1-492F-A5E1-BB6FC5DB327C}" dt="2020-05-25T07:09:14.301" v="20621" actId="26606"/>
          <ac:spMkLst>
            <pc:docMk/>
            <pc:sldMk cId="1340629362" sldId="315"/>
            <ac:spMk id="56" creationId="{9A6FC9FD-7AFE-4A29-BC0C-5F5AC9166943}"/>
          </ac:spMkLst>
        </pc:spChg>
        <pc:spChg chg="del">
          <ac:chgData name="Sarah Price" userId="95cd0e1ec4a49d21" providerId="LiveId" clId="{FFF2258B-31C1-492F-A5E1-BB6FC5DB327C}" dt="2020-05-25T07:08:11.369" v="20614"/>
          <ac:spMkLst>
            <pc:docMk/>
            <pc:sldMk cId="1340629362" sldId="315"/>
            <ac:spMk id="57" creationId="{9A6FC9FD-7AFE-4A29-BC0C-5F5AC9166943}"/>
          </ac:spMkLst>
        </pc:spChg>
        <pc:spChg chg="add del">
          <ac:chgData name="Sarah Price" userId="95cd0e1ec4a49d21" providerId="LiveId" clId="{FFF2258B-31C1-492F-A5E1-BB6FC5DB327C}" dt="2020-05-25T07:09:14.301" v="20621" actId="26606"/>
          <ac:spMkLst>
            <pc:docMk/>
            <pc:sldMk cId="1340629362" sldId="315"/>
            <ac:spMk id="60" creationId="{D439C8B9-C3EF-4538-94F6-90EB299D04C5}"/>
          </ac:spMkLst>
        </pc:spChg>
        <pc:spChg chg="del">
          <ac:chgData name="Sarah Price" userId="95cd0e1ec4a49d21" providerId="LiveId" clId="{FFF2258B-31C1-492F-A5E1-BB6FC5DB327C}" dt="2020-05-25T07:08:11.369" v="20614"/>
          <ac:spMkLst>
            <pc:docMk/>
            <pc:sldMk cId="1340629362" sldId="315"/>
            <ac:spMk id="64" creationId="{D439C8B9-C3EF-4538-94F6-90EB299D04C5}"/>
          </ac:spMkLst>
        </pc:spChg>
        <pc:spChg chg="add">
          <ac:chgData name="Sarah Price" userId="95cd0e1ec4a49d21" providerId="LiveId" clId="{FFF2258B-31C1-492F-A5E1-BB6FC5DB327C}" dt="2020-05-25T07:09:14.301" v="20621" actId="26606"/>
          <ac:spMkLst>
            <pc:docMk/>
            <pc:sldMk cId="1340629362" sldId="315"/>
            <ac:spMk id="65" creationId="{9A6FC9FD-7AFE-4A29-BC0C-5F5AC9166943}"/>
          </ac:spMkLst>
        </pc:spChg>
        <pc:spChg chg="add">
          <ac:chgData name="Sarah Price" userId="95cd0e1ec4a49d21" providerId="LiveId" clId="{FFF2258B-31C1-492F-A5E1-BB6FC5DB327C}" dt="2020-05-25T07:09:14.301" v="20621" actId="26606"/>
          <ac:spMkLst>
            <pc:docMk/>
            <pc:sldMk cId="1340629362" sldId="315"/>
            <ac:spMk id="69" creationId="{D439C8B9-C3EF-4538-94F6-90EB299D04C5}"/>
          </ac:spMkLst>
        </pc:spChg>
        <pc:picChg chg="add del mod">
          <ac:chgData name="Sarah Price" userId="95cd0e1ec4a49d21" providerId="LiveId" clId="{FFF2258B-31C1-492F-A5E1-BB6FC5DB327C}" dt="2020-05-25T20:43:32.545" v="24631"/>
          <ac:picMkLst>
            <pc:docMk/>
            <pc:sldMk cId="1340629362" sldId="315"/>
            <ac:picMk id="4" creationId="{39323DFE-3A00-4D31-83CB-BA6D31FC4C44}"/>
          </ac:picMkLst>
        </pc:picChg>
        <pc:picChg chg="mod">
          <ac:chgData name="Sarah Price" userId="95cd0e1ec4a49d21" providerId="LiveId" clId="{FFF2258B-31C1-492F-A5E1-BB6FC5DB327C}" dt="2020-05-25T07:09:14.301" v="20621" actId="26606"/>
          <ac:picMkLst>
            <pc:docMk/>
            <pc:sldMk cId="1340629362" sldId="315"/>
            <ac:picMk id="51" creationId="{9CDCD5E5-756B-41CE-8DE4-47B11F77138E}"/>
          </ac:picMkLst>
        </pc:picChg>
        <pc:cxnChg chg="add del">
          <ac:chgData name="Sarah Price" userId="95cd0e1ec4a49d21" providerId="LiveId" clId="{FFF2258B-31C1-492F-A5E1-BB6FC5DB327C}" dt="2020-05-25T07:09:14.301" v="20621" actId="26606"/>
          <ac:cxnSpMkLst>
            <pc:docMk/>
            <pc:sldMk cId="1340629362" sldId="315"/>
            <ac:cxnSpMk id="58" creationId="{293EF87D-93D9-46CC-AB99-B4CEFD800BDD}"/>
          </ac:cxnSpMkLst>
        </pc:cxnChg>
        <pc:cxnChg chg="del">
          <ac:chgData name="Sarah Price" userId="95cd0e1ec4a49d21" providerId="LiveId" clId="{FFF2258B-31C1-492F-A5E1-BB6FC5DB327C}" dt="2020-05-25T07:08:11.369" v="20614"/>
          <ac:cxnSpMkLst>
            <pc:docMk/>
            <pc:sldMk cId="1340629362" sldId="315"/>
            <ac:cxnSpMk id="62" creationId="{293EF87D-93D9-46CC-AB99-B4CEFD800BDD}"/>
          </ac:cxnSpMkLst>
        </pc:cxnChg>
        <pc:cxnChg chg="add">
          <ac:chgData name="Sarah Price" userId="95cd0e1ec4a49d21" providerId="LiveId" clId="{FFF2258B-31C1-492F-A5E1-BB6FC5DB327C}" dt="2020-05-25T07:09:14.301" v="20621" actId="26606"/>
          <ac:cxnSpMkLst>
            <pc:docMk/>
            <pc:sldMk cId="1340629362" sldId="315"/>
            <ac:cxnSpMk id="67" creationId="{293EF87D-93D9-46CC-AB99-B4CEFD800BDD}"/>
          </ac:cxnSpMkLst>
        </pc:cxnChg>
      </pc:sldChg>
      <pc:sldChg chg="addSp delSp modSp add mod modTransition setBg modAnim">
        <pc:chgData name="Sarah Price" userId="95cd0e1ec4a49d21" providerId="LiveId" clId="{FFF2258B-31C1-492F-A5E1-BB6FC5DB327C}" dt="2020-05-25T20:43:32.545" v="24631"/>
        <pc:sldMkLst>
          <pc:docMk/>
          <pc:sldMk cId="946066798" sldId="316"/>
        </pc:sldMkLst>
        <pc:spChg chg="mod">
          <ac:chgData name="Sarah Price" userId="95cd0e1ec4a49d21" providerId="LiveId" clId="{FFF2258B-31C1-492F-A5E1-BB6FC5DB327C}" dt="2020-05-25T08:11:40.561" v="22676" actId="26606"/>
          <ac:spMkLst>
            <pc:docMk/>
            <pc:sldMk cId="946066798" sldId="316"/>
            <ac:spMk id="2" creationId="{7F2DA537-9EAD-4C2A-8B8C-B5471C6F5D65}"/>
          </ac:spMkLst>
        </pc:spChg>
        <pc:spChg chg="mod">
          <ac:chgData name="Sarah Price" userId="95cd0e1ec4a49d21" providerId="LiveId" clId="{FFF2258B-31C1-492F-A5E1-BB6FC5DB327C}" dt="2020-05-25T09:08:52.858" v="23417" actId="27636"/>
          <ac:spMkLst>
            <pc:docMk/>
            <pc:sldMk cId="946066798" sldId="316"/>
            <ac:spMk id="3" creationId="{60106C6B-49E2-4E93-AEC3-AA4886AC999D}"/>
          </ac:spMkLst>
        </pc:spChg>
        <pc:spChg chg="del">
          <ac:chgData name="Sarah Price" userId="95cd0e1ec4a49d21" providerId="LiveId" clId="{FFF2258B-31C1-492F-A5E1-BB6FC5DB327C}" dt="2020-05-25T08:11:40.561" v="22676" actId="26606"/>
          <ac:spMkLst>
            <pc:docMk/>
            <pc:sldMk cId="946066798" sldId="316"/>
            <ac:spMk id="65" creationId="{9A6FC9FD-7AFE-4A29-BC0C-5F5AC9166943}"/>
          </ac:spMkLst>
        </pc:spChg>
        <pc:spChg chg="del">
          <ac:chgData name="Sarah Price" userId="95cd0e1ec4a49d21" providerId="LiveId" clId="{FFF2258B-31C1-492F-A5E1-BB6FC5DB327C}" dt="2020-05-25T08:11:40.561" v="22676" actId="26606"/>
          <ac:spMkLst>
            <pc:docMk/>
            <pc:sldMk cId="946066798" sldId="316"/>
            <ac:spMk id="69" creationId="{D439C8B9-C3EF-4538-94F6-90EB299D04C5}"/>
          </ac:spMkLst>
        </pc:spChg>
        <pc:spChg chg="add">
          <ac:chgData name="Sarah Price" userId="95cd0e1ec4a49d21" providerId="LiveId" clId="{FFF2258B-31C1-492F-A5E1-BB6FC5DB327C}" dt="2020-05-25T08:11:40.561" v="22676" actId="26606"/>
          <ac:spMkLst>
            <pc:docMk/>
            <pc:sldMk cId="946066798" sldId="316"/>
            <ac:spMk id="74" creationId="{8957D967-3860-45AF-9148-08DB6207C735}"/>
          </ac:spMkLst>
        </pc:spChg>
        <pc:picChg chg="add del mod">
          <ac:chgData name="Sarah Price" userId="95cd0e1ec4a49d21" providerId="LiveId" clId="{FFF2258B-31C1-492F-A5E1-BB6FC5DB327C}" dt="2020-05-25T20:43:32.545" v="24631"/>
          <ac:picMkLst>
            <pc:docMk/>
            <pc:sldMk cId="946066798" sldId="316"/>
            <ac:picMk id="4" creationId="{9A4EFD99-C6BC-4541-AD8C-E04C32798BA2}"/>
          </ac:picMkLst>
        </pc:picChg>
        <pc:picChg chg="mod ord">
          <ac:chgData name="Sarah Price" userId="95cd0e1ec4a49d21" providerId="LiveId" clId="{FFF2258B-31C1-492F-A5E1-BB6FC5DB327C}" dt="2020-05-25T08:11:40.561" v="22676" actId="26606"/>
          <ac:picMkLst>
            <pc:docMk/>
            <pc:sldMk cId="946066798" sldId="316"/>
            <ac:picMk id="51" creationId="{9CDCD5E5-756B-41CE-8DE4-47B11F77138E}"/>
          </ac:picMkLst>
        </pc:picChg>
        <pc:cxnChg chg="del">
          <ac:chgData name="Sarah Price" userId="95cd0e1ec4a49d21" providerId="LiveId" clId="{FFF2258B-31C1-492F-A5E1-BB6FC5DB327C}" dt="2020-05-25T08:11:40.561" v="22676" actId="26606"/>
          <ac:cxnSpMkLst>
            <pc:docMk/>
            <pc:sldMk cId="946066798" sldId="316"/>
            <ac:cxnSpMk id="67" creationId="{293EF87D-93D9-46CC-AB99-B4CEFD800BDD}"/>
          </ac:cxnSpMkLst>
        </pc:cxnChg>
        <pc:cxnChg chg="add">
          <ac:chgData name="Sarah Price" userId="95cd0e1ec4a49d21" providerId="LiveId" clId="{FFF2258B-31C1-492F-A5E1-BB6FC5DB327C}" dt="2020-05-25T08:11:40.561" v="22676" actId="26606"/>
          <ac:cxnSpMkLst>
            <pc:docMk/>
            <pc:sldMk cId="946066798" sldId="316"/>
            <ac:cxnSpMk id="76" creationId="{15815879-2115-46CD-A360-78E4CB2DFD7C}"/>
          </ac:cxnSpMkLst>
        </pc:cxnChg>
      </pc:sldChg>
      <pc:sldChg chg="addSp delSp modSp add mod modTransition modAnim">
        <pc:chgData name="Sarah Price" userId="95cd0e1ec4a49d21" providerId="LiveId" clId="{FFF2258B-31C1-492F-A5E1-BB6FC5DB327C}" dt="2020-05-26T09:50:08.800" v="26167"/>
        <pc:sldMkLst>
          <pc:docMk/>
          <pc:sldMk cId="859819778" sldId="317"/>
        </pc:sldMkLst>
        <pc:spChg chg="mod">
          <ac:chgData name="Sarah Price" userId="95cd0e1ec4a49d21" providerId="LiveId" clId="{FFF2258B-31C1-492F-A5E1-BB6FC5DB327C}" dt="2020-05-25T21:03:49.197" v="25270" actId="255"/>
          <ac:spMkLst>
            <pc:docMk/>
            <pc:sldMk cId="859819778" sldId="317"/>
            <ac:spMk id="3" creationId="{00000000-0000-0000-0000-000000000000}"/>
          </ac:spMkLst>
        </pc:spChg>
        <pc:picChg chg="add del mod">
          <ac:chgData name="Sarah Price" userId="95cd0e1ec4a49d21" providerId="LiveId" clId="{FFF2258B-31C1-492F-A5E1-BB6FC5DB327C}" dt="2020-05-25T20:43:32.545" v="24631"/>
          <ac:picMkLst>
            <pc:docMk/>
            <pc:sldMk cId="859819778" sldId="317"/>
            <ac:picMk id="4" creationId="{3C6BBF0C-AA13-4D4F-8BE3-055BB1FAE624}"/>
          </ac:picMkLst>
        </pc:picChg>
      </pc:sldChg>
      <pc:sldChg chg="addSp delSp modSp add mod">
        <pc:chgData name="Sarah Price" userId="95cd0e1ec4a49d21" providerId="LiveId" clId="{FFF2258B-31C1-492F-A5E1-BB6FC5DB327C}" dt="2020-05-25T21:44:48.639" v="26043" actId="20577"/>
        <pc:sldMkLst>
          <pc:docMk/>
          <pc:sldMk cId="2581206168" sldId="318"/>
        </pc:sldMkLst>
        <pc:spChg chg="add del mod">
          <ac:chgData name="Sarah Price" userId="95cd0e1ec4a49d21" providerId="LiveId" clId="{FFF2258B-31C1-492F-A5E1-BB6FC5DB327C}" dt="2020-05-25T21:44:48.639" v="26043" actId="20577"/>
          <ac:spMkLst>
            <pc:docMk/>
            <pc:sldMk cId="2581206168" sldId="318"/>
            <ac:spMk id="3" creationId="{00000000-0000-0000-0000-000000000000}"/>
          </ac:spMkLst>
        </pc:spChg>
        <pc:spChg chg="add del mod">
          <ac:chgData name="Sarah Price" userId="95cd0e1ec4a49d21" providerId="LiveId" clId="{FFF2258B-31C1-492F-A5E1-BB6FC5DB327C}" dt="2020-05-25T21:43:31.066" v="25841" actId="21"/>
          <ac:spMkLst>
            <pc:docMk/>
            <pc:sldMk cId="2581206168" sldId="318"/>
            <ac:spMk id="5" creationId="{77C26439-FE24-433D-AE10-8DB1D7998BAB}"/>
          </ac:spMkLst>
        </pc:spChg>
      </pc:sldChg>
      <pc:sldChg chg="modSp add mod">
        <pc:chgData name="Sarah Price" userId="95cd0e1ec4a49d21" providerId="LiveId" clId="{FFF2258B-31C1-492F-A5E1-BB6FC5DB327C}" dt="2020-05-25T21:42:16.686" v="25835" actId="6549"/>
        <pc:sldMkLst>
          <pc:docMk/>
          <pc:sldMk cId="3166622073" sldId="319"/>
        </pc:sldMkLst>
        <pc:spChg chg="mod">
          <ac:chgData name="Sarah Price" userId="95cd0e1ec4a49d21" providerId="LiveId" clId="{FFF2258B-31C1-492F-A5E1-BB6FC5DB327C}" dt="2020-05-25T21:42:16.686" v="25835" actId="6549"/>
          <ac:spMkLst>
            <pc:docMk/>
            <pc:sldMk cId="3166622073" sldId="319"/>
            <ac:spMk id="3" creationId="{00000000-0000-0000-0000-000000000000}"/>
          </ac:spMkLst>
        </pc:spChg>
      </pc:sldChg>
    </pc:docChg>
  </pc:docChgLst>
</pc:chgInfo>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5-24T10:18:29.607"/>
    </inkml:context>
    <inkml:brush xml:id="br0">
      <inkml:brushProperty name="width" value="0.05" units="cm"/>
      <inkml:brushProperty name="height" value="0.05" units="cm"/>
    </inkml:brush>
  </inkml:definitions>
  <inkml:trace contextRef="#ctx0" brushRef="#br0">120 1 384,'5'29'275,"-2"-15"83,-1 1 0,0 0 0,-1 1-358,-3 25 902,-1-1 0,-6 18-902,0 9 847,-16 267 734,13-126-1045,1-78 137,-14 317 393,26-422-991,-2 33 703,-3 23-778,3-42 346,1-29-271,0-1 1,-1 1 0,0-1 0,0 1-1,-1-1 1,-1 4-76,0-5 66,3-6-53,0 0-1,-1 0 1,0 0 0,1-1-1,-1 1 1,0 0 0,0 0-1,0-1 1,0 1 0,0 0-1,0-1 1,0 1 0,0-1-1,-1 0 1,0 1-13,1-2-736,-4-3-389</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5C20BB3-3CCB-4FE5-991B-82F6BCB48AF3}" type="datetimeFigureOut">
              <a:rPr lang="en-US" smtClean="0"/>
              <a:t>5/26/2020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0746DE6-3336-457D-A091-FA20AC1C536E}" type="slidenum">
              <a:rPr lang="en-US" smtClean="0"/>
              <a:t>‹#›</a:t>
            </a:fld>
            <a:endParaRPr lang="en-US" dirty="0"/>
          </a:p>
        </p:txBody>
      </p:sp>
    </p:spTree>
    <p:extLst>
      <p:ext uri="{BB962C8B-B14F-4D97-AF65-F5344CB8AC3E}">
        <p14:creationId xmlns:p14="http://schemas.microsoft.com/office/powerpoint/2010/main" val="471777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0746DE6-3336-457D-A091-FA20AC1C536E}" type="slidenum">
              <a:rPr lang="en-US" smtClean="0"/>
              <a:t>1</a:t>
            </a:fld>
            <a:endParaRPr lang="en-US" dirty="0"/>
          </a:p>
        </p:txBody>
      </p:sp>
    </p:spTree>
    <p:extLst>
      <p:ext uri="{BB962C8B-B14F-4D97-AF65-F5344CB8AC3E}">
        <p14:creationId xmlns:p14="http://schemas.microsoft.com/office/powerpoint/2010/main" val="11474381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0746DE6-3336-457D-A091-FA20AC1C536E}" type="slidenum">
              <a:rPr lang="en-US" smtClean="0"/>
              <a:t>2</a:t>
            </a:fld>
            <a:endParaRPr lang="en-US" dirty="0"/>
          </a:p>
        </p:txBody>
      </p:sp>
    </p:spTree>
    <p:extLst>
      <p:ext uri="{BB962C8B-B14F-4D97-AF65-F5344CB8AC3E}">
        <p14:creationId xmlns:p14="http://schemas.microsoft.com/office/powerpoint/2010/main" val="471777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a:t>
            </a:fld>
            <a:endParaRPr lang="en-US" dirty="0"/>
          </a:p>
        </p:txBody>
      </p:sp>
    </p:spTree>
    <p:extLst>
      <p:ext uri="{BB962C8B-B14F-4D97-AF65-F5344CB8AC3E}">
        <p14:creationId xmlns:p14="http://schemas.microsoft.com/office/powerpoint/2010/main" val="35292358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5</a:t>
            </a:fld>
            <a:endParaRPr lang="en-US" dirty="0"/>
          </a:p>
        </p:txBody>
      </p:sp>
    </p:spTree>
    <p:extLst>
      <p:ext uri="{BB962C8B-B14F-4D97-AF65-F5344CB8AC3E}">
        <p14:creationId xmlns:p14="http://schemas.microsoft.com/office/powerpoint/2010/main" val="39768514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6</a:t>
            </a:fld>
            <a:endParaRPr lang="en-US" dirty="0"/>
          </a:p>
        </p:txBody>
      </p:sp>
    </p:spTree>
    <p:extLst>
      <p:ext uri="{BB962C8B-B14F-4D97-AF65-F5344CB8AC3E}">
        <p14:creationId xmlns:p14="http://schemas.microsoft.com/office/powerpoint/2010/main" val="31635741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7</a:t>
            </a:fld>
            <a:endParaRPr lang="en-US" dirty="0"/>
          </a:p>
        </p:txBody>
      </p:sp>
    </p:spTree>
    <p:extLst>
      <p:ext uri="{BB962C8B-B14F-4D97-AF65-F5344CB8AC3E}">
        <p14:creationId xmlns:p14="http://schemas.microsoft.com/office/powerpoint/2010/main" val="23530988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8</a:t>
            </a:fld>
            <a:endParaRPr lang="en-US" dirty="0"/>
          </a:p>
        </p:txBody>
      </p:sp>
    </p:spTree>
    <p:extLst>
      <p:ext uri="{BB962C8B-B14F-4D97-AF65-F5344CB8AC3E}">
        <p14:creationId xmlns:p14="http://schemas.microsoft.com/office/powerpoint/2010/main" val="29050949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9</a:t>
            </a:fld>
            <a:endParaRPr lang="en-US" dirty="0"/>
          </a:p>
        </p:txBody>
      </p:sp>
    </p:spTree>
    <p:extLst>
      <p:ext uri="{BB962C8B-B14F-4D97-AF65-F5344CB8AC3E}">
        <p14:creationId xmlns:p14="http://schemas.microsoft.com/office/powerpoint/2010/main" val="3910924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10</a:t>
            </a:fld>
            <a:endParaRPr lang="en-US" dirty="0"/>
          </a:p>
        </p:txBody>
      </p:sp>
    </p:spTree>
    <p:extLst>
      <p:ext uri="{BB962C8B-B14F-4D97-AF65-F5344CB8AC3E}">
        <p14:creationId xmlns:p14="http://schemas.microsoft.com/office/powerpoint/2010/main" val="5891764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12</a:t>
            </a:fld>
            <a:endParaRPr lang="en-US" dirty="0"/>
          </a:p>
        </p:txBody>
      </p:sp>
    </p:spTree>
    <p:extLst>
      <p:ext uri="{BB962C8B-B14F-4D97-AF65-F5344CB8AC3E}">
        <p14:creationId xmlns:p14="http://schemas.microsoft.com/office/powerpoint/2010/main" val="872127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13</a:t>
            </a:fld>
            <a:endParaRPr lang="en-US" dirty="0"/>
          </a:p>
        </p:txBody>
      </p:sp>
    </p:spTree>
    <p:extLst>
      <p:ext uri="{BB962C8B-B14F-4D97-AF65-F5344CB8AC3E}">
        <p14:creationId xmlns:p14="http://schemas.microsoft.com/office/powerpoint/2010/main" val="9068790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15</a:t>
            </a:fld>
            <a:endParaRPr lang="en-US" dirty="0"/>
          </a:p>
        </p:txBody>
      </p:sp>
    </p:spTree>
    <p:extLst>
      <p:ext uri="{BB962C8B-B14F-4D97-AF65-F5344CB8AC3E}">
        <p14:creationId xmlns:p14="http://schemas.microsoft.com/office/powerpoint/2010/main" val="14336466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16</a:t>
            </a:fld>
            <a:endParaRPr lang="en-US" dirty="0"/>
          </a:p>
        </p:txBody>
      </p:sp>
    </p:spTree>
    <p:extLst>
      <p:ext uri="{BB962C8B-B14F-4D97-AF65-F5344CB8AC3E}">
        <p14:creationId xmlns:p14="http://schemas.microsoft.com/office/powerpoint/2010/main" val="39637591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endParaRPr lang="en-GB" dirty="0">
              <a:solidFill>
                <a:schemeClr val="bg1">
                  <a:lumMod val="50000"/>
                </a:schemeClr>
              </a:solidFill>
              <a:cs typeface="Segoe UI Semilight" panose="020B0402040204020203" pitchFamily="34" charset="0"/>
            </a:endParaRPr>
          </a:p>
        </p:txBody>
      </p:sp>
      <p:sp>
        <p:nvSpPr>
          <p:cNvPr id="4" name="Slide Number Placeholder 3"/>
          <p:cNvSpPr>
            <a:spLocks noGrp="1"/>
          </p:cNvSpPr>
          <p:nvPr>
            <p:ph type="sldNum" sz="quarter" idx="5"/>
          </p:nvPr>
        </p:nvSpPr>
        <p:spPr/>
        <p:txBody>
          <a:bodyPr/>
          <a:lstStyle/>
          <a:p>
            <a:fld id="{E0746DE6-3336-457D-A091-FA20AC1C536E}" type="slidenum">
              <a:rPr lang="en-US" smtClean="0"/>
              <a:t>17</a:t>
            </a:fld>
            <a:endParaRPr lang="en-US" dirty="0"/>
          </a:p>
        </p:txBody>
      </p:sp>
    </p:spTree>
    <p:extLst>
      <p:ext uri="{BB962C8B-B14F-4D97-AF65-F5344CB8AC3E}">
        <p14:creationId xmlns:p14="http://schemas.microsoft.com/office/powerpoint/2010/main" val="11731330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18</a:t>
            </a:fld>
            <a:endParaRPr lang="en-US" dirty="0"/>
          </a:p>
        </p:txBody>
      </p:sp>
    </p:spTree>
    <p:extLst>
      <p:ext uri="{BB962C8B-B14F-4D97-AF65-F5344CB8AC3E}">
        <p14:creationId xmlns:p14="http://schemas.microsoft.com/office/powerpoint/2010/main" val="22435089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19</a:t>
            </a:fld>
            <a:endParaRPr lang="en-US" dirty="0"/>
          </a:p>
        </p:txBody>
      </p:sp>
    </p:spTree>
    <p:extLst>
      <p:ext uri="{BB962C8B-B14F-4D97-AF65-F5344CB8AC3E}">
        <p14:creationId xmlns:p14="http://schemas.microsoft.com/office/powerpoint/2010/main" val="223405748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20</a:t>
            </a:fld>
            <a:endParaRPr lang="en-US" dirty="0"/>
          </a:p>
        </p:txBody>
      </p:sp>
    </p:spTree>
    <p:extLst>
      <p:ext uri="{BB962C8B-B14F-4D97-AF65-F5344CB8AC3E}">
        <p14:creationId xmlns:p14="http://schemas.microsoft.com/office/powerpoint/2010/main" val="18361204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21</a:t>
            </a:fld>
            <a:endParaRPr lang="en-US" dirty="0"/>
          </a:p>
        </p:txBody>
      </p:sp>
    </p:spTree>
    <p:extLst>
      <p:ext uri="{BB962C8B-B14F-4D97-AF65-F5344CB8AC3E}">
        <p14:creationId xmlns:p14="http://schemas.microsoft.com/office/powerpoint/2010/main" val="30848266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23</a:t>
            </a:fld>
            <a:endParaRPr lang="en-US" dirty="0"/>
          </a:p>
        </p:txBody>
      </p:sp>
    </p:spTree>
    <p:extLst>
      <p:ext uri="{BB962C8B-B14F-4D97-AF65-F5344CB8AC3E}">
        <p14:creationId xmlns:p14="http://schemas.microsoft.com/office/powerpoint/2010/main" val="32452584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24</a:t>
            </a:fld>
            <a:endParaRPr lang="en-US" dirty="0"/>
          </a:p>
        </p:txBody>
      </p:sp>
    </p:spTree>
    <p:extLst>
      <p:ext uri="{BB962C8B-B14F-4D97-AF65-F5344CB8AC3E}">
        <p14:creationId xmlns:p14="http://schemas.microsoft.com/office/powerpoint/2010/main" val="34939557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25</a:t>
            </a:fld>
            <a:endParaRPr lang="en-US" dirty="0"/>
          </a:p>
        </p:txBody>
      </p:sp>
    </p:spTree>
    <p:extLst>
      <p:ext uri="{BB962C8B-B14F-4D97-AF65-F5344CB8AC3E}">
        <p14:creationId xmlns:p14="http://schemas.microsoft.com/office/powerpoint/2010/main" val="322845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I will ensure that I arrange the focus group interview at a time and place that is convenient for all the participants. I will ensure that the participants are made aware that they do not have to take part if they do not wish to give up their time in order to do so.</a:t>
            </a:r>
          </a:p>
          <a:p>
            <a:r>
              <a:rPr lang="en-GB" sz="1200" kern="1200" dirty="0">
                <a:solidFill>
                  <a:schemeClr val="tx1"/>
                </a:solidFill>
                <a:effectLst/>
                <a:latin typeface="+mn-lt"/>
                <a:ea typeface="+mn-ea"/>
                <a:cs typeface="+mn-cs"/>
              </a:rPr>
              <a:t>I will reassure the participants frequently that they have the right to withdraw at any time.</a:t>
            </a:r>
          </a:p>
          <a:p>
            <a:r>
              <a:rPr lang="en-GB" sz="1200" kern="1200" dirty="0">
                <a:solidFill>
                  <a:schemeClr val="tx1"/>
                </a:solidFill>
                <a:effectLst/>
                <a:latin typeface="+mn-lt"/>
                <a:ea typeface="+mn-ea"/>
                <a:cs typeface="+mn-cs"/>
              </a:rPr>
              <a:t>All of the data will be stored digitally and the computer on which it is stored will be kept safely. This means it will only be transported in the researcher’s car and not on public transport. The laptop will be locked away securely in a drawer and it will also be password encrypted as well as all the documents containing the data.</a:t>
            </a:r>
          </a:p>
          <a:p>
            <a:r>
              <a:rPr lang="en-GB" sz="1200" kern="1200" dirty="0">
                <a:solidFill>
                  <a:schemeClr val="tx1"/>
                </a:solidFill>
                <a:effectLst/>
                <a:latin typeface="+mn-lt"/>
                <a:ea typeface="+mn-ea"/>
                <a:cs typeface="+mn-cs"/>
              </a:rPr>
              <a:t>Once the research process is completed, all of the data and information held will be securely destroyed.</a:t>
            </a:r>
          </a:p>
        </p:txBody>
      </p:sp>
      <p:sp>
        <p:nvSpPr>
          <p:cNvPr id="4" name="Slide Number Placeholder 3"/>
          <p:cNvSpPr>
            <a:spLocks noGrp="1"/>
          </p:cNvSpPr>
          <p:nvPr>
            <p:ph type="sldNum" sz="quarter" idx="5"/>
          </p:nvPr>
        </p:nvSpPr>
        <p:spPr/>
        <p:txBody>
          <a:bodyPr/>
          <a:lstStyle/>
          <a:p>
            <a:fld id="{E0746DE6-3336-457D-A091-FA20AC1C536E}" type="slidenum">
              <a:rPr lang="en-US" smtClean="0"/>
              <a:t>26</a:t>
            </a:fld>
            <a:endParaRPr lang="en-US" dirty="0"/>
          </a:p>
        </p:txBody>
      </p:sp>
    </p:spTree>
    <p:extLst>
      <p:ext uri="{BB962C8B-B14F-4D97-AF65-F5344CB8AC3E}">
        <p14:creationId xmlns:p14="http://schemas.microsoft.com/office/powerpoint/2010/main" val="1972015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Reassure participants that all information is kept confidential and should they wish to stop the interview then it would not be a problem. I would draw the interview to a close and reflect on the issues raised. I would attempt to arrange another interview if appropriate.</a:t>
            </a:r>
          </a:p>
          <a:p>
            <a:r>
              <a:rPr lang="en-GB" sz="1200" kern="1200" dirty="0">
                <a:solidFill>
                  <a:schemeClr val="tx1"/>
                </a:solidFill>
                <a:effectLst/>
                <a:latin typeface="+mn-lt"/>
                <a:ea typeface="+mn-ea"/>
                <a:cs typeface="+mn-cs"/>
              </a:rPr>
              <a:t>I will contact the manager/headteacher as soon as possible to inform them and the participants if I am unable to make the interview due to an emergency. I will follow this up with an apology and I will request to re-schedule. If this is not possible, I will have to terminate the research at this stage.</a:t>
            </a:r>
          </a:p>
          <a:p>
            <a:r>
              <a:rPr lang="en-GB" sz="1200" kern="1200" dirty="0">
                <a:solidFill>
                  <a:schemeClr val="tx1"/>
                </a:solidFill>
                <a:effectLst/>
                <a:latin typeface="+mn-lt"/>
                <a:ea typeface="+mn-ea"/>
                <a:cs typeface="+mn-cs"/>
              </a:rPr>
              <a:t> If I become worried or distressed during the interview and it is necessary for me to end the session early, I will apologise for doing so but I will do so politely. I will then seek further help from my research supervisor who may need to signpost me to other professional bodies. In the case of a safeguarding concern then the correct protocol will be followed in line with the policies of the settings. This will have been made clear within the information letter at the start of the research project. </a:t>
            </a:r>
          </a:p>
          <a:p>
            <a:r>
              <a:rPr lang="en-GB" sz="1200" kern="1200" dirty="0">
                <a:solidFill>
                  <a:schemeClr val="tx1"/>
                </a:solidFill>
                <a:effectLst/>
                <a:latin typeface="+mn-lt"/>
                <a:ea typeface="+mn-ea"/>
                <a:cs typeface="+mn-cs"/>
              </a:rPr>
              <a:t>Should participants become distressed then the research process will stop until it is appropriate to start again, if at all. The participants will be reminded at the start of the interview that they can withdraw at any point and that this is perfectly fine.</a:t>
            </a:r>
          </a:p>
          <a:p>
            <a:r>
              <a:rPr lang="en-GB" sz="1200" kern="1200" dirty="0">
                <a:solidFill>
                  <a:schemeClr val="tx1"/>
                </a:solidFill>
                <a:effectLst/>
                <a:latin typeface="+mn-lt"/>
                <a:ea typeface="+mn-ea"/>
                <a:cs typeface="+mn-cs"/>
              </a:rPr>
              <a:t>I will follow the relevant policies and procedures of the setting. I will also follow guidance from BERA and UWTSD. I will ensure I am not alone in a room with only one participant at any time. I will keep a record of anything that may concern me. </a:t>
            </a:r>
          </a:p>
        </p:txBody>
      </p:sp>
      <p:sp>
        <p:nvSpPr>
          <p:cNvPr id="4" name="Slide Number Placeholder 3"/>
          <p:cNvSpPr>
            <a:spLocks noGrp="1"/>
          </p:cNvSpPr>
          <p:nvPr>
            <p:ph type="sldNum" sz="quarter" idx="5"/>
          </p:nvPr>
        </p:nvSpPr>
        <p:spPr/>
        <p:txBody>
          <a:bodyPr/>
          <a:lstStyle/>
          <a:p>
            <a:fld id="{E0746DE6-3336-457D-A091-FA20AC1C536E}" type="slidenum">
              <a:rPr lang="en-US" smtClean="0"/>
              <a:t>27</a:t>
            </a:fld>
            <a:endParaRPr lang="en-US" dirty="0"/>
          </a:p>
        </p:txBody>
      </p:sp>
    </p:spTree>
    <p:extLst>
      <p:ext uri="{BB962C8B-B14F-4D97-AF65-F5344CB8AC3E}">
        <p14:creationId xmlns:p14="http://schemas.microsoft.com/office/powerpoint/2010/main" val="36530157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29</a:t>
            </a:fld>
            <a:endParaRPr lang="en-US" dirty="0"/>
          </a:p>
        </p:txBody>
      </p:sp>
    </p:spTree>
    <p:extLst>
      <p:ext uri="{BB962C8B-B14F-4D97-AF65-F5344CB8AC3E}">
        <p14:creationId xmlns:p14="http://schemas.microsoft.com/office/powerpoint/2010/main" val="31867758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30</a:t>
            </a:fld>
            <a:endParaRPr lang="en-US" dirty="0"/>
          </a:p>
        </p:txBody>
      </p:sp>
    </p:spTree>
    <p:extLst>
      <p:ext uri="{BB962C8B-B14F-4D97-AF65-F5344CB8AC3E}">
        <p14:creationId xmlns:p14="http://schemas.microsoft.com/office/powerpoint/2010/main" val="38211748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31</a:t>
            </a:fld>
            <a:endParaRPr lang="en-US" dirty="0"/>
          </a:p>
        </p:txBody>
      </p:sp>
    </p:spTree>
    <p:extLst>
      <p:ext uri="{BB962C8B-B14F-4D97-AF65-F5344CB8AC3E}">
        <p14:creationId xmlns:p14="http://schemas.microsoft.com/office/powerpoint/2010/main" val="23538773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32</a:t>
            </a:fld>
            <a:endParaRPr lang="en-US" dirty="0"/>
          </a:p>
        </p:txBody>
      </p:sp>
    </p:spTree>
    <p:extLst>
      <p:ext uri="{BB962C8B-B14F-4D97-AF65-F5344CB8AC3E}">
        <p14:creationId xmlns:p14="http://schemas.microsoft.com/office/powerpoint/2010/main" val="29412263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0746DE6-3336-457D-A091-FA20AC1C536E}" type="slidenum">
              <a:rPr lang="en-US" smtClean="0"/>
              <a:t>33</a:t>
            </a:fld>
            <a:endParaRPr lang="en-US" dirty="0"/>
          </a:p>
        </p:txBody>
      </p:sp>
    </p:spTree>
    <p:extLst>
      <p:ext uri="{BB962C8B-B14F-4D97-AF65-F5344CB8AC3E}">
        <p14:creationId xmlns:p14="http://schemas.microsoft.com/office/powerpoint/2010/main" val="3572414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6" name="Group 25"/>
          <p:cNvGrpSpPr/>
          <p:nvPr/>
        </p:nvGrpSpPr>
        <p:grpSpPr>
          <a:xfrm>
            <a:off x="-1" y="-2313"/>
            <a:ext cx="12192001" cy="6924496"/>
            <a:chOff x="-1" y="-2313"/>
            <a:chExt cx="12192001" cy="6924496"/>
          </a:xfrm>
        </p:grpSpPr>
        <p:sp>
          <p:nvSpPr>
            <p:cNvPr id="25" name="Freeform 13"/>
            <p:cNvSpPr>
              <a:spLocks noEditPoints="1"/>
            </p:cNvSpPr>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solidFill>
              <a:schemeClr val="accent3"/>
            </a:solidFill>
            <a:ln>
              <a:noFill/>
            </a:ln>
          </p:spPr>
        </p:sp>
        <p:sp>
          <p:nvSpPr>
            <p:cNvPr id="18" name="Freeform 9"/>
            <p:cNvSpPr>
              <a:spLocks noEditPoints="1"/>
            </p:cNvSpPr>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solidFill>
              <a:schemeClr val="accent2"/>
            </a:solidFill>
            <a:ln>
              <a:noFill/>
            </a:ln>
          </p:spPr>
        </p:sp>
        <p:sp>
          <p:nvSpPr>
            <p:cNvPr id="13" name="Freeform 5"/>
            <p:cNvSpPr>
              <a:spLocks noEditPoints="1"/>
            </p:cNvSpPr>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solidFill>
              <a:schemeClr val="accent1"/>
            </a:solidFill>
            <a:ln>
              <a:noFill/>
            </a:ln>
          </p:spPr>
        </p:sp>
      </p:grpSp>
      <p:sp>
        <p:nvSpPr>
          <p:cNvPr id="4" name="Date Placeholder 3"/>
          <p:cNvSpPr>
            <a:spLocks noGrp="1"/>
          </p:cNvSpPr>
          <p:nvPr>
            <p:ph type="dt" sz="half" idx="10"/>
          </p:nvPr>
        </p:nvSpPr>
        <p:spPr>
          <a:xfrm>
            <a:off x="8973319" y="6442524"/>
            <a:ext cx="2743200" cy="365125"/>
          </a:xfrm>
        </p:spPr>
        <p:txBody>
          <a:bodyPr/>
          <a:lstStyle/>
          <a:p>
            <a:fld id="{1555EDF9-3D79-45DA-8367-2F63551C4C7D}" type="datetimeFigureOut">
              <a:rPr lang="en-US" smtClean="0"/>
              <a:t>5/26/2020</a:t>
            </a:fld>
            <a:endParaRPr lang="en-US" dirty="0"/>
          </a:p>
        </p:txBody>
      </p:sp>
      <p:sp>
        <p:nvSpPr>
          <p:cNvPr id="5" name="Footer Placeholder 4"/>
          <p:cNvSpPr>
            <a:spLocks noGrp="1"/>
          </p:cNvSpPr>
          <p:nvPr>
            <p:ph type="ftr" sz="quarter" idx="11"/>
          </p:nvPr>
        </p:nvSpPr>
        <p:spPr>
          <a:xfrm>
            <a:off x="4032210" y="6442524"/>
            <a:ext cx="4114800" cy="365125"/>
          </a:xfrm>
        </p:spPr>
        <p:txBody>
          <a:bodyPr/>
          <a:lstStyle>
            <a:lvl1pPr algn="ctr">
              <a:defRPr/>
            </a:lvl1pPr>
          </a:lstStyle>
          <a:p>
            <a:endParaRPr lang="en-US" dirty="0"/>
          </a:p>
        </p:txBody>
      </p:sp>
      <p:sp>
        <p:nvSpPr>
          <p:cNvPr id="6" name="Slide Number Placeholder 5"/>
          <p:cNvSpPr>
            <a:spLocks noGrp="1"/>
          </p:cNvSpPr>
          <p:nvPr>
            <p:ph type="sldNum" sz="quarter" idx="12"/>
          </p:nvPr>
        </p:nvSpPr>
        <p:spPr>
          <a:xfrm>
            <a:off x="466432" y="6442524"/>
            <a:ext cx="2755378" cy="365125"/>
          </a:xfrm>
        </p:spPr>
        <p:txBody>
          <a:bodyPr anchor="ctr"/>
          <a:lstStyle>
            <a:lvl1pPr algn="l">
              <a:defRPr sz="1200"/>
            </a:lvl1pPr>
          </a:lstStyle>
          <a:p>
            <a:fld id="{3352CBF5-17B8-4387-88A6-ABF9F8C64D5A}" type="slidenum">
              <a:rPr lang="en-US" smtClean="0"/>
              <a:t>‹#›</a:t>
            </a:fld>
            <a:endParaRPr lang="en-US" dirty="0"/>
          </a:p>
        </p:txBody>
      </p:sp>
      <p:grpSp>
        <p:nvGrpSpPr>
          <p:cNvPr id="9" name="Group 8" title="Text Container Shape"/>
          <p:cNvGrpSpPr/>
          <p:nvPr/>
        </p:nvGrpSpPr>
        <p:grpSpPr>
          <a:xfrm>
            <a:off x="7320300" y="467784"/>
            <a:ext cx="4875213" cy="5922963"/>
            <a:chOff x="7320300" y="467784"/>
            <a:chExt cx="4875213" cy="5922963"/>
          </a:xfrm>
        </p:grpSpPr>
        <p:sp>
          <p:nvSpPr>
            <p:cNvPr id="231" name="Freeform 206"/>
            <p:cNvSpPr/>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1">
                <a:lumMod val="75000"/>
              </a:schemeClr>
            </a:solidFill>
            <a:ln w="0">
              <a:noFill/>
              <a:prstDash val="solid"/>
              <a:round/>
              <a:headEnd/>
              <a:tailEnd/>
            </a:ln>
          </p:spPr>
        </p:sp>
        <p:sp>
          <p:nvSpPr>
            <p:cNvPr id="237" name="Freeform 211"/>
            <p:cNvSpPr/>
            <p:nvPr/>
          </p:nvSpPr>
          <p:spPr bwMode="auto">
            <a:xfrm>
              <a:off x="7505469" y="661988"/>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chemeClr val="bg2"/>
            </a:solidFill>
            <a:ln w="0">
              <a:noFill/>
              <a:prstDash val="solid"/>
              <a:round/>
              <a:headEnd/>
              <a:tailEnd/>
            </a:ln>
          </p:spPr>
        </p:sp>
        <p:cxnSp>
          <p:nvCxnSpPr>
            <p:cNvPr id="10" name="Straight Connector 9"/>
            <p:cNvCxnSpPr/>
            <p:nvPr/>
          </p:nvCxnSpPr>
          <p:spPr>
            <a:xfrm>
              <a:off x="8013399" y="4629095"/>
              <a:ext cx="694944"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023867"/>
            <a:ext cx="3793678" cy="3349641"/>
          </a:xfrm>
        </p:spPr>
        <p:txBody>
          <a:bodyPr anchor="t">
            <a:normAutofit/>
          </a:bodyPr>
          <a:lstStyle>
            <a:lvl1pPr algn="l">
              <a:lnSpc>
                <a:spcPct val="105000"/>
              </a:lnSpc>
              <a:defRPr sz="39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7920752" y="4945377"/>
            <a:ext cx="3793678" cy="1037760"/>
          </a:xfrm>
        </p:spPr>
        <p:txBody>
          <a:bodyPr anchor="t">
            <a:normAutofit/>
          </a:bodyPr>
          <a:lstStyle>
            <a:lvl1pPr marL="0" indent="0" algn="l">
              <a:lnSpc>
                <a:spcPct val="130000"/>
              </a:lnSpc>
              <a:buNone/>
              <a:defRPr sz="2000" baseline="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3137377353"/>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221833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11" name="Freeform 5"/>
          <p:cNvSpPr>
            <a:spLocks noEditPoints="1"/>
          </p:cNvSpPr>
          <p:nvPr/>
        </p:nvSpPr>
        <p:spPr bwMode="auto">
          <a:xfrm>
            <a:off x="3175" y="0"/>
            <a:ext cx="12184063" cy="6911975"/>
          </a:xfrm>
          <a:custGeom>
            <a:avLst/>
            <a:gdLst/>
            <a:ahLst/>
            <a:cxnLst/>
            <a:rect l="0" t="0" r="r" b="b"/>
            <a:pathLst>
              <a:path w="3840" h="2177">
                <a:moveTo>
                  <a:pt x="813" y="187"/>
                </a:moveTo>
                <a:cubicBezTo>
                  <a:pt x="858" y="167"/>
                  <a:pt x="893" y="143"/>
                  <a:pt x="911" y="109"/>
                </a:cubicBezTo>
                <a:cubicBezTo>
                  <a:pt x="929" y="77"/>
                  <a:pt x="934" y="39"/>
                  <a:pt x="944" y="0"/>
                </a:cubicBezTo>
                <a:cubicBezTo>
                  <a:pt x="916" y="0"/>
                  <a:pt x="916" y="0"/>
                  <a:pt x="916" y="0"/>
                </a:cubicBezTo>
                <a:cubicBezTo>
                  <a:pt x="921" y="28"/>
                  <a:pt x="908" y="57"/>
                  <a:pt x="900" y="85"/>
                </a:cubicBezTo>
                <a:cubicBezTo>
                  <a:pt x="894" y="105"/>
                  <a:pt x="883" y="125"/>
                  <a:pt x="857" y="134"/>
                </a:cubicBezTo>
                <a:cubicBezTo>
                  <a:pt x="840" y="89"/>
                  <a:pt x="827" y="48"/>
                  <a:pt x="808" y="10"/>
                </a:cubicBezTo>
                <a:cubicBezTo>
                  <a:pt x="806" y="6"/>
                  <a:pt x="805" y="3"/>
                  <a:pt x="803" y="0"/>
                </a:cubicBezTo>
                <a:cubicBezTo>
                  <a:pt x="781" y="0"/>
                  <a:pt x="781" y="0"/>
                  <a:pt x="781" y="0"/>
                </a:cubicBezTo>
                <a:cubicBezTo>
                  <a:pt x="791" y="20"/>
                  <a:pt x="800" y="41"/>
                  <a:pt x="809" y="62"/>
                </a:cubicBezTo>
                <a:cubicBezTo>
                  <a:pt x="826" y="100"/>
                  <a:pt x="835" y="139"/>
                  <a:pt x="813" y="187"/>
                </a:cubicBezTo>
                <a:close/>
                <a:moveTo>
                  <a:pt x="1209" y="90"/>
                </a:moveTo>
                <a:cubicBezTo>
                  <a:pt x="1182" y="65"/>
                  <a:pt x="1168" y="33"/>
                  <a:pt x="1156" y="0"/>
                </a:cubicBezTo>
                <a:cubicBezTo>
                  <a:pt x="1130" y="0"/>
                  <a:pt x="1130" y="0"/>
                  <a:pt x="1130" y="0"/>
                </a:cubicBezTo>
                <a:cubicBezTo>
                  <a:pt x="1138" y="25"/>
                  <a:pt x="1149" y="50"/>
                  <a:pt x="1163" y="75"/>
                </a:cubicBezTo>
                <a:cubicBezTo>
                  <a:pt x="1133" y="65"/>
                  <a:pt x="1102" y="58"/>
                  <a:pt x="1073" y="46"/>
                </a:cubicBezTo>
                <a:cubicBezTo>
                  <a:pt x="1043" y="33"/>
                  <a:pt x="1015" y="18"/>
                  <a:pt x="989" y="0"/>
                </a:cubicBezTo>
                <a:cubicBezTo>
                  <a:pt x="952" y="0"/>
                  <a:pt x="952" y="0"/>
                  <a:pt x="952" y="0"/>
                </a:cubicBezTo>
                <a:cubicBezTo>
                  <a:pt x="1028" y="59"/>
                  <a:pt x="1116" y="91"/>
                  <a:pt x="1215" y="108"/>
                </a:cubicBezTo>
                <a:cubicBezTo>
                  <a:pt x="1212" y="99"/>
                  <a:pt x="1212" y="93"/>
                  <a:pt x="1209" y="90"/>
                </a:cubicBezTo>
                <a:close/>
                <a:moveTo>
                  <a:pt x="1306" y="346"/>
                </a:moveTo>
                <a:cubicBezTo>
                  <a:pt x="1328" y="357"/>
                  <a:pt x="1352" y="362"/>
                  <a:pt x="1375" y="370"/>
                </a:cubicBezTo>
                <a:cubicBezTo>
                  <a:pt x="1342" y="428"/>
                  <a:pt x="1310" y="484"/>
                  <a:pt x="1277" y="541"/>
                </a:cubicBezTo>
                <a:cubicBezTo>
                  <a:pt x="1288" y="548"/>
                  <a:pt x="1294" y="555"/>
                  <a:pt x="1301" y="556"/>
                </a:cubicBezTo>
                <a:cubicBezTo>
                  <a:pt x="1364" y="567"/>
                  <a:pt x="1425" y="557"/>
                  <a:pt x="1482" y="532"/>
                </a:cubicBezTo>
                <a:cubicBezTo>
                  <a:pt x="1524" y="513"/>
                  <a:pt x="1551" y="473"/>
                  <a:pt x="1579" y="436"/>
                </a:cubicBezTo>
                <a:cubicBezTo>
                  <a:pt x="1604" y="403"/>
                  <a:pt x="1617" y="365"/>
                  <a:pt x="1626" y="325"/>
                </a:cubicBezTo>
                <a:cubicBezTo>
                  <a:pt x="1629" y="310"/>
                  <a:pt x="1632" y="295"/>
                  <a:pt x="1656" y="290"/>
                </a:cubicBezTo>
                <a:cubicBezTo>
                  <a:pt x="1634" y="348"/>
                  <a:pt x="1638" y="405"/>
                  <a:pt x="1650" y="462"/>
                </a:cubicBezTo>
                <a:cubicBezTo>
                  <a:pt x="1663" y="521"/>
                  <a:pt x="1697" y="568"/>
                  <a:pt x="1738" y="614"/>
                </a:cubicBezTo>
                <a:cubicBezTo>
                  <a:pt x="1799" y="558"/>
                  <a:pt x="1823" y="487"/>
                  <a:pt x="1829" y="408"/>
                </a:cubicBezTo>
                <a:cubicBezTo>
                  <a:pt x="1834" y="330"/>
                  <a:pt x="1816" y="259"/>
                  <a:pt x="1759" y="199"/>
                </a:cubicBezTo>
                <a:cubicBezTo>
                  <a:pt x="1805" y="136"/>
                  <a:pt x="1840" y="70"/>
                  <a:pt x="1863" y="0"/>
                </a:cubicBezTo>
                <a:cubicBezTo>
                  <a:pt x="1839" y="0"/>
                  <a:pt x="1839" y="0"/>
                  <a:pt x="1839" y="0"/>
                </a:cubicBezTo>
                <a:cubicBezTo>
                  <a:pt x="1830" y="29"/>
                  <a:pt x="1817" y="57"/>
                  <a:pt x="1804" y="77"/>
                </a:cubicBezTo>
                <a:cubicBezTo>
                  <a:pt x="1812" y="50"/>
                  <a:pt x="1819" y="25"/>
                  <a:pt x="1827" y="0"/>
                </a:cubicBezTo>
                <a:cubicBezTo>
                  <a:pt x="1807" y="0"/>
                  <a:pt x="1807" y="0"/>
                  <a:pt x="1807" y="0"/>
                </a:cubicBezTo>
                <a:cubicBezTo>
                  <a:pt x="1799" y="27"/>
                  <a:pt x="1789" y="54"/>
                  <a:pt x="1775" y="79"/>
                </a:cubicBezTo>
                <a:cubicBezTo>
                  <a:pt x="1736" y="151"/>
                  <a:pt x="1693" y="222"/>
                  <a:pt x="1622" y="275"/>
                </a:cubicBezTo>
                <a:cubicBezTo>
                  <a:pt x="1548" y="177"/>
                  <a:pt x="1376" y="143"/>
                  <a:pt x="1228" y="259"/>
                </a:cubicBezTo>
                <a:cubicBezTo>
                  <a:pt x="1232" y="307"/>
                  <a:pt x="1268" y="328"/>
                  <a:pt x="1306" y="346"/>
                </a:cubicBezTo>
                <a:close/>
                <a:moveTo>
                  <a:pt x="1665" y="348"/>
                </a:moveTo>
                <a:cubicBezTo>
                  <a:pt x="1671" y="316"/>
                  <a:pt x="1683" y="287"/>
                  <a:pt x="1722" y="274"/>
                </a:cubicBezTo>
                <a:cubicBezTo>
                  <a:pt x="1739" y="322"/>
                  <a:pt x="1722" y="375"/>
                  <a:pt x="1750" y="418"/>
                </a:cubicBezTo>
                <a:cubicBezTo>
                  <a:pt x="1752" y="375"/>
                  <a:pt x="1753" y="333"/>
                  <a:pt x="1755" y="284"/>
                </a:cubicBezTo>
                <a:cubicBezTo>
                  <a:pt x="1786" y="300"/>
                  <a:pt x="1796" y="320"/>
                  <a:pt x="1802" y="344"/>
                </a:cubicBezTo>
                <a:cubicBezTo>
                  <a:pt x="1813" y="394"/>
                  <a:pt x="1806" y="441"/>
                  <a:pt x="1792" y="489"/>
                </a:cubicBezTo>
                <a:cubicBezTo>
                  <a:pt x="1781" y="524"/>
                  <a:pt x="1767" y="556"/>
                  <a:pt x="1735" y="583"/>
                </a:cubicBezTo>
                <a:cubicBezTo>
                  <a:pt x="1718" y="556"/>
                  <a:pt x="1702" y="532"/>
                  <a:pt x="1689" y="507"/>
                </a:cubicBezTo>
                <a:cubicBezTo>
                  <a:pt x="1663" y="457"/>
                  <a:pt x="1656" y="403"/>
                  <a:pt x="1665" y="348"/>
                </a:cubicBezTo>
                <a:close/>
                <a:moveTo>
                  <a:pt x="1572" y="348"/>
                </a:moveTo>
                <a:cubicBezTo>
                  <a:pt x="1587" y="380"/>
                  <a:pt x="1576" y="405"/>
                  <a:pt x="1561" y="426"/>
                </a:cubicBezTo>
                <a:cubicBezTo>
                  <a:pt x="1527" y="475"/>
                  <a:pt x="1488" y="518"/>
                  <a:pt x="1424" y="527"/>
                </a:cubicBezTo>
                <a:cubicBezTo>
                  <a:pt x="1388" y="533"/>
                  <a:pt x="1352" y="546"/>
                  <a:pt x="1305" y="536"/>
                </a:cubicBezTo>
                <a:cubicBezTo>
                  <a:pt x="1341" y="485"/>
                  <a:pt x="1357" y="428"/>
                  <a:pt x="1398" y="385"/>
                </a:cubicBezTo>
                <a:cubicBezTo>
                  <a:pt x="1438" y="344"/>
                  <a:pt x="1480" y="315"/>
                  <a:pt x="1547" y="332"/>
                </a:cubicBezTo>
                <a:cubicBezTo>
                  <a:pt x="1536" y="349"/>
                  <a:pt x="1529" y="363"/>
                  <a:pt x="1519" y="374"/>
                </a:cubicBezTo>
                <a:cubicBezTo>
                  <a:pt x="1509" y="386"/>
                  <a:pt x="1497" y="395"/>
                  <a:pt x="1485" y="405"/>
                </a:cubicBezTo>
                <a:cubicBezTo>
                  <a:pt x="1476" y="415"/>
                  <a:pt x="1466" y="424"/>
                  <a:pt x="1456" y="433"/>
                </a:cubicBezTo>
                <a:cubicBezTo>
                  <a:pt x="1506" y="421"/>
                  <a:pt x="1539" y="386"/>
                  <a:pt x="1572" y="348"/>
                </a:cubicBezTo>
                <a:close/>
                <a:moveTo>
                  <a:pt x="1449" y="206"/>
                </a:moveTo>
                <a:cubicBezTo>
                  <a:pt x="1484" y="209"/>
                  <a:pt x="1520" y="218"/>
                  <a:pt x="1543" y="257"/>
                </a:cubicBezTo>
                <a:cubicBezTo>
                  <a:pt x="1484" y="266"/>
                  <a:pt x="1426" y="258"/>
                  <a:pt x="1373" y="283"/>
                </a:cubicBezTo>
                <a:cubicBezTo>
                  <a:pt x="1412" y="284"/>
                  <a:pt x="1452" y="285"/>
                  <a:pt x="1500" y="287"/>
                </a:cubicBezTo>
                <a:cubicBezTo>
                  <a:pt x="1463" y="309"/>
                  <a:pt x="1432" y="327"/>
                  <a:pt x="1401" y="345"/>
                </a:cubicBezTo>
                <a:cubicBezTo>
                  <a:pt x="1398" y="347"/>
                  <a:pt x="1393" y="346"/>
                  <a:pt x="1389" y="346"/>
                </a:cubicBezTo>
                <a:cubicBezTo>
                  <a:pt x="1334" y="339"/>
                  <a:pt x="1286" y="321"/>
                  <a:pt x="1248" y="272"/>
                </a:cubicBezTo>
                <a:cubicBezTo>
                  <a:pt x="1309" y="222"/>
                  <a:pt x="1375" y="200"/>
                  <a:pt x="1449" y="206"/>
                </a:cubicBezTo>
                <a:close/>
                <a:moveTo>
                  <a:pt x="3289" y="0"/>
                </a:moveTo>
                <a:cubicBezTo>
                  <a:pt x="3279" y="12"/>
                  <a:pt x="3269" y="25"/>
                  <a:pt x="3260" y="39"/>
                </a:cubicBezTo>
                <a:cubicBezTo>
                  <a:pt x="3279" y="29"/>
                  <a:pt x="3296" y="16"/>
                  <a:pt x="3313" y="0"/>
                </a:cubicBezTo>
                <a:lnTo>
                  <a:pt x="3289" y="0"/>
                </a:lnTo>
                <a:close/>
                <a:moveTo>
                  <a:pt x="3415" y="0"/>
                </a:moveTo>
                <a:cubicBezTo>
                  <a:pt x="3375" y="0"/>
                  <a:pt x="3375" y="0"/>
                  <a:pt x="3375" y="0"/>
                </a:cubicBezTo>
                <a:cubicBezTo>
                  <a:pt x="3372" y="21"/>
                  <a:pt x="3363" y="41"/>
                  <a:pt x="3348" y="59"/>
                </a:cubicBezTo>
                <a:cubicBezTo>
                  <a:pt x="3302" y="115"/>
                  <a:pt x="3237" y="132"/>
                  <a:pt x="3169" y="144"/>
                </a:cubicBezTo>
                <a:cubicBezTo>
                  <a:pt x="3165" y="96"/>
                  <a:pt x="3177" y="44"/>
                  <a:pt x="3197" y="0"/>
                </a:cubicBezTo>
                <a:cubicBezTo>
                  <a:pt x="3172" y="0"/>
                  <a:pt x="3172" y="0"/>
                  <a:pt x="3172" y="0"/>
                </a:cubicBezTo>
                <a:cubicBezTo>
                  <a:pt x="3151" y="46"/>
                  <a:pt x="3143" y="97"/>
                  <a:pt x="3150" y="154"/>
                </a:cubicBezTo>
                <a:cubicBezTo>
                  <a:pt x="3232" y="183"/>
                  <a:pt x="3359" y="112"/>
                  <a:pt x="3415" y="0"/>
                </a:cubicBezTo>
                <a:close/>
                <a:moveTo>
                  <a:pt x="1637" y="0"/>
                </a:moveTo>
                <a:cubicBezTo>
                  <a:pt x="1612" y="0"/>
                  <a:pt x="1612" y="0"/>
                  <a:pt x="1612" y="0"/>
                </a:cubicBezTo>
                <a:cubicBezTo>
                  <a:pt x="1614" y="2"/>
                  <a:pt x="1616" y="5"/>
                  <a:pt x="1618" y="8"/>
                </a:cubicBezTo>
                <a:cubicBezTo>
                  <a:pt x="1624" y="5"/>
                  <a:pt x="1632" y="4"/>
                  <a:pt x="1637" y="0"/>
                </a:cubicBezTo>
                <a:close/>
                <a:moveTo>
                  <a:pt x="1799" y="933"/>
                </a:moveTo>
                <a:cubicBezTo>
                  <a:pt x="1846" y="949"/>
                  <a:pt x="1887" y="956"/>
                  <a:pt x="1924" y="944"/>
                </a:cubicBezTo>
                <a:cubicBezTo>
                  <a:pt x="1960" y="932"/>
                  <a:pt x="1992" y="906"/>
                  <a:pt x="2028" y="884"/>
                </a:cubicBezTo>
                <a:cubicBezTo>
                  <a:pt x="2041" y="982"/>
                  <a:pt x="2084" y="1069"/>
                  <a:pt x="2146" y="1151"/>
                </a:cubicBezTo>
                <a:cubicBezTo>
                  <a:pt x="2150" y="1143"/>
                  <a:pt x="2154" y="1138"/>
                  <a:pt x="2154" y="1134"/>
                </a:cubicBezTo>
                <a:cubicBezTo>
                  <a:pt x="2150" y="1083"/>
                  <a:pt x="2175" y="1039"/>
                  <a:pt x="2194" y="995"/>
                </a:cubicBezTo>
                <a:cubicBezTo>
                  <a:pt x="2209" y="958"/>
                  <a:pt x="2229" y="923"/>
                  <a:pt x="2247" y="886"/>
                </a:cubicBezTo>
                <a:cubicBezTo>
                  <a:pt x="2274" y="893"/>
                  <a:pt x="2305" y="900"/>
                  <a:pt x="2336" y="908"/>
                </a:cubicBezTo>
                <a:cubicBezTo>
                  <a:pt x="2366" y="916"/>
                  <a:pt x="2396" y="926"/>
                  <a:pt x="2429" y="936"/>
                </a:cubicBezTo>
                <a:cubicBezTo>
                  <a:pt x="2452" y="861"/>
                  <a:pt x="2411" y="800"/>
                  <a:pt x="2371" y="740"/>
                </a:cubicBezTo>
                <a:cubicBezTo>
                  <a:pt x="2329" y="679"/>
                  <a:pt x="2274" y="635"/>
                  <a:pt x="2193" y="638"/>
                </a:cubicBezTo>
                <a:cubicBezTo>
                  <a:pt x="2196" y="596"/>
                  <a:pt x="2200" y="557"/>
                  <a:pt x="2201" y="518"/>
                </a:cubicBezTo>
                <a:cubicBezTo>
                  <a:pt x="2202" y="479"/>
                  <a:pt x="2199" y="440"/>
                  <a:pt x="2198" y="394"/>
                </a:cubicBezTo>
                <a:cubicBezTo>
                  <a:pt x="2290" y="476"/>
                  <a:pt x="2392" y="518"/>
                  <a:pt x="2515" y="496"/>
                </a:cubicBezTo>
                <a:cubicBezTo>
                  <a:pt x="2522" y="464"/>
                  <a:pt x="2508" y="435"/>
                  <a:pt x="2499" y="407"/>
                </a:cubicBezTo>
                <a:cubicBezTo>
                  <a:pt x="2476" y="334"/>
                  <a:pt x="2424" y="283"/>
                  <a:pt x="2363" y="240"/>
                </a:cubicBezTo>
                <a:cubicBezTo>
                  <a:pt x="2295" y="191"/>
                  <a:pt x="2217" y="164"/>
                  <a:pt x="2135" y="139"/>
                </a:cubicBezTo>
                <a:cubicBezTo>
                  <a:pt x="2120" y="92"/>
                  <a:pt x="2103" y="45"/>
                  <a:pt x="2084" y="0"/>
                </a:cubicBezTo>
                <a:cubicBezTo>
                  <a:pt x="2028" y="0"/>
                  <a:pt x="2028" y="0"/>
                  <a:pt x="2028" y="0"/>
                </a:cubicBezTo>
                <a:cubicBezTo>
                  <a:pt x="2055" y="52"/>
                  <a:pt x="2079" y="107"/>
                  <a:pt x="2101" y="163"/>
                </a:cubicBezTo>
                <a:cubicBezTo>
                  <a:pt x="2080" y="179"/>
                  <a:pt x="2060" y="192"/>
                  <a:pt x="2043" y="208"/>
                </a:cubicBezTo>
                <a:cubicBezTo>
                  <a:pt x="1989" y="259"/>
                  <a:pt x="1953" y="322"/>
                  <a:pt x="1938" y="395"/>
                </a:cubicBezTo>
                <a:cubicBezTo>
                  <a:pt x="1931" y="430"/>
                  <a:pt x="1935" y="467"/>
                  <a:pt x="1936" y="503"/>
                </a:cubicBezTo>
                <a:cubicBezTo>
                  <a:pt x="1937" y="517"/>
                  <a:pt x="1948" y="523"/>
                  <a:pt x="1963" y="524"/>
                </a:cubicBezTo>
                <a:cubicBezTo>
                  <a:pt x="2002" y="528"/>
                  <a:pt x="2033" y="508"/>
                  <a:pt x="2064" y="489"/>
                </a:cubicBezTo>
                <a:cubicBezTo>
                  <a:pt x="2088" y="474"/>
                  <a:pt x="2108" y="452"/>
                  <a:pt x="2133" y="431"/>
                </a:cubicBezTo>
                <a:cubicBezTo>
                  <a:pt x="2147" y="495"/>
                  <a:pt x="2145" y="560"/>
                  <a:pt x="2146" y="629"/>
                </a:cubicBezTo>
                <a:cubicBezTo>
                  <a:pt x="2125" y="621"/>
                  <a:pt x="2108" y="612"/>
                  <a:pt x="2090" y="608"/>
                </a:cubicBezTo>
                <a:cubicBezTo>
                  <a:pt x="2045" y="600"/>
                  <a:pt x="2008" y="621"/>
                  <a:pt x="1977" y="650"/>
                </a:cubicBezTo>
                <a:cubicBezTo>
                  <a:pt x="1944" y="682"/>
                  <a:pt x="1920" y="722"/>
                  <a:pt x="1907" y="768"/>
                </a:cubicBezTo>
                <a:cubicBezTo>
                  <a:pt x="1900" y="792"/>
                  <a:pt x="1891" y="816"/>
                  <a:pt x="1883" y="839"/>
                </a:cubicBezTo>
                <a:cubicBezTo>
                  <a:pt x="1869" y="879"/>
                  <a:pt x="1849" y="913"/>
                  <a:pt x="1799" y="933"/>
                </a:cubicBezTo>
                <a:close/>
                <a:moveTo>
                  <a:pt x="2122" y="396"/>
                </a:moveTo>
                <a:cubicBezTo>
                  <a:pt x="2112" y="413"/>
                  <a:pt x="2102" y="431"/>
                  <a:pt x="2088" y="444"/>
                </a:cubicBezTo>
                <a:cubicBezTo>
                  <a:pt x="2055" y="476"/>
                  <a:pt x="2017" y="501"/>
                  <a:pt x="1967" y="504"/>
                </a:cubicBezTo>
                <a:cubicBezTo>
                  <a:pt x="1926" y="408"/>
                  <a:pt x="2005" y="235"/>
                  <a:pt x="2087" y="238"/>
                </a:cubicBezTo>
                <a:cubicBezTo>
                  <a:pt x="2093" y="299"/>
                  <a:pt x="2056" y="349"/>
                  <a:pt x="2036" y="409"/>
                </a:cubicBezTo>
                <a:cubicBezTo>
                  <a:pt x="2081" y="368"/>
                  <a:pt x="2090" y="314"/>
                  <a:pt x="2114" y="266"/>
                </a:cubicBezTo>
                <a:cubicBezTo>
                  <a:pt x="2148" y="312"/>
                  <a:pt x="2145" y="354"/>
                  <a:pt x="2122" y="396"/>
                </a:cubicBezTo>
                <a:close/>
                <a:moveTo>
                  <a:pt x="2311" y="707"/>
                </a:moveTo>
                <a:cubicBezTo>
                  <a:pt x="2361" y="754"/>
                  <a:pt x="2395" y="811"/>
                  <a:pt x="2413" y="877"/>
                </a:cubicBezTo>
                <a:cubicBezTo>
                  <a:pt x="2415" y="886"/>
                  <a:pt x="2414" y="895"/>
                  <a:pt x="2414" y="901"/>
                </a:cubicBezTo>
                <a:cubicBezTo>
                  <a:pt x="2379" y="894"/>
                  <a:pt x="2348" y="887"/>
                  <a:pt x="2315" y="881"/>
                </a:cubicBezTo>
                <a:cubicBezTo>
                  <a:pt x="2287" y="877"/>
                  <a:pt x="2262" y="867"/>
                  <a:pt x="2246" y="849"/>
                </a:cubicBezTo>
                <a:cubicBezTo>
                  <a:pt x="2243" y="816"/>
                  <a:pt x="2240" y="789"/>
                  <a:pt x="2237" y="758"/>
                </a:cubicBezTo>
                <a:cubicBezTo>
                  <a:pt x="2263" y="775"/>
                  <a:pt x="2286" y="789"/>
                  <a:pt x="2309" y="804"/>
                </a:cubicBezTo>
                <a:cubicBezTo>
                  <a:pt x="2284" y="769"/>
                  <a:pt x="2245" y="747"/>
                  <a:pt x="2233" y="703"/>
                </a:cubicBezTo>
                <a:cubicBezTo>
                  <a:pt x="2268" y="684"/>
                  <a:pt x="2287" y="685"/>
                  <a:pt x="2311" y="707"/>
                </a:cubicBezTo>
                <a:close/>
                <a:moveTo>
                  <a:pt x="2174" y="259"/>
                </a:moveTo>
                <a:cubicBezTo>
                  <a:pt x="2216" y="285"/>
                  <a:pt x="2255" y="309"/>
                  <a:pt x="2294" y="333"/>
                </a:cubicBezTo>
                <a:cubicBezTo>
                  <a:pt x="2295" y="331"/>
                  <a:pt x="2297" y="328"/>
                  <a:pt x="2298" y="326"/>
                </a:cubicBezTo>
                <a:cubicBezTo>
                  <a:pt x="2263" y="296"/>
                  <a:pt x="2228" y="266"/>
                  <a:pt x="2192" y="235"/>
                </a:cubicBezTo>
                <a:cubicBezTo>
                  <a:pt x="2221" y="214"/>
                  <a:pt x="2267" y="214"/>
                  <a:pt x="2335" y="249"/>
                </a:cubicBezTo>
                <a:cubicBezTo>
                  <a:pt x="2425" y="295"/>
                  <a:pt x="2477" y="372"/>
                  <a:pt x="2493" y="476"/>
                </a:cubicBezTo>
                <a:cubicBezTo>
                  <a:pt x="2375" y="501"/>
                  <a:pt x="2244" y="433"/>
                  <a:pt x="2187" y="340"/>
                </a:cubicBezTo>
                <a:cubicBezTo>
                  <a:pt x="2172" y="318"/>
                  <a:pt x="2164" y="291"/>
                  <a:pt x="2174" y="259"/>
                </a:cubicBezTo>
                <a:close/>
                <a:moveTo>
                  <a:pt x="2165" y="368"/>
                </a:moveTo>
                <a:cubicBezTo>
                  <a:pt x="2185" y="440"/>
                  <a:pt x="2184" y="509"/>
                  <a:pt x="2173" y="578"/>
                </a:cubicBezTo>
                <a:cubicBezTo>
                  <a:pt x="2151" y="457"/>
                  <a:pt x="2149" y="402"/>
                  <a:pt x="2165" y="368"/>
                </a:cubicBezTo>
                <a:close/>
                <a:moveTo>
                  <a:pt x="2131" y="869"/>
                </a:moveTo>
                <a:cubicBezTo>
                  <a:pt x="2145" y="825"/>
                  <a:pt x="2146" y="777"/>
                  <a:pt x="2171" y="737"/>
                </a:cubicBezTo>
                <a:cubicBezTo>
                  <a:pt x="2177" y="739"/>
                  <a:pt x="2180" y="740"/>
                  <a:pt x="2183" y="741"/>
                </a:cubicBezTo>
                <a:cubicBezTo>
                  <a:pt x="2185" y="743"/>
                  <a:pt x="2187" y="745"/>
                  <a:pt x="2189" y="747"/>
                </a:cubicBezTo>
                <a:cubicBezTo>
                  <a:pt x="2228" y="810"/>
                  <a:pt x="2232" y="875"/>
                  <a:pt x="2197" y="942"/>
                </a:cubicBezTo>
                <a:cubicBezTo>
                  <a:pt x="2172" y="989"/>
                  <a:pt x="2145" y="1035"/>
                  <a:pt x="2131" y="1091"/>
                </a:cubicBezTo>
                <a:cubicBezTo>
                  <a:pt x="2115" y="1064"/>
                  <a:pt x="2098" y="1037"/>
                  <a:pt x="2085" y="1009"/>
                </a:cubicBezTo>
                <a:cubicBezTo>
                  <a:pt x="2062" y="956"/>
                  <a:pt x="2048" y="900"/>
                  <a:pt x="2051" y="842"/>
                </a:cubicBezTo>
                <a:cubicBezTo>
                  <a:pt x="2055" y="774"/>
                  <a:pt x="2079" y="743"/>
                  <a:pt x="2141" y="730"/>
                </a:cubicBezTo>
                <a:cubicBezTo>
                  <a:pt x="2134" y="776"/>
                  <a:pt x="2120" y="822"/>
                  <a:pt x="2131" y="869"/>
                </a:cubicBezTo>
                <a:close/>
                <a:moveTo>
                  <a:pt x="1918" y="800"/>
                </a:moveTo>
                <a:cubicBezTo>
                  <a:pt x="1928" y="765"/>
                  <a:pt x="1949" y="738"/>
                  <a:pt x="1971" y="711"/>
                </a:cubicBezTo>
                <a:cubicBezTo>
                  <a:pt x="1988" y="690"/>
                  <a:pt x="2012" y="677"/>
                  <a:pt x="2044" y="680"/>
                </a:cubicBezTo>
                <a:cubicBezTo>
                  <a:pt x="2027" y="705"/>
                  <a:pt x="2012" y="727"/>
                  <a:pt x="1997" y="749"/>
                </a:cubicBezTo>
                <a:cubicBezTo>
                  <a:pt x="2016" y="738"/>
                  <a:pt x="2030" y="723"/>
                  <a:pt x="2046" y="710"/>
                </a:cubicBezTo>
                <a:cubicBezTo>
                  <a:pt x="2061" y="697"/>
                  <a:pt x="2076" y="681"/>
                  <a:pt x="2102" y="691"/>
                </a:cubicBezTo>
                <a:cubicBezTo>
                  <a:pt x="2085" y="714"/>
                  <a:pt x="2067" y="736"/>
                  <a:pt x="2052" y="758"/>
                </a:cubicBezTo>
                <a:cubicBezTo>
                  <a:pt x="2036" y="782"/>
                  <a:pt x="2041" y="817"/>
                  <a:pt x="2015" y="836"/>
                </a:cubicBezTo>
                <a:cubicBezTo>
                  <a:pt x="2008" y="884"/>
                  <a:pt x="1967" y="898"/>
                  <a:pt x="1933" y="918"/>
                </a:cubicBezTo>
                <a:cubicBezTo>
                  <a:pt x="1914" y="929"/>
                  <a:pt x="1893" y="936"/>
                  <a:pt x="1868" y="924"/>
                </a:cubicBezTo>
                <a:cubicBezTo>
                  <a:pt x="1886" y="880"/>
                  <a:pt x="1905" y="841"/>
                  <a:pt x="1918" y="800"/>
                </a:cubicBezTo>
                <a:close/>
                <a:moveTo>
                  <a:pt x="2652" y="273"/>
                </a:moveTo>
                <a:cubicBezTo>
                  <a:pt x="2723" y="253"/>
                  <a:pt x="2772" y="203"/>
                  <a:pt x="2818" y="150"/>
                </a:cubicBezTo>
                <a:cubicBezTo>
                  <a:pt x="2825" y="141"/>
                  <a:pt x="2832" y="133"/>
                  <a:pt x="2839" y="124"/>
                </a:cubicBezTo>
                <a:cubicBezTo>
                  <a:pt x="2839" y="124"/>
                  <a:pt x="2841" y="124"/>
                  <a:pt x="2846" y="124"/>
                </a:cubicBezTo>
                <a:cubicBezTo>
                  <a:pt x="2865" y="210"/>
                  <a:pt x="2890" y="295"/>
                  <a:pt x="2947" y="368"/>
                </a:cubicBezTo>
                <a:cubicBezTo>
                  <a:pt x="3012" y="310"/>
                  <a:pt x="3030" y="234"/>
                  <a:pt x="3034" y="155"/>
                </a:cubicBezTo>
                <a:cubicBezTo>
                  <a:pt x="3037" y="97"/>
                  <a:pt x="3021" y="46"/>
                  <a:pt x="2988" y="0"/>
                </a:cubicBezTo>
                <a:cubicBezTo>
                  <a:pt x="2797" y="0"/>
                  <a:pt x="2797" y="0"/>
                  <a:pt x="2797" y="0"/>
                </a:cubicBezTo>
                <a:cubicBezTo>
                  <a:pt x="2802" y="1"/>
                  <a:pt x="2808" y="3"/>
                  <a:pt x="2814" y="6"/>
                </a:cubicBezTo>
                <a:cubicBezTo>
                  <a:pt x="2779" y="52"/>
                  <a:pt x="2744" y="97"/>
                  <a:pt x="2710" y="141"/>
                </a:cubicBezTo>
                <a:cubicBezTo>
                  <a:pt x="2712" y="142"/>
                  <a:pt x="2714" y="144"/>
                  <a:pt x="2716" y="145"/>
                </a:cubicBezTo>
                <a:cubicBezTo>
                  <a:pt x="2755" y="107"/>
                  <a:pt x="2793" y="68"/>
                  <a:pt x="2839" y="22"/>
                </a:cubicBezTo>
                <a:cubicBezTo>
                  <a:pt x="2839" y="96"/>
                  <a:pt x="2801" y="142"/>
                  <a:pt x="2760" y="183"/>
                </a:cubicBezTo>
                <a:cubicBezTo>
                  <a:pt x="2722" y="222"/>
                  <a:pt x="2677" y="256"/>
                  <a:pt x="2613" y="257"/>
                </a:cubicBezTo>
                <a:cubicBezTo>
                  <a:pt x="2640" y="154"/>
                  <a:pt x="2695" y="73"/>
                  <a:pt x="2771" y="6"/>
                </a:cubicBezTo>
                <a:cubicBezTo>
                  <a:pt x="2775" y="3"/>
                  <a:pt x="2779" y="1"/>
                  <a:pt x="2784" y="0"/>
                </a:cubicBezTo>
                <a:cubicBezTo>
                  <a:pt x="2597" y="0"/>
                  <a:pt x="2597" y="0"/>
                  <a:pt x="2597" y="0"/>
                </a:cubicBezTo>
                <a:cubicBezTo>
                  <a:pt x="2634" y="14"/>
                  <a:pt x="2673" y="23"/>
                  <a:pt x="2716" y="20"/>
                </a:cubicBezTo>
                <a:cubicBezTo>
                  <a:pt x="2717" y="20"/>
                  <a:pt x="2718" y="22"/>
                  <a:pt x="2719" y="23"/>
                </a:cubicBezTo>
                <a:cubicBezTo>
                  <a:pt x="2653" y="98"/>
                  <a:pt x="2601" y="196"/>
                  <a:pt x="2589" y="270"/>
                </a:cubicBezTo>
                <a:cubicBezTo>
                  <a:pt x="2609" y="282"/>
                  <a:pt x="2630" y="280"/>
                  <a:pt x="2652" y="273"/>
                </a:cubicBezTo>
                <a:close/>
                <a:moveTo>
                  <a:pt x="2870" y="107"/>
                </a:moveTo>
                <a:cubicBezTo>
                  <a:pt x="2873" y="76"/>
                  <a:pt x="2870" y="37"/>
                  <a:pt x="2913" y="17"/>
                </a:cubicBezTo>
                <a:cubicBezTo>
                  <a:pt x="2932" y="57"/>
                  <a:pt x="2929" y="99"/>
                  <a:pt x="2944" y="138"/>
                </a:cubicBezTo>
                <a:cubicBezTo>
                  <a:pt x="2959" y="97"/>
                  <a:pt x="2940" y="56"/>
                  <a:pt x="2942" y="12"/>
                </a:cubicBezTo>
                <a:cubicBezTo>
                  <a:pt x="2971" y="25"/>
                  <a:pt x="2991" y="43"/>
                  <a:pt x="3000" y="71"/>
                </a:cubicBezTo>
                <a:cubicBezTo>
                  <a:pt x="3029" y="166"/>
                  <a:pt x="3007" y="252"/>
                  <a:pt x="2954" y="335"/>
                </a:cubicBezTo>
                <a:cubicBezTo>
                  <a:pt x="2908" y="279"/>
                  <a:pt x="2865" y="171"/>
                  <a:pt x="2870" y="107"/>
                </a:cubicBezTo>
                <a:close/>
                <a:moveTo>
                  <a:pt x="77" y="680"/>
                </a:moveTo>
                <a:cubicBezTo>
                  <a:pt x="64" y="684"/>
                  <a:pt x="52" y="689"/>
                  <a:pt x="39" y="694"/>
                </a:cubicBezTo>
                <a:cubicBezTo>
                  <a:pt x="26" y="699"/>
                  <a:pt x="13" y="706"/>
                  <a:pt x="0" y="710"/>
                </a:cubicBezTo>
                <a:cubicBezTo>
                  <a:pt x="0" y="732"/>
                  <a:pt x="0" y="732"/>
                  <a:pt x="0" y="732"/>
                </a:cubicBezTo>
                <a:cubicBezTo>
                  <a:pt x="29" y="721"/>
                  <a:pt x="56" y="706"/>
                  <a:pt x="77" y="680"/>
                </a:cubicBezTo>
                <a:close/>
                <a:moveTo>
                  <a:pt x="3767" y="2160"/>
                </a:moveTo>
                <a:cubicBezTo>
                  <a:pt x="3792" y="2160"/>
                  <a:pt x="3792" y="2160"/>
                  <a:pt x="3792" y="2160"/>
                </a:cubicBezTo>
                <a:cubicBezTo>
                  <a:pt x="3801" y="2149"/>
                  <a:pt x="3810" y="2139"/>
                  <a:pt x="3819" y="2129"/>
                </a:cubicBezTo>
                <a:cubicBezTo>
                  <a:pt x="3826" y="2122"/>
                  <a:pt x="3833" y="2115"/>
                  <a:pt x="3840" y="2109"/>
                </a:cubicBezTo>
                <a:cubicBezTo>
                  <a:pt x="3840" y="2086"/>
                  <a:pt x="3840" y="2086"/>
                  <a:pt x="3840" y="2086"/>
                </a:cubicBezTo>
                <a:cubicBezTo>
                  <a:pt x="3814" y="2108"/>
                  <a:pt x="3790" y="2133"/>
                  <a:pt x="3767" y="2160"/>
                </a:cubicBezTo>
                <a:close/>
                <a:moveTo>
                  <a:pt x="3765" y="938"/>
                </a:moveTo>
                <a:cubicBezTo>
                  <a:pt x="3763" y="976"/>
                  <a:pt x="3776" y="1015"/>
                  <a:pt x="3784" y="1057"/>
                </a:cubicBezTo>
                <a:cubicBezTo>
                  <a:pt x="3687" y="1034"/>
                  <a:pt x="3591" y="1043"/>
                  <a:pt x="3492" y="1072"/>
                </a:cubicBezTo>
                <a:cubicBezTo>
                  <a:pt x="3498" y="1079"/>
                  <a:pt x="3501" y="1085"/>
                  <a:pt x="3505" y="1086"/>
                </a:cubicBezTo>
                <a:cubicBezTo>
                  <a:pt x="3554" y="1100"/>
                  <a:pt x="3587" y="1139"/>
                  <a:pt x="3622" y="1172"/>
                </a:cubicBezTo>
                <a:cubicBezTo>
                  <a:pt x="3651" y="1200"/>
                  <a:pt x="3677" y="1230"/>
                  <a:pt x="3705" y="1260"/>
                </a:cubicBezTo>
                <a:cubicBezTo>
                  <a:pt x="3689" y="1284"/>
                  <a:pt x="3671" y="1310"/>
                  <a:pt x="3653" y="1336"/>
                </a:cubicBezTo>
                <a:cubicBezTo>
                  <a:pt x="3634" y="1361"/>
                  <a:pt x="3614" y="1386"/>
                  <a:pt x="3594" y="1413"/>
                </a:cubicBezTo>
                <a:cubicBezTo>
                  <a:pt x="3655" y="1461"/>
                  <a:pt x="3728" y="1444"/>
                  <a:pt x="3798" y="1427"/>
                </a:cubicBezTo>
                <a:cubicBezTo>
                  <a:pt x="3812" y="1424"/>
                  <a:pt x="3826" y="1420"/>
                  <a:pt x="3840" y="1414"/>
                </a:cubicBezTo>
                <a:cubicBezTo>
                  <a:pt x="3840" y="1388"/>
                  <a:pt x="3840" y="1388"/>
                  <a:pt x="3840" y="1388"/>
                </a:cubicBezTo>
                <a:cubicBezTo>
                  <a:pt x="3781" y="1415"/>
                  <a:pt x="3719" y="1425"/>
                  <a:pt x="3654" y="1419"/>
                </a:cubicBezTo>
                <a:cubicBezTo>
                  <a:pt x="3645" y="1418"/>
                  <a:pt x="3637" y="1413"/>
                  <a:pt x="3632" y="1411"/>
                </a:cubicBezTo>
                <a:cubicBezTo>
                  <a:pt x="3650" y="1381"/>
                  <a:pt x="3669" y="1354"/>
                  <a:pt x="3685" y="1326"/>
                </a:cubicBezTo>
                <a:cubicBezTo>
                  <a:pt x="3699" y="1301"/>
                  <a:pt x="3717" y="1281"/>
                  <a:pt x="3740" y="1272"/>
                </a:cubicBezTo>
                <a:cubicBezTo>
                  <a:pt x="3771" y="1281"/>
                  <a:pt x="3798" y="1288"/>
                  <a:pt x="3828" y="1296"/>
                </a:cubicBezTo>
                <a:cubicBezTo>
                  <a:pt x="3803" y="1315"/>
                  <a:pt x="3781" y="1331"/>
                  <a:pt x="3760" y="1347"/>
                </a:cubicBezTo>
                <a:cubicBezTo>
                  <a:pt x="3788" y="1340"/>
                  <a:pt x="3813" y="1324"/>
                  <a:pt x="3840" y="1316"/>
                </a:cubicBezTo>
                <a:cubicBezTo>
                  <a:pt x="3840" y="1257"/>
                  <a:pt x="3840" y="1257"/>
                  <a:pt x="3840" y="1257"/>
                </a:cubicBezTo>
                <a:cubicBezTo>
                  <a:pt x="3773" y="1266"/>
                  <a:pt x="3717" y="1246"/>
                  <a:pt x="3670" y="1194"/>
                </a:cubicBezTo>
                <a:cubicBezTo>
                  <a:pt x="3635" y="1154"/>
                  <a:pt x="3602" y="1112"/>
                  <a:pt x="3553" y="1079"/>
                </a:cubicBezTo>
                <a:cubicBezTo>
                  <a:pt x="3585" y="1075"/>
                  <a:pt x="3616" y="1067"/>
                  <a:pt x="3647" y="1066"/>
                </a:cubicBezTo>
                <a:cubicBezTo>
                  <a:pt x="3705" y="1063"/>
                  <a:pt x="3761" y="1069"/>
                  <a:pt x="3815" y="1093"/>
                </a:cubicBezTo>
                <a:cubicBezTo>
                  <a:pt x="3824" y="1097"/>
                  <a:pt x="3833" y="1101"/>
                  <a:pt x="3840" y="1106"/>
                </a:cubicBezTo>
                <a:cubicBezTo>
                  <a:pt x="3840" y="1075"/>
                  <a:pt x="3840" y="1075"/>
                  <a:pt x="3840" y="1075"/>
                </a:cubicBezTo>
                <a:cubicBezTo>
                  <a:pt x="3837" y="1071"/>
                  <a:pt x="3835" y="1066"/>
                  <a:pt x="3833" y="1061"/>
                </a:cubicBezTo>
                <a:cubicBezTo>
                  <a:pt x="3791" y="1037"/>
                  <a:pt x="3792" y="994"/>
                  <a:pt x="3785" y="955"/>
                </a:cubicBezTo>
                <a:cubicBezTo>
                  <a:pt x="3782" y="934"/>
                  <a:pt x="3783" y="911"/>
                  <a:pt x="3802" y="893"/>
                </a:cubicBezTo>
                <a:cubicBezTo>
                  <a:pt x="3815" y="905"/>
                  <a:pt x="3828" y="917"/>
                  <a:pt x="3840" y="928"/>
                </a:cubicBezTo>
                <a:cubicBezTo>
                  <a:pt x="3840" y="896"/>
                  <a:pt x="3840" y="896"/>
                  <a:pt x="3840" y="896"/>
                </a:cubicBezTo>
                <a:cubicBezTo>
                  <a:pt x="3827" y="877"/>
                  <a:pt x="3819" y="855"/>
                  <a:pt x="3819" y="825"/>
                </a:cubicBezTo>
                <a:cubicBezTo>
                  <a:pt x="3787" y="863"/>
                  <a:pt x="3766" y="899"/>
                  <a:pt x="3765" y="938"/>
                </a:cubicBezTo>
                <a:close/>
                <a:moveTo>
                  <a:pt x="224" y="0"/>
                </a:moveTo>
                <a:cubicBezTo>
                  <a:pt x="224" y="6"/>
                  <a:pt x="223" y="13"/>
                  <a:pt x="223" y="20"/>
                </a:cubicBezTo>
                <a:cubicBezTo>
                  <a:pt x="222" y="34"/>
                  <a:pt x="221" y="47"/>
                  <a:pt x="220" y="61"/>
                </a:cubicBezTo>
                <a:cubicBezTo>
                  <a:pt x="233" y="41"/>
                  <a:pt x="240" y="21"/>
                  <a:pt x="244" y="0"/>
                </a:cubicBezTo>
                <a:lnTo>
                  <a:pt x="224" y="0"/>
                </a:lnTo>
                <a:close/>
                <a:moveTo>
                  <a:pt x="3424" y="1391"/>
                </a:moveTo>
                <a:cubicBezTo>
                  <a:pt x="3382" y="1370"/>
                  <a:pt x="3334" y="1376"/>
                  <a:pt x="3287" y="1379"/>
                </a:cubicBezTo>
                <a:cubicBezTo>
                  <a:pt x="3246" y="1382"/>
                  <a:pt x="3208" y="1396"/>
                  <a:pt x="3173" y="1416"/>
                </a:cubicBezTo>
                <a:cubicBezTo>
                  <a:pt x="3159" y="1424"/>
                  <a:pt x="3146" y="1431"/>
                  <a:pt x="3126" y="1416"/>
                </a:cubicBezTo>
                <a:cubicBezTo>
                  <a:pt x="3185" y="1395"/>
                  <a:pt x="3225" y="1355"/>
                  <a:pt x="3260" y="1308"/>
                </a:cubicBezTo>
                <a:cubicBezTo>
                  <a:pt x="3297" y="1260"/>
                  <a:pt x="3311" y="1203"/>
                  <a:pt x="3319" y="1143"/>
                </a:cubicBezTo>
                <a:cubicBezTo>
                  <a:pt x="3237" y="1133"/>
                  <a:pt x="3167" y="1161"/>
                  <a:pt x="3104" y="1208"/>
                </a:cubicBezTo>
                <a:cubicBezTo>
                  <a:pt x="3041" y="1254"/>
                  <a:pt x="2998" y="1315"/>
                  <a:pt x="2990" y="1397"/>
                </a:cubicBezTo>
                <a:cubicBezTo>
                  <a:pt x="2841" y="1409"/>
                  <a:pt x="2710" y="1457"/>
                  <a:pt x="2597" y="1556"/>
                </a:cubicBezTo>
                <a:cubicBezTo>
                  <a:pt x="2619" y="1415"/>
                  <a:pt x="2674" y="1286"/>
                  <a:pt x="2740" y="1161"/>
                </a:cubicBezTo>
                <a:cubicBezTo>
                  <a:pt x="2766" y="1166"/>
                  <a:pt x="2789" y="1173"/>
                  <a:pt x="2812" y="1175"/>
                </a:cubicBezTo>
                <a:cubicBezTo>
                  <a:pt x="2886" y="1183"/>
                  <a:pt x="2958" y="1170"/>
                  <a:pt x="3022" y="1133"/>
                </a:cubicBezTo>
                <a:cubicBezTo>
                  <a:pt x="3053" y="1116"/>
                  <a:pt x="3079" y="1089"/>
                  <a:pt x="3106" y="1065"/>
                </a:cubicBezTo>
                <a:cubicBezTo>
                  <a:pt x="3116" y="1055"/>
                  <a:pt x="3113" y="1043"/>
                  <a:pt x="3105" y="1031"/>
                </a:cubicBezTo>
                <a:cubicBezTo>
                  <a:pt x="3082" y="998"/>
                  <a:pt x="3046" y="987"/>
                  <a:pt x="3012" y="977"/>
                </a:cubicBezTo>
                <a:cubicBezTo>
                  <a:pt x="2985" y="968"/>
                  <a:pt x="2955" y="967"/>
                  <a:pt x="2923" y="962"/>
                </a:cubicBezTo>
                <a:cubicBezTo>
                  <a:pt x="2963" y="910"/>
                  <a:pt x="3013" y="868"/>
                  <a:pt x="3065" y="823"/>
                </a:cubicBezTo>
                <a:cubicBezTo>
                  <a:pt x="3072" y="844"/>
                  <a:pt x="3076" y="863"/>
                  <a:pt x="3085" y="879"/>
                </a:cubicBezTo>
                <a:cubicBezTo>
                  <a:pt x="3108" y="919"/>
                  <a:pt x="3148" y="933"/>
                  <a:pt x="3191" y="938"/>
                </a:cubicBezTo>
                <a:cubicBezTo>
                  <a:pt x="3237" y="942"/>
                  <a:pt x="3283" y="934"/>
                  <a:pt x="3326" y="915"/>
                </a:cubicBezTo>
                <a:cubicBezTo>
                  <a:pt x="3349" y="904"/>
                  <a:pt x="3372" y="895"/>
                  <a:pt x="3396" y="886"/>
                </a:cubicBezTo>
                <a:cubicBezTo>
                  <a:pt x="3435" y="871"/>
                  <a:pt x="3474" y="864"/>
                  <a:pt x="3521" y="889"/>
                </a:cubicBezTo>
                <a:cubicBezTo>
                  <a:pt x="3503" y="843"/>
                  <a:pt x="3481" y="807"/>
                  <a:pt x="3448" y="787"/>
                </a:cubicBezTo>
                <a:cubicBezTo>
                  <a:pt x="3416" y="767"/>
                  <a:pt x="3375" y="760"/>
                  <a:pt x="3335" y="747"/>
                </a:cubicBezTo>
                <a:cubicBezTo>
                  <a:pt x="3401" y="673"/>
                  <a:pt x="3439" y="584"/>
                  <a:pt x="3461" y="483"/>
                </a:cubicBezTo>
                <a:cubicBezTo>
                  <a:pt x="3452" y="486"/>
                  <a:pt x="3446" y="485"/>
                  <a:pt x="3443" y="488"/>
                </a:cubicBezTo>
                <a:cubicBezTo>
                  <a:pt x="3407" y="525"/>
                  <a:pt x="3358" y="534"/>
                  <a:pt x="3311" y="549"/>
                </a:cubicBezTo>
                <a:cubicBezTo>
                  <a:pt x="3273" y="561"/>
                  <a:pt x="3234" y="569"/>
                  <a:pt x="3194" y="580"/>
                </a:cubicBezTo>
                <a:cubicBezTo>
                  <a:pt x="3181" y="554"/>
                  <a:pt x="3167" y="526"/>
                  <a:pt x="3153" y="498"/>
                </a:cubicBezTo>
                <a:cubicBezTo>
                  <a:pt x="3140" y="469"/>
                  <a:pt x="3128" y="440"/>
                  <a:pt x="3114" y="409"/>
                </a:cubicBezTo>
                <a:cubicBezTo>
                  <a:pt x="3042" y="440"/>
                  <a:pt x="3022" y="511"/>
                  <a:pt x="3003" y="581"/>
                </a:cubicBezTo>
                <a:cubicBezTo>
                  <a:pt x="2983" y="652"/>
                  <a:pt x="2986" y="722"/>
                  <a:pt x="3041" y="781"/>
                </a:cubicBezTo>
                <a:cubicBezTo>
                  <a:pt x="3007" y="807"/>
                  <a:pt x="2975" y="829"/>
                  <a:pt x="2944" y="854"/>
                </a:cubicBezTo>
                <a:cubicBezTo>
                  <a:pt x="2914" y="879"/>
                  <a:pt x="2886" y="906"/>
                  <a:pt x="2852" y="937"/>
                </a:cubicBezTo>
                <a:cubicBezTo>
                  <a:pt x="2855" y="813"/>
                  <a:pt x="2821" y="708"/>
                  <a:pt x="2724" y="630"/>
                </a:cubicBezTo>
                <a:cubicBezTo>
                  <a:pt x="2695" y="645"/>
                  <a:pt x="2682" y="675"/>
                  <a:pt x="2666" y="700"/>
                </a:cubicBezTo>
                <a:cubicBezTo>
                  <a:pt x="2626" y="765"/>
                  <a:pt x="2622" y="838"/>
                  <a:pt x="2628" y="911"/>
                </a:cubicBezTo>
                <a:cubicBezTo>
                  <a:pt x="2635" y="995"/>
                  <a:pt x="2666" y="1072"/>
                  <a:pt x="2700" y="1151"/>
                </a:cubicBezTo>
                <a:cubicBezTo>
                  <a:pt x="2639" y="1249"/>
                  <a:pt x="2586" y="1354"/>
                  <a:pt x="2552" y="1466"/>
                </a:cubicBezTo>
                <a:cubicBezTo>
                  <a:pt x="2518" y="1578"/>
                  <a:pt x="2496" y="1692"/>
                  <a:pt x="2467" y="1810"/>
                </a:cubicBezTo>
                <a:cubicBezTo>
                  <a:pt x="2457" y="1781"/>
                  <a:pt x="2447" y="1754"/>
                  <a:pt x="2437" y="1729"/>
                </a:cubicBezTo>
                <a:cubicBezTo>
                  <a:pt x="2516" y="1568"/>
                  <a:pt x="2524" y="1412"/>
                  <a:pt x="2421" y="1256"/>
                </a:cubicBezTo>
                <a:cubicBezTo>
                  <a:pt x="2369" y="1289"/>
                  <a:pt x="2340" y="1335"/>
                  <a:pt x="2328" y="1389"/>
                </a:cubicBezTo>
                <a:cubicBezTo>
                  <a:pt x="2317" y="1440"/>
                  <a:pt x="2313" y="1493"/>
                  <a:pt x="2306" y="1549"/>
                </a:cubicBezTo>
                <a:cubicBezTo>
                  <a:pt x="2228" y="1465"/>
                  <a:pt x="2130" y="1417"/>
                  <a:pt x="2023" y="1375"/>
                </a:cubicBezTo>
                <a:cubicBezTo>
                  <a:pt x="2019" y="1358"/>
                  <a:pt x="2014" y="1338"/>
                  <a:pt x="2011" y="1317"/>
                </a:cubicBezTo>
                <a:cubicBezTo>
                  <a:pt x="1998" y="1229"/>
                  <a:pt x="1945" y="1171"/>
                  <a:pt x="1871" y="1128"/>
                </a:cubicBezTo>
                <a:cubicBezTo>
                  <a:pt x="1842" y="1112"/>
                  <a:pt x="1811" y="1099"/>
                  <a:pt x="1779" y="1089"/>
                </a:cubicBezTo>
                <a:cubicBezTo>
                  <a:pt x="1742" y="1078"/>
                  <a:pt x="1727" y="1096"/>
                  <a:pt x="1734" y="1134"/>
                </a:cubicBezTo>
                <a:cubicBezTo>
                  <a:pt x="1747" y="1201"/>
                  <a:pt x="1768" y="1264"/>
                  <a:pt x="1818" y="1313"/>
                </a:cubicBezTo>
                <a:cubicBezTo>
                  <a:pt x="1819" y="1314"/>
                  <a:pt x="1818" y="1316"/>
                  <a:pt x="1818" y="1318"/>
                </a:cubicBezTo>
                <a:cubicBezTo>
                  <a:pt x="1718" y="1318"/>
                  <a:pt x="1611" y="1344"/>
                  <a:pt x="1547" y="1384"/>
                </a:cubicBezTo>
                <a:cubicBezTo>
                  <a:pt x="1551" y="1407"/>
                  <a:pt x="1567" y="1421"/>
                  <a:pt x="1586" y="1433"/>
                </a:cubicBezTo>
                <a:cubicBezTo>
                  <a:pt x="1649" y="1473"/>
                  <a:pt x="1718" y="1476"/>
                  <a:pt x="1789" y="1475"/>
                </a:cubicBezTo>
                <a:cubicBezTo>
                  <a:pt x="1800" y="1475"/>
                  <a:pt x="1811" y="1474"/>
                  <a:pt x="1822" y="1474"/>
                </a:cubicBezTo>
                <a:cubicBezTo>
                  <a:pt x="1823" y="1474"/>
                  <a:pt x="1824" y="1476"/>
                  <a:pt x="1827" y="1479"/>
                </a:cubicBezTo>
                <a:cubicBezTo>
                  <a:pt x="1775" y="1551"/>
                  <a:pt x="1728" y="1626"/>
                  <a:pt x="1711" y="1717"/>
                </a:cubicBezTo>
                <a:cubicBezTo>
                  <a:pt x="1798" y="1727"/>
                  <a:pt x="1867" y="1690"/>
                  <a:pt x="1929" y="1641"/>
                </a:cubicBezTo>
                <a:cubicBezTo>
                  <a:pt x="1992" y="1590"/>
                  <a:pt x="2021" y="1520"/>
                  <a:pt x="2022" y="1431"/>
                </a:cubicBezTo>
                <a:cubicBezTo>
                  <a:pt x="2130" y="1478"/>
                  <a:pt x="2221" y="1538"/>
                  <a:pt x="2292" y="1632"/>
                </a:cubicBezTo>
                <a:cubicBezTo>
                  <a:pt x="2177" y="1614"/>
                  <a:pt x="2081" y="1643"/>
                  <a:pt x="2005" y="1727"/>
                </a:cubicBezTo>
                <a:cubicBezTo>
                  <a:pt x="2047" y="1827"/>
                  <a:pt x="2249" y="1877"/>
                  <a:pt x="2382" y="1783"/>
                </a:cubicBezTo>
                <a:cubicBezTo>
                  <a:pt x="2411" y="1858"/>
                  <a:pt x="2428" y="1932"/>
                  <a:pt x="2411" y="2011"/>
                </a:cubicBezTo>
                <a:cubicBezTo>
                  <a:pt x="2406" y="2036"/>
                  <a:pt x="2397" y="2059"/>
                  <a:pt x="2410" y="2084"/>
                </a:cubicBezTo>
                <a:cubicBezTo>
                  <a:pt x="2414" y="2091"/>
                  <a:pt x="2411" y="2103"/>
                  <a:pt x="2408" y="2111"/>
                </a:cubicBezTo>
                <a:cubicBezTo>
                  <a:pt x="2403" y="2128"/>
                  <a:pt x="2397" y="2144"/>
                  <a:pt x="2391" y="2160"/>
                </a:cubicBezTo>
                <a:cubicBezTo>
                  <a:pt x="2414" y="2160"/>
                  <a:pt x="2414" y="2160"/>
                  <a:pt x="2414" y="2160"/>
                </a:cubicBezTo>
                <a:cubicBezTo>
                  <a:pt x="2420" y="2148"/>
                  <a:pt x="2423" y="2134"/>
                  <a:pt x="2430" y="2123"/>
                </a:cubicBezTo>
                <a:cubicBezTo>
                  <a:pt x="2444" y="2104"/>
                  <a:pt x="2447" y="2085"/>
                  <a:pt x="2432" y="2065"/>
                </a:cubicBezTo>
                <a:cubicBezTo>
                  <a:pt x="2465" y="2035"/>
                  <a:pt x="2459" y="1998"/>
                  <a:pt x="2451" y="1962"/>
                </a:cubicBezTo>
                <a:cubicBezTo>
                  <a:pt x="2438" y="1900"/>
                  <a:pt x="2430" y="1836"/>
                  <a:pt x="2405" y="1776"/>
                </a:cubicBezTo>
                <a:cubicBezTo>
                  <a:pt x="2399" y="1760"/>
                  <a:pt x="2399" y="1749"/>
                  <a:pt x="2418" y="1745"/>
                </a:cubicBezTo>
                <a:cubicBezTo>
                  <a:pt x="2455" y="1806"/>
                  <a:pt x="2445" y="1877"/>
                  <a:pt x="2465" y="1943"/>
                </a:cubicBezTo>
                <a:cubicBezTo>
                  <a:pt x="2472" y="1935"/>
                  <a:pt x="2477" y="1927"/>
                  <a:pt x="2478" y="1919"/>
                </a:cubicBezTo>
                <a:cubicBezTo>
                  <a:pt x="2496" y="1824"/>
                  <a:pt x="2514" y="1730"/>
                  <a:pt x="2529" y="1635"/>
                </a:cubicBezTo>
                <a:cubicBezTo>
                  <a:pt x="2544" y="1543"/>
                  <a:pt x="2574" y="1456"/>
                  <a:pt x="2609" y="1371"/>
                </a:cubicBezTo>
                <a:cubicBezTo>
                  <a:pt x="2616" y="1354"/>
                  <a:pt x="2625" y="1338"/>
                  <a:pt x="2633" y="1322"/>
                </a:cubicBezTo>
                <a:cubicBezTo>
                  <a:pt x="2627" y="1360"/>
                  <a:pt x="2613" y="1393"/>
                  <a:pt x="2602" y="1428"/>
                </a:cubicBezTo>
                <a:cubicBezTo>
                  <a:pt x="2568" y="1545"/>
                  <a:pt x="2542" y="1665"/>
                  <a:pt x="2521" y="1786"/>
                </a:cubicBezTo>
                <a:cubicBezTo>
                  <a:pt x="2504" y="1886"/>
                  <a:pt x="2489" y="1985"/>
                  <a:pt x="2474" y="2085"/>
                </a:cubicBezTo>
                <a:cubicBezTo>
                  <a:pt x="2470" y="2110"/>
                  <a:pt x="2464" y="2135"/>
                  <a:pt x="2458" y="2160"/>
                </a:cubicBezTo>
                <a:cubicBezTo>
                  <a:pt x="2479" y="2160"/>
                  <a:pt x="2479" y="2160"/>
                  <a:pt x="2479" y="2160"/>
                </a:cubicBezTo>
                <a:cubicBezTo>
                  <a:pt x="2485" y="2135"/>
                  <a:pt x="2491" y="2109"/>
                  <a:pt x="2495" y="2082"/>
                </a:cubicBezTo>
                <a:cubicBezTo>
                  <a:pt x="2498" y="2069"/>
                  <a:pt x="2502" y="2056"/>
                  <a:pt x="2507" y="2040"/>
                </a:cubicBezTo>
                <a:cubicBezTo>
                  <a:pt x="2516" y="2045"/>
                  <a:pt x="2523" y="2048"/>
                  <a:pt x="2529" y="2053"/>
                </a:cubicBezTo>
                <a:cubicBezTo>
                  <a:pt x="2596" y="2101"/>
                  <a:pt x="2670" y="2097"/>
                  <a:pt x="2742" y="2075"/>
                </a:cubicBezTo>
                <a:cubicBezTo>
                  <a:pt x="2782" y="2063"/>
                  <a:pt x="2818" y="2040"/>
                  <a:pt x="2853" y="2017"/>
                </a:cubicBezTo>
                <a:cubicBezTo>
                  <a:pt x="2878" y="2000"/>
                  <a:pt x="2898" y="1976"/>
                  <a:pt x="2920" y="1954"/>
                </a:cubicBezTo>
                <a:cubicBezTo>
                  <a:pt x="2891" y="1910"/>
                  <a:pt x="2845" y="1908"/>
                  <a:pt x="2801" y="1890"/>
                </a:cubicBezTo>
                <a:cubicBezTo>
                  <a:pt x="2874" y="1816"/>
                  <a:pt x="2911" y="1726"/>
                  <a:pt x="2937" y="1628"/>
                </a:cubicBezTo>
                <a:cubicBezTo>
                  <a:pt x="2930" y="1625"/>
                  <a:pt x="2923" y="1619"/>
                  <a:pt x="2916" y="1619"/>
                </a:cubicBezTo>
                <a:cubicBezTo>
                  <a:pt x="2824" y="1615"/>
                  <a:pt x="2739" y="1630"/>
                  <a:pt x="2667" y="1696"/>
                </a:cubicBezTo>
                <a:cubicBezTo>
                  <a:pt x="2621" y="1738"/>
                  <a:pt x="2574" y="1777"/>
                  <a:pt x="2540" y="1829"/>
                </a:cubicBezTo>
                <a:cubicBezTo>
                  <a:pt x="2555" y="1709"/>
                  <a:pt x="2601" y="1607"/>
                  <a:pt x="2710" y="1542"/>
                </a:cubicBezTo>
                <a:cubicBezTo>
                  <a:pt x="2766" y="1509"/>
                  <a:pt x="2824" y="1477"/>
                  <a:pt x="2889" y="1463"/>
                </a:cubicBezTo>
                <a:cubicBezTo>
                  <a:pt x="2969" y="1446"/>
                  <a:pt x="3051" y="1432"/>
                  <a:pt x="3136" y="1452"/>
                </a:cubicBezTo>
                <a:cubicBezTo>
                  <a:pt x="3111" y="1571"/>
                  <a:pt x="3197" y="1724"/>
                  <a:pt x="3382" y="1761"/>
                </a:cubicBezTo>
                <a:cubicBezTo>
                  <a:pt x="3415" y="1727"/>
                  <a:pt x="3408" y="1686"/>
                  <a:pt x="3397" y="1646"/>
                </a:cubicBezTo>
                <a:cubicBezTo>
                  <a:pt x="3390" y="1622"/>
                  <a:pt x="3379" y="1599"/>
                  <a:pt x="3370" y="1577"/>
                </a:cubicBezTo>
                <a:cubicBezTo>
                  <a:pt x="3436" y="1564"/>
                  <a:pt x="3499" y="1552"/>
                  <a:pt x="3563" y="1540"/>
                </a:cubicBezTo>
                <a:cubicBezTo>
                  <a:pt x="3562" y="1527"/>
                  <a:pt x="3563" y="1518"/>
                  <a:pt x="3559" y="1512"/>
                </a:cubicBezTo>
                <a:cubicBezTo>
                  <a:pt x="3527" y="1458"/>
                  <a:pt x="3480" y="1417"/>
                  <a:pt x="3424" y="1391"/>
                </a:cubicBezTo>
                <a:close/>
                <a:moveTo>
                  <a:pt x="3423" y="797"/>
                </a:moveTo>
                <a:cubicBezTo>
                  <a:pt x="3443" y="804"/>
                  <a:pt x="3462" y="816"/>
                  <a:pt x="3470" y="842"/>
                </a:cubicBezTo>
                <a:cubicBezTo>
                  <a:pt x="3425" y="857"/>
                  <a:pt x="3383" y="868"/>
                  <a:pt x="3343" y="885"/>
                </a:cubicBezTo>
                <a:cubicBezTo>
                  <a:pt x="3310" y="900"/>
                  <a:pt x="3276" y="902"/>
                  <a:pt x="3241" y="903"/>
                </a:cubicBezTo>
                <a:cubicBezTo>
                  <a:pt x="3214" y="904"/>
                  <a:pt x="3188" y="894"/>
                  <a:pt x="3170" y="868"/>
                </a:cubicBezTo>
                <a:cubicBezTo>
                  <a:pt x="3200" y="864"/>
                  <a:pt x="3226" y="861"/>
                  <a:pt x="3253" y="858"/>
                </a:cubicBezTo>
                <a:cubicBezTo>
                  <a:pt x="3232" y="851"/>
                  <a:pt x="3211" y="850"/>
                  <a:pt x="3191" y="847"/>
                </a:cubicBezTo>
                <a:cubicBezTo>
                  <a:pt x="3172" y="843"/>
                  <a:pt x="3149" y="842"/>
                  <a:pt x="3140" y="816"/>
                </a:cubicBezTo>
                <a:cubicBezTo>
                  <a:pt x="3170" y="814"/>
                  <a:pt x="3197" y="814"/>
                  <a:pt x="3224" y="811"/>
                </a:cubicBezTo>
                <a:cubicBezTo>
                  <a:pt x="3253" y="807"/>
                  <a:pt x="3276" y="780"/>
                  <a:pt x="3307" y="788"/>
                </a:cubicBezTo>
                <a:cubicBezTo>
                  <a:pt x="3348" y="762"/>
                  <a:pt x="3386" y="784"/>
                  <a:pt x="3423" y="797"/>
                </a:cubicBezTo>
                <a:close/>
                <a:moveTo>
                  <a:pt x="3269" y="581"/>
                </a:moveTo>
                <a:cubicBezTo>
                  <a:pt x="3321" y="570"/>
                  <a:pt x="3374" y="560"/>
                  <a:pt x="3426" y="534"/>
                </a:cubicBezTo>
                <a:cubicBezTo>
                  <a:pt x="3415" y="563"/>
                  <a:pt x="3406" y="594"/>
                  <a:pt x="3392" y="622"/>
                </a:cubicBezTo>
                <a:cubicBezTo>
                  <a:pt x="3367" y="674"/>
                  <a:pt x="3335" y="721"/>
                  <a:pt x="3288" y="757"/>
                </a:cubicBezTo>
                <a:cubicBezTo>
                  <a:pt x="3234" y="798"/>
                  <a:pt x="3195" y="800"/>
                  <a:pt x="3145" y="762"/>
                </a:cubicBezTo>
                <a:cubicBezTo>
                  <a:pt x="3185" y="737"/>
                  <a:pt x="3228" y="717"/>
                  <a:pt x="3257" y="679"/>
                </a:cubicBezTo>
                <a:cubicBezTo>
                  <a:pt x="3214" y="697"/>
                  <a:pt x="3177" y="727"/>
                  <a:pt x="3130" y="734"/>
                </a:cubicBezTo>
                <a:cubicBezTo>
                  <a:pt x="3128" y="728"/>
                  <a:pt x="3127" y="725"/>
                  <a:pt x="3126" y="722"/>
                </a:cubicBezTo>
                <a:cubicBezTo>
                  <a:pt x="3126" y="720"/>
                  <a:pt x="3126" y="717"/>
                  <a:pt x="3127" y="714"/>
                </a:cubicBezTo>
                <a:cubicBezTo>
                  <a:pt x="3149" y="643"/>
                  <a:pt x="3196" y="598"/>
                  <a:pt x="3269" y="581"/>
                </a:cubicBezTo>
                <a:close/>
                <a:moveTo>
                  <a:pt x="3017" y="647"/>
                </a:moveTo>
                <a:cubicBezTo>
                  <a:pt x="3020" y="579"/>
                  <a:pt x="3041" y="516"/>
                  <a:pt x="3079" y="459"/>
                </a:cubicBezTo>
                <a:cubicBezTo>
                  <a:pt x="3084" y="452"/>
                  <a:pt x="3093" y="447"/>
                  <a:pt x="3097" y="443"/>
                </a:cubicBezTo>
                <a:cubicBezTo>
                  <a:pt x="3114" y="474"/>
                  <a:pt x="3129" y="503"/>
                  <a:pt x="3146" y="531"/>
                </a:cubicBezTo>
                <a:cubicBezTo>
                  <a:pt x="3161" y="555"/>
                  <a:pt x="3170" y="580"/>
                  <a:pt x="3167" y="605"/>
                </a:cubicBezTo>
                <a:cubicBezTo>
                  <a:pt x="3144" y="628"/>
                  <a:pt x="3125" y="648"/>
                  <a:pt x="3103" y="671"/>
                </a:cubicBezTo>
                <a:cubicBezTo>
                  <a:pt x="3099" y="639"/>
                  <a:pt x="3095" y="613"/>
                  <a:pt x="3092" y="586"/>
                </a:cubicBezTo>
                <a:cubicBezTo>
                  <a:pt x="3081" y="628"/>
                  <a:pt x="3090" y="672"/>
                  <a:pt x="3064" y="709"/>
                </a:cubicBezTo>
                <a:cubicBezTo>
                  <a:pt x="3027" y="695"/>
                  <a:pt x="3015" y="680"/>
                  <a:pt x="3017" y="647"/>
                </a:cubicBezTo>
                <a:close/>
                <a:moveTo>
                  <a:pt x="3008" y="836"/>
                </a:moveTo>
                <a:cubicBezTo>
                  <a:pt x="2931" y="931"/>
                  <a:pt x="2891" y="969"/>
                  <a:pt x="2854" y="979"/>
                </a:cubicBezTo>
                <a:cubicBezTo>
                  <a:pt x="2896" y="917"/>
                  <a:pt x="2949" y="873"/>
                  <a:pt x="3008" y="836"/>
                </a:cubicBezTo>
                <a:close/>
                <a:moveTo>
                  <a:pt x="2904" y="993"/>
                </a:moveTo>
                <a:cubicBezTo>
                  <a:pt x="2923" y="990"/>
                  <a:pt x="2943" y="986"/>
                  <a:pt x="2962" y="988"/>
                </a:cubicBezTo>
                <a:cubicBezTo>
                  <a:pt x="3008" y="992"/>
                  <a:pt x="3052" y="1005"/>
                  <a:pt x="3087" y="1041"/>
                </a:cubicBezTo>
                <a:cubicBezTo>
                  <a:pt x="3040" y="1134"/>
                  <a:pt x="2858" y="1187"/>
                  <a:pt x="2806" y="1123"/>
                </a:cubicBezTo>
                <a:cubicBezTo>
                  <a:pt x="2849" y="1078"/>
                  <a:pt x="2910" y="1074"/>
                  <a:pt x="2970" y="1050"/>
                </a:cubicBezTo>
                <a:cubicBezTo>
                  <a:pt x="2909" y="1043"/>
                  <a:pt x="2862" y="1071"/>
                  <a:pt x="2810" y="1084"/>
                </a:cubicBezTo>
                <a:cubicBezTo>
                  <a:pt x="2823" y="1028"/>
                  <a:pt x="2856" y="1003"/>
                  <a:pt x="2904" y="993"/>
                </a:cubicBezTo>
                <a:close/>
                <a:moveTo>
                  <a:pt x="2653" y="927"/>
                </a:moveTo>
                <a:cubicBezTo>
                  <a:pt x="2630" y="829"/>
                  <a:pt x="2654" y="739"/>
                  <a:pt x="2722" y="659"/>
                </a:cubicBezTo>
                <a:cubicBezTo>
                  <a:pt x="2818" y="733"/>
                  <a:pt x="2852" y="876"/>
                  <a:pt x="2819" y="980"/>
                </a:cubicBezTo>
                <a:cubicBezTo>
                  <a:pt x="2811" y="1006"/>
                  <a:pt x="2796" y="1029"/>
                  <a:pt x="2766" y="1043"/>
                </a:cubicBezTo>
                <a:cubicBezTo>
                  <a:pt x="2758" y="994"/>
                  <a:pt x="2751" y="949"/>
                  <a:pt x="2744" y="904"/>
                </a:cubicBezTo>
                <a:cubicBezTo>
                  <a:pt x="2741" y="904"/>
                  <a:pt x="2738" y="904"/>
                  <a:pt x="2736" y="905"/>
                </a:cubicBezTo>
                <a:cubicBezTo>
                  <a:pt x="2736" y="951"/>
                  <a:pt x="2736" y="997"/>
                  <a:pt x="2736" y="1044"/>
                </a:cubicBezTo>
                <a:cubicBezTo>
                  <a:pt x="2701" y="1036"/>
                  <a:pt x="2671" y="1001"/>
                  <a:pt x="2653" y="927"/>
                </a:cubicBezTo>
                <a:close/>
                <a:moveTo>
                  <a:pt x="1758" y="1111"/>
                </a:moveTo>
                <a:cubicBezTo>
                  <a:pt x="1843" y="1110"/>
                  <a:pt x="1959" y="1220"/>
                  <a:pt x="1960" y="1300"/>
                </a:cubicBezTo>
                <a:cubicBezTo>
                  <a:pt x="1925" y="1266"/>
                  <a:pt x="1889" y="1230"/>
                  <a:pt x="1854" y="1195"/>
                </a:cubicBezTo>
                <a:cubicBezTo>
                  <a:pt x="1851" y="1197"/>
                  <a:pt x="1849" y="1199"/>
                  <a:pt x="1847" y="1201"/>
                </a:cubicBezTo>
                <a:cubicBezTo>
                  <a:pt x="1877" y="1247"/>
                  <a:pt x="1928" y="1279"/>
                  <a:pt x="1947" y="1334"/>
                </a:cubicBezTo>
                <a:cubicBezTo>
                  <a:pt x="1817" y="1329"/>
                  <a:pt x="1758" y="1225"/>
                  <a:pt x="1758" y="1111"/>
                </a:cubicBezTo>
                <a:close/>
                <a:moveTo>
                  <a:pt x="1726" y="1454"/>
                </a:moveTo>
                <a:cubicBezTo>
                  <a:pt x="1671" y="1451"/>
                  <a:pt x="1615" y="1441"/>
                  <a:pt x="1573" y="1393"/>
                </a:cubicBezTo>
                <a:cubicBezTo>
                  <a:pt x="1668" y="1346"/>
                  <a:pt x="1764" y="1333"/>
                  <a:pt x="1865" y="1346"/>
                </a:cubicBezTo>
                <a:cubicBezTo>
                  <a:pt x="1883" y="1348"/>
                  <a:pt x="1889" y="1360"/>
                  <a:pt x="1894" y="1378"/>
                </a:cubicBezTo>
                <a:cubicBezTo>
                  <a:pt x="1836" y="1382"/>
                  <a:pt x="1780" y="1385"/>
                  <a:pt x="1724" y="1389"/>
                </a:cubicBezTo>
                <a:cubicBezTo>
                  <a:pt x="1724" y="1391"/>
                  <a:pt x="1724" y="1394"/>
                  <a:pt x="1725" y="1396"/>
                </a:cubicBezTo>
                <a:cubicBezTo>
                  <a:pt x="1779" y="1400"/>
                  <a:pt x="1834" y="1403"/>
                  <a:pt x="1898" y="1406"/>
                </a:cubicBezTo>
                <a:cubicBezTo>
                  <a:pt x="1843" y="1455"/>
                  <a:pt x="1783" y="1458"/>
                  <a:pt x="1726" y="1454"/>
                </a:cubicBezTo>
                <a:close/>
                <a:moveTo>
                  <a:pt x="1968" y="1560"/>
                </a:moveTo>
                <a:cubicBezTo>
                  <a:pt x="1917" y="1644"/>
                  <a:pt x="1838" y="1685"/>
                  <a:pt x="1741" y="1700"/>
                </a:cubicBezTo>
                <a:cubicBezTo>
                  <a:pt x="1752" y="1629"/>
                  <a:pt x="1805" y="1525"/>
                  <a:pt x="1855" y="1487"/>
                </a:cubicBezTo>
                <a:cubicBezTo>
                  <a:pt x="1881" y="1467"/>
                  <a:pt x="1908" y="1440"/>
                  <a:pt x="1951" y="1458"/>
                </a:cubicBezTo>
                <a:cubicBezTo>
                  <a:pt x="1934" y="1499"/>
                  <a:pt x="1900" y="1525"/>
                  <a:pt x="1881" y="1562"/>
                </a:cubicBezTo>
                <a:cubicBezTo>
                  <a:pt x="1922" y="1546"/>
                  <a:pt x="1940" y="1505"/>
                  <a:pt x="1974" y="1477"/>
                </a:cubicBezTo>
                <a:cubicBezTo>
                  <a:pt x="1984" y="1507"/>
                  <a:pt x="1983" y="1535"/>
                  <a:pt x="1968" y="1560"/>
                </a:cubicBezTo>
                <a:close/>
                <a:moveTo>
                  <a:pt x="2205" y="1513"/>
                </a:moveTo>
                <a:cubicBezTo>
                  <a:pt x="2162" y="1479"/>
                  <a:pt x="2114" y="1452"/>
                  <a:pt x="2063" y="1419"/>
                </a:cubicBezTo>
                <a:cubicBezTo>
                  <a:pt x="2161" y="1446"/>
                  <a:pt x="2313" y="1556"/>
                  <a:pt x="2325" y="1625"/>
                </a:cubicBezTo>
                <a:cubicBezTo>
                  <a:pt x="2286" y="1588"/>
                  <a:pt x="2248" y="1547"/>
                  <a:pt x="2205" y="1513"/>
                </a:cubicBezTo>
                <a:close/>
                <a:moveTo>
                  <a:pt x="2322" y="1740"/>
                </a:moveTo>
                <a:cubicBezTo>
                  <a:pt x="2291" y="1786"/>
                  <a:pt x="2255" y="1810"/>
                  <a:pt x="2209" y="1812"/>
                </a:cubicBezTo>
                <a:cubicBezTo>
                  <a:pt x="2136" y="1815"/>
                  <a:pt x="2081" y="1778"/>
                  <a:pt x="2026" y="1735"/>
                </a:cubicBezTo>
                <a:cubicBezTo>
                  <a:pt x="2101" y="1657"/>
                  <a:pt x="2241" y="1624"/>
                  <a:pt x="2304" y="1669"/>
                </a:cubicBezTo>
                <a:cubicBezTo>
                  <a:pt x="2311" y="1682"/>
                  <a:pt x="2318" y="1695"/>
                  <a:pt x="2326" y="1710"/>
                </a:cubicBezTo>
                <a:cubicBezTo>
                  <a:pt x="2273" y="1731"/>
                  <a:pt x="2220" y="1725"/>
                  <a:pt x="2164" y="1733"/>
                </a:cubicBezTo>
                <a:cubicBezTo>
                  <a:pt x="2209" y="1749"/>
                  <a:pt x="2261" y="1752"/>
                  <a:pt x="2322" y="1740"/>
                </a:cubicBezTo>
                <a:close/>
                <a:moveTo>
                  <a:pt x="2419" y="1625"/>
                </a:moveTo>
                <a:cubicBezTo>
                  <a:pt x="2415" y="1564"/>
                  <a:pt x="2412" y="1504"/>
                  <a:pt x="2408" y="1443"/>
                </a:cubicBezTo>
                <a:cubicBezTo>
                  <a:pt x="2387" y="1508"/>
                  <a:pt x="2408" y="1577"/>
                  <a:pt x="2386" y="1647"/>
                </a:cubicBezTo>
                <a:cubicBezTo>
                  <a:pt x="2300" y="1560"/>
                  <a:pt x="2326" y="1354"/>
                  <a:pt x="2413" y="1285"/>
                </a:cubicBezTo>
                <a:cubicBezTo>
                  <a:pt x="2418" y="1290"/>
                  <a:pt x="2422" y="1295"/>
                  <a:pt x="2426" y="1301"/>
                </a:cubicBezTo>
                <a:cubicBezTo>
                  <a:pt x="2432" y="1310"/>
                  <a:pt x="2438" y="1320"/>
                  <a:pt x="2442" y="1330"/>
                </a:cubicBezTo>
                <a:cubicBezTo>
                  <a:pt x="2483" y="1417"/>
                  <a:pt x="2481" y="1506"/>
                  <a:pt x="2451" y="1595"/>
                </a:cubicBezTo>
                <a:cubicBezTo>
                  <a:pt x="2446" y="1607"/>
                  <a:pt x="2435" y="1617"/>
                  <a:pt x="2427" y="1628"/>
                </a:cubicBezTo>
                <a:cubicBezTo>
                  <a:pt x="2424" y="1627"/>
                  <a:pt x="2422" y="1626"/>
                  <a:pt x="2419" y="1625"/>
                </a:cubicBezTo>
                <a:close/>
                <a:moveTo>
                  <a:pt x="2890" y="1951"/>
                </a:moveTo>
                <a:cubicBezTo>
                  <a:pt x="2863" y="1991"/>
                  <a:pt x="2825" y="2018"/>
                  <a:pt x="2770" y="2042"/>
                </a:cubicBezTo>
                <a:cubicBezTo>
                  <a:pt x="2733" y="2058"/>
                  <a:pt x="2697" y="2071"/>
                  <a:pt x="2657" y="2066"/>
                </a:cubicBezTo>
                <a:cubicBezTo>
                  <a:pt x="2625" y="2062"/>
                  <a:pt x="2611" y="2052"/>
                  <a:pt x="2597" y="2024"/>
                </a:cubicBezTo>
                <a:cubicBezTo>
                  <a:pt x="2652" y="1999"/>
                  <a:pt x="2719" y="2019"/>
                  <a:pt x="2775" y="1970"/>
                </a:cubicBezTo>
                <a:cubicBezTo>
                  <a:pt x="2750" y="1975"/>
                  <a:pt x="2732" y="1978"/>
                  <a:pt x="2713" y="1982"/>
                </a:cubicBezTo>
                <a:cubicBezTo>
                  <a:pt x="2765" y="1909"/>
                  <a:pt x="2819" y="1899"/>
                  <a:pt x="2890" y="1951"/>
                </a:cubicBezTo>
                <a:close/>
                <a:moveTo>
                  <a:pt x="2565" y="1898"/>
                </a:moveTo>
                <a:cubicBezTo>
                  <a:pt x="2569" y="1845"/>
                  <a:pt x="2586" y="1797"/>
                  <a:pt x="2625" y="1759"/>
                </a:cubicBezTo>
                <a:cubicBezTo>
                  <a:pt x="2642" y="1743"/>
                  <a:pt x="2661" y="1728"/>
                  <a:pt x="2678" y="1712"/>
                </a:cubicBezTo>
                <a:cubicBezTo>
                  <a:pt x="2744" y="1650"/>
                  <a:pt x="2825" y="1638"/>
                  <a:pt x="2914" y="1638"/>
                </a:cubicBezTo>
                <a:cubicBezTo>
                  <a:pt x="2904" y="1670"/>
                  <a:pt x="2897" y="1700"/>
                  <a:pt x="2886" y="1728"/>
                </a:cubicBezTo>
                <a:cubicBezTo>
                  <a:pt x="2844" y="1831"/>
                  <a:pt x="2771" y="1905"/>
                  <a:pt x="2672" y="1955"/>
                </a:cubicBezTo>
                <a:cubicBezTo>
                  <a:pt x="2649" y="1966"/>
                  <a:pt x="2621" y="1966"/>
                  <a:pt x="2596" y="1944"/>
                </a:cubicBezTo>
                <a:cubicBezTo>
                  <a:pt x="2637" y="1887"/>
                  <a:pt x="2677" y="1829"/>
                  <a:pt x="2737" y="1776"/>
                </a:cubicBezTo>
                <a:cubicBezTo>
                  <a:pt x="2720" y="1783"/>
                  <a:pt x="2709" y="1785"/>
                  <a:pt x="2702" y="1791"/>
                </a:cubicBezTo>
                <a:cubicBezTo>
                  <a:pt x="2659" y="1833"/>
                  <a:pt x="2616" y="1877"/>
                  <a:pt x="2569" y="1924"/>
                </a:cubicBezTo>
                <a:cubicBezTo>
                  <a:pt x="2567" y="1914"/>
                  <a:pt x="2564" y="1906"/>
                  <a:pt x="2565" y="1898"/>
                </a:cubicBezTo>
                <a:close/>
                <a:moveTo>
                  <a:pt x="2715" y="1510"/>
                </a:moveTo>
                <a:cubicBezTo>
                  <a:pt x="2756" y="1475"/>
                  <a:pt x="2823" y="1447"/>
                  <a:pt x="2869" y="1442"/>
                </a:cubicBezTo>
                <a:cubicBezTo>
                  <a:pt x="2814" y="1467"/>
                  <a:pt x="2765" y="1489"/>
                  <a:pt x="2715" y="1510"/>
                </a:cubicBezTo>
                <a:close/>
                <a:moveTo>
                  <a:pt x="3071" y="1377"/>
                </a:moveTo>
                <a:cubicBezTo>
                  <a:pt x="3097" y="1332"/>
                  <a:pt x="3148" y="1310"/>
                  <a:pt x="3162" y="1261"/>
                </a:cubicBezTo>
                <a:cubicBezTo>
                  <a:pt x="3129" y="1288"/>
                  <a:pt x="3096" y="1314"/>
                  <a:pt x="3057" y="1345"/>
                </a:cubicBezTo>
                <a:cubicBezTo>
                  <a:pt x="3049" y="1311"/>
                  <a:pt x="3058" y="1290"/>
                  <a:pt x="3073" y="1270"/>
                </a:cubicBezTo>
                <a:cubicBezTo>
                  <a:pt x="3103" y="1229"/>
                  <a:pt x="3144" y="1204"/>
                  <a:pt x="3189" y="1183"/>
                </a:cubicBezTo>
                <a:cubicBezTo>
                  <a:pt x="3222" y="1169"/>
                  <a:pt x="3256" y="1158"/>
                  <a:pt x="3297" y="1165"/>
                </a:cubicBezTo>
                <a:cubicBezTo>
                  <a:pt x="3288" y="1195"/>
                  <a:pt x="3281" y="1223"/>
                  <a:pt x="3270" y="1250"/>
                </a:cubicBezTo>
                <a:cubicBezTo>
                  <a:pt x="3248" y="1302"/>
                  <a:pt x="3212" y="1343"/>
                  <a:pt x="3164" y="1371"/>
                </a:cubicBezTo>
                <a:cubicBezTo>
                  <a:pt x="3137" y="1388"/>
                  <a:pt x="3106" y="1397"/>
                  <a:pt x="3071" y="1377"/>
                </a:cubicBezTo>
                <a:close/>
                <a:moveTo>
                  <a:pt x="3379" y="1738"/>
                </a:moveTo>
                <a:cubicBezTo>
                  <a:pt x="3301" y="1724"/>
                  <a:pt x="3241" y="1688"/>
                  <a:pt x="3197" y="1628"/>
                </a:cubicBezTo>
                <a:cubicBezTo>
                  <a:pt x="3176" y="1599"/>
                  <a:pt x="3160" y="1566"/>
                  <a:pt x="3174" y="1523"/>
                </a:cubicBezTo>
                <a:cubicBezTo>
                  <a:pt x="3220" y="1562"/>
                  <a:pt x="3251" y="1611"/>
                  <a:pt x="3305" y="1635"/>
                </a:cubicBezTo>
                <a:cubicBezTo>
                  <a:pt x="3280" y="1605"/>
                  <a:pt x="3256" y="1574"/>
                  <a:pt x="3225" y="1536"/>
                </a:cubicBezTo>
                <a:cubicBezTo>
                  <a:pt x="3266" y="1550"/>
                  <a:pt x="3300" y="1562"/>
                  <a:pt x="3334" y="1574"/>
                </a:cubicBezTo>
                <a:cubicBezTo>
                  <a:pt x="3337" y="1575"/>
                  <a:pt x="3340" y="1579"/>
                  <a:pt x="3342" y="1583"/>
                </a:cubicBezTo>
                <a:cubicBezTo>
                  <a:pt x="3373" y="1628"/>
                  <a:pt x="3391" y="1677"/>
                  <a:pt x="3379" y="1738"/>
                </a:cubicBezTo>
                <a:close/>
                <a:moveTo>
                  <a:pt x="3366" y="1550"/>
                </a:moveTo>
                <a:cubicBezTo>
                  <a:pt x="3309" y="1547"/>
                  <a:pt x="3260" y="1533"/>
                  <a:pt x="3229" y="1471"/>
                </a:cubicBezTo>
                <a:cubicBezTo>
                  <a:pt x="3249" y="1469"/>
                  <a:pt x="3264" y="1465"/>
                  <a:pt x="3279" y="1465"/>
                </a:cubicBezTo>
                <a:cubicBezTo>
                  <a:pt x="3294" y="1465"/>
                  <a:pt x="3310" y="1469"/>
                  <a:pt x="3325" y="1470"/>
                </a:cubicBezTo>
                <a:cubicBezTo>
                  <a:pt x="3338" y="1472"/>
                  <a:pt x="3352" y="1473"/>
                  <a:pt x="3365" y="1475"/>
                </a:cubicBezTo>
                <a:cubicBezTo>
                  <a:pt x="3323" y="1444"/>
                  <a:pt x="3276" y="1442"/>
                  <a:pt x="3225" y="1442"/>
                </a:cubicBezTo>
                <a:cubicBezTo>
                  <a:pt x="3240" y="1409"/>
                  <a:pt x="3265" y="1402"/>
                  <a:pt x="3292" y="1399"/>
                </a:cubicBezTo>
                <a:cubicBezTo>
                  <a:pt x="3351" y="1393"/>
                  <a:pt x="3409" y="1395"/>
                  <a:pt x="3457" y="1437"/>
                </a:cubicBezTo>
                <a:cubicBezTo>
                  <a:pt x="3485" y="1462"/>
                  <a:pt x="3519" y="1481"/>
                  <a:pt x="3541" y="1522"/>
                </a:cubicBezTo>
                <a:cubicBezTo>
                  <a:pt x="3479" y="1528"/>
                  <a:pt x="3426" y="1553"/>
                  <a:pt x="3366" y="1550"/>
                </a:cubicBezTo>
                <a:close/>
                <a:moveTo>
                  <a:pt x="3373" y="1910"/>
                </a:moveTo>
                <a:cubicBezTo>
                  <a:pt x="3329" y="1929"/>
                  <a:pt x="3321" y="1970"/>
                  <a:pt x="3315" y="2011"/>
                </a:cubicBezTo>
                <a:cubicBezTo>
                  <a:pt x="3312" y="2035"/>
                  <a:pt x="3314" y="2060"/>
                  <a:pt x="3314" y="2085"/>
                </a:cubicBezTo>
                <a:cubicBezTo>
                  <a:pt x="3248" y="2071"/>
                  <a:pt x="3186" y="2059"/>
                  <a:pt x="3121" y="2045"/>
                </a:cubicBezTo>
                <a:cubicBezTo>
                  <a:pt x="3118" y="2058"/>
                  <a:pt x="3113" y="2066"/>
                  <a:pt x="3114" y="2073"/>
                </a:cubicBezTo>
                <a:cubicBezTo>
                  <a:pt x="3119" y="2104"/>
                  <a:pt x="3128" y="2133"/>
                  <a:pt x="3142" y="2160"/>
                </a:cubicBezTo>
                <a:cubicBezTo>
                  <a:pt x="3169" y="2160"/>
                  <a:pt x="3169" y="2160"/>
                  <a:pt x="3169" y="2160"/>
                </a:cubicBezTo>
                <a:cubicBezTo>
                  <a:pt x="3155" y="2134"/>
                  <a:pt x="3139" y="2108"/>
                  <a:pt x="3135" y="2070"/>
                </a:cubicBezTo>
                <a:cubicBezTo>
                  <a:pt x="3194" y="2088"/>
                  <a:pt x="3253" y="2085"/>
                  <a:pt x="3307" y="2111"/>
                </a:cubicBezTo>
                <a:cubicBezTo>
                  <a:pt x="3335" y="2124"/>
                  <a:pt x="3359" y="2139"/>
                  <a:pt x="3376" y="2160"/>
                </a:cubicBezTo>
                <a:cubicBezTo>
                  <a:pt x="3413" y="2160"/>
                  <a:pt x="3413" y="2160"/>
                  <a:pt x="3413" y="2160"/>
                </a:cubicBezTo>
                <a:cubicBezTo>
                  <a:pt x="3389" y="2139"/>
                  <a:pt x="3367" y="2120"/>
                  <a:pt x="3346" y="2101"/>
                </a:cubicBezTo>
                <a:cubicBezTo>
                  <a:pt x="3343" y="2099"/>
                  <a:pt x="3343" y="2094"/>
                  <a:pt x="3342" y="2090"/>
                </a:cubicBezTo>
                <a:cubicBezTo>
                  <a:pt x="3331" y="2036"/>
                  <a:pt x="3332" y="1984"/>
                  <a:pt x="3367" y="1933"/>
                </a:cubicBezTo>
                <a:cubicBezTo>
                  <a:pt x="3434" y="1975"/>
                  <a:pt x="3475" y="2031"/>
                  <a:pt x="3493" y="2103"/>
                </a:cubicBezTo>
                <a:cubicBezTo>
                  <a:pt x="3498" y="2122"/>
                  <a:pt x="3500" y="2141"/>
                  <a:pt x="3497" y="2160"/>
                </a:cubicBezTo>
                <a:cubicBezTo>
                  <a:pt x="3520" y="2160"/>
                  <a:pt x="3520" y="2160"/>
                  <a:pt x="3520" y="2160"/>
                </a:cubicBezTo>
                <a:cubicBezTo>
                  <a:pt x="3519" y="2073"/>
                  <a:pt x="3474" y="1977"/>
                  <a:pt x="3373" y="1910"/>
                </a:cubicBezTo>
                <a:close/>
                <a:moveTo>
                  <a:pt x="3789" y="152"/>
                </a:moveTo>
                <a:cubicBezTo>
                  <a:pt x="3765" y="164"/>
                  <a:pt x="3754" y="158"/>
                  <a:pt x="3747" y="141"/>
                </a:cubicBezTo>
                <a:cubicBezTo>
                  <a:pt x="3742" y="127"/>
                  <a:pt x="3731" y="114"/>
                  <a:pt x="3728" y="99"/>
                </a:cubicBezTo>
                <a:cubicBezTo>
                  <a:pt x="3723" y="76"/>
                  <a:pt x="3710" y="62"/>
                  <a:pt x="3686" y="59"/>
                </a:cubicBezTo>
                <a:cubicBezTo>
                  <a:pt x="3685" y="32"/>
                  <a:pt x="3673" y="14"/>
                  <a:pt x="3656" y="0"/>
                </a:cubicBezTo>
                <a:cubicBezTo>
                  <a:pt x="3596" y="0"/>
                  <a:pt x="3596" y="0"/>
                  <a:pt x="3596" y="0"/>
                </a:cubicBezTo>
                <a:cubicBezTo>
                  <a:pt x="3609" y="12"/>
                  <a:pt x="3621" y="25"/>
                  <a:pt x="3632" y="39"/>
                </a:cubicBezTo>
                <a:cubicBezTo>
                  <a:pt x="3646" y="59"/>
                  <a:pt x="3658" y="81"/>
                  <a:pt x="3685" y="88"/>
                </a:cubicBezTo>
                <a:cubicBezTo>
                  <a:pt x="3693" y="90"/>
                  <a:pt x="3700" y="100"/>
                  <a:pt x="3705" y="108"/>
                </a:cubicBezTo>
                <a:cubicBezTo>
                  <a:pt x="3760" y="203"/>
                  <a:pt x="3799" y="305"/>
                  <a:pt x="3820" y="412"/>
                </a:cubicBezTo>
                <a:cubicBezTo>
                  <a:pt x="3828" y="450"/>
                  <a:pt x="3825" y="487"/>
                  <a:pt x="3815" y="524"/>
                </a:cubicBezTo>
                <a:cubicBezTo>
                  <a:pt x="3811" y="539"/>
                  <a:pt x="3810" y="553"/>
                  <a:pt x="3808" y="568"/>
                </a:cubicBezTo>
                <a:cubicBezTo>
                  <a:pt x="3820" y="575"/>
                  <a:pt x="3830" y="577"/>
                  <a:pt x="3840" y="576"/>
                </a:cubicBezTo>
                <a:cubicBezTo>
                  <a:pt x="3840" y="343"/>
                  <a:pt x="3840" y="343"/>
                  <a:pt x="3840" y="343"/>
                </a:cubicBezTo>
                <a:cubicBezTo>
                  <a:pt x="3834" y="333"/>
                  <a:pt x="3829" y="322"/>
                  <a:pt x="3826" y="311"/>
                </a:cubicBezTo>
                <a:cubicBezTo>
                  <a:pt x="3810" y="261"/>
                  <a:pt x="3761" y="219"/>
                  <a:pt x="3789" y="152"/>
                </a:cubicBezTo>
                <a:close/>
                <a:moveTo>
                  <a:pt x="3741" y="24"/>
                </a:moveTo>
                <a:cubicBezTo>
                  <a:pt x="3735" y="16"/>
                  <a:pt x="3730" y="8"/>
                  <a:pt x="3724" y="0"/>
                </a:cubicBezTo>
                <a:cubicBezTo>
                  <a:pt x="3694" y="0"/>
                  <a:pt x="3694" y="0"/>
                  <a:pt x="3694" y="0"/>
                </a:cubicBezTo>
                <a:cubicBezTo>
                  <a:pt x="3705" y="13"/>
                  <a:pt x="3717" y="27"/>
                  <a:pt x="3728" y="41"/>
                </a:cubicBezTo>
                <a:cubicBezTo>
                  <a:pt x="3773" y="97"/>
                  <a:pt x="3810" y="157"/>
                  <a:pt x="3840" y="221"/>
                </a:cubicBezTo>
                <a:cubicBezTo>
                  <a:pt x="3840" y="174"/>
                  <a:pt x="3840" y="174"/>
                  <a:pt x="3840" y="174"/>
                </a:cubicBezTo>
                <a:cubicBezTo>
                  <a:pt x="3812" y="121"/>
                  <a:pt x="3779" y="71"/>
                  <a:pt x="3741" y="24"/>
                </a:cubicBezTo>
                <a:close/>
                <a:moveTo>
                  <a:pt x="3803" y="228"/>
                </a:moveTo>
                <a:cubicBezTo>
                  <a:pt x="3807" y="250"/>
                  <a:pt x="3809" y="269"/>
                  <a:pt x="3840" y="265"/>
                </a:cubicBezTo>
                <a:cubicBezTo>
                  <a:pt x="3840" y="261"/>
                  <a:pt x="3840" y="261"/>
                  <a:pt x="3840" y="261"/>
                </a:cubicBezTo>
                <a:cubicBezTo>
                  <a:pt x="3835" y="242"/>
                  <a:pt x="3828" y="228"/>
                  <a:pt x="3803" y="228"/>
                </a:cubicBezTo>
                <a:close/>
                <a:moveTo>
                  <a:pt x="3840" y="1211"/>
                </a:moveTo>
                <a:cubicBezTo>
                  <a:pt x="3840" y="1188"/>
                  <a:pt x="3840" y="1188"/>
                  <a:pt x="3840" y="1188"/>
                </a:cubicBezTo>
                <a:cubicBezTo>
                  <a:pt x="3816" y="1174"/>
                  <a:pt x="3790" y="1162"/>
                  <a:pt x="3762" y="1158"/>
                </a:cubicBezTo>
                <a:cubicBezTo>
                  <a:pt x="3786" y="1177"/>
                  <a:pt x="3815" y="1192"/>
                  <a:pt x="3840" y="1211"/>
                </a:cubicBezTo>
                <a:close/>
                <a:moveTo>
                  <a:pt x="118" y="70"/>
                </a:moveTo>
                <a:cubicBezTo>
                  <a:pt x="134" y="136"/>
                  <a:pt x="149" y="198"/>
                  <a:pt x="164" y="262"/>
                </a:cubicBezTo>
                <a:cubicBezTo>
                  <a:pt x="177" y="259"/>
                  <a:pt x="187" y="260"/>
                  <a:pt x="193" y="256"/>
                </a:cubicBezTo>
                <a:cubicBezTo>
                  <a:pt x="245" y="221"/>
                  <a:pt x="283" y="172"/>
                  <a:pt x="307" y="115"/>
                </a:cubicBezTo>
                <a:cubicBezTo>
                  <a:pt x="322" y="78"/>
                  <a:pt x="319" y="39"/>
                  <a:pt x="314" y="0"/>
                </a:cubicBezTo>
                <a:cubicBezTo>
                  <a:pt x="294" y="0"/>
                  <a:pt x="294" y="0"/>
                  <a:pt x="294" y="0"/>
                </a:cubicBezTo>
                <a:cubicBezTo>
                  <a:pt x="301" y="53"/>
                  <a:pt x="298" y="105"/>
                  <a:pt x="262" y="151"/>
                </a:cubicBezTo>
                <a:cubicBezTo>
                  <a:pt x="239" y="180"/>
                  <a:pt x="222" y="214"/>
                  <a:pt x="181" y="239"/>
                </a:cubicBezTo>
                <a:cubicBezTo>
                  <a:pt x="172" y="177"/>
                  <a:pt x="145" y="125"/>
                  <a:pt x="145" y="65"/>
                </a:cubicBezTo>
                <a:cubicBezTo>
                  <a:pt x="145" y="42"/>
                  <a:pt x="147" y="20"/>
                  <a:pt x="153" y="0"/>
                </a:cubicBezTo>
                <a:cubicBezTo>
                  <a:pt x="130" y="0"/>
                  <a:pt x="130" y="0"/>
                  <a:pt x="130" y="0"/>
                </a:cubicBezTo>
                <a:cubicBezTo>
                  <a:pt x="126" y="11"/>
                  <a:pt x="123" y="23"/>
                  <a:pt x="120" y="34"/>
                </a:cubicBezTo>
                <a:cubicBezTo>
                  <a:pt x="119" y="38"/>
                  <a:pt x="114" y="41"/>
                  <a:pt x="111" y="43"/>
                </a:cubicBezTo>
                <a:cubicBezTo>
                  <a:pt x="78" y="68"/>
                  <a:pt x="42" y="86"/>
                  <a:pt x="0" y="89"/>
                </a:cubicBezTo>
                <a:cubicBezTo>
                  <a:pt x="0" y="112"/>
                  <a:pt x="0" y="112"/>
                  <a:pt x="0" y="112"/>
                </a:cubicBezTo>
                <a:cubicBezTo>
                  <a:pt x="17" y="111"/>
                  <a:pt x="34" y="106"/>
                  <a:pt x="51" y="101"/>
                </a:cubicBezTo>
                <a:cubicBezTo>
                  <a:pt x="74" y="93"/>
                  <a:pt x="96" y="81"/>
                  <a:pt x="118" y="70"/>
                </a:cubicBezTo>
                <a:close/>
                <a:moveTo>
                  <a:pt x="3428" y="2160"/>
                </a:moveTo>
                <a:cubicBezTo>
                  <a:pt x="3454" y="2160"/>
                  <a:pt x="3454" y="2160"/>
                  <a:pt x="3454" y="2160"/>
                </a:cubicBezTo>
                <a:cubicBezTo>
                  <a:pt x="3439" y="2122"/>
                  <a:pt x="3425" y="2085"/>
                  <a:pt x="3396" y="2055"/>
                </a:cubicBezTo>
                <a:cubicBezTo>
                  <a:pt x="3406" y="2088"/>
                  <a:pt x="3416" y="2122"/>
                  <a:pt x="3428" y="2160"/>
                </a:cubicBezTo>
                <a:close/>
                <a:moveTo>
                  <a:pt x="61" y="0"/>
                </a:moveTo>
                <a:cubicBezTo>
                  <a:pt x="59" y="3"/>
                  <a:pt x="58" y="6"/>
                  <a:pt x="57" y="9"/>
                </a:cubicBezTo>
                <a:cubicBezTo>
                  <a:pt x="60" y="6"/>
                  <a:pt x="63" y="3"/>
                  <a:pt x="67" y="0"/>
                </a:cubicBezTo>
                <a:lnTo>
                  <a:pt x="61" y="0"/>
                </a:lnTo>
                <a:close/>
                <a:moveTo>
                  <a:pt x="117" y="1012"/>
                </a:moveTo>
                <a:cubicBezTo>
                  <a:pt x="94" y="956"/>
                  <a:pt x="66" y="904"/>
                  <a:pt x="18" y="867"/>
                </a:cubicBezTo>
                <a:cubicBezTo>
                  <a:pt x="12" y="862"/>
                  <a:pt x="6" y="858"/>
                  <a:pt x="0" y="853"/>
                </a:cubicBezTo>
                <a:cubicBezTo>
                  <a:pt x="0" y="878"/>
                  <a:pt x="0" y="878"/>
                  <a:pt x="0" y="878"/>
                </a:cubicBezTo>
                <a:cubicBezTo>
                  <a:pt x="15" y="890"/>
                  <a:pt x="29" y="905"/>
                  <a:pt x="42" y="921"/>
                </a:cubicBezTo>
                <a:cubicBezTo>
                  <a:pt x="59" y="944"/>
                  <a:pt x="74" y="969"/>
                  <a:pt x="91" y="996"/>
                </a:cubicBezTo>
                <a:cubicBezTo>
                  <a:pt x="59" y="1010"/>
                  <a:pt x="30" y="1012"/>
                  <a:pt x="0" y="1009"/>
                </a:cubicBezTo>
                <a:cubicBezTo>
                  <a:pt x="0" y="1030"/>
                  <a:pt x="0" y="1030"/>
                  <a:pt x="0" y="1030"/>
                </a:cubicBezTo>
                <a:cubicBezTo>
                  <a:pt x="38" y="1033"/>
                  <a:pt x="77" y="1028"/>
                  <a:pt x="117" y="1012"/>
                </a:cubicBezTo>
                <a:close/>
                <a:moveTo>
                  <a:pt x="155" y="746"/>
                </a:moveTo>
                <a:cubicBezTo>
                  <a:pt x="202" y="706"/>
                  <a:pt x="237" y="654"/>
                  <a:pt x="255" y="594"/>
                </a:cubicBezTo>
                <a:cubicBezTo>
                  <a:pt x="257" y="587"/>
                  <a:pt x="253" y="578"/>
                  <a:pt x="252" y="565"/>
                </a:cubicBezTo>
                <a:cubicBezTo>
                  <a:pt x="186" y="570"/>
                  <a:pt x="122" y="575"/>
                  <a:pt x="56" y="580"/>
                </a:cubicBezTo>
                <a:cubicBezTo>
                  <a:pt x="58" y="555"/>
                  <a:pt x="64" y="531"/>
                  <a:pt x="64" y="506"/>
                </a:cubicBezTo>
                <a:cubicBezTo>
                  <a:pt x="64" y="465"/>
                  <a:pt x="61" y="423"/>
                  <a:pt x="19" y="399"/>
                </a:cubicBezTo>
                <a:cubicBezTo>
                  <a:pt x="13" y="402"/>
                  <a:pt x="6" y="405"/>
                  <a:pt x="0" y="409"/>
                </a:cubicBezTo>
                <a:cubicBezTo>
                  <a:pt x="0" y="433"/>
                  <a:pt x="0" y="433"/>
                  <a:pt x="0" y="433"/>
                </a:cubicBezTo>
                <a:cubicBezTo>
                  <a:pt x="7" y="429"/>
                  <a:pt x="15" y="426"/>
                  <a:pt x="22" y="422"/>
                </a:cubicBezTo>
                <a:cubicBezTo>
                  <a:pt x="50" y="478"/>
                  <a:pt x="45" y="529"/>
                  <a:pt x="27" y="581"/>
                </a:cubicBezTo>
                <a:cubicBezTo>
                  <a:pt x="26" y="585"/>
                  <a:pt x="24" y="590"/>
                  <a:pt x="21" y="592"/>
                </a:cubicBezTo>
                <a:cubicBezTo>
                  <a:pt x="14" y="597"/>
                  <a:pt x="7" y="601"/>
                  <a:pt x="0" y="606"/>
                </a:cubicBezTo>
                <a:cubicBezTo>
                  <a:pt x="0" y="633"/>
                  <a:pt x="0" y="633"/>
                  <a:pt x="0" y="633"/>
                </a:cubicBezTo>
                <a:cubicBezTo>
                  <a:pt x="17" y="622"/>
                  <a:pt x="37" y="614"/>
                  <a:pt x="59" y="606"/>
                </a:cubicBezTo>
                <a:cubicBezTo>
                  <a:pt x="116" y="588"/>
                  <a:pt x="174" y="599"/>
                  <a:pt x="235" y="588"/>
                </a:cubicBezTo>
                <a:cubicBezTo>
                  <a:pt x="224" y="635"/>
                  <a:pt x="196" y="661"/>
                  <a:pt x="175" y="692"/>
                </a:cubicBezTo>
                <a:cubicBezTo>
                  <a:pt x="139" y="745"/>
                  <a:pt x="84" y="762"/>
                  <a:pt x="25" y="772"/>
                </a:cubicBezTo>
                <a:cubicBezTo>
                  <a:pt x="17" y="773"/>
                  <a:pt x="8" y="774"/>
                  <a:pt x="0" y="773"/>
                </a:cubicBezTo>
                <a:cubicBezTo>
                  <a:pt x="0" y="795"/>
                  <a:pt x="0" y="795"/>
                  <a:pt x="0" y="795"/>
                </a:cubicBezTo>
                <a:cubicBezTo>
                  <a:pt x="9" y="795"/>
                  <a:pt x="17" y="794"/>
                  <a:pt x="26" y="792"/>
                </a:cubicBezTo>
                <a:cubicBezTo>
                  <a:pt x="72" y="783"/>
                  <a:pt x="119" y="776"/>
                  <a:pt x="155" y="746"/>
                </a:cubicBezTo>
                <a:close/>
                <a:moveTo>
                  <a:pt x="2102" y="2101"/>
                </a:moveTo>
                <a:cubicBezTo>
                  <a:pt x="2066" y="2112"/>
                  <a:pt x="2034" y="2138"/>
                  <a:pt x="1997" y="2159"/>
                </a:cubicBezTo>
                <a:cubicBezTo>
                  <a:pt x="1986" y="2061"/>
                  <a:pt x="1945" y="1973"/>
                  <a:pt x="1884" y="1890"/>
                </a:cubicBezTo>
                <a:cubicBezTo>
                  <a:pt x="1880" y="1898"/>
                  <a:pt x="1876" y="1903"/>
                  <a:pt x="1876" y="1907"/>
                </a:cubicBezTo>
                <a:cubicBezTo>
                  <a:pt x="1879" y="1958"/>
                  <a:pt x="1854" y="2001"/>
                  <a:pt x="1834" y="2046"/>
                </a:cubicBezTo>
                <a:cubicBezTo>
                  <a:pt x="1818" y="2082"/>
                  <a:pt x="1798" y="2117"/>
                  <a:pt x="1779" y="2154"/>
                </a:cubicBezTo>
                <a:cubicBezTo>
                  <a:pt x="1752" y="2146"/>
                  <a:pt x="1721" y="2139"/>
                  <a:pt x="1691" y="2130"/>
                </a:cubicBezTo>
                <a:cubicBezTo>
                  <a:pt x="1660" y="2121"/>
                  <a:pt x="1630" y="2111"/>
                  <a:pt x="1598" y="2100"/>
                </a:cubicBezTo>
                <a:cubicBezTo>
                  <a:pt x="1591" y="2121"/>
                  <a:pt x="1589" y="2141"/>
                  <a:pt x="1591" y="2160"/>
                </a:cubicBezTo>
                <a:cubicBezTo>
                  <a:pt x="1613" y="2160"/>
                  <a:pt x="1613" y="2160"/>
                  <a:pt x="1613" y="2160"/>
                </a:cubicBezTo>
                <a:cubicBezTo>
                  <a:pt x="1613" y="2160"/>
                  <a:pt x="1613" y="2160"/>
                  <a:pt x="1613" y="2160"/>
                </a:cubicBezTo>
                <a:cubicBezTo>
                  <a:pt x="1610" y="2151"/>
                  <a:pt x="1612" y="2141"/>
                  <a:pt x="1612" y="2136"/>
                </a:cubicBezTo>
                <a:cubicBezTo>
                  <a:pt x="1647" y="2143"/>
                  <a:pt x="1678" y="2151"/>
                  <a:pt x="1710" y="2157"/>
                </a:cubicBezTo>
                <a:cubicBezTo>
                  <a:pt x="1715" y="2158"/>
                  <a:pt x="1720" y="2159"/>
                  <a:pt x="1725" y="2160"/>
                </a:cubicBezTo>
                <a:cubicBezTo>
                  <a:pt x="1808" y="2160"/>
                  <a:pt x="1808" y="2160"/>
                  <a:pt x="1808" y="2160"/>
                </a:cubicBezTo>
                <a:cubicBezTo>
                  <a:pt x="1811" y="2140"/>
                  <a:pt x="1819" y="2119"/>
                  <a:pt x="1830" y="2099"/>
                </a:cubicBezTo>
                <a:cubicBezTo>
                  <a:pt x="1856" y="2052"/>
                  <a:pt x="1884" y="2007"/>
                  <a:pt x="1898" y="1950"/>
                </a:cubicBezTo>
                <a:cubicBezTo>
                  <a:pt x="1913" y="1978"/>
                  <a:pt x="1930" y="2005"/>
                  <a:pt x="1943" y="2034"/>
                </a:cubicBezTo>
                <a:cubicBezTo>
                  <a:pt x="1959" y="2074"/>
                  <a:pt x="1971" y="2116"/>
                  <a:pt x="1974" y="2160"/>
                </a:cubicBezTo>
                <a:cubicBezTo>
                  <a:pt x="2037" y="2160"/>
                  <a:pt x="2037" y="2160"/>
                  <a:pt x="2037" y="2160"/>
                </a:cubicBezTo>
                <a:cubicBezTo>
                  <a:pt x="2053" y="2146"/>
                  <a:pt x="2074" y="2137"/>
                  <a:pt x="2093" y="2126"/>
                </a:cubicBezTo>
                <a:cubicBezTo>
                  <a:pt x="2112" y="2116"/>
                  <a:pt x="2134" y="2110"/>
                  <a:pt x="2158" y="2121"/>
                </a:cubicBezTo>
                <a:cubicBezTo>
                  <a:pt x="2152" y="2135"/>
                  <a:pt x="2146" y="2148"/>
                  <a:pt x="2141" y="2160"/>
                </a:cubicBezTo>
                <a:cubicBezTo>
                  <a:pt x="2166" y="2160"/>
                  <a:pt x="2166" y="2160"/>
                  <a:pt x="2166" y="2160"/>
                </a:cubicBezTo>
                <a:cubicBezTo>
                  <a:pt x="2179" y="2141"/>
                  <a:pt x="2198" y="2125"/>
                  <a:pt x="2227" y="2114"/>
                </a:cubicBezTo>
                <a:cubicBezTo>
                  <a:pt x="2180" y="2097"/>
                  <a:pt x="2139" y="2090"/>
                  <a:pt x="2102" y="2101"/>
                </a:cubicBezTo>
                <a:close/>
                <a:moveTo>
                  <a:pt x="122" y="1678"/>
                </a:moveTo>
                <a:cubicBezTo>
                  <a:pt x="128" y="1647"/>
                  <a:pt x="135" y="1616"/>
                  <a:pt x="141" y="1589"/>
                </a:cubicBezTo>
                <a:cubicBezTo>
                  <a:pt x="182" y="1588"/>
                  <a:pt x="222" y="1586"/>
                  <a:pt x="262" y="1588"/>
                </a:cubicBezTo>
                <a:cubicBezTo>
                  <a:pt x="311" y="1590"/>
                  <a:pt x="360" y="1587"/>
                  <a:pt x="405" y="1613"/>
                </a:cubicBezTo>
                <a:cubicBezTo>
                  <a:pt x="409" y="1615"/>
                  <a:pt x="415" y="1613"/>
                  <a:pt x="424" y="1613"/>
                </a:cubicBezTo>
                <a:cubicBezTo>
                  <a:pt x="377" y="1521"/>
                  <a:pt x="317" y="1445"/>
                  <a:pt x="234" y="1391"/>
                </a:cubicBezTo>
                <a:cubicBezTo>
                  <a:pt x="270" y="1367"/>
                  <a:pt x="307" y="1351"/>
                  <a:pt x="333" y="1323"/>
                </a:cubicBezTo>
                <a:cubicBezTo>
                  <a:pt x="360" y="1295"/>
                  <a:pt x="372" y="1255"/>
                  <a:pt x="378" y="1206"/>
                </a:cubicBezTo>
                <a:cubicBezTo>
                  <a:pt x="339" y="1242"/>
                  <a:pt x="299" y="1245"/>
                  <a:pt x="257" y="1240"/>
                </a:cubicBezTo>
                <a:cubicBezTo>
                  <a:pt x="232" y="1238"/>
                  <a:pt x="207" y="1235"/>
                  <a:pt x="183" y="1231"/>
                </a:cubicBezTo>
                <a:cubicBezTo>
                  <a:pt x="136" y="1223"/>
                  <a:pt x="90" y="1227"/>
                  <a:pt x="46" y="1243"/>
                </a:cubicBezTo>
                <a:cubicBezTo>
                  <a:pt x="29" y="1250"/>
                  <a:pt x="14" y="1257"/>
                  <a:pt x="0" y="1268"/>
                </a:cubicBezTo>
                <a:cubicBezTo>
                  <a:pt x="0" y="1517"/>
                  <a:pt x="0" y="1517"/>
                  <a:pt x="0" y="1517"/>
                </a:cubicBezTo>
                <a:cubicBezTo>
                  <a:pt x="19" y="1545"/>
                  <a:pt x="24" y="1579"/>
                  <a:pt x="40" y="1609"/>
                </a:cubicBezTo>
                <a:cubicBezTo>
                  <a:pt x="37" y="1582"/>
                  <a:pt x="34" y="1555"/>
                  <a:pt x="30" y="1524"/>
                </a:cubicBezTo>
                <a:cubicBezTo>
                  <a:pt x="57" y="1540"/>
                  <a:pt x="80" y="1555"/>
                  <a:pt x="108" y="1571"/>
                </a:cubicBezTo>
                <a:cubicBezTo>
                  <a:pt x="118" y="1594"/>
                  <a:pt x="115" y="1621"/>
                  <a:pt x="107" y="1648"/>
                </a:cubicBezTo>
                <a:cubicBezTo>
                  <a:pt x="98" y="1680"/>
                  <a:pt x="91" y="1711"/>
                  <a:pt x="82" y="1745"/>
                </a:cubicBezTo>
                <a:cubicBezTo>
                  <a:pt x="77" y="1743"/>
                  <a:pt x="68" y="1740"/>
                  <a:pt x="61" y="1735"/>
                </a:cubicBezTo>
                <a:cubicBezTo>
                  <a:pt x="37" y="1714"/>
                  <a:pt x="17" y="1691"/>
                  <a:pt x="0" y="1667"/>
                </a:cubicBezTo>
                <a:cubicBezTo>
                  <a:pt x="0" y="1705"/>
                  <a:pt x="0" y="1705"/>
                  <a:pt x="0" y="1705"/>
                </a:cubicBezTo>
                <a:cubicBezTo>
                  <a:pt x="27" y="1740"/>
                  <a:pt x="59" y="1767"/>
                  <a:pt x="107" y="1774"/>
                </a:cubicBezTo>
                <a:cubicBezTo>
                  <a:pt x="112" y="1741"/>
                  <a:pt x="117" y="1709"/>
                  <a:pt x="122" y="1678"/>
                </a:cubicBezTo>
                <a:close/>
                <a:moveTo>
                  <a:pt x="28" y="1374"/>
                </a:moveTo>
                <a:cubicBezTo>
                  <a:pt x="30" y="1346"/>
                  <a:pt x="52" y="1339"/>
                  <a:pt x="70" y="1331"/>
                </a:cubicBezTo>
                <a:cubicBezTo>
                  <a:pt x="88" y="1323"/>
                  <a:pt x="108" y="1317"/>
                  <a:pt x="126" y="1304"/>
                </a:cubicBezTo>
                <a:cubicBezTo>
                  <a:pt x="100" y="1308"/>
                  <a:pt x="73" y="1312"/>
                  <a:pt x="44" y="1316"/>
                </a:cubicBezTo>
                <a:cubicBezTo>
                  <a:pt x="55" y="1286"/>
                  <a:pt x="77" y="1270"/>
                  <a:pt x="104" y="1264"/>
                </a:cubicBezTo>
                <a:cubicBezTo>
                  <a:pt x="137" y="1256"/>
                  <a:pt x="171" y="1249"/>
                  <a:pt x="207" y="1255"/>
                </a:cubicBezTo>
                <a:cubicBezTo>
                  <a:pt x="249" y="1262"/>
                  <a:pt x="293" y="1261"/>
                  <a:pt x="340" y="1264"/>
                </a:cubicBezTo>
                <a:cubicBezTo>
                  <a:pt x="340" y="1291"/>
                  <a:pt x="324" y="1308"/>
                  <a:pt x="307" y="1320"/>
                </a:cubicBezTo>
                <a:cubicBezTo>
                  <a:pt x="274" y="1342"/>
                  <a:pt x="243" y="1372"/>
                  <a:pt x="197" y="1358"/>
                </a:cubicBezTo>
                <a:cubicBezTo>
                  <a:pt x="168" y="1374"/>
                  <a:pt x="139" y="1354"/>
                  <a:pt x="111" y="1358"/>
                </a:cubicBezTo>
                <a:cubicBezTo>
                  <a:pt x="84" y="1361"/>
                  <a:pt x="57" y="1368"/>
                  <a:pt x="28" y="1374"/>
                </a:cubicBezTo>
                <a:close/>
                <a:moveTo>
                  <a:pt x="41" y="1476"/>
                </a:moveTo>
                <a:cubicBezTo>
                  <a:pt x="40" y="1473"/>
                  <a:pt x="39" y="1471"/>
                  <a:pt x="39" y="1468"/>
                </a:cubicBezTo>
                <a:cubicBezTo>
                  <a:pt x="39" y="1465"/>
                  <a:pt x="39" y="1462"/>
                  <a:pt x="40" y="1456"/>
                </a:cubicBezTo>
                <a:cubicBezTo>
                  <a:pt x="87" y="1450"/>
                  <a:pt x="131" y="1470"/>
                  <a:pt x="176" y="1477"/>
                </a:cubicBezTo>
                <a:cubicBezTo>
                  <a:pt x="138" y="1447"/>
                  <a:pt x="92" y="1439"/>
                  <a:pt x="47" y="1425"/>
                </a:cubicBezTo>
                <a:cubicBezTo>
                  <a:pt x="85" y="1376"/>
                  <a:pt x="123" y="1367"/>
                  <a:pt x="186" y="1393"/>
                </a:cubicBezTo>
                <a:cubicBezTo>
                  <a:pt x="241" y="1416"/>
                  <a:pt x="284" y="1453"/>
                  <a:pt x="322" y="1496"/>
                </a:cubicBezTo>
                <a:cubicBezTo>
                  <a:pt x="342" y="1520"/>
                  <a:pt x="358" y="1548"/>
                  <a:pt x="377" y="1573"/>
                </a:cubicBezTo>
                <a:cubicBezTo>
                  <a:pt x="319" y="1561"/>
                  <a:pt x="266" y="1566"/>
                  <a:pt x="213" y="1568"/>
                </a:cubicBezTo>
                <a:cubicBezTo>
                  <a:pt x="138" y="1570"/>
                  <a:pt x="81" y="1539"/>
                  <a:pt x="41" y="1476"/>
                </a:cubicBezTo>
                <a:close/>
                <a:moveTo>
                  <a:pt x="1366" y="1620"/>
                </a:moveTo>
                <a:cubicBezTo>
                  <a:pt x="1352" y="1517"/>
                  <a:pt x="1304" y="1433"/>
                  <a:pt x="1242" y="1352"/>
                </a:cubicBezTo>
                <a:cubicBezTo>
                  <a:pt x="1235" y="1355"/>
                  <a:pt x="1227" y="1358"/>
                  <a:pt x="1222" y="1363"/>
                </a:cubicBezTo>
                <a:cubicBezTo>
                  <a:pt x="1162" y="1433"/>
                  <a:pt x="1123" y="1510"/>
                  <a:pt x="1130" y="1607"/>
                </a:cubicBezTo>
                <a:cubicBezTo>
                  <a:pt x="1135" y="1669"/>
                  <a:pt x="1137" y="1730"/>
                  <a:pt x="1157" y="1789"/>
                </a:cubicBezTo>
                <a:cubicBezTo>
                  <a:pt x="1072" y="1703"/>
                  <a:pt x="1019" y="1605"/>
                  <a:pt x="1035" y="1479"/>
                </a:cubicBezTo>
                <a:cubicBezTo>
                  <a:pt x="1043" y="1414"/>
                  <a:pt x="1054" y="1348"/>
                  <a:pt x="1082" y="1289"/>
                </a:cubicBezTo>
                <a:cubicBezTo>
                  <a:pt x="1118" y="1215"/>
                  <a:pt x="1157" y="1142"/>
                  <a:pt x="1225" y="1086"/>
                </a:cubicBezTo>
                <a:cubicBezTo>
                  <a:pt x="1304" y="1180"/>
                  <a:pt x="1477" y="1206"/>
                  <a:pt x="1620" y="1082"/>
                </a:cubicBezTo>
                <a:cubicBezTo>
                  <a:pt x="1613" y="1035"/>
                  <a:pt x="1576" y="1016"/>
                  <a:pt x="1538" y="999"/>
                </a:cubicBezTo>
                <a:cubicBezTo>
                  <a:pt x="1515" y="990"/>
                  <a:pt x="1491" y="985"/>
                  <a:pt x="1467" y="978"/>
                </a:cubicBezTo>
                <a:cubicBezTo>
                  <a:pt x="1498" y="919"/>
                  <a:pt x="1527" y="862"/>
                  <a:pt x="1557" y="803"/>
                </a:cubicBezTo>
                <a:cubicBezTo>
                  <a:pt x="1545" y="796"/>
                  <a:pt x="1539" y="790"/>
                  <a:pt x="1532" y="789"/>
                </a:cubicBezTo>
                <a:cubicBezTo>
                  <a:pt x="1469" y="782"/>
                  <a:pt x="1408" y="794"/>
                  <a:pt x="1353" y="822"/>
                </a:cubicBezTo>
                <a:cubicBezTo>
                  <a:pt x="1311" y="843"/>
                  <a:pt x="1286" y="884"/>
                  <a:pt x="1260" y="923"/>
                </a:cubicBezTo>
                <a:cubicBezTo>
                  <a:pt x="1237" y="957"/>
                  <a:pt x="1226" y="995"/>
                  <a:pt x="1219" y="1036"/>
                </a:cubicBezTo>
                <a:cubicBezTo>
                  <a:pt x="1217" y="1051"/>
                  <a:pt x="1214" y="1066"/>
                  <a:pt x="1191" y="1072"/>
                </a:cubicBezTo>
                <a:cubicBezTo>
                  <a:pt x="1210" y="1013"/>
                  <a:pt x="1203" y="956"/>
                  <a:pt x="1188" y="900"/>
                </a:cubicBezTo>
                <a:cubicBezTo>
                  <a:pt x="1172" y="842"/>
                  <a:pt x="1136" y="796"/>
                  <a:pt x="1093" y="753"/>
                </a:cubicBezTo>
                <a:cubicBezTo>
                  <a:pt x="1035" y="812"/>
                  <a:pt x="1014" y="884"/>
                  <a:pt x="1012" y="963"/>
                </a:cubicBezTo>
                <a:cubicBezTo>
                  <a:pt x="1010" y="1041"/>
                  <a:pt x="1033" y="1112"/>
                  <a:pt x="1093" y="1168"/>
                </a:cubicBezTo>
                <a:cubicBezTo>
                  <a:pt x="1011" y="1293"/>
                  <a:pt x="968" y="1427"/>
                  <a:pt x="977" y="1576"/>
                </a:cubicBezTo>
                <a:cubicBezTo>
                  <a:pt x="878" y="1473"/>
                  <a:pt x="811" y="1350"/>
                  <a:pt x="752" y="1221"/>
                </a:cubicBezTo>
                <a:cubicBezTo>
                  <a:pt x="772" y="1204"/>
                  <a:pt x="792" y="1190"/>
                  <a:pt x="808" y="1173"/>
                </a:cubicBezTo>
                <a:cubicBezTo>
                  <a:pt x="859" y="1119"/>
                  <a:pt x="893" y="1055"/>
                  <a:pt x="904" y="981"/>
                </a:cubicBezTo>
                <a:cubicBezTo>
                  <a:pt x="909" y="946"/>
                  <a:pt x="903" y="909"/>
                  <a:pt x="900" y="873"/>
                </a:cubicBezTo>
                <a:cubicBezTo>
                  <a:pt x="899" y="859"/>
                  <a:pt x="888" y="854"/>
                  <a:pt x="873" y="853"/>
                </a:cubicBezTo>
                <a:cubicBezTo>
                  <a:pt x="833" y="852"/>
                  <a:pt x="803" y="873"/>
                  <a:pt x="774" y="893"/>
                </a:cubicBezTo>
                <a:cubicBezTo>
                  <a:pt x="750" y="910"/>
                  <a:pt x="731" y="933"/>
                  <a:pt x="708" y="955"/>
                </a:cubicBezTo>
                <a:cubicBezTo>
                  <a:pt x="690" y="891"/>
                  <a:pt x="689" y="826"/>
                  <a:pt x="685" y="757"/>
                </a:cubicBezTo>
                <a:cubicBezTo>
                  <a:pt x="706" y="764"/>
                  <a:pt x="723" y="773"/>
                  <a:pt x="741" y="776"/>
                </a:cubicBezTo>
                <a:cubicBezTo>
                  <a:pt x="787" y="782"/>
                  <a:pt x="823" y="759"/>
                  <a:pt x="852" y="728"/>
                </a:cubicBezTo>
                <a:cubicBezTo>
                  <a:pt x="884" y="694"/>
                  <a:pt x="906" y="654"/>
                  <a:pt x="917" y="607"/>
                </a:cubicBezTo>
                <a:cubicBezTo>
                  <a:pt x="923" y="583"/>
                  <a:pt x="930" y="559"/>
                  <a:pt x="937" y="535"/>
                </a:cubicBezTo>
                <a:cubicBezTo>
                  <a:pt x="949" y="495"/>
                  <a:pt x="968" y="459"/>
                  <a:pt x="1016" y="438"/>
                </a:cubicBezTo>
                <a:cubicBezTo>
                  <a:pt x="968" y="423"/>
                  <a:pt x="927" y="419"/>
                  <a:pt x="891" y="433"/>
                </a:cubicBezTo>
                <a:cubicBezTo>
                  <a:pt x="855" y="446"/>
                  <a:pt x="825" y="474"/>
                  <a:pt x="790" y="498"/>
                </a:cubicBezTo>
                <a:cubicBezTo>
                  <a:pt x="772" y="400"/>
                  <a:pt x="725" y="315"/>
                  <a:pt x="659" y="236"/>
                </a:cubicBezTo>
                <a:cubicBezTo>
                  <a:pt x="655" y="244"/>
                  <a:pt x="651" y="249"/>
                  <a:pt x="652" y="253"/>
                </a:cubicBezTo>
                <a:cubicBezTo>
                  <a:pt x="658" y="304"/>
                  <a:pt x="636" y="349"/>
                  <a:pt x="619" y="395"/>
                </a:cubicBezTo>
                <a:cubicBezTo>
                  <a:pt x="605" y="432"/>
                  <a:pt x="588" y="468"/>
                  <a:pt x="571" y="506"/>
                </a:cubicBezTo>
                <a:cubicBezTo>
                  <a:pt x="544" y="501"/>
                  <a:pt x="512" y="495"/>
                  <a:pt x="482" y="488"/>
                </a:cubicBezTo>
                <a:cubicBezTo>
                  <a:pt x="451" y="481"/>
                  <a:pt x="420" y="473"/>
                  <a:pt x="387" y="465"/>
                </a:cubicBezTo>
                <a:cubicBezTo>
                  <a:pt x="367" y="541"/>
                  <a:pt x="412" y="600"/>
                  <a:pt x="455" y="658"/>
                </a:cubicBezTo>
                <a:cubicBezTo>
                  <a:pt x="499" y="717"/>
                  <a:pt x="557" y="758"/>
                  <a:pt x="637" y="750"/>
                </a:cubicBezTo>
                <a:cubicBezTo>
                  <a:pt x="636" y="793"/>
                  <a:pt x="634" y="833"/>
                  <a:pt x="635" y="871"/>
                </a:cubicBezTo>
                <a:cubicBezTo>
                  <a:pt x="636" y="910"/>
                  <a:pt x="641" y="949"/>
                  <a:pt x="644" y="995"/>
                </a:cubicBezTo>
                <a:cubicBezTo>
                  <a:pt x="548" y="917"/>
                  <a:pt x="444" y="880"/>
                  <a:pt x="323" y="908"/>
                </a:cubicBezTo>
                <a:cubicBezTo>
                  <a:pt x="317" y="941"/>
                  <a:pt x="333" y="969"/>
                  <a:pt x="343" y="997"/>
                </a:cubicBezTo>
                <a:cubicBezTo>
                  <a:pt x="370" y="1069"/>
                  <a:pt x="424" y="1117"/>
                  <a:pt x="486" y="1157"/>
                </a:cubicBezTo>
                <a:cubicBezTo>
                  <a:pt x="557" y="1202"/>
                  <a:pt x="636" y="1225"/>
                  <a:pt x="720" y="1247"/>
                </a:cubicBezTo>
                <a:cubicBezTo>
                  <a:pt x="760" y="1355"/>
                  <a:pt x="811" y="1461"/>
                  <a:pt x="878" y="1557"/>
                </a:cubicBezTo>
                <a:cubicBezTo>
                  <a:pt x="946" y="1652"/>
                  <a:pt x="1022" y="1740"/>
                  <a:pt x="1098" y="1835"/>
                </a:cubicBezTo>
                <a:cubicBezTo>
                  <a:pt x="1069" y="1825"/>
                  <a:pt x="1041" y="1817"/>
                  <a:pt x="1015" y="1808"/>
                </a:cubicBezTo>
                <a:cubicBezTo>
                  <a:pt x="937" y="1648"/>
                  <a:pt x="818" y="1546"/>
                  <a:pt x="632" y="1532"/>
                </a:cubicBezTo>
                <a:cubicBezTo>
                  <a:pt x="627" y="1593"/>
                  <a:pt x="645" y="1644"/>
                  <a:pt x="680" y="1686"/>
                </a:cubicBezTo>
                <a:cubicBezTo>
                  <a:pt x="714" y="1727"/>
                  <a:pt x="753" y="1762"/>
                  <a:pt x="793" y="1802"/>
                </a:cubicBezTo>
                <a:cubicBezTo>
                  <a:pt x="678" y="1812"/>
                  <a:pt x="581" y="1860"/>
                  <a:pt x="482" y="1919"/>
                </a:cubicBezTo>
                <a:cubicBezTo>
                  <a:pt x="466" y="1912"/>
                  <a:pt x="447" y="1903"/>
                  <a:pt x="429" y="1893"/>
                </a:cubicBezTo>
                <a:cubicBezTo>
                  <a:pt x="351" y="1849"/>
                  <a:pt x="272" y="1856"/>
                  <a:pt x="194" y="1888"/>
                </a:cubicBezTo>
                <a:cubicBezTo>
                  <a:pt x="163" y="1900"/>
                  <a:pt x="134" y="1917"/>
                  <a:pt x="107" y="1936"/>
                </a:cubicBezTo>
                <a:cubicBezTo>
                  <a:pt x="75" y="1959"/>
                  <a:pt x="80" y="1982"/>
                  <a:pt x="115" y="1999"/>
                </a:cubicBezTo>
                <a:cubicBezTo>
                  <a:pt x="176" y="2030"/>
                  <a:pt x="238" y="2052"/>
                  <a:pt x="308" y="2043"/>
                </a:cubicBezTo>
                <a:cubicBezTo>
                  <a:pt x="309" y="2043"/>
                  <a:pt x="310" y="2045"/>
                  <a:pt x="311" y="2046"/>
                </a:cubicBezTo>
                <a:cubicBezTo>
                  <a:pt x="283" y="2081"/>
                  <a:pt x="259" y="2121"/>
                  <a:pt x="240" y="2160"/>
                </a:cubicBezTo>
                <a:cubicBezTo>
                  <a:pt x="263" y="2160"/>
                  <a:pt x="263" y="2160"/>
                  <a:pt x="263" y="2160"/>
                </a:cubicBezTo>
                <a:cubicBezTo>
                  <a:pt x="288" y="2110"/>
                  <a:pt x="321" y="2066"/>
                  <a:pt x="362" y="2026"/>
                </a:cubicBezTo>
                <a:cubicBezTo>
                  <a:pt x="375" y="2013"/>
                  <a:pt x="388" y="2016"/>
                  <a:pt x="405" y="2023"/>
                </a:cubicBezTo>
                <a:cubicBezTo>
                  <a:pt x="373" y="2070"/>
                  <a:pt x="342" y="2115"/>
                  <a:pt x="312" y="2160"/>
                </a:cubicBezTo>
                <a:cubicBezTo>
                  <a:pt x="322" y="2160"/>
                  <a:pt x="322" y="2160"/>
                  <a:pt x="322" y="2160"/>
                </a:cubicBezTo>
                <a:cubicBezTo>
                  <a:pt x="356" y="2122"/>
                  <a:pt x="390" y="2082"/>
                  <a:pt x="430" y="2037"/>
                </a:cubicBezTo>
                <a:cubicBezTo>
                  <a:pt x="433" y="2088"/>
                  <a:pt x="418" y="2127"/>
                  <a:pt x="395" y="2160"/>
                </a:cubicBezTo>
                <a:cubicBezTo>
                  <a:pt x="421" y="2160"/>
                  <a:pt x="421" y="2160"/>
                  <a:pt x="421" y="2160"/>
                </a:cubicBezTo>
                <a:cubicBezTo>
                  <a:pt x="426" y="2153"/>
                  <a:pt x="432" y="2146"/>
                  <a:pt x="437" y="2139"/>
                </a:cubicBezTo>
                <a:cubicBezTo>
                  <a:pt x="438" y="2138"/>
                  <a:pt x="440" y="2138"/>
                  <a:pt x="444" y="2138"/>
                </a:cubicBezTo>
                <a:cubicBezTo>
                  <a:pt x="447" y="2145"/>
                  <a:pt x="449" y="2153"/>
                  <a:pt x="451" y="2160"/>
                </a:cubicBezTo>
                <a:cubicBezTo>
                  <a:pt x="472" y="2160"/>
                  <a:pt x="472" y="2160"/>
                  <a:pt x="472" y="2160"/>
                </a:cubicBezTo>
                <a:cubicBezTo>
                  <a:pt x="469" y="2146"/>
                  <a:pt x="467" y="2132"/>
                  <a:pt x="467" y="2120"/>
                </a:cubicBezTo>
                <a:cubicBezTo>
                  <a:pt x="468" y="2088"/>
                  <a:pt x="463" y="2049"/>
                  <a:pt x="504" y="2027"/>
                </a:cubicBezTo>
                <a:cubicBezTo>
                  <a:pt x="525" y="2065"/>
                  <a:pt x="525" y="2108"/>
                  <a:pt x="542" y="2146"/>
                </a:cubicBezTo>
                <a:cubicBezTo>
                  <a:pt x="555" y="2103"/>
                  <a:pt x="534" y="2064"/>
                  <a:pt x="532" y="2021"/>
                </a:cubicBezTo>
                <a:cubicBezTo>
                  <a:pt x="562" y="2031"/>
                  <a:pt x="584" y="2048"/>
                  <a:pt x="594" y="2075"/>
                </a:cubicBezTo>
                <a:cubicBezTo>
                  <a:pt x="605" y="2104"/>
                  <a:pt x="611" y="2132"/>
                  <a:pt x="613" y="2160"/>
                </a:cubicBezTo>
                <a:cubicBezTo>
                  <a:pt x="634" y="2160"/>
                  <a:pt x="634" y="2160"/>
                  <a:pt x="634" y="2160"/>
                </a:cubicBezTo>
                <a:cubicBezTo>
                  <a:pt x="634" y="2159"/>
                  <a:pt x="634" y="2158"/>
                  <a:pt x="634" y="2156"/>
                </a:cubicBezTo>
                <a:cubicBezTo>
                  <a:pt x="632" y="2075"/>
                  <a:pt x="595" y="2009"/>
                  <a:pt x="525" y="1954"/>
                </a:cubicBezTo>
                <a:cubicBezTo>
                  <a:pt x="629" y="1897"/>
                  <a:pt x="732" y="1862"/>
                  <a:pt x="850" y="1864"/>
                </a:cubicBezTo>
                <a:cubicBezTo>
                  <a:pt x="765" y="1944"/>
                  <a:pt x="729" y="2037"/>
                  <a:pt x="749" y="2149"/>
                </a:cubicBezTo>
                <a:cubicBezTo>
                  <a:pt x="854" y="2177"/>
                  <a:pt x="1017" y="2048"/>
                  <a:pt x="1024" y="1885"/>
                </a:cubicBezTo>
                <a:cubicBezTo>
                  <a:pt x="1101" y="1909"/>
                  <a:pt x="1170" y="1941"/>
                  <a:pt x="1223" y="2002"/>
                </a:cubicBezTo>
                <a:cubicBezTo>
                  <a:pt x="1239" y="2021"/>
                  <a:pt x="1251" y="2042"/>
                  <a:pt x="1279" y="2048"/>
                </a:cubicBezTo>
                <a:cubicBezTo>
                  <a:pt x="1287" y="2049"/>
                  <a:pt x="1295" y="2058"/>
                  <a:pt x="1300" y="2066"/>
                </a:cubicBezTo>
                <a:cubicBezTo>
                  <a:pt x="1321" y="2097"/>
                  <a:pt x="1339" y="2128"/>
                  <a:pt x="1356" y="2160"/>
                </a:cubicBezTo>
                <a:cubicBezTo>
                  <a:pt x="1384" y="2160"/>
                  <a:pt x="1384" y="2160"/>
                  <a:pt x="1384" y="2160"/>
                </a:cubicBezTo>
                <a:cubicBezTo>
                  <a:pt x="1380" y="2144"/>
                  <a:pt x="1380" y="2126"/>
                  <a:pt x="1387" y="2104"/>
                </a:cubicBezTo>
                <a:cubicBezTo>
                  <a:pt x="1364" y="2118"/>
                  <a:pt x="1352" y="2113"/>
                  <a:pt x="1345" y="2096"/>
                </a:cubicBezTo>
                <a:cubicBezTo>
                  <a:pt x="1338" y="2082"/>
                  <a:pt x="1327" y="2070"/>
                  <a:pt x="1323" y="2056"/>
                </a:cubicBezTo>
                <a:cubicBezTo>
                  <a:pt x="1316" y="2033"/>
                  <a:pt x="1303" y="2020"/>
                  <a:pt x="1278" y="2019"/>
                </a:cubicBezTo>
                <a:cubicBezTo>
                  <a:pt x="1275" y="1974"/>
                  <a:pt x="1242" y="1957"/>
                  <a:pt x="1209" y="1941"/>
                </a:cubicBezTo>
                <a:cubicBezTo>
                  <a:pt x="1151" y="1913"/>
                  <a:pt x="1095" y="1880"/>
                  <a:pt x="1033" y="1863"/>
                </a:cubicBezTo>
                <a:cubicBezTo>
                  <a:pt x="1017" y="1858"/>
                  <a:pt x="1008" y="1851"/>
                  <a:pt x="1016" y="1834"/>
                </a:cubicBezTo>
                <a:cubicBezTo>
                  <a:pt x="1087" y="1842"/>
                  <a:pt x="1137" y="1894"/>
                  <a:pt x="1201" y="1918"/>
                </a:cubicBezTo>
                <a:cubicBezTo>
                  <a:pt x="1199" y="1908"/>
                  <a:pt x="1196" y="1899"/>
                  <a:pt x="1191" y="1893"/>
                </a:cubicBezTo>
                <a:cubicBezTo>
                  <a:pt x="1127" y="1821"/>
                  <a:pt x="1063" y="1749"/>
                  <a:pt x="998" y="1678"/>
                </a:cubicBezTo>
                <a:cubicBezTo>
                  <a:pt x="934" y="1610"/>
                  <a:pt x="883" y="1533"/>
                  <a:pt x="838" y="1453"/>
                </a:cubicBezTo>
                <a:cubicBezTo>
                  <a:pt x="829" y="1437"/>
                  <a:pt x="822" y="1421"/>
                  <a:pt x="814" y="1405"/>
                </a:cubicBezTo>
                <a:cubicBezTo>
                  <a:pt x="840" y="1432"/>
                  <a:pt x="858" y="1464"/>
                  <a:pt x="879" y="1493"/>
                </a:cubicBezTo>
                <a:cubicBezTo>
                  <a:pt x="950" y="1593"/>
                  <a:pt x="1030" y="1687"/>
                  <a:pt x="1112" y="1778"/>
                </a:cubicBezTo>
                <a:cubicBezTo>
                  <a:pt x="1180" y="1852"/>
                  <a:pt x="1250" y="1924"/>
                  <a:pt x="1319" y="1998"/>
                </a:cubicBezTo>
                <a:cubicBezTo>
                  <a:pt x="1365" y="2047"/>
                  <a:pt x="1404" y="2102"/>
                  <a:pt x="1437" y="2160"/>
                </a:cubicBezTo>
                <a:cubicBezTo>
                  <a:pt x="1461" y="2160"/>
                  <a:pt x="1461" y="2160"/>
                  <a:pt x="1461" y="2160"/>
                </a:cubicBezTo>
                <a:cubicBezTo>
                  <a:pt x="1426" y="2096"/>
                  <a:pt x="1382" y="2035"/>
                  <a:pt x="1330" y="1979"/>
                </a:cubicBezTo>
                <a:cubicBezTo>
                  <a:pt x="1321" y="1970"/>
                  <a:pt x="1314" y="1958"/>
                  <a:pt x="1303" y="1944"/>
                </a:cubicBezTo>
                <a:cubicBezTo>
                  <a:pt x="1313" y="1940"/>
                  <a:pt x="1320" y="1936"/>
                  <a:pt x="1328" y="1934"/>
                </a:cubicBezTo>
                <a:cubicBezTo>
                  <a:pt x="1407" y="1911"/>
                  <a:pt x="1449" y="1851"/>
                  <a:pt x="1476" y="1780"/>
                </a:cubicBezTo>
                <a:cubicBezTo>
                  <a:pt x="1491" y="1742"/>
                  <a:pt x="1495" y="1698"/>
                  <a:pt x="1498" y="1657"/>
                </a:cubicBezTo>
                <a:cubicBezTo>
                  <a:pt x="1500" y="1627"/>
                  <a:pt x="1493" y="1596"/>
                  <a:pt x="1489" y="1566"/>
                </a:cubicBezTo>
                <a:cubicBezTo>
                  <a:pt x="1437" y="1561"/>
                  <a:pt x="1407" y="1597"/>
                  <a:pt x="1366" y="1620"/>
                </a:cubicBezTo>
                <a:close/>
                <a:moveTo>
                  <a:pt x="1599" y="1070"/>
                </a:moveTo>
                <a:cubicBezTo>
                  <a:pt x="1541" y="1123"/>
                  <a:pt x="1476" y="1148"/>
                  <a:pt x="1402" y="1146"/>
                </a:cubicBezTo>
                <a:cubicBezTo>
                  <a:pt x="1366" y="1145"/>
                  <a:pt x="1330" y="1138"/>
                  <a:pt x="1305" y="1100"/>
                </a:cubicBezTo>
                <a:cubicBezTo>
                  <a:pt x="1364" y="1088"/>
                  <a:pt x="1422" y="1094"/>
                  <a:pt x="1474" y="1065"/>
                </a:cubicBezTo>
                <a:cubicBezTo>
                  <a:pt x="1434" y="1066"/>
                  <a:pt x="1395" y="1067"/>
                  <a:pt x="1346" y="1068"/>
                </a:cubicBezTo>
                <a:cubicBezTo>
                  <a:pt x="1383" y="1044"/>
                  <a:pt x="1412" y="1024"/>
                  <a:pt x="1442" y="1005"/>
                </a:cubicBezTo>
                <a:cubicBezTo>
                  <a:pt x="1446" y="1003"/>
                  <a:pt x="1451" y="1004"/>
                  <a:pt x="1455" y="1004"/>
                </a:cubicBezTo>
                <a:cubicBezTo>
                  <a:pt x="1509" y="1008"/>
                  <a:pt x="1559" y="1023"/>
                  <a:pt x="1599" y="1070"/>
                </a:cubicBezTo>
                <a:close/>
                <a:moveTo>
                  <a:pt x="1279" y="931"/>
                </a:moveTo>
                <a:cubicBezTo>
                  <a:pt x="1310" y="881"/>
                  <a:pt x="1347" y="837"/>
                  <a:pt x="1410" y="824"/>
                </a:cubicBezTo>
                <a:cubicBezTo>
                  <a:pt x="1447" y="817"/>
                  <a:pt x="1482" y="802"/>
                  <a:pt x="1529" y="810"/>
                </a:cubicBezTo>
                <a:cubicBezTo>
                  <a:pt x="1496" y="862"/>
                  <a:pt x="1483" y="919"/>
                  <a:pt x="1444" y="965"/>
                </a:cubicBezTo>
                <a:cubicBezTo>
                  <a:pt x="1406" y="1008"/>
                  <a:pt x="1365" y="1039"/>
                  <a:pt x="1297" y="1025"/>
                </a:cubicBezTo>
                <a:cubicBezTo>
                  <a:pt x="1308" y="1008"/>
                  <a:pt x="1314" y="994"/>
                  <a:pt x="1323" y="982"/>
                </a:cubicBezTo>
                <a:cubicBezTo>
                  <a:pt x="1333" y="970"/>
                  <a:pt x="1345" y="960"/>
                  <a:pt x="1355" y="949"/>
                </a:cubicBezTo>
                <a:cubicBezTo>
                  <a:pt x="1365" y="939"/>
                  <a:pt x="1374" y="929"/>
                  <a:pt x="1384" y="919"/>
                </a:cubicBezTo>
                <a:cubicBezTo>
                  <a:pt x="1334" y="934"/>
                  <a:pt x="1303" y="970"/>
                  <a:pt x="1272" y="1010"/>
                </a:cubicBezTo>
                <a:cubicBezTo>
                  <a:pt x="1255" y="979"/>
                  <a:pt x="1264" y="954"/>
                  <a:pt x="1279" y="931"/>
                </a:cubicBezTo>
                <a:close/>
                <a:moveTo>
                  <a:pt x="1092" y="1083"/>
                </a:moveTo>
                <a:cubicBezTo>
                  <a:pt x="1060" y="1069"/>
                  <a:pt x="1049" y="1049"/>
                  <a:pt x="1042" y="1025"/>
                </a:cubicBezTo>
                <a:cubicBezTo>
                  <a:pt x="1029" y="976"/>
                  <a:pt x="1033" y="929"/>
                  <a:pt x="1045" y="880"/>
                </a:cubicBezTo>
                <a:cubicBezTo>
                  <a:pt x="1054" y="845"/>
                  <a:pt x="1066" y="812"/>
                  <a:pt x="1097" y="783"/>
                </a:cubicBezTo>
                <a:cubicBezTo>
                  <a:pt x="1115" y="810"/>
                  <a:pt x="1133" y="833"/>
                  <a:pt x="1147" y="858"/>
                </a:cubicBezTo>
                <a:cubicBezTo>
                  <a:pt x="1175" y="906"/>
                  <a:pt x="1185" y="960"/>
                  <a:pt x="1179" y="1015"/>
                </a:cubicBezTo>
                <a:cubicBezTo>
                  <a:pt x="1175" y="1047"/>
                  <a:pt x="1163" y="1077"/>
                  <a:pt x="1126" y="1092"/>
                </a:cubicBezTo>
                <a:cubicBezTo>
                  <a:pt x="1106" y="1044"/>
                  <a:pt x="1120" y="990"/>
                  <a:pt x="1090" y="949"/>
                </a:cubicBezTo>
                <a:cubicBezTo>
                  <a:pt x="1091" y="992"/>
                  <a:pt x="1091" y="1034"/>
                  <a:pt x="1092" y="1083"/>
                </a:cubicBezTo>
                <a:close/>
                <a:moveTo>
                  <a:pt x="806" y="544"/>
                </a:moveTo>
                <a:cubicBezTo>
                  <a:pt x="810" y="497"/>
                  <a:pt x="850" y="480"/>
                  <a:pt x="883" y="458"/>
                </a:cubicBezTo>
                <a:cubicBezTo>
                  <a:pt x="901" y="447"/>
                  <a:pt x="923" y="439"/>
                  <a:pt x="948" y="449"/>
                </a:cubicBezTo>
                <a:cubicBezTo>
                  <a:pt x="932" y="494"/>
                  <a:pt x="915" y="534"/>
                  <a:pt x="904" y="575"/>
                </a:cubicBezTo>
                <a:cubicBezTo>
                  <a:pt x="895" y="611"/>
                  <a:pt x="876" y="639"/>
                  <a:pt x="856" y="667"/>
                </a:cubicBezTo>
                <a:cubicBezTo>
                  <a:pt x="839" y="689"/>
                  <a:pt x="816" y="704"/>
                  <a:pt x="784" y="702"/>
                </a:cubicBezTo>
                <a:cubicBezTo>
                  <a:pt x="800" y="676"/>
                  <a:pt x="813" y="653"/>
                  <a:pt x="827" y="630"/>
                </a:cubicBezTo>
                <a:cubicBezTo>
                  <a:pt x="809" y="642"/>
                  <a:pt x="796" y="658"/>
                  <a:pt x="780" y="672"/>
                </a:cubicBezTo>
                <a:cubicBezTo>
                  <a:pt x="766" y="686"/>
                  <a:pt x="752" y="703"/>
                  <a:pt x="725" y="694"/>
                </a:cubicBezTo>
                <a:cubicBezTo>
                  <a:pt x="742" y="669"/>
                  <a:pt x="758" y="647"/>
                  <a:pt x="772" y="624"/>
                </a:cubicBezTo>
                <a:cubicBezTo>
                  <a:pt x="787" y="599"/>
                  <a:pt x="780" y="565"/>
                  <a:pt x="806" y="544"/>
                </a:cubicBezTo>
                <a:close/>
                <a:moveTo>
                  <a:pt x="516" y="687"/>
                </a:moveTo>
                <a:cubicBezTo>
                  <a:pt x="464" y="643"/>
                  <a:pt x="427" y="588"/>
                  <a:pt x="406" y="523"/>
                </a:cubicBezTo>
                <a:cubicBezTo>
                  <a:pt x="403" y="514"/>
                  <a:pt x="404" y="505"/>
                  <a:pt x="404" y="499"/>
                </a:cubicBezTo>
                <a:cubicBezTo>
                  <a:pt x="439" y="504"/>
                  <a:pt x="471" y="510"/>
                  <a:pt x="503" y="514"/>
                </a:cubicBezTo>
                <a:cubicBezTo>
                  <a:pt x="532" y="517"/>
                  <a:pt x="557" y="526"/>
                  <a:pt x="574" y="543"/>
                </a:cubicBezTo>
                <a:cubicBezTo>
                  <a:pt x="579" y="575"/>
                  <a:pt x="583" y="603"/>
                  <a:pt x="588" y="634"/>
                </a:cubicBezTo>
                <a:cubicBezTo>
                  <a:pt x="560" y="618"/>
                  <a:pt x="537" y="604"/>
                  <a:pt x="514" y="591"/>
                </a:cubicBezTo>
                <a:cubicBezTo>
                  <a:pt x="540" y="625"/>
                  <a:pt x="580" y="645"/>
                  <a:pt x="594" y="688"/>
                </a:cubicBezTo>
                <a:cubicBezTo>
                  <a:pt x="560" y="709"/>
                  <a:pt x="541" y="709"/>
                  <a:pt x="516" y="687"/>
                </a:cubicBezTo>
                <a:close/>
                <a:moveTo>
                  <a:pt x="643" y="647"/>
                </a:moveTo>
                <a:cubicBezTo>
                  <a:pt x="640" y="646"/>
                  <a:pt x="638" y="644"/>
                  <a:pt x="636" y="642"/>
                </a:cubicBezTo>
                <a:cubicBezTo>
                  <a:pt x="594" y="580"/>
                  <a:pt x="587" y="516"/>
                  <a:pt x="619" y="448"/>
                </a:cubicBezTo>
                <a:cubicBezTo>
                  <a:pt x="641" y="400"/>
                  <a:pt x="666" y="353"/>
                  <a:pt x="677" y="295"/>
                </a:cubicBezTo>
                <a:cubicBezTo>
                  <a:pt x="694" y="322"/>
                  <a:pt x="713" y="347"/>
                  <a:pt x="727" y="376"/>
                </a:cubicBezTo>
                <a:cubicBezTo>
                  <a:pt x="752" y="427"/>
                  <a:pt x="770" y="482"/>
                  <a:pt x="769" y="541"/>
                </a:cubicBezTo>
                <a:cubicBezTo>
                  <a:pt x="768" y="609"/>
                  <a:pt x="746" y="640"/>
                  <a:pt x="685" y="656"/>
                </a:cubicBezTo>
                <a:cubicBezTo>
                  <a:pt x="690" y="610"/>
                  <a:pt x="701" y="564"/>
                  <a:pt x="688" y="517"/>
                </a:cubicBezTo>
                <a:cubicBezTo>
                  <a:pt x="676" y="562"/>
                  <a:pt x="678" y="610"/>
                  <a:pt x="654" y="651"/>
                </a:cubicBezTo>
                <a:cubicBezTo>
                  <a:pt x="648" y="649"/>
                  <a:pt x="645" y="649"/>
                  <a:pt x="643" y="647"/>
                </a:cubicBezTo>
                <a:close/>
                <a:moveTo>
                  <a:pt x="675" y="1129"/>
                </a:moveTo>
                <a:cubicBezTo>
                  <a:pt x="632" y="1105"/>
                  <a:pt x="592" y="1083"/>
                  <a:pt x="552" y="1061"/>
                </a:cubicBezTo>
                <a:cubicBezTo>
                  <a:pt x="550" y="1063"/>
                  <a:pt x="549" y="1065"/>
                  <a:pt x="547" y="1067"/>
                </a:cubicBezTo>
                <a:cubicBezTo>
                  <a:pt x="584" y="1096"/>
                  <a:pt x="621" y="1124"/>
                  <a:pt x="658" y="1153"/>
                </a:cubicBezTo>
                <a:cubicBezTo>
                  <a:pt x="630" y="1176"/>
                  <a:pt x="584" y="1178"/>
                  <a:pt x="514" y="1146"/>
                </a:cubicBezTo>
                <a:cubicBezTo>
                  <a:pt x="423" y="1105"/>
                  <a:pt x="366" y="1030"/>
                  <a:pt x="345" y="928"/>
                </a:cubicBezTo>
                <a:cubicBezTo>
                  <a:pt x="462" y="897"/>
                  <a:pt x="596" y="958"/>
                  <a:pt x="658" y="1048"/>
                </a:cubicBezTo>
                <a:cubicBezTo>
                  <a:pt x="673" y="1070"/>
                  <a:pt x="683" y="1096"/>
                  <a:pt x="675" y="1129"/>
                </a:cubicBezTo>
                <a:close/>
                <a:moveTo>
                  <a:pt x="679" y="1019"/>
                </a:moveTo>
                <a:cubicBezTo>
                  <a:pt x="655" y="948"/>
                  <a:pt x="652" y="879"/>
                  <a:pt x="660" y="810"/>
                </a:cubicBezTo>
                <a:cubicBezTo>
                  <a:pt x="688" y="929"/>
                  <a:pt x="693" y="985"/>
                  <a:pt x="679" y="1019"/>
                </a:cubicBezTo>
                <a:close/>
                <a:moveTo>
                  <a:pt x="720" y="989"/>
                </a:moveTo>
                <a:cubicBezTo>
                  <a:pt x="729" y="972"/>
                  <a:pt x="738" y="953"/>
                  <a:pt x="751" y="939"/>
                </a:cubicBezTo>
                <a:cubicBezTo>
                  <a:pt x="783" y="906"/>
                  <a:pt x="820" y="879"/>
                  <a:pt x="870" y="874"/>
                </a:cubicBezTo>
                <a:cubicBezTo>
                  <a:pt x="915" y="968"/>
                  <a:pt x="845" y="1144"/>
                  <a:pt x="763" y="1145"/>
                </a:cubicBezTo>
                <a:cubicBezTo>
                  <a:pt x="754" y="1084"/>
                  <a:pt x="788" y="1033"/>
                  <a:pt x="806" y="972"/>
                </a:cubicBezTo>
                <a:cubicBezTo>
                  <a:pt x="763" y="1015"/>
                  <a:pt x="756" y="1070"/>
                  <a:pt x="735" y="1119"/>
                </a:cubicBezTo>
                <a:cubicBezTo>
                  <a:pt x="698" y="1075"/>
                  <a:pt x="699" y="1032"/>
                  <a:pt x="720" y="989"/>
                </a:cubicBezTo>
                <a:close/>
                <a:moveTo>
                  <a:pt x="111" y="1967"/>
                </a:moveTo>
                <a:cubicBezTo>
                  <a:pt x="162" y="1899"/>
                  <a:pt x="321" y="1874"/>
                  <a:pt x="384" y="1923"/>
                </a:cubicBezTo>
                <a:cubicBezTo>
                  <a:pt x="336" y="1929"/>
                  <a:pt x="286" y="1936"/>
                  <a:pt x="236" y="1943"/>
                </a:cubicBezTo>
                <a:cubicBezTo>
                  <a:pt x="236" y="1945"/>
                  <a:pt x="236" y="1948"/>
                  <a:pt x="236" y="1951"/>
                </a:cubicBezTo>
                <a:cubicBezTo>
                  <a:pt x="291" y="1956"/>
                  <a:pt x="348" y="1935"/>
                  <a:pt x="403" y="1954"/>
                </a:cubicBezTo>
                <a:cubicBezTo>
                  <a:pt x="319" y="2053"/>
                  <a:pt x="201" y="2036"/>
                  <a:pt x="111" y="1967"/>
                </a:cubicBezTo>
                <a:close/>
                <a:moveTo>
                  <a:pt x="650" y="1555"/>
                </a:moveTo>
                <a:cubicBezTo>
                  <a:pt x="657" y="1555"/>
                  <a:pt x="663" y="1554"/>
                  <a:pt x="670" y="1555"/>
                </a:cubicBezTo>
                <a:cubicBezTo>
                  <a:pt x="681" y="1556"/>
                  <a:pt x="692" y="1557"/>
                  <a:pt x="703" y="1560"/>
                </a:cubicBezTo>
                <a:cubicBezTo>
                  <a:pt x="797" y="1581"/>
                  <a:pt x="866" y="1637"/>
                  <a:pt x="917" y="1716"/>
                </a:cubicBezTo>
                <a:cubicBezTo>
                  <a:pt x="925" y="1727"/>
                  <a:pt x="926" y="1742"/>
                  <a:pt x="929" y="1755"/>
                </a:cubicBezTo>
                <a:cubicBezTo>
                  <a:pt x="927" y="1756"/>
                  <a:pt x="924" y="1758"/>
                  <a:pt x="922" y="1759"/>
                </a:cubicBezTo>
                <a:cubicBezTo>
                  <a:pt x="872" y="1725"/>
                  <a:pt x="822" y="1691"/>
                  <a:pt x="772" y="1657"/>
                </a:cubicBezTo>
                <a:cubicBezTo>
                  <a:pt x="810" y="1713"/>
                  <a:pt x="877" y="1738"/>
                  <a:pt x="919" y="1798"/>
                </a:cubicBezTo>
                <a:cubicBezTo>
                  <a:pt x="798" y="1814"/>
                  <a:pt x="651" y="1667"/>
                  <a:pt x="650" y="1555"/>
                </a:cubicBezTo>
                <a:close/>
                <a:moveTo>
                  <a:pt x="702" y="1859"/>
                </a:moveTo>
                <a:cubicBezTo>
                  <a:pt x="649" y="1873"/>
                  <a:pt x="599" y="1894"/>
                  <a:pt x="541" y="1915"/>
                </a:cubicBezTo>
                <a:cubicBezTo>
                  <a:pt x="623" y="1853"/>
                  <a:pt x="803" y="1801"/>
                  <a:pt x="864" y="1834"/>
                </a:cubicBezTo>
                <a:cubicBezTo>
                  <a:pt x="811" y="1842"/>
                  <a:pt x="756" y="1846"/>
                  <a:pt x="702" y="1859"/>
                </a:cubicBezTo>
                <a:close/>
                <a:moveTo>
                  <a:pt x="941" y="2040"/>
                </a:moveTo>
                <a:cubicBezTo>
                  <a:pt x="899" y="2099"/>
                  <a:pt x="835" y="2120"/>
                  <a:pt x="768" y="2137"/>
                </a:cubicBezTo>
                <a:cubicBezTo>
                  <a:pt x="752" y="2030"/>
                  <a:pt x="812" y="1900"/>
                  <a:pt x="887" y="1877"/>
                </a:cubicBezTo>
                <a:cubicBezTo>
                  <a:pt x="901" y="1879"/>
                  <a:pt x="916" y="1882"/>
                  <a:pt x="932" y="1885"/>
                </a:cubicBezTo>
                <a:cubicBezTo>
                  <a:pt x="917" y="1940"/>
                  <a:pt x="880" y="1978"/>
                  <a:pt x="852" y="2027"/>
                </a:cubicBezTo>
                <a:cubicBezTo>
                  <a:pt x="891" y="2002"/>
                  <a:pt x="926" y="1962"/>
                  <a:pt x="954" y="1907"/>
                </a:cubicBezTo>
                <a:cubicBezTo>
                  <a:pt x="971" y="1959"/>
                  <a:pt x="968" y="2002"/>
                  <a:pt x="941" y="2040"/>
                </a:cubicBezTo>
                <a:close/>
                <a:moveTo>
                  <a:pt x="1054" y="1292"/>
                </a:moveTo>
                <a:cubicBezTo>
                  <a:pt x="1039" y="1350"/>
                  <a:pt x="1026" y="1402"/>
                  <a:pt x="1013" y="1455"/>
                </a:cubicBezTo>
                <a:cubicBezTo>
                  <a:pt x="1010" y="1402"/>
                  <a:pt x="1029" y="1331"/>
                  <a:pt x="1054" y="1292"/>
                </a:cubicBezTo>
                <a:close/>
                <a:moveTo>
                  <a:pt x="1283" y="1815"/>
                </a:moveTo>
                <a:cubicBezTo>
                  <a:pt x="1263" y="1747"/>
                  <a:pt x="1242" y="1681"/>
                  <a:pt x="1237" y="1600"/>
                </a:cubicBezTo>
                <a:cubicBezTo>
                  <a:pt x="1231" y="1619"/>
                  <a:pt x="1226" y="1628"/>
                  <a:pt x="1227" y="1637"/>
                </a:cubicBezTo>
                <a:cubicBezTo>
                  <a:pt x="1234" y="1698"/>
                  <a:pt x="1242" y="1758"/>
                  <a:pt x="1250" y="1824"/>
                </a:cubicBezTo>
                <a:cubicBezTo>
                  <a:pt x="1241" y="1819"/>
                  <a:pt x="1233" y="1817"/>
                  <a:pt x="1227" y="1812"/>
                </a:cubicBezTo>
                <a:cubicBezTo>
                  <a:pt x="1188" y="1776"/>
                  <a:pt x="1161" y="1733"/>
                  <a:pt x="1154" y="1679"/>
                </a:cubicBezTo>
                <a:cubicBezTo>
                  <a:pt x="1152" y="1655"/>
                  <a:pt x="1152" y="1632"/>
                  <a:pt x="1150" y="1608"/>
                </a:cubicBezTo>
                <a:cubicBezTo>
                  <a:pt x="1141" y="1518"/>
                  <a:pt x="1181" y="1447"/>
                  <a:pt x="1236" y="1377"/>
                </a:cubicBezTo>
                <a:cubicBezTo>
                  <a:pt x="1255" y="1404"/>
                  <a:pt x="1274" y="1428"/>
                  <a:pt x="1290" y="1454"/>
                </a:cubicBezTo>
                <a:cubicBezTo>
                  <a:pt x="1346" y="1550"/>
                  <a:pt x="1359" y="1653"/>
                  <a:pt x="1338" y="1761"/>
                </a:cubicBezTo>
                <a:cubicBezTo>
                  <a:pt x="1333" y="1786"/>
                  <a:pt x="1316" y="1809"/>
                  <a:pt x="1283" y="1815"/>
                </a:cubicBezTo>
                <a:close/>
                <a:moveTo>
                  <a:pt x="1467" y="1738"/>
                </a:moveTo>
                <a:cubicBezTo>
                  <a:pt x="1457" y="1776"/>
                  <a:pt x="1445" y="1813"/>
                  <a:pt x="1416" y="1842"/>
                </a:cubicBezTo>
                <a:cubicBezTo>
                  <a:pt x="1393" y="1864"/>
                  <a:pt x="1377" y="1869"/>
                  <a:pt x="1347" y="1863"/>
                </a:cubicBezTo>
                <a:cubicBezTo>
                  <a:pt x="1360" y="1805"/>
                  <a:pt x="1417" y="1763"/>
                  <a:pt x="1413" y="1690"/>
                </a:cubicBezTo>
                <a:cubicBezTo>
                  <a:pt x="1401" y="1713"/>
                  <a:pt x="1393" y="1728"/>
                  <a:pt x="1384" y="1746"/>
                </a:cubicBezTo>
                <a:cubicBezTo>
                  <a:pt x="1358" y="1660"/>
                  <a:pt x="1384" y="1612"/>
                  <a:pt x="1469" y="1588"/>
                </a:cubicBezTo>
                <a:cubicBezTo>
                  <a:pt x="1483" y="1633"/>
                  <a:pt x="1482" y="1679"/>
                  <a:pt x="1467" y="1738"/>
                </a:cubicBezTo>
                <a:close/>
              </a:path>
            </a:pathLst>
          </a:custGeom>
          <a:solidFill>
            <a:schemeClr val="accent1">
              <a:lumMod val="75000"/>
            </a:schemeClr>
          </a:solidFill>
          <a:ln>
            <a:noFill/>
          </a:ln>
        </p:spPr>
      </p:sp>
      <p:grpSp>
        <p:nvGrpSpPr>
          <p:cNvPr id="9" name="Group 8" title="Text Container Shape"/>
          <p:cNvGrpSpPr/>
          <p:nvPr/>
        </p:nvGrpSpPr>
        <p:grpSpPr>
          <a:xfrm>
            <a:off x="2452688" y="1262063"/>
            <a:ext cx="7286625" cy="4333875"/>
            <a:chOff x="2452688" y="1262063"/>
            <a:chExt cx="7286625" cy="4333875"/>
          </a:xfrm>
        </p:grpSpPr>
        <p:sp>
          <p:nvSpPr>
            <p:cNvPr id="175" name="Freeform 159"/>
            <p:cNvSpPr/>
            <p:nvPr/>
          </p:nvSpPr>
          <p:spPr bwMode="auto">
            <a:xfrm>
              <a:off x="2452688" y="1262063"/>
              <a:ext cx="7286625" cy="4333875"/>
            </a:xfrm>
            <a:custGeom>
              <a:avLst/>
              <a:gdLst/>
              <a:ahLst/>
              <a:cxnLst/>
              <a:rect l="0" t="0" r="r" b="b"/>
              <a:pathLst>
                <a:path w="4590" h="2730">
                  <a:moveTo>
                    <a:pt x="200" y="0"/>
                  </a:moveTo>
                  <a:lnTo>
                    <a:pt x="4390" y="0"/>
                  </a:lnTo>
                  <a:lnTo>
                    <a:pt x="4430" y="4"/>
                  </a:lnTo>
                  <a:lnTo>
                    <a:pt x="4468" y="15"/>
                  </a:lnTo>
                  <a:lnTo>
                    <a:pt x="4501" y="33"/>
                  </a:lnTo>
                  <a:lnTo>
                    <a:pt x="4532" y="59"/>
                  </a:lnTo>
                  <a:lnTo>
                    <a:pt x="4555" y="88"/>
                  </a:lnTo>
                  <a:lnTo>
                    <a:pt x="4575" y="123"/>
                  </a:lnTo>
                  <a:lnTo>
                    <a:pt x="4586" y="160"/>
                  </a:lnTo>
                  <a:lnTo>
                    <a:pt x="4590" y="201"/>
                  </a:lnTo>
                  <a:lnTo>
                    <a:pt x="4590" y="2529"/>
                  </a:lnTo>
                  <a:lnTo>
                    <a:pt x="4586" y="2570"/>
                  </a:lnTo>
                  <a:lnTo>
                    <a:pt x="4575" y="2607"/>
                  </a:lnTo>
                  <a:lnTo>
                    <a:pt x="4555" y="2642"/>
                  </a:lnTo>
                  <a:lnTo>
                    <a:pt x="4532" y="2672"/>
                  </a:lnTo>
                  <a:lnTo>
                    <a:pt x="4501" y="2697"/>
                  </a:lnTo>
                  <a:lnTo>
                    <a:pt x="4468" y="2715"/>
                  </a:lnTo>
                  <a:lnTo>
                    <a:pt x="4430" y="2726"/>
                  </a:lnTo>
                  <a:lnTo>
                    <a:pt x="4390" y="2730"/>
                  </a:lnTo>
                  <a:lnTo>
                    <a:pt x="200" y="2730"/>
                  </a:lnTo>
                  <a:lnTo>
                    <a:pt x="160" y="2726"/>
                  </a:lnTo>
                  <a:lnTo>
                    <a:pt x="122" y="2715"/>
                  </a:lnTo>
                  <a:lnTo>
                    <a:pt x="89" y="2697"/>
                  </a:lnTo>
                  <a:lnTo>
                    <a:pt x="58" y="2672"/>
                  </a:lnTo>
                  <a:lnTo>
                    <a:pt x="35" y="2642"/>
                  </a:lnTo>
                  <a:lnTo>
                    <a:pt x="15" y="2607"/>
                  </a:lnTo>
                  <a:lnTo>
                    <a:pt x="4" y="2570"/>
                  </a:lnTo>
                  <a:lnTo>
                    <a:pt x="0" y="2529"/>
                  </a:lnTo>
                  <a:lnTo>
                    <a:pt x="0" y="201"/>
                  </a:lnTo>
                  <a:lnTo>
                    <a:pt x="4" y="160"/>
                  </a:lnTo>
                  <a:lnTo>
                    <a:pt x="15" y="123"/>
                  </a:lnTo>
                  <a:lnTo>
                    <a:pt x="35" y="88"/>
                  </a:lnTo>
                  <a:lnTo>
                    <a:pt x="58" y="59"/>
                  </a:lnTo>
                  <a:lnTo>
                    <a:pt x="89" y="33"/>
                  </a:lnTo>
                  <a:lnTo>
                    <a:pt x="122" y="15"/>
                  </a:lnTo>
                  <a:lnTo>
                    <a:pt x="160" y="4"/>
                  </a:lnTo>
                  <a:lnTo>
                    <a:pt x="200" y="0"/>
                  </a:lnTo>
                  <a:close/>
                </a:path>
              </a:pathLst>
            </a:custGeom>
            <a:solidFill>
              <a:schemeClr val="bg2"/>
            </a:solidFill>
            <a:ln w="0">
              <a:noFill/>
              <a:prstDash val="solid"/>
              <a:round/>
              <a:headEnd/>
              <a:tailEnd/>
            </a:ln>
          </p:spPr>
        </p:sp>
        <p:sp>
          <p:nvSpPr>
            <p:cNvPr id="180" name="Freeform 164"/>
            <p:cNvSpPr>
              <a:spLocks noEditPoints="1"/>
            </p:cNvSpPr>
            <p:nvPr/>
          </p:nvSpPr>
          <p:spPr bwMode="auto">
            <a:xfrm>
              <a:off x="2643188" y="1452563"/>
              <a:ext cx="6905625" cy="3952875"/>
            </a:xfrm>
            <a:custGeom>
              <a:avLst/>
              <a:gdLst/>
              <a:ahLst/>
              <a:cxnLst/>
              <a:rect l="0" t="0" r="r" b="b"/>
              <a:pathLst>
                <a:path w="4350" h="2490">
                  <a:moveTo>
                    <a:pt x="80" y="28"/>
                  </a:moveTo>
                  <a:lnTo>
                    <a:pt x="63" y="30"/>
                  </a:lnTo>
                  <a:lnTo>
                    <a:pt x="50" y="38"/>
                  </a:lnTo>
                  <a:lnTo>
                    <a:pt x="38" y="49"/>
                  </a:lnTo>
                  <a:lnTo>
                    <a:pt x="30" y="63"/>
                  </a:lnTo>
                  <a:lnTo>
                    <a:pt x="28" y="79"/>
                  </a:lnTo>
                  <a:lnTo>
                    <a:pt x="28" y="2411"/>
                  </a:lnTo>
                  <a:lnTo>
                    <a:pt x="30" y="2427"/>
                  </a:lnTo>
                  <a:lnTo>
                    <a:pt x="38" y="2441"/>
                  </a:lnTo>
                  <a:lnTo>
                    <a:pt x="50" y="2452"/>
                  </a:lnTo>
                  <a:lnTo>
                    <a:pt x="63" y="2460"/>
                  </a:lnTo>
                  <a:lnTo>
                    <a:pt x="80" y="2462"/>
                  </a:lnTo>
                  <a:lnTo>
                    <a:pt x="4270" y="2462"/>
                  </a:lnTo>
                  <a:lnTo>
                    <a:pt x="4287" y="2460"/>
                  </a:lnTo>
                  <a:lnTo>
                    <a:pt x="4300" y="2452"/>
                  </a:lnTo>
                  <a:lnTo>
                    <a:pt x="4312" y="2441"/>
                  </a:lnTo>
                  <a:lnTo>
                    <a:pt x="4320" y="2427"/>
                  </a:lnTo>
                  <a:lnTo>
                    <a:pt x="4322" y="2411"/>
                  </a:lnTo>
                  <a:lnTo>
                    <a:pt x="4322" y="79"/>
                  </a:lnTo>
                  <a:lnTo>
                    <a:pt x="4320" y="63"/>
                  </a:lnTo>
                  <a:lnTo>
                    <a:pt x="4312" y="49"/>
                  </a:lnTo>
                  <a:lnTo>
                    <a:pt x="4300" y="38"/>
                  </a:lnTo>
                  <a:lnTo>
                    <a:pt x="4287" y="30"/>
                  </a:lnTo>
                  <a:lnTo>
                    <a:pt x="4270" y="28"/>
                  </a:lnTo>
                  <a:lnTo>
                    <a:pt x="80" y="28"/>
                  </a:lnTo>
                  <a:close/>
                  <a:moveTo>
                    <a:pt x="80" y="0"/>
                  </a:moveTo>
                  <a:lnTo>
                    <a:pt x="4270" y="0"/>
                  </a:lnTo>
                  <a:lnTo>
                    <a:pt x="4295" y="4"/>
                  </a:lnTo>
                  <a:lnTo>
                    <a:pt x="4317" y="16"/>
                  </a:lnTo>
                  <a:lnTo>
                    <a:pt x="4334" y="33"/>
                  </a:lnTo>
                  <a:lnTo>
                    <a:pt x="4346" y="54"/>
                  </a:lnTo>
                  <a:lnTo>
                    <a:pt x="4350" y="79"/>
                  </a:lnTo>
                  <a:lnTo>
                    <a:pt x="4350" y="2411"/>
                  </a:lnTo>
                  <a:lnTo>
                    <a:pt x="4346" y="2436"/>
                  </a:lnTo>
                  <a:lnTo>
                    <a:pt x="4334" y="2457"/>
                  </a:lnTo>
                  <a:lnTo>
                    <a:pt x="4317" y="2474"/>
                  </a:lnTo>
                  <a:lnTo>
                    <a:pt x="4295" y="2486"/>
                  </a:lnTo>
                  <a:lnTo>
                    <a:pt x="4270" y="2490"/>
                  </a:lnTo>
                  <a:lnTo>
                    <a:pt x="80" y="2490"/>
                  </a:lnTo>
                  <a:lnTo>
                    <a:pt x="55" y="2486"/>
                  </a:lnTo>
                  <a:lnTo>
                    <a:pt x="33" y="2474"/>
                  </a:lnTo>
                  <a:lnTo>
                    <a:pt x="16" y="2457"/>
                  </a:lnTo>
                  <a:lnTo>
                    <a:pt x="4" y="2436"/>
                  </a:lnTo>
                  <a:lnTo>
                    <a:pt x="0" y="2411"/>
                  </a:lnTo>
                  <a:lnTo>
                    <a:pt x="0" y="79"/>
                  </a:lnTo>
                  <a:lnTo>
                    <a:pt x="4" y="54"/>
                  </a:lnTo>
                  <a:lnTo>
                    <a:pt x="16" y="33"/>
                  </a:lnTo>
                  <a:lnTo>
                    <a:pt x="33" y="16"/>
                  </a:lnTo>
                  <a:lnTo>
                    <a:pt x="55" y="4"/>
                  </a:lnTo>
                  <a:lnTo>
                    <a:pt x="80" y="0"/>
                  </a:lnTo>
                  <a:close/>
                </a:path>
              </a:pathLst>
            </a:custGeom>
            <a:solidFill>
              <a:schemeClr val="accent1"/>
            </a:solidFill>
            <a:ln w="0">
              <a:noFill/>
              <a:prstDash val="solid"/>
              <a:round/>
              <a:headEnd/>
              <a:tailEnd/>
            </a:ln>
          </p:spPr>
        </p:sp>
        <p:cxnSp>
          <p:nvCxnSpPr>
            <p:cNvPr id="185" name="Straight Connector 184"/>
            <p:cNvCxnSpPr/>
            <p:nvPr/>
          </p:nvCxnSpPr>
          <p:spPr>
            <a:xfrm>
              <a:off x="5410200" y="3862794"/>
              <a:ext cx="13716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a:xfrm>
            <a:off x="8984743" y="6296730"/>
            <a:ext cx="2743200" cy="365125"/>
          </a:xfrm>
        </p:spPr>
        <p:txBody>
          <a:bodyPr/>
          <a:lstStyle>
            <a:lvl1pPr>
              <a:defRPr>
                <a:solidFill>
                  <a:schemeClr val="bg2"/>
                </a:solidFill>
              </a:defRPr>
            </a:lvl1pPr>
          </a:lstStyle>
          <a:p>
            <a:fld id="{1555EDF9-3D79-45DA-8367-2F63551C4C7D}" type="datetimeFigureOut">
              <a:rPr lang="en-US" smtClean="0"/>
              <a:t>5/26/2020</a:t>
            </a:fld>
            <a:endParaRPr lang="en-US" dirty="0"/>
          </a:p>
        </p:txBody>
      </p:sp>
      <p:sp>
        <p:nvSpPr>
          <p:cNvPr id="5" name="Footer Placeholder 4"/>
          <p:cNvSpPr>
            <a:spLocks noGrp="1"/>
          </p:cNvSpPr>
          <p:nvPr>
            <p:ph type="ftr" sz="quarter" idx="11"/>
          </p:nvPr>
        </p:nvSpPr>
        <p:spPr>
          <a:xfrm>
            <a:off x="4040910" y="6296730"/>
            <a:ext cx="4114800" cy="365125"/>
          </a:xfrm>
        </p:spPr>
        <p:txBody>
          <a:bodyPr/>
          <a:lstStyle>
            <a:lvl1pPr algn="ctr">
              <a:defRPr>
                <a:solidFill>
                  <a:schemeClr val="bg2"/>
                </a:solidFill>
              </a:defRPr>
            </a:lvl1pPr>
          </a:lstStyle>
          <a:p>
            <a:endParaRPr lang="en-US" dirty="0"/>
          </a:p>
        </p:txBody>
      </p:sp>
      <p:sp>
        <p:nvSpPr>
          <p:cNvPr id="6" name="Slide Number Placeholder 5"/>
          <p:cNvSpPr>
            <a:spLocks noGrp="1"/>
          </p:cNvSpPr>
          <p:nvPr>
            <p:ph type="sldNum" sz="quarter" idx="12"/>
          </p:nvPr>
        </p:nvSpPr>
        <p:spPr>
          <a:xfrm>
            <a:off x="464076" y="6296730"/>
            <a:ext cx="2781542" cy="365125"/>
          </a:xfrm>
        </p:spPr>
        <p:txBody>
          <a:bodyPr anchor="ctr"/>
          <a:lstStyle>
            <a:lvl1pPr algn="l">
              <a:defRPr sz="1200">
                <a:solidFill>
                  <a:schemeClr val="bg2"/>
                </a:solidFill>
              </a:defRPr>
            </a:lvl1pPr>
          </a:lstStyle>
          <a:p>
            <a:fld id="{3352CBF5-17B8-4387-88A6-ABF9F8C64D5A}" type="slidenum">
              <a:rPr lang="en-US" smtClean="0"/>
              <a:t>‹#›</a:t>
            </a:fld>
            <a:endParaRPr lang="en-US" dirty="0"/>
          </a:p>
        </p:txBody>
      </p:sp>
      <p:sp>
        <p:nvSpPr>
          <p:cNvPr id="2" name="Title 1"/>
          <p:cNvSpPr>
            <a:spLocks noGrp="1"/>
          </p:cNvSpPr>
          <p:nvPr>
            <p:ph type="title"/>
          </p:nvPr>
        </p:nvSpPr>
        <p:spPr>
          <a:xfrm>
            <a:off x="3162301" y="1830579"/>
            <a:ext cx="5859724" cy="1841715"/>
          </a:xfrm>
        </p:spPr>
        <p:txBody>
          <a:bodyPr anchor="t">
            <a:normAutofit/>
          </a:bodyPr>
          <a:lstStyle>
            <a:lvl1pPr algn="ctr">
              <a:lnSpc>
                <a:spcPct val="105000"/>
              </a:lnSpc>
              <a:defRPr sz="39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3814584" y="4176131"/>
            <a:ext cx="4566474" cy="1038807"/>
          </a:xfrm>
        </p:spPr>
        <p:txBody>
          <a:bodyPr>
            <a:normAutofit/>
          </a:bodyPr>
          <a:lstStyle>
            <a:lvl1pPr marL="0" indent="0" algn="ctr">
              <a:lnSpc>
                <a:spcPct val="130000"/>
              </a:lnSpc>
              <a:spcBef>
                <a:spcPts val="0"/>
              </a:spcBef>
              <a:buNone/>
              <a:defRPr sz="2000" baseline="0">
                <a:solidFill>
                  <a:schemeClr val="tx2">
                    <a:lumMod val="75000"/>
                    <a:lumOff val="2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8190155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933699"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543751" y="2438399"/>
            <a:ext cx="4160520"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424676646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05784" y="566928"/>
            <a:ext cx="8898488"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933699"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933699"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43751" y="2456408"/>
            <a:ext cx="4160520" cy="823912"/>
          </a:xfrm>
        </p:spPr>
        <p:txBody>
          <a:bodyPr anchor="b"/>
          <a:lstStyle>
            <a:lvl1pPr marL="0" indent="0">
              <a:lnSpc>
                <a:spcPct val="99000"/>
              </a:lnSpc>
              <a:buNone/>
              <a:defRPr sz="2400" b="0" baseline="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543751" y="3316639"/>
            <a:ext cx="4160520"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1095474278"/>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22120516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6"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2220837815"/>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07"/>
            <a:ext cx="3227715" cy="1687924"/>
          </a:xfrm>
        </p:spPr>
        <p:txBody>
          <a:bodyPr anchor="b">
            <a:normAutofit/>
          </a:bodyPr>
          <a:lstStyle>
            <a:lvl1pPr>
              <a:lnSpc>
                <a:spcPct val="104000"/>
              </a:lnSpc>
              <a:defRPr sz="3400"/>
            </a:lvl1pPr>
          </a:lstStyle>
          <a:p>
            <a:r>
              <a:rPr lang="en-US"/>
              <a:t>Click to edit Master title style</a:t>
            </a:r>
            <a:endParaRPr lang="en-US" dirty="0"/>
          </a:p>
        </p:txBody>
      </p:sp>
      <p:sp>
        <p:nvSpPr>
          <p:cNvPr id="3" name="Content Placeholder 2"/>
          <p:cNvSpPr>
            <a:spLocks noGrp="1"/>
          </p:cNvSpPr>
          <p:nvPr>
            <p:ph idx="1"/>
          </p:nvPr>
        </p:nvSpPr>
        <p:spPr>
          <a:xfrm>
            <a:off x="487730" y="441414"/>
            <a:ext cx="7597040" cy="5654586"/>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76488" y="3223803"/>
            <a:ext cx="3227715" cy="2872197"/>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555" y="6286500"/>
            <a:ext cx="3227715" cy="365125"/>
          </a:xfrm>
        </p:spPr>
        <p:txBody>
          <a:bodyPr/>
          <a:lstStyle>
            <a:lvl1pPr algn="l">
              <a:defRPr/>
            </a:lvl1pPr>
          </a:lstStyle>
          <a:p>
            <a:fld id="{1555EDF9-3D79-45DA-8367-2F63551C4C7D}" type="datetimeFigureOut">
              <a:rPr lang="en-US" smtClean="0"/>
              <a:t>5/26/2020</a:t>
            </a:fld>
            <a:endParaRPr lang="en-US" dirty="0"/>
          </a:p>
        </p:txBody>
      </p:sp>
      <p:sp>
        <p:nvSpPr>
          <p:cNvPr id="6" name="Footer Placeholder 5"/>
          <p:cNvSpPr>
            <a:spLocks noGrp="1"/>
          </p:cNvSpPr>
          <p:nvPr>
            <p:ph type="ftr" sz="quarter" idx="11"/>
          </p:nvPr>
        </p:nvSpPr>
        <p:spPr>
          <a:xfrm>
            <a:off x="487730" y="6286500"/>
            <a:ext cx="7597040"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4"/>
            <a:ext cx="3227715" cy="816481"/>
          </a:xfrm>
        </p:spPr>
        <p:txBody>
          <a:bodyPr anchor="t"/>
          <a:lstStyle>
            <a:lvl1pPr algn="l">
              <a:defRPr sz="4400"/>
            </a:lvl1pPr>
          </a:lstStyle>
          <a:p>
            <a:fld id="{3352CBF5-17B8-4387-88A6-ABF9F8C64D5A}" type="slidenum">
              <a:rPr lang="en-US" smtClean="0"/>
              <a:t>‹#›</a:t>
            </a:fld>
            <a:endParaRPr lang="en-US" dirty="0"/>
          </a:p>
        </p:txBody>
      </p:sp>
    </p:spTree>
    <p:extLst>
      <p:ext uri="{BB962C8B-B14F-4D97-AF65-F5344CB8AC3E}">
        <p14:creationId xmlns:p14="http://schemas.microsoft.com/office/powerpoint/2010/main" val="3793492059"/>
      </p:ext>
    </p:extLst>
  </p:cSld>
  <p:clrMapOvr>
    <a:masterClrMapping/>
  </p:clrMapOvr>
  <p:extLst>
    <p:ext uri="{DCECCB84-F9BA-43D5-87BE-67443E8EF086}">
      <p15:sldGuideLst xmlns:p15="http://schemas.microsoft.com/office/powerpoint/2012/main">
        <p15:guide id="1" pos="540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0" name="Freeform 5"/>
          <p:cNvSpPr>
            <a:spLocks noEditPoints="1"/>
          </p:cNvSpPr>
          <p:nvPr/>
        </p:nvSpPr>
        <p:spPr bwMode="auto">
          <a:xfrm>
            <a:off x="8411377" y="0"/>
            <a:ext cx="3780623" cy="6858000"/>
          </a:xfrm>
          <a:custGeom>
            <a:avLst/>
            <a:gdLst/>
            <a:ahLst/>
            <a:cxnLst/>
            <a:rect l="0" t="0" r="r" b="b"/>
            <a:pathLst>
              <a:path w="1189" h="2160">
                <a:moveTo>
                  <a:pt x="1000" y="1982"/>
                </a:moveTo>
                <a:cubicBezTo>
                  <a:pt x="1033" y="1946"/>
                  <a:pt x="1054" y="1904"/>
                  <a:pt x="1077" y="1863"/>
                </a:cubicBezTo>
                <a:cubicBezTo>
                  <a:pt x="1113" y="1797"/>
                  <a:pt x="1109" y="1731"/>
                  <a:pt x="1090" y="1663"/>
                </a:cubicBezTo>
                <a:cubicBezTo>
                  <a:pt x="1088" y="1658"/>
                  <a:pt x="1083" y="1654"/>
                  <a:pt x="1079" y="1649"/>
                </a:cubicBezTo>
                <a:cubicBezTo>
                  <a:pt x="1010" y="1686"/>
                  <a:pt x="950" y="1730"/>
                  <a:pt x="908" y="1797"/>
                </a:cubicBezTo>
                <a:cubicBezTo>
                  <a:pt x="887" y="1768"/>
                  <a:pt x="876" y="1734"/>
                  <a:pt x="839" y="1720"/>
                </a:cubicBezTo>
                <a:cubicBezTo>
                  <a:pt x="827" y="1741"/>
                  <a:pt x="812" y="1760"/>
                  <a:pt x="804" y="1781"/>
                </a:cubicBezTo>
                <a:cubicBezTo>
                  <a:pt x="793" y="1811"/>
                  <a:pt x="782" y="1843"/>
                  <a:pt x="780" y="1875"/>
                </a:cubicBezTo>
                <a:cubicBezTo>
                  <a:pt x="777" y="1933"/>
                  <a:pt x="787" y="1988"/>
                  <a:pt x="835" y="2029"/>
                </a:cubicBezTo>
                <a:cubicBezTo>
                  <a:pt x="840" y="2033"/>
                  <a:pt x="843" y="2038"/>
                  <a:pt x="849" y="2044"/>
                </a:cubicBezTo>
                <a:cubicBezTo>
                  <a:pt x="837" y="2050"/>
                  <a:pt x="828" y="2056"/>
                  <a:pt x="819" y="2060"/>
                </a:cubicBezTo>
                <a:cubicBezTo>
                  <a:pt x="758" y="2086"/>
                  <a:pt x="702" y="2119"/>
                  <a:pt x="652" y="2160"/>
                </a:cubicBezTo>
                <a:cubicBezTo>
                  <a:pt x="677" y="2160"/>
                  <a:pt x="677" y="2160"/>
                  <a:pt x="677" y="2160"/>
                </a:cubicBezTo>
                <a:cubicBezTo>
                  <a:pt x="722" y="2127"/>
                  <a:pt x="769" y="2098"/>
                  <a:pt x="821" y="2077"/>
                </a:cubicBezTo>
                <a:cubicBezTo>
                  <a:pt x="892" y="2047"/>
                  <a:pt x="964" y="2019"/>
                  <a:pt x="1035" y="1988"/>
                </a:cubicBezTo>
                <a:cubicBezTo>
                  <a:pt x="1087" y="1966"/>
                  <a:pt x="1138" y="1942"/>
                  <a:pt x="1188" y="1917"/>
                </a:cubicBezTo>
                <a:cubicBezTo>
                  <a:pt x="1188" y="1788"/>
                  <a:pt x="1188" y="1788"/>
                  <a:pt x="1188" y="1788"/>
                </a:cubicBezTo>
                <a:cubicBezTo>
                  <a:pt x="1187" y="1793"/>
                  <a:pt x="1185" y="1798"/>
                  <a:pt x="1184" y="1804"/>
                </a:cubicBezTo>
                <a:cubicBezTo>
                  <a:pt x="1155" y="1896"/>
                  <a:pt x="1087" y="1949"/>
                  <a:pt x="1000" y="1982"/>
                </a:cubicBezTo>
                <a:close/>
                <a:moveTo>
                  <a:pt x="853" y="1831"/>
                </a:moveTo>
                <a:cubicBezTo>
                  <a:pt x="826" y="1881"/>
                  <a:pt x="853" y="1928"/>
                  <a:pt x="844" y="1973"/>
                </a:cubicBezTo>
                <a:cubicBezTo>
                  <a:pt x="821" y="1968"/>
                  <a:pt x="811" y="1960"/>
                  <a:pt x="802" y="1937"/>
                </a:cubicBezTo>
                <a:cubicBezTo>
                  <a:pt x="791" y="1908"/>
                  <a:pt x="794" y="1878"/>
                  <a:pt x="800" y="1848"/>
                </a:cubicBezTo>
                <a:cubicBezTo>
                  <a:pt x="808" y="1802"/>
                  <a:pt x="822" y="1769"/>
                  <a:pt x="846" y="1742"/>
                </a:cubicBezTo>
                <a:cubicBezTo>
                  <a:pt x="898" y="1786"/>
                  <a:pt x="900" y="1828"/>
                  <a:pt x="855" y="1880"/>
                </a:cubicBezTo>
                <a:cubicBezTo>
                  <a:pt x="854" y="1864"/>
                  <a:pt x="854" y="1851"/>
                  <a:pt x="853" y="1831"/>
                </a:cubicBezTo>
                <a:close/>
                <a:moveTo>
                  <a:pt x="924" y="1977"/>
                </a:moveTo>
                <a:cubicBezTo>
                  <a:pt x="951" y="1933"/>
                  <a:pt x="976" y="1894"/>
                  <a:pt x="1000" y="1853"/>
                </a:cubicBezTo>
                <a:cubicBezTo>
                  <a:pt x="1003" y="1848"/>
                  <a:pt x="1002" y="1839"/>
                  <a:pt x="1004" y="1825"/>
                </a:cubicBezTo>
                <a:cubicBezTo>
                  <a:pt x="975" y="1879"/>
                  <a:pt x="940" y="1919"/>
                  <a:pt x="904" y="1960"/>
                </a:cubicBezTo>
                <a:cubicBezTo>
                  <a:pt x="883" y="1946"/>
                  <a:pt x="878" y="1924"/>
                  <a:pt x="883" y="1905"/>
                </a:cubicBezTo>
                <a:cubicBezTo>
                  <a:pt x="902" y="1823"/>
                  <a:pt x="944" y="1755"/>
                  <a:pt x="1014" y="1705"/>
                </a:cubicBezTo>
                <a:cubicBezTo>
                  <a:pt x="1033" y="1692"/>
                  <a:pt x="1054" y="1681"/>
                  <a:pt x="1076" y="1668"/>
                </a:cubicBezTo>
                <a:cubicBezTo>
                  <a:pt x="1092" y="1735"/>
                  <a:pt x="1097" y="1797"/>
                  <a:pt x="1063" y="1857"/>
                </a:cubicBezTo>
                <a:cubicBezTo>
                  <a:pt x="1054" y="1873"/>
                  <a:pt x="1046" y="1890"/>
                  <a:pt x="1037" y="1906"/>
                </a:cubicBezTo>
                <a:cubicBezTo>
                  <a:pt x="1015" y="1941"/>
                  <a:pt x="983" y="1963"/>
                  <a:pt x="944" y="1975"/>
                </a:cubicBezTo>
                <a:cubicBezTo>
                  <a:pt x="938" y="1977"/>
                  <a:pt x="932" y="1976"/>
                  <a:pt x="924" y="1977"/>
                </a:cubicBezTo>
                <a:close/>
                <a:moveTo>
                  <a:pt x="1188" y="0"/>
                </a:moveTo>
                <a:cubicBezTo>
                  <a:pt x="1188" y="0"/>
                  <a:pt x="1188" y="1"/>
                  <a:pt x="1188" y="1"/>
                </a:cubicBezTo>
                <a:cubicBezTo>
                  <a:pt x="1188" y="0"/>
                  <a:pt x="1188" y="0"/>
                  <a:pt x="1188" y="0"/>
                </a:cubicBezTo>
                <a:close/>
                <a:moveTo>
                  <a:pt x="944" y="2044"/>
                </a:moveTo>
                <a:cubicBezTo>
                  <a:pt x="938" y="2046"/>
                  <a:pt x="933" y="2051"/>
                  <a:pt x="928" y="2058"/>
                </a:cubicBezTo>
                <a:cubicBezTo>
                  <a:pt x="981" y="2061"/>
                  <a:pt x="1032" y="2041"/>
                  <a:pt x="1085" y="2058"/>
                </a:cubicBezTo>
                <a:cubicBezTo>
                  <a:pt x="1085" y="2072"/>
                  <a:pt x="1077" y="2075"/>
                  <a:pt x="1064" y="2073"/>
                </a:cubicBezTo>
                <a:cubicBezTo>
                  <a:pt x="1015" y="2065"/>
                  <a:pt x="965" y="2070"/>
                  <a:pt x="916" y="2071"/>
                </a:cubicBezTo>
                <a:cubicBezTo>
                  <a:pt x="888" y="2072"/>
                  <a:pt x="859" y="2074"/>
                  <a:pt x="843" y="2104"/>
                </a:cubicBezTo>
                <a:cubicBezTo>
                  <a:pt x="825" y="2097"/>
                  <a:pt x="812" y="2102"/>
                  <a:pt x="800" y="2116"/>
                </a:cubicBezTo>
                <a:cubicBezTo>
                  <a:pt x="792" y="2125"/>
                  <a:pt x="781" y="2130"/>
                  <a:pt x="772" y="2137"/>
                </a:cubicBezTo>
                <a:cubicBezTo>
                  <a:pt x="761" y="2146"/>
                  <a:pt x="752" y="2147"/>
                  <a:pt x="740" y="2130"/>
                </a:cubicBezTo>
                <a:cubicBezTo>
                  <a:pt x="739" y="2142"/>
                  <a:pt x="735" y="2152"/>
                  <a:pt x="731" y="2160"/>
                </a:cubicBezTo>
                <a:cubicBezTo>
                  <a:pt x="768" y="2160"/>
                  <a:pt x="768" y="2160"/>
                  <a:pt x="768" y="2160"/>
                </a:cubicBezTo>
                <a:cubicBezTo>
                  <a:pt x="782" y="2150"/>
                  <a:pt x="797" y="2140"/>
                  <a:pt x="813" y="2130"/>
                </a:cubicBezTo>
                <a:cubicBezTo>
                  <a:pt x="819" y="2127"/>
                  <a:pt x="827" y="2123"/>
                  <a:pt x="833" y="2124"/>
                </a:cubicBezTo>
                <a:cubicBezTo>
                  <a:pt x="854" y="2129"/>
                  <a:pt x="870" y="2119"/>
                  <a:pt x="887" y="2110"/>
                </a:cubicBezTo>
                <a:cubicBezTo>
                  <a:pt x="943" y="2084"/>
                  <a:pt x="1002" y="2083"/>
                  <a:pt x="1063" y="2091"/>
                </a:cubicBezTo>
                <a:cubicBezTo>
                  <a:pt x="1054" y="2113"/>
                  <a:pt x="1049" y="2137"/>
                  <a:pt x="1048" y="2160"/>
                </a:cubicBezTo>
                <a:cubicBezTo>
                  <a:pt x="1082" y="2160"/>
                  <a:pt x="1082" y="2160"/>
                  <a:pt x="1082" y="2160"/>
                </a:cubicBezTo>
                <a:cubicBezTo>
                  <a:pt x="1088" y="2149"/>
                  <a:pt x="1096" y="2139"/>
                  <a:pt x="1105" y="2128"/>
                </a:cubicBezTo>
                <a:cubicBezTo>
                  <a:pt x="1106" y="2139"/>
                  <a:pt x="1107" y="2150"/>
                  <a:pt x="1108" y="2160"/>
                </a:cubicBezTo>
                <a:cubicBezTo>
                  <a:pt x="1126" y="2160"/>
                  <a:pt x="1126" y="2160"/>
                  <a:pt x="1126" y="2160"/>
                </a:cubicBezTo>
                <a:cubicBezTo>
                  <a:pt x="1125" y="2147"/>
                  <a:pt x="1125" y="2134"/>
                  <a:pt x="1127" y="2120"/>
                </a:cubicBezTo>
                <a:cubicBezTo>
                  <a:pt x="1139" y="2123"/>
                  <a:pt x="1151" y="2126"/>
                  <a:pt x="1162" y="2129"/>
                </a:cubicBezTo>
                <a:cubicBezTo>
                  <a:pt x="1171" y="2137"/>
                  <a:pt x="1178" y="2147"/>
                  <a:pt x="1183" y="2160"/>
                </a:cubicBezTo>
                <a:cubicBezTo>
                  <a:pt x="1188" y="2160"/>
                  <a:pt x="1188" y="2160"/>
                  <a:pt x="1188" y="2160"/>
                </a:cubicBezTo>
                <a:cubicBezTo>
                  <a:pt x="1188" y="2075"/>
                  <a:pt x="1188" y="2075"/>
                  <a:pt x="1188" y="2075"/>
                </a:cubicBezTo>
                <a:cubicBezTo>
                  <a:pt x="1180" y="2072"/>
                  <a:pt x="1171" y="2068"/>
                  <a:pt x="1164" y="2063"/>
                </a:cubicBezTo>
                <a:cubicBezTo>
                  <a:pt x="1172" y="2059"/>
                  <a:pt x="1180" y="2055"/>
                  <a:pt x="1188" y="2052"/>
                </a:cubicBezTo>
                <a:cubicBezTo>
                  <a:pt x="1188" y="2033"/>
                  <a:pt x="1188" y="2033"/>
                  <a:pt x="1188" y="2033"/>
                </a:cubicBezTo>
                <a:cubicBezTo>
                  <a:pt x="1184" y="2033"/>
                  <a:pt x="1179" y="2034"/>
                  <a:pt x="1174" y="2035"/>
                </a:cubicBezTo>
                <a:cubicBezTo>
                  <a:pt x="1173" y="2033"/>
                  <a:pt x="1172" y="2032"/>
                  <a:pt x="1170" y="2030"/>
                </a:cubicBezTo>
                <a:cubicBezTo>
                  <a:pt x="1176" y="2023"/>
                  <a:pt x="1181" y="2014"/>
                  <a:pt x="1188" y="2008"/>
                </a:cubicBezTo>
                <a:cubicBezTo>
                  <a:pt x="1188" y="1978"/>
                  <a:pt x="1188" y="1978"/>
                  <a:pt x="1188" y="1978"/>
                </a:cubicBezTo>
                <a:cubicBezTo>
                  <a:pt x="1156" y="1994"/>
                  <a:pt x="1124" y="2015"/>
                  <a:pt x="1093" y="2040"/>
                </a:cubicBezTo>
                <a:cubicBezTo>
                  <a:pt x="1072" y="2038"/>
                  <a:pt x="1051" y="2035"/>
                  <a:pt x="1027" y="2033"/>
                </a:cubicBezTo>
                <a:cubicBezTo>
                  <a:pt x="1082" y="2005"/>
                  <a:pt x="1136" y="1979"/>
                  <a:pt x="1188" y="1952"/>
                </a:cubicBezTo>
                <a:cubicBezTo>
                  <a:pt x="1188" y="1936"/>
                  <a:pt x="1188" y="1936"/>
                  <a:pt x="1188" y="1936"/>
                </a:cubicBezTo>
                <a:cubicBezTo>
                  <a:pt x="1175" y="1942"/>
                  <a:pt x="1161" y="1949"/>
                  <a:pt x="1147" y="1955"/>
                </a:cubicBezTo>
                <a:cubicBezTo>
                  <a:pt x="1079" y="1983"/>
                  <a:pt x="1011" y="2014"/>
                  <a:pt x="944" y="2044"/>
                </a:cubicBezTo>
                <a:close/>
                <a:moveTo>
                  <a:pt x="1172" y="974"/>
                </a:moveTo>
                <a:cubicBezTo>
                  <a:pt x="1082" y="958"/>
                  <a:pt x="1004" y="929"/>
                  <a:pt x="935" y="870"/>
                </a:cubicBezTo>
                <a:cubicBezTo>
                  <a:pt x="1024" y="864"/>
                  <a:pt x="1090" y="826"/>
                  <a:pt x="1132" y="750"/>
                </a:cubicBezTo>
                <a:cubicBezTo>
                  <a:pt x="1084" y="682"/>
                  <a:pt x="924" y="680"/>
                  <a:pt x="841" y="773"/>
                </a:cubicBezTo>
                <a:cubicBezTo>
                  <a:pt x="807" y="722"/>
                  <a:pt x="781" y="669"/>
                  <a:pt x="780" y="607"/>
                </a:cubicBezTo>
                <a:cubicBezTo>
                  <a:pt x="780" y="588"/>
                  <a:pt x="782" y="570"/>
                  <a:pt x="768" y="553"/>
                </a:cubicBezTo>
                <a:cubicBezTo>
                  <a:pt x="764" y="548"/>
                  <a:pt x="764" y="539"/>
                  <a:pt x="765" y="532"/>
                </a:cubicBezTo>
                <a:cubicBezTo>
                  <a:pt x="772" y="448"/>
                  <a:pt x="793" y="367"/>
                  <a:pt x="828" y="290"/>
                </a:cubicBezTo>
                <a:cubicBezTo>
                  <a:pt x="840" y="264"/>
                  <a:pt x="858" y="241"/>
                  <a:pt x="881" y="222"/>
                </a:cubicBezTo>
                <a:cubicBezTo>
                  <a:pt x="889" y="215"/>
                  <a:pt x="897" y="206"/>
                  <a:pt x="905" y="198"/>
                </a:cubicBezTo>
                <a:cubicBezTo>
                  <a:pt x="893" y="174"/>
                  <a:pt x="874" y="173"/>
                  <a:pt x="854" y="176"/>
                </a:cubicBezTo>
                <a:cubicBezTo>
                  <a:pt x="811" y="182"/>
                  <a:pt x="781" y="209"/>
                  <a:pt x="764" y="246"/>
                </a:cubicBezTo>
                <a:cubicBezTo>
                  <a:pt x="715" y="348"/>
                  <a:pt x="698" y="456"/>
                  <a:pt x="705" y="569"/>
                </a:cubicBezTo>
                <a:cubicBezTo>
                  <a:pt x="705" y="579"/>
                  <a:pt x="704" y="590"/>
                  <a:pt x="704" y="603"/>
                </a:cubicBezTo>
                <a:cubicBezTo>
                  <a:pt x="696" y="600"/>
                  <a:pt x="690" y="599"/>
                  <a:pt x="684" y="597"/>
                </a:cubicBezTo>
                <a:cubicBezTo>
                  <a:pt x="626" y="573"/>
                  <a:pt x="572" y="588"/>
                  <a:pt x="521" y="617"/>
                </a:cubicBezTo>
                <a:cubicBezTo>
                  <a:pt x="494" y="633"/>
                  <a:pt x="470" y="656"/>
                  <a:pt x="448" y="680"/>
                </a:cubicBezTo>
                <a:cubicBezTo>
                  <a:pt x="432" y="696"/>
                  <a:pt x="422" y="718"/>
                  <a:pt x="409" y="738"/>
                </a:cubicBezTo>
                <a:cubicBezTo>
                  <a:pt x="438" y="766"/>
                  <a:pt x="474" y="760"/>
                  <a:pt x="509" y="766"/>
                </a:cubicBezTo>
                <a:cubicBezTo>
                  <a:pt x="467" y="834"/>
                  <a:pt x="455" y="907"/>
                  <a:pt x="453" y="985"/>
                </a:cubicBezTo>
                <a:cubicBezTo>
                  <a:pt x="459" y="986"/>
                  <a:pt x="465" y="989"/>
                  <a:pt x="470" y="988"/>
                </a:cubicBezTo>
                <a:cubicBezTo>
                  <a:pt x="540" y="975"/>
                  <a:pt x="601" y="949"/>
                  <a:pt x="643" y="887"/>
                </a:cubicBezTo>
                <a:cubicBezTo>
                  <a:pt x="670" y="848"/>
                  <a:pt x="698" y="811"/>
                  <a:pt x="715" y="766"/>
                </a:cubicBezTo>
                <a:cubicBezTo>
                  <a:pt x="724" y="859"/>
                  <a:pt x="708" y="943"/>
                  <a:pt x="638" y="1010"/>
                </a:cubicBezTo>
                <a:cubicBezTo>
                  <a:pt x="601" y="1045"/>
                  <a:pt x="563" y="1079"/>
                  <a:pt x="517" y="1100"/>
                </a:cubicBezTo>
                <a:cubicBezTo>
                  <a:pt x="460" y="1127"/>
                  <a:pt x="402" y="1151"/>
                  <a:pt x="334" y="1152"/>
                </a:cubicBezTo>
                <a:cubicBezTo>
                  <a:pt x="332" y="1058"/>
                  <a:pt x="242" y="958"/>
                  <a:pt x="98" y="963"/>
                </a:cubicBezTo>
                <a:cubicBezTo>
                  <a:pt x="78" y="994"/>
                  <a:pt x="91" y="1023"/>
                  <a:pt x="106" y="1052"/>
                </a:cubicBezTo>
                <a:cubicBezTo>
                  <a:pt x="115" y="1068"/>
                  <a:pt x="127" y="1083"/>
                  <a:pt x="138" y="1098"/>
                </a:cubicBezTo>
                <a:cubicBezTo>
                  <a:pt x="91" y="1119"/>
                  <a:pt x="46" y="1139"/>
                  <a:pt x="0" y="1159"/>
                </a:cubicBezTo>
                <a:cubicBezTo>
                  <a:pt x="3" y="1169"/>
                  <a:pt x="4" y="1176"/>
                  <a:pt x="8" y="1180"/>
                </a:cubicBezTo>
                <a:cubicBezTo>
                  <a:pt x="41" y="1215"/>
                  <a:pt x="84" y="1237"/>
                  <a:pt x="130" y="1247"/>
                </a:cubicBezTo>
                <a:cubicBezTo>
                  <a:pt x="165" y="1255"/>
                  <a:pt x="200" y="1242"/>
                  <a:pt x="234" y="1232"/>
                </a:cubicBezTo>
                <a:cubicBezTo>
                  <a:pt x="265" y="1223"/>
                  <a:pt x="290" y="1205"/>
                  <a:pt x="313" y="1184"/>
                </a:cubicBezTo>
                <a:cubicBezTo>
                  <a:pt x="322" y="1176"/>
                  <a:pt x="331" y="1169"/>
                  <a:pt x="348" y="1176"/>
                </a:cubicBezTo>
                <a:cubicBezTo>
                  <a:pt x="308" y="1202"/>
                  <a:pt x="285" y="1239"/>
                  <a:pt x="266" y="1280"/>
                </a:cubicBezTo>
                <a:cubicBezTo>
                  <a:pt x="247" y="1323"/>
                  <a:pt x="247" y="1367"/>
                  <a:pt x="252" y="1414"/>
                </a:cubicBezTo>
                <a:cubicBezTo>
                  <a:pt x="315" y="1407"/>
                  <a:pt x="362" y="1374"/>
                  <a:pt x="401" y="1328"/>
                </a:cubicBezTo>
                <a:cubicBezTo>
                  <a:pt x="440" y="1283"/>
                  <a:pt x="461" y="1230"/>
                  <a:pt x="453" y="1167"/>
                </a:cubicBezTo>
                <a:cubicBezTo>
                  <a:pt x="562" y="1132"/>
                  <a:pt x="652" y="1073"/>
                  <a:pt x="719" y="980"/>
                </a:cubicBezTo>
                <a:cubicBezTo>
                  <a:pt x="728" y="1089"/>
                  <a:pt x="709" y="1195"/>
                  <a:pt x="681" y="1300"/>
                </a:cubicBezTo>
                <a:cubicBezTo>
                  <a:pt x="661" y="1301"/>
                  <a:pt x="643" y="1300"/>
                  <a:pt x="625" y="1302"/>
                </a:cubicBezTo>
                <a:cubicBezTo>
                  <a:pt x="568" y="1309"/>
                  <a:pt x="517" y="1331"/>
                  <a:pt x="475" y="1370"/>
                </a:cubicBezTo>
                <a:cubicBezTo>
                  <a:pt x="455" y="1388"/>
                  <a:pt x="440" y="1413"/>
                  <a:pt x="424" y="1436"/>
                </a:cubicBezTo>
                <a:cubicBezTo>
                  <a:pt x="418" y="1445"/>
                  <a:pt x="423" y="1453"/>
                  <a:pt x="431" y="1461"/>
                </a:cubicBezTo>
                <a:cubicBezTo>
                  <a:pt x="454" y="1481"/>
                  <a:pt x="482" y="1483"/>
                  <a:pt x="510" y="1485"/>
                </a:cubicBezTo>
                <a:cubicBezTo>
                  <a:pt x="532" y="1487"/>
                  <a:pt x="554" y="1482"/>
                  <a:pt x="579" y="1480"/>
                </a:cubicBezTo>
                <a:cubicBezTo>
                  <a:pt x="558" y="1527"/>
                  <a:pt x="528" y="1566"/>
                  <a:pt x="497" y="1609"/>
                </a:cubicBezTo>
                <a:cubicBezTo>
                  <a:pt x="488" y="1595"/>
                  <a:pt x="481" y="1581"/>
                  <a:pt x="472" y="1571"/>
                </a:cubicBezTo>
                <a:cubicBezTo>
                  <a:pt x="448" y="1545"/>
                  <a:pt x="415" y="1541"/>
                  <a:pt x="383" y="1545"/>
                </a:cubicBezTo>
                <a:cubicBezTo>
                  <a:pt x="347" y="1550"/>
                  <a:pt x="314" y="1564"/>
                  <a:pt x="286" y="1586"/>
                </a:cubicBezTo>
                <a:cubicBezTo>
                  <a:pt x="270" y="1598"/>
                  <a:pt x="254" y="1608"/>
                  <a:pt x="238" y="1619"/>
                </a:cubicBezTo>
                <a:cubicBezTo>
                  <a:pt x="212" y="1637"/>
                  <a:pt x="184" y="1649"/>
                  <a:pt x="144" y="1639"/>
                </a:cubicBezTo>
                <a:cubicBezTo>
                  <a:pt x="166" y="1670"/>
                  <a:pt x="188" y="1693"/>
                  <a:pt x="217" y="1703"/>
                </a:cubicBezTo>
                <a:cubicBezTo>
                  <a:pt x="244" y="1712"/>
                  <a:pt x="275" y="1710"/>
                  <a:pt x="308" y="1713"/>
                </a:cubicBezTo>
                <a:cubicBezTo>
                  <a:pt x="271" y="1780"/>
                  <a:pt x="258" y="1852"/>
                  <a:pt x="259" y="1932"/>
                </a:cubicBezTo>
                <a:cubicBezTo>
                  <a:pt x="265" y="1929"/>
                  <a:pt x="270" y="1928"/>
                  <a:pt x="272" y="1925"/>
                </a:cubicBezTo>
                <a:cubicBezTo>
                  <a:pt x="293" y="1892"/>
                  <a:pt x="328" y="1876"/>
                  <a:pt x="360" y="1857"/>
                </a:cubicBezTo>
                <a:cubicBezTo>
                  <a:pt x="386" y="1841"/>
                  <a:pt x="414" y="1828"/>
                  <a:pt x="442" y="1814"/>
                </a:cubicBezTo>
                <a:cubicBezTo>
                  <a:pt x="456" y="1830"/>
                  <a:pt x="472" y="1849"/>
                  <a:pt x="487" y="1868"/>
                </a:cubicBezTo>
                <a:cubicBezTo>
                  <a:pt x="502" y="1887"/>
                  <a:pt x="516" y="1907"/>
                  <a:pt x="532" y="1927"/>
                </a:cubicBezTo>
                <a:cubicBezTo>
                  <a:pt x="580" y="1892"/>
                  <a:pt x="583" y="1835"/>
                  <a:pt x="585" y="1780"/>
                </a:cubicBezTo>
                <a:cubicBezTo>
                  <a:pt x="587" y="1723"/>
                  <a:pt x="573" y="1671"/>
                  <a:pt x="522" y="1636"/>
                </a:cubicBezTo>
                <a:cubicBezTo>
                  <a:pt x="543" y="1611"/>
                  <a:pt x="563" y="1589"/>
                  <a:pt x="581" y="1565"/>
                </a:cubicBezTo>
                <a:cubicBezTo>
                  <a:pt x="600" y="1542"/>
                  <a:pt x="616" y="1516"/>
                  <a:pt x="636" y="1487"/>
                </a:cubicBezTo>
                <a:cubicBezTo>
                  <a:pt x="655" y="1580"/>
                  <a:pt x="699" y="1653"/>
                  <a:pt x="785" y="1695"/>
                </a:cubicBezTo>
                <a:cubicBezTo>
                  <a:pt x="804" y="1678"/>
                  <a:pt x="809" y="1654"/>
                  <a:pt x="816" y="1632"/>
                </a:cubicBezTo>
                <a:cubicBezTo>
                  <a:pt x="835" y="1577"/>
                  <a:pt x="826" y="1522"/>
                  <a:pt x="808" y="1467"/>
                </a:cubicBezTo>
                <a:cubicBezTo>
                  <a:pt x="788" y="1406"/>
                  <a:pt x="752" y="1354"/>
                  <a:pt x="713" y="1301"/>
                </a:cubicBezTo>
                <a:cubicBezTo>
                  <a:pt x="741" y="1217"/>
                  <a:pt x="763" y="1129"/>
                  <a:pt x="769" y="1039"/>
                </a:cubicBezTo>
                <a:cubicBezTo>
                  <a:pt x="775" y="950"/>
                  <a:pt x="772" y="861"/>
                  <a:pt x="773" y="768"/>
                </a:cubicBezTo>
                <a:cubicBezTo>
                  <a:pt x="786" y="787"/>
                  <a:pt x="798" y="806"/>
                  <a:pt x="809" y="823"/>
                </a:cubicBezTo>
                <a:cubicBezTo>
                  <a:pt x="778" y="957"/>
                  <a:pt x="799" y="1075"/>
                  <a:pt x="903" y="1174"/>
                </a:cubicBezTo>
                <a:cubicBezTo>
                  <a:pt x="936" y="1140"/>
                  <a:pt x="950" y="1101"/>
                  <a:pt x="950" y="1058"/>
                </a:cubicBezTo>
                <a:cubicBezTo>
                  <a:pt x="949" y="1018"/>
                  <a:pt x="943" y="978"/>
                  <a:pt x="939" y="935"/>
                </a:cubicBezTo>
                <a:cubicBezTo>
                  <a:pt x="1011" y="985"/>
                  <a:pt x="1093" y="1003"/>
                  <a:pt x="1181" y="1016"/>
                </a:cubicBezTo>
                <a:cubicBezTo>
                  <a:pt x="1183" y="1021"/>
                  <a:pt x="1186" y="1027"/>
                  <a:pt x="1188" y="1032"/>
                </a:cubicBezTo>
                <a:cubicBezTo>
                  <a:pt x="1188" y="906"/>
                  <a:pt x="1188" y="906"/>
                  <a:pt x="1188" y="906"/>
                </a:cubicBezTo>
                <a:cubicBezTo>
                  <a:pt x="1185" y="895"/>
                  <a:pt x="1185" y="883"/>
                  <a:pt x="1188" y="871"/>
                </a:cubicBezTo>
                <a:cubicBezTo>
                  <a:pt x="1188" y="826"/>
                  <a:pt x="1188" y="826"/>
                  <a:pt x="1188" y="826"/>
                </a:cubicBezTo>
                <a:cubicBezTo>
                  <a:pt x="1164" y="869"/>
                  <a:pt x="1159" y="919"/>
                  <a:pt x="1172" y="974"/>
                </a:cubicBezTo>
                <a:close/>
                <a:moveTo>
                  <a:pt x="827" y="220"/>
                </a:moveTo>
                <a:cubicBezTo>
                  <a:pt x="823" y="242"/>
                  <a:pt x="823" y="242"/>
                  <a:pt x="790" y="245"/>
                </a:cubicBezTo>
                <a:cubicBezTo>
                  <a:pt x="804" y="221"/>
                  <a:pt x="804" y="221"/>
                  <a:pt x="827" y="220"/>
                </a:cubicBezTo>
                <a:close/>
                <a:moveTo>
                  <a:pt x="432" y="735"/>
                </a:moveTo>
                <a:cubicBezTo>
                  <a:pt x="446" y="701"/>
                  <a:pt x="469" y="674"/>
                  <a:pt x="506" y="646"/>
                </a:cubicBezTo>
                <a:cubicBezTo>
                  <a:pt x="531" y="628"/>
                  <a:pt x="556" y="612"/>
                  <a:pt x="587" y="609"/>
                </a:cubicBezTo>
                <a:cubicBezTo>
                  <a:pt x="611" y="607"/>
                  <a:pt x="623" y="612"/>
                  <a:pt x="638" y="630"/>
                </a:cubicBezTo>
                <a:cubicBezTo>
                  <a:pt x="602" y="658"/>
                  <a:pt x="548" y="655"/>
                  <a:pt x="515" y="701"/>
                </a:cubicBezTo>
                <a:cubicBezTo>
                  <a:pt x="533" y="693"/>
                  <a:pt x="545" y="688"/>
                  <a:pt x="559" y="682"/>
                </a:cubicBezTo>
                <a:cubicBezTo>
                  <a:pt x="533" y="745"/>
                  <a:pt x="494" y="762"/>
                  <a:pt x="432" y="735"/>
                </a:cubicBezTo>
                <a:close/>
                <a:moveTo>
                  <a:pt x="664" y="833"/>
                </a:moveTo>
                <a:cubicBezTo>
                  <a:pt x="654" y="848"/>
                  <a:pt x="642" y="862"/>
                  <a:pt x="632" y="878"/>
                </a:cubicBezTo>
                <a:cubicBezTo>
                  <a:pt x="594" y="935"/>
                  <a:pt x="535" y="958"/>
                  <a:pt x="469" y="974"/>
                </a:cubicBezTo>
                <a:cubicBezTo>
                  <a:pt x="471" y="948"/>
                  <a:pt x="470" y="924"/>
                  <a:pt x="474" y="901"/>
                </a:cubicBezTo>
                <a:cubicBezTo>
                  <a:pt x="487" y="817"/>
                  <a:pt x="529" y="749"/>
                  <a:pt x="594" y="695"/>
                </a:cubicBezTo>
                <a:cubicBezTo>
                  <a:pt x="609" y="682"/>
                  <a:pt x="631" y="677"/>
                  <a:pt x="653" y="690"/>
                </a:cubicBezTo>
                <a:cubicBezTo>
                  <a:pt x="632" y="740"/>
                  <a:pt x="613" y="789"/>
                  <a:pt x="577" y="840"/>
                </a:cubicBezTo>
                <a:cubicBezTo>
                  <a:pt x="589" y="831"/>
                  <a:pt x="597" y="828"/>
                  <a:pt x="600" y="823"/>
                </a:cubicBezTo>
                <a:cubicBezTo>
                  <a:pt x="626" y="783"/>
                  <a:pt x="650" y="743"/>
                  <a:pt x="677" y="700"/>
                </a:cubicBezTo>
                <a:cubicBezTo>
                  <a:pt x="680" y="707"/>
                  <a:pt x="684" y="713"/>
                  <a:pt x="685" y="719"/>
                </a:cubicBezTo>
                <a:cubicBezTo>
                  <a:pt x="691" y="759"/>
                  <a:pt x="686" y="798"/>
                  <a:pt x="664" y="833"/>
                </a:cubicBezTo>
                <a:close/>
                <a:moveTo>
                  <a:pt x="227" y="1218"/>
                </a:moveTo>
                <a:cubicBezTo>
                  <a:pt x="184" y="1233"/>
                  <a:pt x="141" y="1241"/>
                  <a:pt x="97" y="1218"/>
                </a:cubicBezTo>
                <a:cubicBezTo>
                  <a:pt x="72" y="1204"/>
                  <a:pt x="44" y="1196"/>
                  <a:pt x="19" y="1169"/>
                </a:cubicBezTo>
                <a:cubicBezTo>
                  <a:pt x="65" y="1154"/>
                  <a:pt x="100" y="1126"/>
                  <a:pt x="145" y="1118"/>
                </a:cubicBezTo>
                <a:cubicBezTo>
                  <a:pt x="189" y="1110"/>
                  <a:pt x="228" y="1112"/>
                  <a:pt x="262" y="1153"/>
                </a:cubicBezTo>
                <a:cubicBezTo>
                  <a:pt x="247" y="1158"/>
                  <a:pt x="236" y="1164"/>
                  <a:pt x="225" y="1166"/>
                </a:cubicBezTo>
                <a:cubicBezTo>
                  <a:pt x="214" y="1169"/>
                  <a:pt x="202" y="1169"/>
                  <a:pt x="190" y="1170"/>
                </a:cubicBezTo>
                <a:cubicBezTo>
                  <a:pt x="180" y="1171"/>
                  <a:pt x="169" y="1173"/>
                  <a:pt x="159" y="1174"/>
                </a:cubicBezTo>
                <a:cubicBezTo>
                  <a:pt x="196" y="1190"/>
                  <a:pt x="232" y="1183"/>
                  <a:pt x="270" y="1174"/>
                </a:cubicBezTo>
                <a:cubicBezTo>
                  <a:pt x="264" y="1201"/>
                  <a:pt x="247" y="1211"/>
                  <a:pt x="227" y="1218"/>
                </a:cubicBezTo>
                <a:close/>
                <a:moveTo>
                  <a:pt x="294" y="1105"/>
                </a:moveTo>
                <a:cubicBezTo>
                  <a:pt x="253" y="1083"/>
                  <a:pt x="221" y="1052"/>
                  <a:pt x="176" y="1043"/>
                </a:cubicBezTo>
                <a:cubicBezTo>
                  <a:pt x="200" y="1062"/>
                  <a:pt x="224" y="1081"/>
                  <a:pt x="253" y="1104"/>
                </a:cubicBezTo>
                <a:cubicBezTo>
                  <a:pt x="220" y="1100"/>
                  <a:pt x="193" y="1098"/>
                  <a:pt x="166" y="1094"/>
                </a:cubicBezTo>
                <a:cubicBezTo>
                  <a:pt x="163" y="1094"/>
                  <a:pt x="160" y="1091"/>
                  <a:pt x="158" y="1089"/>
                </a:cubicBezTo>
                <a:cubicBezTo>
                  <a:pt x="127" y="1060"/>
                  <a:pt x="105" y="1027"/>
                  <a:pt x="104" y="980"/>
                </a:cubicBezTo>
                <a:cubicBezTo>
                  <a:pt x="164" y="977"/>
                  <a:pt x="215" y="993"/>
                  <a:pt x="258" y="1030"/>
                </a:cubicBezTo>
                <a:cubicBezTo>
                  <a:pt x="279" y="1048"/>
                  <a:pt x="297" y="1070"/>
                  <a:pt x="294" y="1105"/>
                </a:cubicBezTo>
                <a:close/>
                <a:moveTo>
                  <a:pt x="414" y="1276"/>
                </a:moveTo>
                <a:cubicBezTo>
                  <a:pt x="398" y="1312"/>
                  <a:pt x="372" y="1338"/>
                  <a:pt x="341" y="1361"/>
                </a:cubicBezTo>
                <a:cubicBezTo>
                  <a:pt x="319" y="1378"/>
                  <a:pt x="296" y="1392"/>
                  <a:pt x="264" y="1394"/>
                </a:cubicBezTo>
                <a:cubicBezTo>
                  <a:pt x="266" y="1369"/>
                  <a:pt x="266" y="1347"/>
                  <a:pt x="270" y="1325"/>
                </a:cubicBezTo>
                <a:cubicBezTo>
                  <a:pt x="277" y="1283"/>
                  <a:pt x="297" y="1246"/>
                  <a:pt x="328" y="1216"/>
                </a:cubicBezTo>
                <a:cubicBezTo>
                  <a:pt x="345" y="1199"/>
                  <a:pt x="366" y="1187"/>
                  <a:pt x="396" y="1196"/>
                </a:cubicBezTo>
                <a:cubicBezTo>
                  <a:pt x="385" y="1234"/>
                  <a:pt x="350" y="1260"/>
                  <a:pt x="348" y="1299"/>
                </a:cubicBezTo>
                <a:cubicBezTo>
                  <a:pt x="368" y="1273"/>
                  <a:pt x="389" y="1247"/>
                  <a:pt x="412" y="1218"/>
                </a:cubicBezTo>
                <a:cubicBezTo>
                  <a:pt x="424" y="1242"/>
                  <a:pt x="421" y="1259"/>
                  <a:pt x="414" y="1276"/>
                </a:cubicBezTo>
                <a:close/>
                <a:moveTo>
                  <a:pt x="536" y="1112"/>
                </a:moveTo>
                <a:cubicBezTo>
                  <a:pt x="573" y="1085"/>
                  <a:pt x="606" y="1060"/>
                  <a:pt x="639" y="1035"/>
                </a:cubicBezTo>
                <a:cubicBezTo>
                  <a:pt x="615" y="1068"/>
                  <a:pt x="570" y="1101"/>
                  <a:pt x="536" y="1112"/>
                </a:cubicBezTo>
                <a:close/>
                <a:moveTo>
                  <a:pt x="233" y="1691"/>
                </a:moveTo>
                <a:cubicBezTo>
                  <a:pt x="217" y="1689"/>
                  <a:pt x="201" y="1683"/>
                  <a:pt x="191" y="1665"/>
                </a:cubicBezTo>
                <a:cubicBezTo>
                  <a:pt x="222" y="1646"/>
                  <a:pt x="251" y="1631"/>
                  <a:pt x="278" y="1611"/>
                </a:cubicBezTo>
                <a:cubicBezTo>
                  <a:pt x="300" y="1594"/>
                  <a:pt x="325" y="1586"/>
                  <a:pt x="351" y="1580"/>
                </a:cubicBezTo>
                <a:cubicBezTo>
                  <a:pt x="372" y="1575"/>
                  <a:pt x="392" y="1577"/>
                  <a:pt x="411" y="1594"/>
                </a:cubicBezTo>
                <a:cubicBezTo>
                  <a:pt x="389" y="1602"/>
                  <a:pt x="369" y="1609"/>
                  <a:pt x="350" y="1616"/>
                </a:cubicBezTo>
                <a:cubicBezTo>
                  <a:pt x="367" y="1617"/>
                  <a:pt x="382" y="1614"/>
                  <a:pt x="398" y="1613"/>
                </a:cubicBezTo>
                <a:cubicBezTo>
                  <a:pt x="413" y="1612"/>
                  <a:pt x="430" y="1609"/>
                  <a:pt x="442" y="1627"/>
                </a:cubicBezTo>
                <a:cubicBezTo>
                  <a:pt x="420" y="1634"/>
                  <a:pt x="399" y="1639"/>
                  <a:pt x="380" y="1646"/>
                </a:cubicBezTo>
                <a:cubicBezTo>
                  <a:pt x="359" y="1654"/>
                  <a:pt x="347" y="1678"/>
                  <a:pt x="321" y="1677"/>
                </a:cubicBezTo>
                <a:cubicBezTo>
                  <a:pt x="295" y="1704"/>
                  <a:pt x="263" y="1694"/>
                  <a:pt x="233" y="1691"/>
                </a:cubicBezTo>
                <a:close/>
                <a:moveTo>
                  <a:pt x="386" y="1825"/>
                </a:moveTo>
                <a:cubicBezTo>
                  <a:pt x="349" y="1843"/>
                  <a:pt x="311" y="1859"/>
                  <a:pt x="277" y="1888"/>
                </a:cubicBezTo>
                <a:cubicBezTo>
                  <a:pt x="280" y="1864"/>
                  <a:pt x="281" y="1839"/>
                  <a:pt x="286" y="1816"/>
                </a:cubicBezTo>
                <a:cubicBezTo>
                  <a:pt x="296" y="1773"/>
                  <a:pt x="312" y="1732"/>
                  <a:pt x="341" y="1697"/>
                </a:cubicBezTo>
                <a:cubicBezTo>
                  <a:pt x="375" y="1657"/>
                  <a:pt x="403" y="1649"/>
                  <a:pt x="447" y="1669"/>
                </a:cubicBezTo>
                <a:cubicBezTo>
                  <a:pt x="422" y="1694"/>
                  <a:pt x="393" y="1717"/>
                  <a:pt x="378" y="1751"/>
                </a:cubicBezTo>
                <a:cubicBezTo>
                  <a:pt x="407" y="1730"/>
                  <a:pt x="429" y="1700"/>
                  <a:pt x="463" y="1687"/>
                </a:cubicBezTo>
                <a:cubicBezTo>
                  <a:pt x="466" y="1692"/>
                  <a:pt x="467" y="1693"/>
                  <a:pt x="468" y="1695"/>
                </a:cubicBezTo>
                <a:cubicBezTo>
                  <a:pt x="469" y="1697"/>
                  <a:pt x="469" y="1699"/>
                  <a:pt x="469" y="1701"/>
                </a:cubicBezTo>
                <a:cubicBezTo>
                  <a:pt x="465" y="1758"/>
                  <a:pt x="438" y="1800"/>
                  <a:pt x="386" y="1825"/>
                </a:cubicBezTo>
                <a:close/>
                <a:moveTo>
                  <a:pt x="563" y="1732"/>
                </a:moveTo>
                <a:cubicBezTo>
                  <a:pt x="573" y="1784"/>
                  <a:pt x="568" y="1835"/>
                  <a:pt x="549" y="1884"/>
                </a:cubicBezTo>
                <a:cubicBezTo>
                  <a:pt x="547" y="1890"/>
                  <a:pt x="541" y="1896"/>
                  <a:pt x="538" y="1899"/>
                </a:cubicBezTo>
                <a:cubicBezTo>
                  <a:pt x="520" y="1879"/>
                  <a:pt x="504" y="1860"/>
                  <a:pt x="487" y="1842"/>
                </a:cubicBezTo>
                <a:cubicBezTo>
                  <a:pt x="471" y="1826"/>
                  <a:pt x="460" y="1809"/>
                  <a:pt x="458" y="1790"/>
                </a:cubicBezTo>
                <a:cubicBezTo>
                  <a:pt x="471" y="1769"/>
                  <a:pt x="482" y="1751"/>
                  <a:pt x="494" y="1730"/>
                </a:cubicBezTo>
                <a:cubicBezTo>
                  <a:pt x="503" y="1752"/>
                  <a:pt x="510" y="1772"/>
                  <a:pt x="518" y="1791"/>
                </a:cubicBezTo>
                <a:cubicBezTo>
                  <a:pt x="518" y="1758"/>
                  <a:pt x="504" y="1727"/>
                  <a:pt x="517" y="1694"/>
                </a:cubicBezTo>
                <a:cubicBezTo>
                  <a:pt x="547" y="1699"/>
                  <a:pt x="558" y="1707"/>
                  <a:pt x="563" y="1732"/>
                </a:cubicBezTo>
                <a:close/>
                <a:moveTo>
                  <a:pt x="537" y="1590"/>
                </a:moveTo>
                <a:cubicBezTo>
                  <a:pt x="578" y="1505"/>
                  <a:pt x="602" y="1470"/>
                  <a:pt x="627" y="1456"/>
                </a:cubicBezTo>
                <a:cubicBezTo>
                  <a:pt x="607" y="1510"/>
                  <a:pt x="575" y="1552"/>
                  <a:pt x="537" y="1590"/>
                </a:cubicBezTo>
                <a:close/>
                <a:moveTo>
                  <a:pt x="588" y="1454"/>
                </a:moveTo>
                <a:cubicBezTo>
                  <a:pt x="574" y="1460"/>
                  <a:pt x="560" y="1467"/>
                  <a:pt x="545" y="1468"/>
                </a:cubicBezTo>
                <a:cubicBezTo>
                  <a:pt x="510" y="1473"/>
                  <a:pt x="475" y="1471"/>
                  <a:pt x="443" y="1450"/>
                </a:cubicBezTo>
                <a:cubicBezTo>
                  <a:pt x="461" y="1372"/>
                  <a:pt x="589" y="1301"/>
                  <a:pt x="638" y="1340"/>
                </a:cubicBezTo>
                <a:cubicBezTo>
                  <a:pt x="614" y="1381"/>
                  <a:pt x="569" y="1395"/>
                  <a:pt x="529" y="1423"/>
                </a:cubicBezTo>
                <a:cubicBezTo>
                  <a:pt x="575" y="1418"/>
                  <a:pt x="605" y="1389"/>
                  <a:pt x="642" y="1370"/>
                </a:cubicBezTo>
                <a:cubicBezTo>
                  <a:pt x="642" y="1414"/>
                  <a:pt x="622" y="1439"/>
                  <a:pt x="588" y="1454"/>
                </a:cubicBezTo>
                <a:close/>
                <a:moveTo>
                  <a:pt x="786" y="1460"/>
                </a:moveTo>
                <a:cubicBezTo>
                  <a:pt x="821" y="1530"/>
                  <a:pt x="818" y="1601"/>
                  <a:pt x="781" y="1672"/>
                </a:cubicBezTo>
                <a:cubicBezTo>
                  <a:pt x="697" y="1634"/>
                  <a:pt x="647" y="1532"/>
                  <a:pt x="653" y="1449"/>
                </a:cubicBezTo>
                <a:cubicBezTo>
                  <a:pt x="655" y="1429"/>
                  <a:pt x="662" y="1408"/>
                  <a:pt x="682" y="1393"/>
                </a:cubicBezTo>
                <a:cubicBezTo>
                  <a:pt x="696" y="1428"/>
                  <a:pt x="710" y="1461"/>
                  <a:pt x="723" y="1493"/>
                </a:cubicBezTo>
                <a:cubicBezTo>
                  <a:pt x="725" y="1492"/>
                  <a:pt x="727" y="1492"/>
                  <a:pt x="729" y="1491"/>
                </a:cubicBezTo>
                <a:cubicBezTo>
                  <a:pt x="721" y="1457"/>
                  <a:pt x="713" y="1422"/>
                  <a:pt x="704" y="1387"/>
                </a:cubicBezTo>
                <a:cubicBezTo>
                  <a:pt x="732" y="1387"/>
                  <a:pt x="760" y="1408"/>
                  <a:pt x="786" y="1460"/>
                </a:cubicBezTo>
                <a:close/>
                <a:moveTo>
                  <a:pt x="966" y="721"/>
                </a:moveTo>
                <a:cubicBezTo>
                  <a:pt x="1019" y="706"/>
                  <a:pt x="1068" y="725"/>
                  <a:pt x="1115" y="748"/>
                </a:cubicBezTo>
                <a:cubicBezTo>
                  <a:pt x="1073" y="819"/>
                  <a:pt x="974" y="867"/>
                  <a:pt x="919" y="845"/>
                </a:cubicBezTo>
                <a:cubicBezTo>
                  <a:pt x="912" y="836"/>
                  <a:pt x="904" y="828"/>
                  <a:pt x="896" y="818"/>
                </a:cubicBezTo>
                <a:cubicBezTo>
                  <a:pt x="931" y="793"/>
                  <a:pt x="972" y="788"/>
                  <a:pt x="1012" y="773"/>
                </a:cubicBezTo>
                <a:cubicBezTo>
                  <a:pt x="977" y="768"/>
                  <a:pt x="937" y="775"/>
                  <a:pt x="894" y="795"/>
                </a:cubicBezTo>
                <a:cubicBezTo>
                  <a:pt x="909" y="755"/>
                  <a:pt x="931" y="731"/>
                  <a:pt x="966" y="721"/>
                </a:cubicBezTo>
                <a:close/>
                <a:moveTo>
                  <a:pt x="752" y="668"/>
                </a:moveTo>
                <a:cubicBezTo>
                  <a:pt x="748" y="675"/>
                  <a:pt x="745" y="682"/>
                  <a:pt x="746" y="688"/>
                </a:cubicBezTo>
                <a:cubicBezTo>
                  <a:pt x="749" y="762"/>
                  <a:pt x="752" y="836"/>
                  <a:pt x="756" y="909"/>
                </a:cubicBezTo>
                <a:cubicBezTo>
                  <a:pt x="761" y="981"/>
                  <a:pt x="754" y="1051"/>
                  <a:pt x="743" y="1121"/>
                </a:cubicBezTo>
                <a:cubicBezTo>
                  <a:pt x="740" y="1134"/>
                  <a:pt x="736" y="1148"/>
                  <a:pt x="733" y="1161"/>
                </a:cubicBezTo>
                <a:cubicBezTo>
                  <a:pt x="731" y="1132"/>
                  <a:pt x="736" y="1105"/>
                  <a:pt x="738" y="1077"/>
                </a:cubicBezTo>
                <a:cubicBezTo>
                  <a:pt x="744" y="983"/>
                  <a:pt x="742" y="889"/>
                  <a:pt x="737" y="795"/>
                </a:cubicBezTo>
                <a:cubicBezTo>
                  <a:pt x="732" y="718"/>
                  <a:pt x="726" y="640"/>
                  <a:pt x="720" y="563"/>
                </a:cubicBezTo>
                <a:cubicBezTo>
                  <a:pt x="715" y="490"/>
                  <a:pt x="724" y="418"/>
                  <a:pt x="742" y="347"/>
                </a:cubicBezTo>
                <a:cubicBezTo>
                  <a:pt x="748" y="323"/>
                  <a:pt x="759" y="301"/>
                  <a:pt x="768" y="278"/>
                </a:cubicBezTo>
                <a:cubicBezTo>
                  <a:pt x="788" y="284"/>
                  <a:pt x="787" y="298"/>
                  <a:pt x="786" y="310"/>
                </a:cubicBezTo>
                <a:cubicBezTo>
                  <a:pt x="785" y="324"/>
                  <a:pt x="783" y="338"/>
                  <a:pt x="779" y="351"/>
                </a:cubicBezTo>
                <a:cubicBezTo>
                  <a:pt x="767" y="390"/>
                  <a:pt x="779" y="437"/>
                  <a:pt x="732" y="467"/>
                </a:cubicBezTo>
                <a:cubicBezTo>
                  <a:pt x="752" y="470"/>
                  <a:pt x="756" y="479"/>
                  <a:pt x="753" y="492"/>
                </a:cubicBezTo>
                <a:cubicBezTo>
                  <a:pt x="750" y="504"/>
                  <a:pt x="750" y="516"/>
                  <a:pt x="746" y="527"/>
                </a:cubicBezTo>
                <a:cubicBezTo>
                  <a:pt x="739" y="544"/>
                  <a:pt x="741" y="558"/>
                  <a:pt x="755" y="571"/>
                </a:cubicBezTo>
                <a:cubicBezTo>
                  <a:pt x="735" y="599"/>
                  <a:pt x="746" y="625"/>
                  <a:pt x="758" y="651"/>
                </a:cubicBezTo>
                <a:cubicBezTo>
                  <a:pt x="779" y="696"/>
                  <a:pt x="796" y="742"/>
                  <a:pt x="825" y="783"/>
                </a:cubicBezTo>
                <a:cubicBezTo>
                  <a:pt x="833" y="793"/>
                  <a:pt x="834" y="801"/>
                  <a:pt x="821" y="808"/>
                </a:cubicBezTo>
                <a:cubicBezTo>
                  <a:pt x="782" y="769"/>
                  <a:pt x="778" y="713"/>
                  <a:pt x="752" y="668"/>
                </a:cubicBezTo>
                <a:close/>
                <a:moveTo>
                  <a:pt x="904" y="1151"/>
                </a:moveTo>
                <a:cubicBezTo>
                  <a:pt x="900" y="1148"/>
                  <a:pt x="895" y="1145"/>
                  <a:pt x="892" y="1142"/>
                </a:cubicBezTo>
                <a:cubicBezTo>
                  <a:pt x="886" y="1135"/>
                  <a:pt x="880" y="1129"/>
                  <a:pt x="874" y="1122"/>
                </a:cubicBezTo>
                <a:cubicBezTo>
                  <a:pt x="829" y="1064"/>
                  <a:pt x="815" y="998"/>
                  <a:pt x="823" y="926"/>
                </a:cubicBezTo>
                <a:cubicBezTo>
                  <a:pt x="824" y="916"/>
                  <a:pt x="830" y="906"/>
                  <a:pt x="835" y="897"/>
                </a:cubicBezTo>
                <a:cubicBezTo>
                  <a:pt x="837" y="897"/>
                  <a:pt x="839" y="898"/>
                  <a:pt x="841" y="898"/>
                </a:cubicBezTo>
                <a:cubicBezTo>
                  <a:pt x="854" y="943"/>
                  <a:pt x="867" y="987"/>
                  <a:pt x="881" y="1032"/>
                </a:cubicBezTo>
                <a:cubicBezTo>
                  <a:pt x="885" y="979"/>
                  <a:pt x="857" y="932"/>
                  <a:pt x="861" y="876"/>
                </a:cubicBezTo>
                <a:cubicBezTo>
                  <a:pt x="941" y="925"/>
                  <a:pt x="958" y="1084"/>
                  <a:pt x="904" y="1151"/>
                </a:cubicBezTo>
                <a:close/>
                <a:moveTo>
                  <a:pt x="911" y="881"/>
                </a:moveTo>
                <a:cubicBezTo>
                  <a:pt x="947" y="902"/>
                  <a:pt x="982" y="927"/>
                  <a:pt x="1020" y="945"/>
                </a:cubicBezTo>
                <a:cubicBezTo>
                  <a:pt x="1058" y="962"/>
                  <a:pt x="1099" y="974"/>
                  <a:pt x="1143" y="990"/>
                </a:cubicBezTo>
                <a:cubicBezTo>
                  <a:pt x="1065" y="987"/>
                  <a:pt x="932" y="931"/>
                  <a:pt x="911" y="881"/>
                </a:cubicBezTo>
                <a:close/>
                <a:moveTo>
                  <a:pt x="756" y="413"/>
                </a:moveTo>
                <a:cubicBezTo>
                  <a:pt x="764" y="398"/>
                  <a:pt x="771" y="384"/>
                  <a:pt x="749" y="373"/>
                </a:cubicBezTo>
                <a:cubicBezTo>
                  <a:pt x="744" y="388"/>
                  <a:pt x="740" y="401"/>
                  <a:pt x="756" y="413"/>
                </a:cubicBezTo>
                <a:close/>
                <a:moveTo>
                  <a:pt x="1143" y="14"/>
                </a:moveTo>
                <a:cubicBezTo>
                  <a:pt x="1141" y="10"/>
                  <a:pt x="1139" y="5"/>
                  <a:pt x="1137" y="0"/>
                </a:cubicBezTo>
                <a:cubicBezTo>
                  <a:pt x="1114" y="0"/>
                  <a:pt x="1114" y="0"/>
                  <a:pt x="1114" y="0"/>
                </a:cubicBezTo>
                <a:cubicBezTo>
                  <a:pt x="1121" y="27"/>
                  <a:pt x="1116" y="70"/>
                  <a:pt x="1097" y="152"/>
                </a:cubicBezTo>
                <a:cubicBezTo>
                  <a:pt x="1092" y="102"/>
                  <a:pt x="1093" y="52"/>
                  <a:pt x="1108" y="0"/>
                </a:cubicBezTo>
                <a:cubicBezTo>
                  <a:pt x="1069" y="0"/>
                  <a:pt x="1069" y="0"/>
                  <a:pt x="1069" y="0"/>
                </a:cubicBezTo>
                <a:cubicBezTo>
                  <a:pt x="1016" y="52"/>
                  <a:pt x="931" y="82"/>
                  <a:pt x="855" y="63"/>
                </a:cubicBezTo>
                <a:cubicBezTo>
                  <a:pt x="860" y="40"/>
                  <a:pt x="867" y="19"/>
                  <a:pt x="876" y="0"/>
                </a:cubicBezTo>
                <a:cubicBezTo>
                  <a:pt x="857" y="0"/>
                  <a:pt x="857" y="0"/>
                  <a:pt x="857" y="0"/>
                </a:cubicBezTo>
                <a:cubicBezTo>
                  <a:pt x="856" y="3"/>
                  <a:pt x="855" y="6"/>
                  <a:pt x="854" y="10"/>
                </a:cubicBezTo>
                <a:cubicBezTo>
                  <a:pt x="846" y="31"/>
                  <a:pt x="834" y="53"/>
                  <a:pt x="838" y="78"/>
                </a:cubicBezTo>
                <a:cubicBezTo>
                  <a:pt x="932" y="99"/>
                  <a:pt x="1011" y="70"/>
                  <a:pt x="1084" y="10"/>
                </a:cubicBezTo>
                <a:cubicBezTo>
                  <a:pt x="1082" y="45"/>
                  <a:pt x="1079" y="75"/>
                  <a:pt x="1078" y="105"/>
                </a:cubicBezTo>
                <a:cubicBezTo>
                  <a:pt x="1077" y="135"/>
                  <a:pt x="1079" y="165"/>
                  <a:pt x="1080" y="198"/>
                </a:cubicBezTo>
                <a:cubicBezTo>
                  <a:pt x="1018" y="192"/>
                  <a:pt x="974" y="224"/>
                  <a:pt x="941" y="270"/>
                </a:cubicBezTo>
                <a:cubicBezTo>
                  <a:pt x="908" y="314"/>
                  <a:pt x="874" y="360"/>
                  <a:pt x="889" y="418"/>
                </a:cubicBezTo>
                <a:cubicBezTo>
                  <a:pt x="914" y="412"/>
                  <a:pt x="938" y="405"/>
                  <a:pt x="962" y="400"/>
                </a:cubicBezTo>
                <a:cubicBezTo>
                  <a:pt x="985" y="394"/>
                  <a:pt x="1009" y="390"/>
                  <a:pt x="1030" y="386"/>
                </a:cubicBezTo>
                <a:cubicBezTo>
                  <a:pt x="1043" y="414"/>
                  <a:pt x="1057" y="442"/>
                  <a:pt x="1067" y="471"/>
                </a:cubicBezTo>
                <a:cubicBezTo>
                  <a:pt x="1081" y="506"/>
                  <a:pt x="1098" y="540"/>
                  <a:pt x="1093" y="579"/>
                </a:cubicBezTo>
                <a:cubicBezTo>
                  <a:pt x="1093" y="583"/>
                  <a:pt x="1096" y="586"/>
                  <a:pt x="1099" y="593"/>
                </a:cubicBezTo>
                <a:cubicBezTo>
                  <a:pt x="1140" y="543"/>
                  <a:pt x="1171" y="491"/>
                  <a:pt x="1188" y="432"/>
                </a:cubicBezTo>
                <a:cubicBezTo>
                  <a:pt x="1188" y="304"/>
                  <a:pt x="1188" y="304"/>
                  <a:pt x="1188" y="304"/>
                </a:cubicBezTo>
                <a:cubicBezTo>
                  <a:pt x="1187" y="301"/>
                  <a:pt x="1186" y="297"/>
                  <a:pt x="1184" y="295"/>
                </a:cubicBezTo>
                <a:cubicBezTo>
                  <a:pt x="1173" y="277"/>
                  <a:pt x="1161" y="260"/>
                  <a:pt x="1148" y="241"/>
                </a:cubicBezTo>
                <a:cubicBezTo>
                  <a:pt x="1167" y="235"/>
                  <a:pt x="1178" y="246"/>
                  <a:pt x="1188" y="256"/>
                </a:cubicBezTo>
                <a:cubicBezTo>
                  <a:pt x="1188" y="179"/>
                  <a:pt x="1188" y="179"/>
                  <a:pt x="1188" y="179"/>
                </a:cubicBezTo>
                <a:cubicBezTo>
                  <a:pt x="1179" y="177"/>
                  <a:pt x="1170" y="177"/>
                  <a:pt x="1160" y="178"/>
                </a:cubicBezTo>
                <a:cubicBezTo>
                  <a:pt x="1146" y="180"/>
                  <a:pt x="1133" y="187"/>
                  <a:pt x="1116" y="192"/>
                </a:cubicBezTo>
                <a:cubicBezTo>
                  <a:pt x="1119" y="139"/>
                  <a:pt x="1120" y="90"/>
                  <a:pt x="1133" y="41"/>
                </a:cubicBezTo>
                <a:cubicBezTo>
                  <a:pt x="1151" y="58"/>
                  <a:pt x="1166" y="75"/>
                  <a:pt x="1184" y="88"/>
                </a:cubicBezTo>
                <a:cubicBezTo>
                  <a:pt x="1186" y="89"/>
                  <a:pt x="1187" y="90"/>
                  <a:pt x="1188" y="91"/>
                </a:cubicBezTo>
                <a:cubicBezTo>
                  <a:pt x="1188" y="72"/>
                  <a:pt x="1188" y="72"/>
                  <a:pt x="1188" y="72"/>
                </a:cubicBezTo>
                <a:cubicBezTo>
                  <a:pt x="1181" y="66"/>
                  <a:pt x="1174" y="59"/>
                  <a:pt x="1167" y="52"/>
                </a:cubicBezTo>
                <a:cubicBezTo>
                  <a:pt x="1157" y="42"/>
                  <a:pt x="1150" y="28"/>
                  <a:pt x="1143" y="14"/>
                </a:cubicBezTo>
                <a:close/>
                <a:moveTo>
                  <a:pt x="1042" y="288"/>
                </a:moveTo>
                <a:cubicBezTo>
                  <a:pt x="1039" y="312"/>
                  <a:pt x="1036" y="333"/>
                  <a:pt x="1033" y="357"/>
                </a:cubicBezTo>
                <a:cubicBezTo>
                  <a:pt x="1019" y="371"/>
                  <a:pt x="1000" y="377"/>
                  <a:pt x="978" y="380"/>
                </a:cubicBezTo>
                <a:cubicBezTo>
                  <a:pt x="953" y="383"/>
                  <a:pt x="928" y="387"/>
                  <a:pt x="902" y="392"/>
                </a:cubicBezTo>
                <a:cubicBezTo>
                  <a:pt x="902" y="387"/>
                  <a:pt x="901" y="380"/>
                  <a:pt x="903" y="373"/>
                </a:cubicBezTo>
                <a:cubicBezTo>
                  <a:pt x="919" y="323"/>
                  <a:pt x="947" y="281"/>
                  <a:pt x="987" y="247"/>
                </a:cubicBezTo>
                <a:cubicBezTo>
                  <a:pt x="1007" y="230"/>
                  <a:pt x="1021" y="230"/>
                  <a:pt x="1047" y="246"/>
                </a:cubicBezTo>
                <a:cubicBezTo>
                  <a:pt x="1037" y="279"/>
                  <a:pt x="1006" y="295"/>
                  <a:pt x="986" y="321"/>
                </a:cubicBezTo>
                <a:cubicBezTo>
                  <a:pt x="1004" y="310"/>
                  <a:pt x="1022" y="300"/>
                  <a:pt x="1042" y="288"/>
                </a:cubicBezTo>
                <a:close/>
                <a:moveTo>
                  <a:pt x="1117" y="270"/>
                </a:moveTo>
                <a:cubicBezTo>
                  <a:pt x="1164" y="282"/>
                  <a:pt x="1181" y="306"/>
                  <a:pt x="1182" y="359"/>
                </a:cubicBezTo>
                <a:cubicBezTo>
                  <a:pt x="1183" y="404"/>
                  <a:pt x="1170" y="446"/>
                  <a:pt x="1150" y="485"/>
                </a:cubicBezTo>
                <a:cubicBezTo>
                  <a:pt x="1140" y="507"/>
                  <a:pt x="1125" y="527"/>
                  <a:pt x="1112" y="547"/>
                </a:cubicBezTo>
                <a:cubicBezTo>
                  <a:pt x="1104" y="503"/>
                  <a:pt x="1084" y="467"/>
                  <a:pt x="1067" y="430"/>
                </a:cubicBezTo>
                <a:cubicBezTo>
                  <a:pt x="1042" y="378"/>
                  <a:pt x="1048" y="329"/>
                  <a:pt x="1080" y="281"/>
                </a:cubicBezTo>
                <a:cubicBezTo>
                  <a:pt x="1081" y="280"/>
                  <a:pt x="1083" y="278"/>
                  <a:pt x="1085" y="277"/>
                </a:cubicBezTo>
                <a:cubicBezTo>
                  <a:pt x="1086" y="276"/>
                  <a:pt x="1089" y="276"/>
                  <a:pt x="1093" y="274"/>
                </a:cubicBezTo>
                <a:cubicBezTo>
                  <a:pt x="1111" y="306"/>
                  <a:pt x="1111" y="342"/>
                  <a:pt x="1120" y="377"/>
                </a:cubicBezTo>
                <a:cubicBezTo>
                  <a:pt x="1129" y="341"/>
                  <a:pt x="1121" y="306"/>
                  <a:pt x="1117" y="270"/>
                </a:cubicBezTo>
                <a:close/>
                <a:moveTo>
                  <a:pt x="1055" y="1164"/>
                </a:moveTo>
                <a:cubicBezTo>
                  <a:pt x="1049" y="1162"/>
                  <a:pt x="1043" y="1165"/>
                  <a:pt x="1033" y="1166"/>
                </a:cubicBezTo>
                <a:cubicBezTo>
                  <a:pt x="1035" y="1216"/>
                  <a:pt x="1037" y="1265"/>
                  <a:pt x="1040" y="1317"/>
                </a:cubicBezTo>
                <a:cubicBezTo>
                  <a:pt x="1021" y="1314"/>
                  <a:pt x="1003" y="1310"/>
                  <a:pt x="984" y="1309"/>
                </a:cubicBezTo>
                <a:cubicBezTo>
                  <a:pt x="952" y="1308"/>
                  <a:pt x="920" y="1310"/>
                  <a:pt x="900" y="1341"/>
                </a:cubicBezTo>
                <a:cubicBezTo>
                  <a:pt x="961" y="1472"/>
                  <a:pt x="1090" y="1509"/>
                  <a:pt x="1175" y="1469"/>
                </a:cubicBezTo>
                <a:cubicBezTo>
                  <a:pt x="1180" y="1479"/>
                  <a:pt x="1185" y="1489"/>
                  <a:pt x="1188" y="1500"/>
                </a:cubicBezTo>
                <a:cubicBezTo>
                  <a:pt x="1188" y="1279"/>
                  <a:pt x="1188" y="1279"/>
                  <a:pt x="1188" y="1279"/>
                </a:cubicBezTo>
                <a:cubicBezTo>
                  <a:pt x="1184" y="1266"/>
                  <a:pt x="1178" y="1254"/>
                  <a:pt x="1169" y="1243"/>
                </a:cubicBezTo>
                <a:cubicBezTo>
                  <a:pt x="1139" y="1206"/>
                  <a:pt x="1101" y="1179"/>
                  <a:pt x="1055" y="1164"/>
                </a:cubicBezTo>
                <a:close/>
                <a:moveTo>
                  <a:pt x="1033" y="1455"/>
                </a:moveTo>
                <a:cubicBezTo>
                  <a:pt x="980" y="1433"/>
                  <a:pt x="943" y="1395"/>
                  <a:pt x="918" y="1339"/>
                </a:cubicBezTo>
                <a:cubicBezTo>
                  <a:pt x="962" y="1319"/>
                  <a:pt x="1001" y="1324"/>
                  <a:pt x="1041" y="1338"/>
                </a:cubicBezTo>
                <a:cubicBezTo>
                  <a:pt x="1043" y="1340"/>
                  <a:pt x="1047" y="1341"/>
                  <a:pt x="1049" y="1343"/>
                </a:cubicBezTo>
                <a:cubicBezTo>
                  <a:pt x="1064" y="1366"/>
                  <a:pt x="1078" y="1389"/>
                  <a:pt x="1096" y="1418"/>
                </a:cubicBezTo>
                <a:cubicBezTo>
                  <a:pt x="1063" y="1402"/>
                  <a:pt x="1035" y="1389"/>
                  <a:pt x="1008" y="1376"/>
                </a:cubicBezTo>
                <a:cubicBezTo>
                  <a:pt x="1035" y="1412"/>
                  <a:pt x="1078" y="1426"/>
                  <a:pt x="1115" y="1453"/>
                </a:cubicBezTo>
                <a:cubicBezTo>
                  <a:pt x="1085" y="1471"/>
                  <a:pt x="1058" y="1465"/>
                  <a:pt x="1033" y="1455"/>
                </a:cubicBezTo>
                <a:close/>
                <a:moveTo>
                  <a:pt x="1166" y="1401"/>
                </a:moveTo>
                <a:cubicBezTo>
                  <a:pt x="1157" y="1363"/>
                  <a:pt x="1147" y="1328"/>
                  <a:pt x="1117" y="1302"/>
                </a:cubicBezTo>
                <a:cubicBezTo>
                  <a:pt x="1121" y="1312"/>
                  <a:pt x="1124" y="1322"/>
                  <a:pt x="1127" y="1331"/>
                </a:cubicBezTo>
                <a:cubicBezTo>
                  <a:pt x="1132" y="1342"/>
                  <a:pt x="1137" y="1353"/>
                  <a:pt x="1139" y="1365"/>
                </a:cubicBezTo>
                <a:cubicBezTo>
                  <a:pt x="1142" y="1376"/>
                  <a:pt x="1142" y="1388"/>
                  <a:pt x="1144" y="1403"/>
                </a:cubicBezTo>
                <a:cubicBezTo>
                  <a:pt x="1092" y="1391"/>
                  <a:pt x="1073" y="1357"/>
                  <a:pt x="1061" y="1315"/>
                </a:cubicBezTo>
                <a:cubicBezTo>
                  <a:pt x="1047" y="1271"/>
                  <a:pt x="1057" y="1226"/>
                  <a:pt x="1050" y="1179"/>
                </a:cubicBezTo>
                <a:cubicBezTo>
                  <a:pt x="1085" y="1189"/>
                  <a:pt x="1105" y="1210"/>
                  <a:pt x="1128" y="1227"/>
                </a:cubicBezTo>
                <a:cubicBezTo>
                  <a:pt x="1169" y="1255"/>
                  <a:pt x="1181" y="1298"/>
                  <a:pt x="1187" y="1344"/>
                </a:cubicBezTo>
                <a:cubicBezTo>
                  <a:pt x="1189" y="1364"/>
                  <a:pt x="1188" y="1384"/>
                  <a:pt x="1166" y="1401"/>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8476488" y="1503910"/>
            <a:ext cx="3230625" cy="1687924"/>
          </a:xfrm>
        </p:spPr>
        <p:txBody>
          <a:bodyPr anchor="b">
            <a:noAutofit/>
          </a:bodyPr>
          <a:lstStyle>
            <a:lvl1pPr>
              <a:lnSpc>
                <a:spcPct val="104000"/>
              </a:lnSpc>
              <a:defRPr sz="3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0" y="0"/>
            <a:ext cx="8102651"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476488" y="3223806"/>
            <a:ext cx="3227832" cy="2872194"/>
          </a:xfrm>
        </p:spPr>
        <p:txBody>
          <a:bodyPr/>
          <a:lstStyle>
            <a:lvl1pPr marL="0" indent="0">
              <a:spcBef>
                <a:spcPts val="14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476488" y="6291072"/>
            <a:ext cx="3227832" cy="365125"/>
          </a:xfrm>
        </p:spPr>
        <p:txBody>
          <a:bodyPr/>
          <a:lstStyle>
            <a:lvl1pPr algn="l">
              <a:defRPr/>
            </a:lvl1pPr>
          </a:lstStyle>
          <a:p>
            <a:fld id="{1555EDF9-3D79-45DA-8367-2F63551C4C7D}" type="datetimeFigureOut">
              <a:rPr lang="en-US" smtClean="0"/>
              <a:t>5/26/2020</a:t>
            </a:fld>
            <a:endParaRPr lang="en-US" dirty="0"/>
          </a:p>
        </p:txBody>
      </p:sp>
      <p:sp>
        <p:nvSpPr>
          <p:cNvPr id="6" name="Footer Placeholder 5"/>
          <p:cNvSpPr>
            <a:spLocks noGrp="1"/>
          </p:cNvSpPr>
          <p:nvPr>
            <p:ph type="ftr" sz="quarter" idx="11"/>
          </p:nvPr>
        </p:nvSpPr>
        <p:spPr>
          <a:xfrm>
            <a:off x="487731" y="6291072"/>
            <a:ext cx="7598664" cy="365125"/>
          </a:xfrm>
        </p:spPr>
        <p:txBody>
          <a:bodyPr/>
          <a:lstStyle>
            <a:lvl1pPr algn="l">
              <a:defRPr/>
            </a:lvl1pPr>
          </a:lstStyle>
          <a:p>
            <a:endParaRPr lang="en-US" dirty="0"/>
          </a:p>
        </p:txBody>
      </p:sp>
      <p:sp>
        <p:nvSpPr>
          <p:cNvPr id="7" name="Slide Number Placeholder 6"/>
          <p:cNvSpPr>
            <a:spLocks noGrp="1"/>
          </p:cNvSpPr>
          <p:nvPr>
            <p:ph type="sldNum" sz="quarter" idx="12"/>
          </p:nvPr>
        </p:nvSpPr>
        <p:spPr>
          <a:xfrm>
            <a:off x="8476488" y="373607"/>
            <a:ext cx="3227832" cy="816482"/>
          </a:xfrm>
        </p:spPr>
        <p:txBody>
          <a:bodyPr anchor="t"/>
          <a:lstStyle>
            <a:lvl1pPr algn="l">
              <a:defRPr sz="4400"/>
            </a:lvl1pPr>
          </a:lstStyle>
          <a:p>
            <a:fld id="{3352CBF5-17B8-4387-88A6-ABF9F8C64D5A}" type="slidenum">
              <a:rPr lang="en-US" smtClean="0"/>
              <a:t>‹#›</a:t>
            </a:fld>
            <a:endParaRPr lang="en-US" dirty="0"/>
          </a:p>
        </p:txBody>
      </p:sp>
    </p:spTree>
    <p:extLst>
      <p:ext uri="{BB962C8B-B14F-4D97-AF65-F5344CB8AC3E}">
        <p14:creationId xmlns:p14="http://schemas.microsoft.com/office/powerpoint/2010/main" val="36327055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555EDF9-3D79-45DA-8367-2F63551C4C7D}" type="datetimeFigureOut">
              <a:rPr lang="en-US" smtClean="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352CBF5-17B8-4387-88A6-ABF9F8C64D5A}" type="slidenum">
              <a:rPr lang="en-US" smtClean="0"/>
              <a:t>‹#›</a:t>
            </a:fld>
            <a:endParaRPr lang="en-US" dirty="0"/>
          </a:p>
        </p:txBody>
      </p:sp>
    </p:spTree>
    <p:extLst>
      <p:ext uri="{BB962C8B-B14F-4D97-AF65-F5344CB8AC3E}">
        <p14:creationId xmlns:p14="http://schemas.microsoft.com/office/powerpoint/2010/main" val="9426568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9277965" y="507037"/>
            <a:ext cx="1571626"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933700" y="524373"/>
            <a:ext cx="5959577"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9277965" y="6296615"/>
            <a:ext cx="2505996" cy="365125"/>
          </a:xfrm>
        </p:spPr>
        <p:txBody>
          <a:bodyPr/>
          <a:lstStyle/>
          <a:p>
            <a:fld id="{1555EDF9-3D79-45DA-8367-2F63551C4C7D}" type="datetimeFigureOut">
              <a:rPr lang="en-US" smtClean="0"/>
              <a:t>5/26/2020</a:t>
            </a:fld>
            <a:endParaRPr lang="en-US" dirty="0"/>
          </a:p>
        </p:txBody>
      </p:sp>
      <p:sp>
        <p:nvSpPr>
          <p:cNvPr id="5" name="Footer Placeholder 4"/>
          <p:cNvSpPr>
            <a:spLocks noGrp="1"/>
          </p:cNvSpPr>
          <p:nvPr>
            <p:ph type="ftr" sz="quarter" idx="11"/>
          </p:nvPr>
        </p:nvSpPr>
        <p:spPr>
          <a:xfrm>
            <a:off x="2933699" y="6296615"/>
            <a:ext cx="5959577" cy="365125"/>
          </a:xfrm>
        </p:spPr>
        <p:txBody>
          <a:bodyPr/>
          <a:lstStyle/>
          <a:p>
            <a:endParaRPr lang="en-US" dirty="0"/>
          </a:p>
        </p:txBody>
      </p:sp>
      <p:sp>
        <p:nvSpPr>
          <p:cNvPr id="6" name="Slide Number Placeholder 5"/>
          <p:cNvSpPr>
            <a:spLocks noGrp="1"/>
          </p:cNvSpPr>
          <p:nvPr>
            <p:ph type="sldNum" sz="quarter" idx="12"/>
          </p:nvPr>
        </p:nvSpPr>
        <p:spPr>
          <a:xfrm rot="5400000">
            <a:off x="8734643" y="2853201"/>
            <a:ext cx="5383267" cy="604269"/>
          </a:xfrm>
        </p:spPr>
        <p:txBody>
          <a:bodyPr/>
          <a:lstStyle>
            <a:lvl1pPr algn="l">
              <a:defRPr/>
            </a:lvl1pPr>
          </a:lstStyle>
          <a:p>
            <a:fld id="{3352CBF5-17B8-4387-88A6-ABF9F8C64D5A}" type="slidenum">
              <a:rPr lang="en-US" smtClean="0"/>
              <a:t>‹#›</a:t>
            </a:fld>
            <a:endParaRPr lang="en-US" dirty="0"/>
          </a:p>
        </p:txBody>
      </p:sp>
      <p:cxnSp>
        <p:nvCxnSpPr>
          <p:cNvPr id="7" name="Straight Connector 6" title="Rule Line"/>
          <p:cNvCxnSpPr/>
          <p:nvPr/>
        </p:nvCxnSpPr>
        <p:spPr>
          <a:xfrm>
            <a:off x="9111582" y="571502"/>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924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652CD92-9D15-43B4-8516-073FCDAC90D4}" type="datetimeFigureOut">
              <a:rPr lang="en-US" smtClean="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spTree>
    <p:extLst>
      <p:ext uri="{BB962C8B-B14F-4D97-AF65-F5344CB8AC3E}">
        <p14:creationId xmlns:p14="http://schemas.microsoft.com/office/powerpoint/2010/main" val="28799306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4260" y="462455"/>
            <a:ext cx="10515600" cy="822263"/>
          </a:xfrm>
        </p:spPr>
        <p:txBody>
          <a:bodyPr>
            <a:normAutofit/>
          </a:bodyPr>
          <a:lstStyle>
            <a:lvl1pPr>
              <a:defRPr sz="3600">
                <a:solidFill>
                  <a:srgbClr val="D24726"/>
                </a:solidFill>
                <a:latin typeface="Segoe UI Light" panose="020B0502040204020203" pitchFamily="34" charset="0"/>
                <a:cs typeface="Segoe UI Light" panose="020B0502040204020203" pitchFamily="34" charset="0"/>
              </a:defRPr>
            </a:lvl1pPr>
          </a:lstStyle>
          <a:p>
            <a:r>
              <a:rPr lang="en-US" dirty="0"/>
              <a:t>Click to edit Master title style</a:t>
            </a:r>
          </a:p>
        </p:txBody>
      </p:sp>
      <p:sp>
        <p:nvSpPr>
          <p:cNvPr id="3" name="Content Placeholder 2"/>
          <p:cNvSpPr>
            <a:spLocks noGrp="1"/>
          </p:cNvSpPr>
          <p:nvPr>
            <p:ph idx="1"/>
          </p:nvPr>
        </p:nvSpPr>
        <p:spPr>
          <a:xfrm>
            <a:off x="838200" y="1625936"/>
            <a:ext cx="10515600" cy="4351338"/>
          </a:xfrm>
        </p:spPr>
        <p:txBody>
          <a:bodyPr/>
          <a:lstStyle>
            <a:lvl1pPr>
              <a:defRPr sz="1400" baseline="0">
                <a:solidFill>
                  <a:srgbClr val="595959"/>
                </a:solidFill>
                <a:latin typeface="Segoe UI Semilight" panose="020B0402040204020203" pitchFamily="34" charset="0"/>
                <a:cs typeface="Segoe UI Semilight" panose="020B0402040204020203" pitchFamily="34" charset="0"/>
              </a:defRPr>
            </a:lvl1pPr>
            <a:lvl2pPr>
              <a:defRPr sz="1200" baseline="0">
                <a:solidFill>
                  <a:srgbClr val="595959"/>
                </a:solidFill>
                <a:latin typeface="Segoe UI Semilight" panose="020B0402040204020203" pitchFamily="34" charset="0"/>
                <a:cs typeface="Segoe UI Semilight" panose="020B0402040204020203" pitchFamily="34" charset="0"/>
              </a:defRPr>
            </a:lvl2pPr>
            <a:lvl3pPr>
              <a:defRPr sz="1200" baseline="0">
                <a:solidFill>
                  <a:srgbClr val="595959"/>
                </a:solidFill>
                <a:latin typeface="Segoe UI Semilight" panose="020B0402040204020203" pitchFamily="34" charset="0"/>
                <a:cs typeface="Segoe UI Semilight" panose="020B0402040204020203" pitchFamily="34" charset="0"/>
              </a:defRPr>
            </a:lvl3pPr>
            <a:lvl4pPr>
              <a:defRPr sz="1200" baseline="0">
                <a:solidFill>
                  <a:srgbClr val="595959"/>
                </a:solidFill>
                <a:latin typeface="Segoe UI Semilight" panose="020B0402040204020203" pitchFamily="34" charset="0"/>
                <a:cs typeface="Segoe UI Semilight" panose="020B0402040204020203" pitchFamily="34" charset="0"/>
              </a:defRPr>
            </a:lvl4pPr>
            <a:lvl5pPr>
              <a:defRPr sz="1200" baseline="0">
                <a:solidFill>
                  <a:srgbClr val="595959"/>
                </a:solidFill>
                <a:latin typeface="Segoe UI Semilight" panose="020B0402040204020203" pitchFamily="34" charset="0"/>
                <a:cs typeface="Segoe UI Semilight" panose="020B0402040204020203" pitchFamily="34" charset="0"/>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652CD92-9D15-43B4-8516-073FCDAC90D4}" type="datetimeFigureOut">
              <a:rPr lang="en-US" smtClean="0"/>
              <a:t>5/26/2020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75E1560-7126-406C-A531-3A398E8D0EEA}" type="slidenum">
              <a:rPr lang="en-US" smtClean="0"/>
              <a:t>‹#›</a:t>
            </a:fld>
            <a:endParaRPr lang="en-US" dirty="0"/>
          </a:p>
        </p:txBody>
      </p:sp>
      <p:cxnSp>
        <p:nvCxnSpPr>
          <p:cNvPr id="7" name="Straight Connector 6"/>
          <p:cNvCxnSpPr/>
          <p:nvPr userDrawn="1"/>
        </p:nvCxnSpPr>
        <p:spPr>
          <a:xfrm>
            <a:off x="952500" y="1284718"/>
            <a:ext cx="10363200" cy="0"/>
          </a:xfrm>
          <a:prstGeom prst="line">
            <a:avLst/>
          </a:prstGeom>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85525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06706" y="568345"/>
            <a:ext cx="8897565"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933700" y="2438400"/>
            <a:ext cx="8770571"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961071" y="6296615"/>
            <a:ext cx="2743200" cy="365125"/>
          </a:xfrm>
          <a:prstGeom prst="rect">
            <a:avLst/>
          </a:prstGeom>
        </p:spPr>
        <p:txBody>
          <a:bodyPr vert="horz" lIns="91440" tIns="45720" rIns="91440" bIns="45720" rtlCol="0" anchor="ctr"/>
          <a:lstStyle>
            <a:lvl1pPr algn="r">
              <a:defRPr sz="1200" baseline="0">
                <a:solidFill>
                  <a:schemeClr val="tx2">
                    <a:lumMod val="75000"/>
                    <a:lumOff val="25000"/>
                  </a:schemeClr>
                </a:solidFill>
                <a:latin typeface="+mj-lt"/>
              </a:defRPr>
            </a:lvl1pPr>
          </a:lstStyle>
          <a:p>
            <a:fld id="{3652CD92-9D15-43B4-8516-073FCDAC90D4}" type="datetimeFigureOut">
              <a:rPr lang="en-US" smtClean="0"/>
              <a:t>5/26/2020</a:t>
            </a:fld>
            <a:endParaRPr lang="en-US" dirty="0"/>
          </a:p>
        </p:txBody>
      </p:sp>
      <p:sp>
        <p:nvSpPr>
          <p:cNvPr id="5" name="Footer Placeholder 4"/>
          <p:cNvSpPr>
            <a:spLocks noGrp="1"/>
          </p:cNvSpPr>
          <p:nvPr>
            <p:ph type="ftr" sz="quarter" idx="3"/>
          </p:nvPr>
        </p:nvSpPr>
        <p:spPr>
          <a:xfrm>
            <a:off x="2933699" y="6296615"/>
            <a:ext cx="5667375" cy="365125"/>
          </a:xfrm>
          <a:prstGeom prst="rect">
            <a:avLst/>
          </a:prstGeom>
        </p:spPr>
        <p:txBody>
          <a:bodyPr vert="horz" lIns="91440" tIns="45720" rIns="91440" bIns="45720" rtlCol="0" anchor="ctr"/>
          <a:lstStyle>
            <a:lvl1pPr algn="l">
              <a:defRPr sz="1200" baseline="0">
                <a:solidFill>
                  <a:schemeClr val="tx2">
                    <a:lumMod val="75000"/>
                    <a:lumOff val="25000"/>
                  </a:schemeClr>
                </a:solidFill>
                <a:latin typeface="+mj-lt"/>
              </a:defRPr>
            </a:lvl1pPr>
          </a:lstStyle>
          <a:p>
            <a:endParaRPr lang="en-US" dirty="0"/>
          </a:p>
        </p:txBody>
      </p:sp>
      <p:sp>
        <p:nvSpPr>
          <p:cNvPr id="6" name="Slide Number Placeholder 5"/>
          <p:cNvSpPr>
            <a:spLocks noGrp="1"/>
          </p:cNvSpPr>
          <p:nvPr>
            <p:ph type="sldNum" sz="quarter" idx="4"/>
          </p:nvPr>
        </p:nvSpPr>
        <p:spPr>
          <a:xfrm>
            <a:off x="512999" y="723328"/>
            <a:ext cx="1884348" cy="604269"/>
          </a:xfrm>
          <a:prstGeom prst="rect">
            <a:avLst/>
          </a:prstGeom>
        </p:spPr>
        <p:txBody>
          <a:bodyPr vert="horz" lIns="91440" tIns="45720" rIns="91440" bIns="45720" rtlCol="0" anchor="b"/>
          <a:lstStyle>
            <a:lvl1pPr algn="r">
              <a:defRPr sz="4400" baseline="0">
                <a:solidFill>
                  <a:schemeClr val="tx2">
                    <a:lumMod val="75000"/>
                    <a:lumOff val="25000"/>
                  </a:schemeClr>
                </a:solidFill>
                <a:latin typeface="+mj-lt"/>
              </a:defRPr>
            </a:lvl1pPr>
          </a:lstStyle>
          <a:p>
            <a:fld id="{475E1560-7126-406C-A531-3A398E8D0EEA}" type="slidenum">
              <a:rPr lang="en-US" smtClean="0"/>
              <a:t>‹#›</a:t>
            </a:fld>
            <a:endParaRPr lang="en-US" dirty="0"/>
          </a:p>
        </p:txBody>
      </p:sp>
      <p:cxnSp>
        <p:nvCxnSpPr>
          <p:cNvPr id="9" name="Straight Connector 8" title="Rule Line"/>
          <p:cNvCxnSpPr/>
          <p:nvPr/>
        </p:nvCxnSpPr>
        <p:spPr>
          <a:xfrm>
            <a:off x="2933700" y="2176009"/>
            <a:ext cx="8770571"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Freeform 5"/>
          <p:cNvSpPr>
            <a:spLocks noEditPoints="1"/>
          </p:cNvSpPr>
          <p:nvPr/>
        </p:nvSpPr>
        <p:spPr bwMode="auto">
          <a:xfrm>
            <a:off x="1" y="4763"/>
            <a:ext cx="3780078" cy="6853237"/>
          </a:xfrm>
          <a:custGeom>
            <a:avLst/>
            <a:gdLst/>
            <a:ahLst/>
            <a:cxnLst/>
            <a:rect l="0" t="0" r="r" b="b"/>
            <a:pathLst>
              <a:path w="1190" h="2160">
                <a:moveTo>
                  <a:pt x="97" y="579"/>
                </a:moveTo>
                <a:cubicBezTo>
                  <a:pt x="92" y="540"/>
                  <a:pt x="109" y="506"/>
                  <a:pt x="122" y="471"/>
                </a:cubicBezTo>
                <a:cubicBezTo>
                  <a:pt x="133" y="442"/>
                  <a:pt x="147" y="414"/>
                  <a:pt x="159" y="385"/>
                </a:cubicBezTo>
                <a:cubicBezTo>
                  <a:pt x="181" y="390"/>
                  <a:pt x="205" y="394"/>
                  <a:pt x="228" y="399"/>
                </a:cubicBezTo>
                <a:cubicBezTo>
                  <a:pt x="252" y="405"/>
                  <a:pt x="275" y="411"/>
                  <a:pt x="301" y="418"/>
                </a:cubicBezTo>
                <a:cubicBezTo>
                  <a:pt x="316" y="360"/>
                  <a:pt x="282" y="314"/>
                  <a:pt x="249" y="269"/>
                </a:cubicBezTo>
                <a:cubicBezTo>
                  <a:pt x="215" y="224"/>
                  <a:pt x="172" y="192"/>
                  <a:pt x="110" y="198"/>
                </a:cubicBezTo>
                <a:cubicBezTo>
                  <a:pt x="111" y="165"/>
                  <a:pt x="112" y="135"/>
                  <a:pt x="112" y="105"/>
                </a:cubicBezTo>
                <a:cubicBezTo>
                  <a:pt x="111" y="75"/>
                  <a:pt x="108" y="45"/>
                  <a:pt x="105" y="10"/>
                </a:cubicBezTo>
                <a:cubicBezTo>
                  <a:pt x="179" y="70"/>
                  <a:pt x="258" y="99"/>
                  <a:pt x="352" y="78"/>
                </a:cubicBezTo>
                <a:cubicBezTo>
                  <a:pt x="356" y="52"/>
                  <a:pt x="344" y="31"/>
                  <a:pt x="336" y="9"/>
                </a:cubicBezTo>
                <a:cubicBezTo>
                  <a:pt x="335" y="6"/>
                  <a:pt x="334" y="3"/>
                  <a:pt x="332" y="0"/>
                </a:cubicBezTo>
                <a:cubicBezTo>
                  <a:pt x="314" y="0"/>
                  <a:pt x="314" y="0"/>
                  <a:pt x="314" y="0"/>
                </a:cubicBezTo>
                <a:cubicBezTo>
                  <a:pt x="323" y="19"/>
                  <a:pt x="330" y="40"/>
                  <a:pt x="334" y="63"/>
                </a:cubicBezTo>
                <a:cubicBezTo>
                  <a:pt x="259" y="82"/>
                  <a:pt x="174" y="51"/>
                  <a:pt x="121" y="0"/>
                </a:cubicBezTo>
                <a:cubicBezTo>
                  <a:pt x="81" y="0"/>
                  <a:pt x="81" y="0"/>
                  <a:pt x="81" y="0"/>
                </a:cubicBezTo>
                <a:cubicBezTo>
                  <a:pt x="97" y="51"/>
                  <a:pt x="98" y="101"/>
                  <a:pt x="93" y="152"/>
                </a:cubicBezTo>
                <a:cubicBezTo>
                  <a:pt x="74" y="70"/>
                  <a:pt x="69" y="27"/>
                  <a:pt x="76" y="0"/>
                </a:cubicBezTo>
                <a:cubicBezTo>
                  <a:pt x="53" y="0"/>
                  <a:pt x="53" y="0"/>
                  <a:pt x="53" y="0"/>
                </a:cubicBezTo>
                <a:cubicBezTo>
                  <a:pt x="51" y="5"/>
                  <a:pt x="49" y="9"/>
                  <a:pt x="47" y="14"/>
                </a:cubicBezTo>
                <a:cubicBezTo>
                  <a:pt x="40" y="28"/>
                  <a:pt x="33" y="42"/>
                  <a:pt x="23" y="52"/>
                </a:cubicBezTo>
                <a:cubicBezTo>
                  <a:pt x="16" y="59"/>
                  <a:pt x="9" y="66"/>
                  <a:pt x="1" y="72"/>
                </a:cubicBezTo>
                <a:cubicBezTo>
                  <a:pt x="1" y="90"/>
                  <a:pt x="1" y="90"/>
                  <a:pt x="1" y="90"/>
                </a:cubicBezTo>
                <a:cubicBezTo>
                  <a:pt x="3" y="89"/>
                  <a:pt x="4" y="88"/>
                  <a:pt x="6" y="88"/>
                </a:cubicBezTo>
                <a:cubicBezTo>
                  <a:pt x="24" y="75"/>
                  <a:pt x="38" y="57"/>
                  <a:pt x="56" y="40"/>
                </a:cubicBezTo>
                <a:cubicBezTo>
                  <a:pt x="70" y="89"/>
                  <a:pt x="71" y="139"/>
                  <a:pt x="73" y="192"/>
                </a:cubicBezTo>
                <a:cubicBezTo>
                  <a:pt x="57" y="187"/>
                  <a:pt x="44" y="180"/>
                  <a:pt x="30" y="178"/>
                </a:cubicBezTo>
                <a:cubicBezTo>
                  <a:pt x="20" y="177"/>
                  <a:pt x="10" y="177"/>
                  <a:pt x="1" y="179"/>
                </a:cubicBezTo>
                <a:cubicBezTo>
                  <a:pt x="1" y="255"/>
                  <a:pt x="1" y="255"/>
                  <a:pt x="1" y="255"/>
                </a:cubicBezTo>
                <a:cubicBezTo>
                  <a:pt x="12" y="246"/>
                  <a:pt x="23" y="234"/>
                  <a:pt x="42" y="241"/>
                </a:cubicBezTo>
                <a:cubicBezTo>
                  <a:pt x="29" y="260"/>
                  <a:pt x="16" y="276"/>
                  <a:pt x="6" y="294"/>
                </a:cubicBezTo>
                <a:cubicBezTo>
                  <a:pt x="4" y="297"/>
                  <a:pt x="3" y="300"/>
                  <a:pt x="1" y="303"/>
                </a:cubicBezTo>
                <a:cubicBezTo>
                  <a:pt x="1" y="432"/>
                  <a:pt x="1" y="432"/>
                  <a:pt x="1" y="432"/>
                </a:cubicBezTo>
                <a:cubicBezTo>
                  <a:pt x="19" y="491"/>
                  <a:pt x="50" y="543"/>
                  <a:pt x="91" y="592"/>
                </a:cubicBezTo>
                <a:cubicBezTo>
                  <a:pt x="94" y="586"/>
                  <a:pt x="97" y="582"/>
                  <a:pt x="97" y="579"/>
                </a:cubicBezTo>
                <a:close/>
                <a:moveTo>
                  <a:pt x="203" y="246"/>
                </a:moveTo>
                <a:cubicBezTo>
                  <a:pt x="242" y="281"/>
                  <a:pt x="270" y="323"/>
                  <a:pt x="287" y="373"/>
                </a:cubicBezTo>
                <a:cubicBezTo>
                  <a:pt x="289" y="380"/>
                  <a:pt x="288" y="387"/>
                  <a:pt x="288" y="391"/>
                </a:cubicBezTo>
                <a:cubicBezTo>
                  <a:pt x="261" y="387"/>
                  <a:pt x="237" y="383"/>
                  <a:pt x="212" y="380"/>
                </a:cubicBezTo>
                <a:cubicBezTo>
                  <a:pt x="190" y="377"/>
                  <a:pt x="170" y="371"/>
                  <a:pt x="157" y="357"/>
                </a:cubicBezTo>
                <a:cubicBezTo>
                  <a:pt x="154" y="332"/>
                  <a:pt x="151" y="311"/>
                  <a:pt x="147" y="287"/>
                </a:cubicBezTo>
                <a:cubicBezTo>
                  <a:pt x="168" y="300"/>
                  <a:pt x="186" y="310"/>
                  <a:pt x="204" y="321"/>
                </a:cubicBezTo>
                <a:cubicBezTo>
                  <a:pt x="184" y="294"/>
                  <a:pt x="153" y="279"/>
                  <a:pt x="143" y="245"/>
                </a:cubicBezTo>
                <a:cubicBezTo>
                  <a:pt x="169" y="230"/>
                  <a:pt x="183" y="230"/>
                  <a:pt x="203" y="246"/>
                </a:cubicBezTo>
                <a:close/>
                <a:moveTo>
                  <a:pt x="40" y="485"/>
                </a:moveTo>
                <a:cubicBezTo>
                  <a:pt x="20" y="445"/>
                  <a:pt x="7" y="403"/>
                  <a:pt x="8" y="358"/>
                </a:cubicBezTo>
                <a:cubicBezTo>
                  <a:pt x="9" y="306"/>
                  <a:pt x="26" y="282"/>
                  <a:pt x="73" y="270"/>
                </a:cubicBezTo>
                <a:cubicBezTo>
                  <a:pt x="69" y="305"/>
                  <a:pt x="60" y="341"/>
                  <a:pt x="70" y="376"/>
                </a:cubicBezTo>
                <a:cubicBezTo>
                  <a:pt x="79" y="342"/>
                  <a:pt x="78" y="305"/>
                  <a:pt x="96" y="274"/>
                </a:cubicBezTo>
                <a:cubicBezTo>
                  <a:pt x="101" y="276"/>
                  <a:pt x="103" y="276"/>
                  <a:pt x="105" y="277"/>
                </a:cubicBezTo>
                <a:cubicBezTo>
                  <a:pt x="107" y="278"/>
                  <a:pt x="109" y="279"/>
                  <a:pt x="110" y="281"/>
                </a:cubicBezTo>
                <a:cubicBezTo>
                  <a:pt x="142" y="328"/>
                  <a:pt x="147" y="378"/>
                  <a:pt x="123" y="430"/>
                </a:cubicBezTo>
                <a:cubicBezTo>
                  <a:pt x="105" y="467"/>
                  <a:pt x="86" y="503"/>
                  <a:pt x="77" y="547"/>
                </a:cubicBezTo>
                <a:cubicBezTo>
                  <a:pt x="65" y="526"/>
                  <a:pt x="50" y="507"/>
                  <a:pt x="40" y="485"/>
                </a:cubicBezTo>
                <a:close/>
                <a:moveTo>
                  <a:pt x="1" y="0"/>
                </a:moveTo>
                <a:cubicBezTo>
                  <a:pt x="1" y="1"/>
                  <a:pt x="1" y="1"/>
                  <a:pt x="1" y="1"/>
                </a:cubicBezTo>
                <a:cubicBezTo>
                  <a:pt x="2" y="1"/>
                  <a:pt x="2" y="0"/>
                  <a:pt x="2" y="0"/>
                </a:cubicBezTo>
                <a:lnTo>
                  <a:pt x="1" y="0"/>
                </a:lnTo>
                <a:close/>
                <a:moveTo>
                  <a:pt x="1052" y="1098"/>
                </a:moveTo>
                <a:cubicBezTo>
                  <a:pt x="1062" y="1083"/>
                  <a:pt x="1075" y="1068"/>
                  <a:pt x="1084" y="1051"/>
                </a:cubicBezTo>
                <a:cubicBezTo>
                  <a:pt x="1099" y="1023"/>
                  <a:pt x="1112" y="994"/>
                  <a:pt x="1092" y="963"/>
                </a:cubicBezTo>
                <a:cubicBezTo>
                  <a:pt x="948" y="958"/>
                  <a:pt x="857" y="1057"/>
                  <a:pt x="855" y="1151"/>
                </a:cubicBezTo>
                <a:cubicBezTo>
                  <a:pt x="788" y="1151"/>
                  <a:pt x="729" y="1127"/>
                  <a:pt x="672" y="1100"/>
                </a:cubicBezTo>
                <a:cubicBezTo>
                  <a:pt x="627" y="1078"/>
                  <a:pt x="589" y="1045"/>
                  <a:pt x="552" y="1010"/>
                </a:cubicBezTo>
                <a:cubicBezTo>
                  <a:pt x="482" y="942"/>
                  <a:pt x="465" y="858"/>
                  <a:pt x="474" y="766"/>
                </a:cubicBezTo>
                <a:cubicBezTo>
                  <a:pt x="491" y="811"/>
                  <a:pt x="520" y="848"/>
                  <a:pt x="547" y="887"/>
                </a:cubicBezTo>
                <a:cubicBezTo>
                  <a:pt x="589" y="949"/>
                  <a:pt x="650" y="975"/>
                  <a:pt x="720" y="988"/>
                </a:cubicBezTo>
                <a:cubicBezTo>
                  <a:pt x="725" y="989"/>
                  <a:pt x="731" y="986"/>
                  <a:pt x="737" y="985"/>
                </a:cubicBezTo>
                <a:cubicBezTo>
                  <a:pt x="734" y="907"/>
                  <a:pt x="723" y="833"/>
                  <a:pt x="681" y="765"/>
                </a:cubicBezTo>
                <a:cubicBezTo>
                  <a:pt x="716" y="759"/>
                  <a:pt x="752" y="766"/>
                  <a:pt x="780" y="738"/>
                </a:cubicBezTo>
                <a:cubicBezTo>
                  <a:pt x="768" y="718"/>
                  <a:pt x="757" y="696"/>
                  <a:pt x="742" y="680"/>
                </a:cubicBezTo>
                <a:cubicBezTo>
                  <a:pt x="720" y="656"/>
                  <a:pt x="696" y="632"/>
                  <a:pt x="669" y="617"/>
                </a:cubicBezTo>
                <a:cubicBezTo>
                  <a:pt x="618" y="588"/>
                  <a:pt x="564" y="572"/>
                  <a:pt x="506" y="597"/>
                </a:cubicBezTo>
                <a:cubicBezTo>
                  <a:pt x="500" y="599"/>
                  <a:pt x="494" y="600"/>
                  <a:pt x="486" y="603"/>
                </a:cubicBezTo>
                <a:cubicBezTo>
                  <a:pt x="486" y="589"/>
                  <a:pt x="485" y="579"/>
                  <a:pt x="485" y="569"/>
                </a:cubicBezTo>
                <a:cubicBezTo>
                  <a:pt x="492" y="456"/>
                  <a:pt x="475" y="348"/>
                  <a:pt x="426" y="246"/>
                </a:cubicBezTo>
                <a:cubicBezTo>
                  <a:pt x="408" y="209"/>
                  <a:pt x="378" y="182"/>
                  <a:pt x="335" y="175"/>
                </a:cubicBezTo>
                <a:cubicBezTo>
                  <a:pt x="316" y="172"/>
                  <a:pt x="297" y="174"/>
                  <a:pt x="285" y="198"/>
                </a:cubicBezTo>
                <a:cubicBezTo>
                  <a:pt x="293" y="206"/>
                  <a:pt x="300" y="215"/>
                  <a:pt x="309" y="222"/>
                </a:cubicBezTo>
                <a:cubicBezTo>
                  <a:pt x="332" y="241"/>
                  <a:pt x="350" y="263"/>
                  <a:pt x="362" y="290"/>
                </a:cubicBezTo>
                <a:cubicBezTo>
                  <a:pt x="397" y="367"/>
                  <a:pt x="418" y="448"/>
                  <a:pt x="425" y="532"/>
                </a:cubicBezTo>
                <a:cubicBezTo>
                  <a:pt x="426" y="539"/>
                  <a:pt x="426" y="548"/>
                  <a:pt x="422" y="553"/>
                </a:cubicBezTo>
                <a:cubicBezTo>
                  <a:pt x="408" y="569"/>
                  <a:pt x="410" y="588"/>
                  <a:pt x="410" y="607"/>
                </a:cubicBezTo>
                <a:cubicBezTo>
                  <a:pt x="409" y="669"/>
                  <a:pt x="383" y="722"/>
                  <a:pt x="349" y="773"/>
                </a:cubicBezTo>
                <a:cubicBezTo>
                  <a:pt x="266" y="679"/>
                  <a:pt x="105" y="682"/>
                  <a:pt x="57" y="750"/>
                </a:cubicBezTo>
                <a:cubicBezTo>
                  <a:pt x="99" y="826"/>
                  <a:pt x="166" y="864"/>
                  <a:pt x="255" y="870"/>
                </a:cubicBezTo>
                <a:cubicBezTo>
                  <a:pt x="186" y="929"/>
                  <a:pt x="108" y="957"/>
                  <a:pt x="18" y="974"/>
                </a:cubicBezTo>
                <a:cubicBezTo>
                  <a:pt x="31" y="918"/>
                  <a:pt x="26" y="869"/>
                  <a:pt x="1" y="826"/>
                </a:cubicBezTo>
                <a:cubicBezTo>
                  <a:pt x="1" y="871"/>
                  <a:pt x="1" y="871"/>
                  <a:pt x="1" y="871"/>
                </a:cubicBezTo>
                <a:cubicBezTo>
                  <a:pt x="5" y="883"/>
                  <a:pt x="5" y="894"/>
                  <a:pt x="1" y="906"/>
                </a:cubicBezTo>
                <a:cubicBezTo>
                  <a:pt x="1" y="1032"/>
                  <a:pt x="1" y="1032"/>
                  <a:pt x="1" y="1032"/>
                </a:cubicBezTo>
                <a:cubicBezTo>
                  <a:pt x="4" y="1026"/>
                  <a:pt x="7" y="1021"/>
                  <a:pt x="9" y="1016"/>
                </a:cubicBezTo>
                <a:cubicBezTo>
                  <a:pt x="97" y="1003"/>
                  <a:pt x="178" y="984"/>
                  <a:pt x="251" y="935"/>
                </a:cubicBezTo>
                <a:cubicBezTo>
                  <a:pt x="247" y="978"/>
                  <a:pt x="241" y="1018"/>
                  <a:pt x="240" y="1058"/>
                </a:cubicBezTo>
                <a:cubicBezTo>
                  <a:pt x="240" y="1101"/>
                  <a:pt x="254" y="1140"/>
                  <a:pt x="286" y="1174"/>
                </a:cubicBezTo>
                <a:cubicBezTo>
                  <a:pt x="390" y="1075"/>
                  <a:pt x="411" y="957"/>
                  <a:pt x="381" y="823"/>
                </a:cubicBezTo>
                <a:cubicBezTo>
                  <a:pt x="392" y="805"/>
                  <a:pt x="404" y="787"/>
                  <a:pt x="417" y="767"/>
                </a:cubicBezTo>
                <a:cubicBezTo>
                  <a:pt x="418" y="860"/>
                  <a:pt x="415" y="950"/>
                  <a:pt x="421" y="1039"/>
                </a:cubicBezTo>
                <a:cubicBezTo>
                  <a:pt x="427" y="1129"/>
                  <a:pt x="449" y="1217"/>
                  <a:pt x="477" y="1301"/>
                </a:cubicBezTo>
                <a:cubicBezTo>
                  <a:pt x="438" y="1354"/>
                  <a:pt x="401" y="1406"/>
                  <a:pt x="382" y="1467"/>
                </a:cubicBezTo>
                <a:cubicBezTo>
                  <a:pt x="364" y="1521"/>
                  <a:pt x="355" y="1576"/>
                  <a:pt x="374" y="1632"/>
                </a:cubicBezTo>
                <a:cubicBezTo>
                  <a:pt x="381" y="1654"/>
                  <a:pt x="385" y="1678"/>
                  <a:pt x="405" y="1695"/>
                </a:cubicBezTo>
                <a:cubicBezTo>
                  <a:pt x="491" y="1652"/>
                  <a:pt x="534" y="1580"/>
                  <a:pt x="554" y="1487"/>
                </a:cubicBezTo>
                <a:cubicBezTo>
                  <a:pt x="574" y="1516"/>
                  <a:pt x="590" y="1541"/>
                  <a:pt x="608" y="1565"/>
                </a:cubicBezTo>
                <a:cubicBezTo>
                  <a:pt x="627" y="1589"/>
                  <a:pt x="647" y="1611"/>
                  <a:pt x="668" y="1636"/>
                </a:cubicBezTo>
                <a:cubicBezTo>
                  <a:pt x="617" y="1671"/>
                  <a:pt x="602" y="1723"/>
                  <a:pt x="605" y="1780"/>
                </a:cubicBezTo>
                <a:cubicBezTo>
                  <a:pt x="607" y="1835"/>
                  <a:pt x="609" y="1892"/>
                  <a:pt x="658" y="1927"/>
                </a:cubicBezTo>
                <a:cubicBezTo>
                  <a:pt x="674" y="1906"/>
                  <a:pt x="688" y="1887"/>
                  <a:pt x="703" y="1868"/>
                </a:cubicBezTo>
                <a:cubicBezTo>
                  <a:pt x="718" y="1848"/>
                  <a:pt x="734" y="1830"/>
                  <a:pt x="748" y="1813"/>
                </a:cubicBezTo>
                <a:cubicBezTo>
                  <a:pt x="775" y="1828"/>
                  <a:pt x="804" y="1841"/>
                  <a:pt x="830" y="1857"/>
                </a:cubicBezTo>
                <a:cubicBezTo>
                  <a:pt x="862" y="1876"/>
                  <a:pt x="897" y="1891"/>
                  <a:pt x="918" y="1925"/>
                </a:cubicBezTo>
                <a:cubicBezTo>
                  <a:pt x="920" y="1928"/>
                  <a:pt x="924" y="1928"/>
                  <a:pt x="931" y="1932"/>
                </a:cubicBezTo>
                <a:cubicBezTo>
                  <a:pt x="932" y="1852"/>
                  <a:pt x="919" y="1780"/>
                  <a:pt x="882" y="1713"/>
                </a:cubicBezTo>
                <a:cubicBezTo>
                  <a:pt x="914" y="1710"/>
                  <a:pt x="946" y="1712"/>
                  <a:pt x="973" y="1702"/>
                </a:cubicBezTo>
                <a:cubicBezTo>
                  <a:pt x="1002" y="1693"/>
                  <a:pt x="1024" y="1670"/>
                  <a:pt x="1046" y="1639"/>
                </a:cubicBezTo>
                <a:cubicBezTo>
                  <a:pt x="1006" y="1649"/>
                  <a:pt x="978" y="1637"/>
                  <a:pt x="952" y="1619"/>
                </a:cubicBezTo>
                <a:cubicBezTo>
                  <a:pt x="936" y="1608"/>
                  <a:pt x="919" y="1598"/>
                  <a:pt x="904" y="1586"/>
                </a:cubicBezTo>
                <a:cubicBezTo>
                  <a:pt x="875" y="1563"/>
                  <a:pt x="843" y="1550"/>
                  <a:pt x="807" y="1545"/>
                </a:cubicBezTo>
                <a:cubicBezTo>
                  <a:pt x="775" y="1541"/>
                  <a:pt x="742" y="1545"/>
                  <a:pt x="718" y="1571"/>
                </a:cubicBezTo>
                <a:cubicBezTo>
                  <a:pt x="708" y="1581"/>
                  <a:pt x="702" y="1595"/>
                  <a:pt x="693" y="1609"/>
                </a:cubicBezTo>
                <a:cubicBezTo>
                  <a:pt x="662" y="1566"/>
                  <a:pt x="632" y="1527"/>
                  <a:pt x="611" y="1480"/>
                </a:cubicBezTo>
                <a:cubicBezTo>
                  <a:pt x="636" y="1482"/>
                  <a:pt x="658" y="1487"/>
                  <a:pt x="680" y="1485"/>
                </a:cubicBezTo>
                <a:cubicBezTo>
                  <a:pt x="708" y="1483"/>
                  <a:pt x="736" y="1481"/>
                  <a:pt x="759" y="1461"/>
                </a:cubicBezTo>
                <a:cubicBezTo>
                  <a:pt x="767" y="1453"/>
                  <a:pt x="772" y="1444"/>
                  <a:pt x="765" y="1435"/>
                </a:cubicBezTo>
                <a:cubicBezTo>
                  <a:pt x="750" y="1413"/>
                  <a:pt x="735" y="1388"/>
                  <a:pt x="715" y="1369"/>
                </a:cubicBezTo>
                <a:cubicBezTo>
                  <a:pt x="673" y="1331"/>
                  <a:pt x="622" y="1309"/>
                  <a:pt x="565" y="1302"/>
                </a:cubicBezTo>
                <a:cubicBezTo>
                  <a:pt x="547" y="1299"/>
                  <a:pt x="529" y="1301"/>
                  <a:pt x="509" y="1300"/>
                </a:cubicBezTo>
                <a:cubicBezTo>
                  <a:pt x="481" y="1195"/>
                  <a:pt x="462" y="1089"/>
                  <a:pt x="470" y="980"/>
                </a:cubicBezTo>
                <a:cubicBezTo>
                  <a:pt x="537" y="1073"/>
                  <a:pt x="627" y="1132"/>
                  <a:pt x="737" y="1167"/>
                </a:cubicBezTo>
                <a:cubicBezTo>
                  <a:pt x="729" y="1229"/>
                  <a:pt x="750" y="1282"/>
                  <a:pt x="789" y="1328"/>
                </a:cubicBezTo>
                <a:cubicBezTo>
                  <a:pt x="828" y="1374"/>
                  <a:pt x="875" y="1407"/>
                  <a:pt x="938" y="1414"/>
                </a:cubicBezTo>
                <a:cubicBezTo>
                  <a:pt x="943" y="1367"/>
                  <a:pt x="942" y="1322"/>
                  <a:pt x="923" y="1280"/>
                </a:cubicBezTo>
                <a:cubicBezTo>
                  <a:pt x="905" y="1239"/>
                  <a:pt x="882" y="1202"/>
                  <a:pt x="842" y="1176"/>
                </a:cubicBezTo>
                <a:cubicBezTo>
                  <a:pt x="859" y="1168"/>
                  <a:pt x="867" y="1176"/>
                  <a:pt x="876" y="1184"/>
                </a:cubicBezTo>
                <a:cubicBezTo>
                  <a:pt x="900" y="1205"/>
                  <a:pt x="925" y="1223"/>
                  <a:pt x="956" y="1232"/>
                </a:cubicBezTo>
                <a:cubicBezTo>
                  <a:pt x="990" y="1242"/>
                  <a:pt x="1025" y="1254"/>
                  <a:pt x="1060" y="1247"/>
                </a:cubicBezTo>
                <a:cubicBezTo>
                  <a:pt x="1106" y="1236"/>
                  <a:pt x="1148" y="1214"/>
                  <a:pt x="1182" y="1180"/>
                </a:cubicBezTo>
                <a:cubicBezTo>
                  <a:pt x="1186" y="1176"/>
                  <a:pt x="1187" y="1168"/>
                  <a:pt x="1190" y="1159"/>
                </a:cubicBezTo>
                <a:cubicBezTo>
                  <a:pt x="1144" y="1139"/>
                  <a:pt x="1099" y="1119"/>
                  <a:pt x="1052" y="1098"/>
                </a:cubicBezTo>
                <a:close/>
                <a:moveTo>
                  <a:pt x="603" y="609"/>
                </a:moveTo>
                <a:cubicBezTo>
                  <a:pt x="634" y="612"/>
                  <a:pt x="659" y="628"/>
                  <a:pt x="683" y="646"/>
                </a:cubicBezTo>
                <a:cubicBezTo>
                  <a:pt x="721" y="674"/>
                  <a:pt x="744" y="701"/>
                  <a:pt x="757" y="735"/>
                </a:cubicBezTo>
                <a:cubicBezTo>
                  <a:pt x="695" y="762"/>
                  <a:pt x="657" y="745"/>
                  <a:pt x="630" y="681"/>
                </a:cubicBezTo>
                <a:cubicBezTo>
                  <a:pt x="645" y="688"/>
                  <a:pt x="657" y="693"/>
                  <a:pt x="675" y="701"/>
                </a:cubicBezTo>
                <a:cubicBezTo>
                  <a:pt x="642" y="655"/>
                  <a:pt x="588" y="658"/>
                  <a:pt x="552" y="630"/>
                </a:cubicBezTo>
                <a:cubicBezTo>
                  <a:pt x="566" y="611"/>
                  <a:pt x="578" y="607"/>
                  <a:pt x="603" y="609"/>
                </a:cubicBezTo>
                <a:close/>
                <a:moveTo>
                  <a:pt x="505" y="718"/>
                </a:moveTo>
                <a:cubicBezTo>
                  <a:pt x="506" y="713"/>
                  <a:pt x="510" y="707"/>
                  <a:pt x="513" y="700"/>
                </a:cubicBezTo>
                <a:cubicBezTo>
                  <a:pt x="540" y="743"/>
                  <a:pt x="564" y="783"/>
                  <a:pt x="590" y="823"/>
                </a:cubicBezTo>
                <a:cubicBezTo>
                  <a:pt x="593" y="828"/>
                  <a:pt x="601" y="831"/>
                  <a:pt x="613" y="840"/>
                </a:cubicBezTo>
                <a:cubicBezTo>
                  <a:pt x="577" y="789"/>
                  <a:pt x="558" y="740"/>
                  <a:pt x="536" y="690"/>
                </a:cubicBezTo>
                <a:cubicBezTo>
                  <a:pt x="559" y="677"/>
                  <a:pt x="580" y="682"/>
                  <a:pt x="596" y="695"/>
                </a:cubicBezTo>
                <a:cubicBezTo>
                  <a:pt x="661" y="749"/>
                  <a:pt x="703" y="817"/>
                  <a:pt x="716" y="901"/>
                </a:cubicBezTo>
                <a:cubicBezTo>
                  <a:pt x="719" y="924"/>
                  <a:pt x="719" y="948"/>
                  <a:pt x="721" y="973"/>
                </a:cubicBezTo>
                <a:cubicBezTo>
                  <a:pt x="654" y="958"/>
                  <a:pt x="596" y="935"/>
                  <a:pt x="558" y="877"/>
                </a:cubicBezTo>
                <a:cubicBezTo>
                  <a:pt x="548" y="862"/>
                  <a:pt x="536" y="848"/>
                  <a:pt x="526" y="833"/>
                </a:cubicBezTo>
                <a:cubicBezTo>
                  <a:pt x="504" y="798"/>
                  <a:pt x="499" y="759"/>
                  <a:pt x="505" y="718"/>
                </a:cubicBezTo>
                <a:close/>
                <a:moveTo>
                  <a:pt x="363" y="220"/>
                </a:moveTo>
                <a:cubicBezTo>
                  <a:pt x="386" y="221"/>
                  <a:pt x="386" y="221"/>
                  <a:pt x="400" y="245"/>
                </a:cubicBezTo>
                <a:cubicBezTo>
                  <a:pt x="366" y="242"/>
                  <a:pt x="366" y="242"/>
                  <a:pt x="363" y="220"/>
                </a:cubicBezTo>
                <a:close/>
                <a:moveTo>
                  <a:pt x="792" y="1613"/>
                </a:moveTo>
                <a:cubicBezTo>
                  <a:pt x="807" y="1614"/>
                  <a:pt x="823" y="1617"/>
                  <a:pt x="840" y="1615"/>
                </a:cubicBezTo>
                <a:cubicBezTo>
                  <a:pt x="820" y="1609"/>
                  <a:pt x="801" y="1602"/>
                  <a:pt x="779" y="1594"/>
                </a:cubicBezTo>
                <a:cubicBezTo>
                  <a:pt x="798" y="1577"/>
                  <a:pt x="818" y="1575"/>
                  <a:pt x="839" y="1580"/>
                </a:cubicBezTo>
                <a:cubicBezTo>
                  <a:pt x="865" y="1586"/>
                  <a:pt x="890" y="1594"/>
                  <a:pt x="912" y="1611"/>
                </a:cubicBezTo>
                <a:cubicBezTo>
                  <a:pt x="938" y="1631"/>
                  <a:pt x="968" y="1646"/>
                  <a:pt x="999" y="1665"/>
                </a:cubicBezTo>
                <a:cubicBezTo>
                  <a:pt x="989" y="1683"/>
                  <a:pt x="973" y="1689"/>
                  <a:pt x="956" y="1691"/>
                </a:cubicBezTo>
                <a:cubicBezTo>
                  <a:pt x="926" y="1694"/>
                  <a:pt x="894" y="1703"/>
                  <a:pt x="868" y="1677"/>
                </a:cubicBezTo>
                <a:cubicBezTo>
                  <a:pt x="843" y="1677"/>
                  <a:pt x="831" y="1654"/>
                  <a:pt x="810" y="1646"/>
                </a:cubicBezTo>
                <a:cubicBezTo>
                  <a:pt x="790" y="1639"/>
                  <a:pt x="770" y="1634"/>
                  <a:pt x="748" y="1627"/>
                </a:cubicBezTo>
                <a:cubicBezTo>
                  <a:pt x="760" y="1609"/>
                  <a:pt x="776" y="1612"/>
                  <a:pt x="792" y="1613"/>
                </a:cubicBezTo>
                <a:close/>
                <a:moveTo>
                  <a:pt x="722" y="1695"/>
                </a:moveTo>
                <a:cubicBezTo>
                  <a:pt x="722" y="1693"/>
                  <a:pt x="724" y="1691"/>
                  <a:pt x="727" y="1687"/>
                </a:cubicBezTo>
                <a:cubicBezTo>
                  <a:pt x="760" y="1700"/>
                  <a:pt x="783" y="1729"/>
                  <a:pt x="812" y="1750"/>
                </a:cubicBezTo>
                <a:cubicBezTo>
                  <a:pt x="797" y="1716"/>
                  <a:pt x="768" y="1694"/>
                  <a:pt x="742" y="1669"/>
                </a:cubicBezTo>
                <a:cubicBezTo>
                  <a:pt x="786" y="1649"/>
                  <a:pt x="815" y="1657"/>
                  <a:pt x="848" y="1697"/>
                </a:cubicBezTo>
                <a:cubicBezTo>
                  <a:pt x="877" y="1732"/>
                  <a:pt x="893" y="1773"/>
                  <a:pt x="903" y="1816"/>
                </a:cubicBezTo>
                <a:cubicBezTo>
                  <a:pt x="909" y="1839"/>
                  <a:pt x="910" y="1864"/>
                  <a:pt x="913" y="1888"/>
                </a:cubicBezTo>
                <a:cubicBezTo>
                  <a:pt x="878" y="1859"/>
                  <a:pt x="841" y="1843"/>
                  <a:pt x="804" y="1825"/>
                </a:cubicBezTo>
                <a:cubicBezTo>
                  <a:pt x="752" y="1800"/>
                  <a:pt x="725" y="1758"/>
                  <a:pt x="721" y="1701"/>
                </a:cubicBezTo>
                <a:cubicBezTo>
                  <a:pt x="720" y="1699"/>
                  <a:pt x="721" y="1697"/>
                  <a:pt x="722" y="1695"/>
                </a:cubicBezTo>
                <a:close/>
                <a:moveTo>
                  <a:pt x="672" y="1791"/>
                </a:moveTo>
                <a:cubicBezTo>
                  <a:pt x="679" y="1772"/>
                  <a:pt x="687" y="1752"/>
                  <a:pt x="695" y="1730"/>
                </a:cubicBezTo>
                <a:cubicBezTo>
                  <a:pt x="708" y="1750"/>
                  <a:pt x="719" y="1769"/>
                  <a:pt x="731" y="1790"/>
                </a:cubicBezTo>
                <a:cubicBezTo>
                  <a:pt x="730" y="1809"/>
                  <a:pt x="719" y="1826"/>
                  <a:pt x="703" y="1842"/>
                </a:cubicBezTo>
                <a:cubicBezTo>
                  <a:pt x="686" y="1860"/>
                  <a:pt x="669" y="1879"/>
                  <a:pt x="651" y="1899"/>
                </a:cubicBezTo>
                <a:cubicBezTo>
                  <a:pt x="649" y="1895"/>
                  <a:pt x="643" y="1890"/>
                  <a:pt x="641" y="1884"/>
                </a:cubicBezTo>
                <a:cubicBezTo>
                  <a:pt x="622" y="1835"/>
                  <a:pt x="617" y="1784"/>
                  <a:pt x="627" y="1732"/>
                </a:cubicBezTo>
                <a:cubicBezTo>
                  <a:pt x="631" y="1707"/>
                  <a:pt x="643" y="1698"/>
                  <a:pt x="672" y="1694"/>
                </a:cubicBezTo>
                <a:cubicBezTo>
                  <a:pt x="686" y="1726"/>
                  <a:pt x="671" y="1758"/>
                  <a:pt x="672" y="1791"/>
                </a:cubicBezTo>
                <a:close/>
                <a:moveTo>
                  <a:pt x="653" y="1590"/>
                </a:moveTo>
                <a:cubicBezTo>
                  <a:pt x="615" y="1552"/>
                  <a:pt x="583" y="1510"/>
                  <a:pt x="563" y="1456"/>
                </a:cubicBezTo>
                <a:cubicBezTo>
                  <a:pt x="588" y="1470"/>
                  <a:pt x="612" y="1505"/>
                  <a:pt x="653" y="1590"/>
                </a:cubicBezTo>
                <a:close/>
                <a:moveTo>
                  <a:pt x="552" y="1340"/>
                </a:moveTo>
                <a:cubicBezTo>
                  <a:pt x="601" y="1301"/>
                  <a:pt x="729" y="1372"/>
                  <a:pt x="747" y="1450"/>
                </a:cubicBezTo>
                <a:cubicBezTo>
                  <a:pt x="715" y="1471"/>
                  <a:pt x="680" y="1473"/>
                  <a:pt x="645" y="1468"/>
                </a:cubicBezTo>
                <a:cubicBezTo>
                  <a:pt x="630" y="1466"/>
                  <a:pt x="616" y="1460"/>
                  <a:pt x="602" y="1454"/>
                </a:cubicBezTo>
                <a:cubicBezTo>
                  <a:pt x="568" y="1438"/>
                  <a:pt x="547" y="1413"/>
                  <a:pt x="548" y="1369"/>
                </a:cubicBezTo>
                <a:cubicBezTo>
                  <a:pt x="584" y="1389"/>
                  <a:pt x="614" y="1418"/>
                  <a:pt x="661" y="1423"/>
                </a:cubicBezTo>
                <a:cubicBezTo>
                  <a:pt x="621" y="1395"/>
                  <a:pt x="576" y="1381"/>
                  <a:pt x="552" y="1340"/>
                </a:cubicBezTo>
                <a:close/>
                <a:moveTo>
                  <a:pt x="467" y="1493"/>
                </a:moveTo>
                <a:cubicBezTo>
                  <a:pt x="480" y="1460"/>
                  <a:pt x="493" y="1428"/>
                  <a:pt x="507" y="1393"/>
                </a:cubicBezTo>
                <a:cubicBezTo>
                  <a:pt x="528" y="1408"/>
                  <a:pt x="535" y="1428"/>
                  <a:pt x="537" y="1449"/>
                </a:cubicBezTo>
                <a:cubicBezTo>
                  <a:pt x="543" y="1532"/>
                  <a:pt x="493" y="1634"/>
                  <a:pt x="409" y="1672"/>
                </a:cubicBezTo>
                <a:cubicBezTo>
                  <a:pt x="371" y="1601"/>
                  <a:pt x="369" y="1529"/>
                  <a:pt x="403" y="1460"/>
                </a:cubicBezTo>
                <a:cubicBezTo>
                  <a:pt x="429" y="1407"/>
                  <a:pt x="458" y="1386"/>
                  <a:pt x="485" y="1387"/>
                </a:cubicBezTo>
                <a:cubicBezTo>
                  <a:pt x="477" y="1422"/>
                  <a:pt x="469" y="1456"/>
                  <a:pt x="461" y="1491"/>
                </a:cubicBezTo>
                <a:cubicBezTo>
                  <a:pt x="463" y="1492"/>
                  <a:pt x="465" y="1492"/>
                  <a:pt x="467" y="1493"/>
                </a:cubicBezTo>
                <a:close/>
                <a:moveTo>
                  <a:pt x="74" y="747"/>
                </a:moveTo>
                <a:cubicBezTo>
                  <a:pt x="122" y="725"/>
                  <a:pt x="170" y="706"/>
                  <a:pt x="224" y="721"/>
                </a:cubicBezTo>
                <a:cubicBezTo>
                  <a:pt x="259" y="731"/>
                  <a:pt x="281" y="755"/>
                  <a:pt x="296" y="795"/>
                </a:cubicBezTo>
                <a:cubicBezTo>
                  <a:pt x="253" y="775"/>
                  <a:pt x="213" y="768"/>
                  <a:pt x="177" y="772"/>
                </a:cubicBezTo>
                <a:cubicBezTo>
                  <a:pt x="218" y="788"/>
                  <a:pt x="258" y="793"/>
                  <a:pt x="294" y="817"/>
                </a:cubicBezTo>
                <a:cubicBezTo>
                  <a:pt x="286" y="827"/>
                  <a:pt x="278" y="836"/>
                  <a:pt x="271" y="845"/>
                </a:cubicBezTo>
                <a:cubicBezTo>
                  <a:pt x="215" y="867"/>
                  <a:pt x="116" y="819"/>
                  <a:pt x="74" y="747"/>
                </a:cubicBezTo>
                <a:close/>
                <a:moveTo>
                  <a:pt x="47" y="990"/>
                </a:moveTo>
                <a:cubicBezTo>
                  <a:pt x="91" y="974"/>
                  <a:pt x="132" y="962"/>
                  <a:pt x="170" y="944"/>
                </a:cubicBezTo>
                <a:cubicBezTo>
                  <a:pt x="208" y="926"/>
                  <a:pt x="243" y="902"/>
                  <a:pt x="279" y="881"/>
                </a:cubicBezTo>
                <a:cubicBezTo>
                  <a:pt x="258" y="931"/>
                  <a:pt x="125" y="987"/>
                  <a:pt x="47" y="990"/>
                </a:cubicBezTo>
                <a:close/>
                <a:moveTo>
                  <a:pt x="315" y="1122"/>
                </a:moveTo>
                <a:cubicBezTo>
                  <a:pt x="310" y="1129"/>
                  <a:pt x="304" y="1135"/>
                  <a:pt x="298" y="1141"/>
                </a:cubicBezTo>
                <a:cubicBezTo>
                  <a:pt x="294" y="1145"/>
                  <a:pt x="290" y="1148"/>
                  <a:pt x="286" y="1151"/>
                </a:cubicBezTo>
                <a:cubicBezTo>
                  <a:pt x="232" y="1084"/>
                  <a:pt x="248" y="925"/>
                  <a:pt x="328" y="876"/>
                </a:cubicBezTo>
                <a:cubicBezTo>
                  <a:pt x="332" y="932"/>
                  <a:pt x="305" y="979"/>
                  <a:pt x="309" y="1031"/>
                </a:cubicBezTo>
                <a:cubicBezTo>
                  <a:pt x="322" y="987"/>
                  <a:pt x="336" y="942"/>
                  <a:pt x="349" y="898"/>
                </a:cubicBezTo>
                <a:cubicBezTo>
                  <a:pt x="351" y="897"/>
                  <a:pt x="353" y="897"/>
                  <a:pt x="355" y="896"/>
                </a:cubicBezTo>
                <a:cubicBezTo>
                  <a:pt x="359" y="906"/>
                  <a:pt x="366" y="916"/>
                  <a:pt x="367" y="926"/>
                </a:cubicBezTo>
                <a:cubicBezTo>
                  <a:pt x="375" y="998"/>
                  <a:pt x="361" y="1064"/>
                  <a:pt x="315" y="1122"/>
                </a:cubicBezTo>
                <a:close/>
                <a:moveTo>
                  <a:pt x="469" y="563"/>
                </a:moveTo>
                <a:cubicBezTo>
                  <a:pt x="464" y="640"/>
                  <a:pt x="457" y="717"/>
                  <a:pt x="453" y="794"/>
                </a:cubicBezTo>
                <a:cubicBezTo>
                  <a:pt x="448" y="889"/>
                  <a:pt x="446" y="983"/>
                  <a:pt x="452" y="1077"/>
                </a:cubicBezTo>
                <a:cubicBezTo>
                  <a:pt x="454" y="1104"/>
                  <a:pt x="459" y="1132"/>
                  <a:pt x="456" y="1161"/>
                </a:cubicBezTo>
                <a:cubicBezTo>
                  <a:pt x="453" y="1147"/>
                  <a:pt x="449" y="1134"/>
                  <a:pt x="447" y="1121"/>
                </a:cubicBezTo>
                <a:cubicBezTo>
                  <a:pt x="435" y="1051"/>
                  <a:pt x="429" y="980"/>
                  <a:pt x="433" y="909"/>
                </a:cubicBezTo>
                <a:cubicBezTo>
                  <a:pt x="438" y="835"/>
                  <a:pt x="441" y="762"/>
                  <a:pt x="444" y="688"/>
                </a:cubicBezTo>
                <a:cubicBezTo>
                  <a:pt x="444" y="681"/>
                  <a:pt x="442" y="675"/>
                  <a:pt x="438" y="668"/>
                </a:cubicBezTo>
                <a:cubicBezTo>
                  <a:pt x="412" y="713"/>
                  <a:pt x="407" y="768"/>
                  <a:pt x="369" y="807"/>
                </a:cubicBezTo>
                <a:cubicBezTo>
                  <a:pt x="356" y="801"/>
                  <a:pt x="357" y="793"/>
                  <a:pt x="365" y="782"/>
                </a:cubicBezTo>
                <a:cubicBezTo>
                  <a:pt x="393" y="742"/>
                  <a:pt x="411" y="695"/>
                  <a:pt x="432" y="651"/>
                </a:cubicBezTo>
                <a:cubicBezTo>
                  <a:pt x="444" y="625"/>
                  <a:pt x="455" y="599"/>
                  <a:pt x="435" y="571"/>
                </a:cubicBezTo>
                <a:cubicBezTo>
                  <a:pt x="449" y="558"/>
                  <a:pt x="451" y="544"/>
                  <a:pt x="444" y="527"/>
                </a:cubicBezTo>
                <a:cubicBezTo>
                  <a:pt x="439" y="516"/>
                  <a:pt x="440" y="504"/>
                  <a:pt x="437" y="492"/>
                </a:cubicBezTo>
                <a:cubicBezTo>
                  <a:pt x="434" y="478"/>
                  <a:pt x="438" y="470"/>
                  <a:pt x="458" y="467"/>
                </a:cubicBezTo>
                <a:cubicBezTo>
                  <a:pt x="411" y="437"/>
                  <a:pt x="423" y="389"/>
                  <a:pt x="411" y="351"/>
                </a:cubicBezTo>
                <a:cubicBezTo>
                  <a:pt x="406" y="338"/>
                  <a:pt x="405" y="323"/>
                  <a:pt x="404" y="310"/>
                </a:cubicBezTo>
                <a:cubicBezTo>
                  <a:pt x="403" y="297"/>
                  <a:pt x="401" y="283"/>
                  <a:pt x="422" y="278"/>
                </a:cubicBezTo>
                <a:cubicBezTo>
                  <a:pt x="431" y="301"/>
                  <a:pt x="442" y="323"/>
                  <a:pt x="448" y="347"/>
                </a:cubicBezTo>
                <a:cubicBezTo>
                  <a:pt x="466" y="418"/>
                  <a:pt x="475" y="490"/>
                  <a:pt x="469" y="563"/>
                </a:cubicBezTo>
                <a:close/>
                <a:moveTo>
                  <a:pt x="551" y="1034"/>
                </a:moveTo>
                <a:cubicBezTo>
                  <a:pt x="584" y="1059"/>
                  <a:pt x="617" y="1084"/>
                  <a:pt x="654" y="1112"/>
                </a:cubicBezTo>
                <a:cubicBezTo>
                  <a:pt x="620" y="1100"/>
                  <a:pt x="575" y="1068"/>
                  <a:pt x="551" y="1034"/>
                </a:cubicBezTo>
                <a:close/>
                <a:moveTo>
                  <a:pt x="862" y="1216"/>
                </a:moveTo>
                <a:cubicBezTo>
                  <a:pt x="893" y="1246"/>
                  <a:pt x="913" y="1283"/>
                  <a:pt x="920" y="1325"/>
                </a:cubicBezTo>
                <a:cubicBezTo>
                  <a:pt x="924" y="1347"/>
                  <a:pt x="924" y="1369"/>
                  <a:pt x="926" y="1393"/>
                </a:cubicBezTo>
                <a:cubicBezTo>
                  <a:pt x="894" y="1391"/>
                  <a:pt x="871" y="1378"/>
                  <a:pt x="848" y="1361"/>
                </a:cubicBezTo>
                <a:cubicBezTo>
                  <a:pt x="818" y="1338"/>
                  <a:pt x="792" y="1312"/>
                  <a:pt x="776" y="1276"/>
                </a:cubicBezTo>
                <a:cubicBezTo>
                  <a:pt x="769" y="1259"/>
                  <a:pt x="766" y="1242"/>
                  <a:pt x="778" y="1217"/>
                </a:cubicBezTo>
                <a:cubicBezTo>
                  <a:pt x="801" y="1247"/>
                  <a:pt x="821" y="1272"/>
                  <a:pt x="842" y="1298"/>
                </a:cubicBezTo>
                <a:cubicBezTo>
                  <a:pt x="840" y="1259"/>
                  <a:pt x="805" y="1234"/>
                  <a:pt x="794" y="1196"/>
                </a:cubicBezTo>
                <a:cubicBezTo>
                  <a:pt x="823" y="1187"/>
                  <a:pt x="845" y="1199"/>
                  <a:pt x="862" y="1216"/>
                </a:cubicBezTo>
                <a:close/>
                <a:moveTo>
                  <a:pt x="932" y="1030"/>
                </a:moveTo>
                <a:cubicBezTo>
                  <a:pt x="975" y="993"/>
                  <a:pt x="1026" y="976"/>
                  <a:pt x="1086" y="979"/>
                </a:cubicBezTo>
                <a:cubicBezTo>
                  <a:pt x="1085" y="1027"/>
                  <a:pt x="1063" y="1060"/>
                  <a:pt x="1032" y="1089"/>
                </a:cubicBezTo>
                <a:cubicBezTo>
                  <a:pt x="1030" y="1091"/>
                  <a:pt x="1027" y="1094"/>
                  <a:pt x="1024" y="1094"/>
                </a:cubicBezTo>
                <a:cubicBezTo>
                  <a:pt x="997" y="1097"/>
                  <a:pt x="970" y="1100"/>
                  <a:pt x="936" y="1103"/>
                </a:cubicBezTo>
                <a:cubicBezTo>
                  <a:pt x="966" y="1081"/>
                  <a:pt x="990" y="1062"/>
                  <a:pt x="1014" y="1043"/>
                </a:cubicBezTo>
                <a:cubicBezTo>
                  <a:pt x="969" y="1052"/>
                  <a:pt x="937" y="1083"/>
                  <a:pt x="896" y="1104"/>
                </a:cubicBezTo>
                <a:cubicBezTo>
                  <a:pt x="893" y="1070"/>
                  <a:pt x="911" y="1048"/>
                  <a:pt x="932" y="1030"/>
                </a:cubicBezTo>
                <a:close/>
                <a:moveTo>
                  <a:pt x="1093" y="1218"/>
                </a:moveTo>
                <a:cubicBezTo>
                  <a:pt x="1049" y="1241"/>
                  <a:pt x="1006" y="1232"/>
                  <a:pt x="962" y="1217"/>
                </a:cubicBezTo>
                <a:cubicBezTo>
                  <a:pt x="943" y="1211"/>
                  <a:pt x="925" y="1201"/>
                  <a:pt x="920" y="1174"/>
                </a:cubicBezTo>
                <a:cubicBezTo>
                  <a:pt x="958" y="1183"/>
                  <a:pt x="994" y="1190"/>
                  <a:pt x="1031" y="1174"/>
                </a:cubicBezTo>
                <a:cubicBezTo>
                  <a:pt x="1020" y="1173"/>
                  <a:pt x="1010" y="1171"/>
                  <a:pt x="1000" y="1170"/>
                </a:cubicBezTo>
                <a:cubicBezTo>
                  <a:pt x="988" y="1169"/>
                  <a:pt x="976" y="1169"/>
                  <a:pt x="965" y="1166"/>
                </a:cubicBezTo>
                <a:cubicBezTo>
                  <a:pt x="953" y="1163"/>
                  <a:pt x="943" y="1158"/>
                  <a:pt x="928" y="1153"/>
                </a:cubicBezTo>
                <a:cubicBezTo>
                  <a:pt x="962" y="1112"/>
                  <a:pt x="1001" y="1110"/>
                  <a:pt x="1044" y="1118"/>
                </a:cubicBezTo>
                <a:cubicBezTo>
                  <a:pt x="1090" y="1126"/>
                  <a:pt x="1125" y="1154"/>
                  <a:pt x="1170" y="1168"/>
                </a:cubicBezTo>
                <a:cubicBezTo>
                  <a:pt x="1146" y="1196"/>
                  <a:pt x="1118" y="1204"/>
                  <a:pt x="1093" y="1218"/>
                </a:cubicBezTo>
                <a:close/>
                <a:moveTo>
                  <a:pt x="341" y="2044"/>
                </a:moveTo>
                <a:cubicBezTo>
                  <a:pt x="347" y="2038"/>
                  <a:pt x="350" y="2033"/>
                  <a:pt x="355" y="2029"/>
                </a:cubicBezTo>
                <a:cubicBezTo>
                  <a:pt x="403" y="1988"/>
                  <a:pt x="413" y="1932"/>
                  <a:pt x="410" y="1874"/>
                </a:cubicBezTo>
                <a:cubicBezTo>
                  <a:pt x="408" y="1843"/>
                  <a:pt x="397" y="1811"/>
                  <a:pt x="386" y="1781"/>
                </a:cubicBezTo>
                <a:cubicBezTo>
                  <a:pt x="378" y="1759"/>
                  <a:pt x="363" y="1740"/>
                  <a:pt x="351" y="1720"/>
                </a:cubicBezTo>
                <a:cubicBezTo>
                  <a:pt x="313" y="1734"/>
                  <a:pt x="303" y="1768"/>
                  <a:pt x="282" y="1797"/>
                </a:cubicBezTo>
                <a:cubicBezTo>
                  <a:pt x="240" y="1729"/>
                  <a:pt x="180" y="1686"/>
                  <a:pt x="111" y="1649"/>
                </a:cubicBezTo>
                <a:cubicBezTo>
                  <a:pt x="107" y="1654"/>
                  <a:pt x="102" y="1658"/>
                  <a:pt x="100" y="1663"/>
                </a:cubicBezTo>
                <a:cubicBezTo>
                  <a:pt x="81" y="1731"/>
                  <a:pt x="77" y="1797"/>
                  <a:pt x="113" y="1863"/>
                </a:cubicBezTo>
                <a:cubicBezTo>
                  <a:pt x="136" y="1904"/>
                  <a:pt x="157" y="1946"/>
                  <a:pt x="189" y="1981"/>
                </a:cubicBezTo>
                <a:cubicBezTo>
                  <a:pt x="103" y="1948"/>
                  <a:pt x="35" y="1896"/>
                  <a:pt x="6" y="1803"/>
                </a:cubicBezTo>
                <a:cubicBezTo>
                  <a:pt x="5" y="1798"/>
                  <a:pt x="3" y="1793"/>
                  <a:pt x="1" y="1788"/>
                </a:cubicBezTo>
                <a:cubicBezTo>
                  <a:pt x="1" y="1917"/>
                  <a:pt x="1" y="1917"/>
                  <a:pt x="1" y="1917"/>
                </a:cubicBezTo>
                <a:cubicBezTo>
                  <a:pt x="52" y="1942"/>
                  <a:pt x="103" y="1965"/>
                  <a:pt x="155" y="1988"/>
                </a:cubicBezTo>
                <a:cubicBezTo>
                  <a:pt x="225" y="2018"/>
                  <a:pt x="297" y="2047"/>
                  <a:pt x="369" y="2076"/>
                </a:cubicBezTo>
                <a:cubicBezTo>
                  <a:pt x="421" y="2098"/>
                  <a:pt x="468" y="2126"/>
                  <a:pt x="512" y="2160"/>
                </a:cubicBezTo>
                <a:cubicBezTo>
                  <a:pt x="538" y="2160"/>
                  <a:pt x="538" y="2160"/>
                  <a:pt x="538" y="2160"/>
                </a:cubicBezTo>
                <a:cubicBezTo>
                  <a:pt x="488" y="2119"/>
                  <a:pt x="432" y="2086"/>
                  <a:pt x="371" y="2060"/>
                </a:cubicBezTo>
                <a:cubicBezTo>
                  <a:pt x="361" y="2056"/>
                  <a:pt x="353" y="2050"/>
                  <a:pt x="341" y="2044"/>
                </a:cubicBezTo>
                <a:close/>
                <a:moveTo>
                  <a:pt x="286" y="1960"/>
                </a:moveTo>
                <a:cubicBezTo>
                  <a:pt x="250" y="1919"/>
                  <a:pt x="215" y="1879"/>
                  <a:pt x="185" y="1825"/>
                </a:cubicBezTo>
                <a:cubicBezTo>
                  <a:pt x="188" y="1839"/>
                  <a:pt x="187" y="1847"/>
                  <a:pt x="190" y="1853"/>
                </a:cubicBezTo>
                <a:cubicBezTo>
                  <a:pt x="214" y="1893"/>
                  <a:pt x="239" y="1933"/>
                  <a:pt x="266" y="1976"/>
                </a:cubicBezTo>
                <a:cubicBezTo>
                  <a:pt x="258" y="1976"/>
                  <a:pt x="251" y="1977"/>
                  <a:pt x="246" y="1975"/>
                </a:cubicBezTo>
                <a:cubicBezTo>
                  <a:pt x="207" y="1963"/>
                  <a:pt x="174" y="1941"/>
                  <a:pt x="153" y="1905"/>
                </a:cubicBezTo>
                <a:cubicBezTo>
                  <a:pt x="143" y="1890"/>
                  <a:pt x="136" y="1873"/>
                  <a:pt x="127" y="1857"/>
                </a:cubicBezTo>
                <a:cubicBezTo>
                  <a:pt x="92" y="1797"/>
                  <a:pt x="98" y="1735"/>
                  <a:pt x="114" y="1668"/>
                </a:cubicBezTo>
                <a:cubicBezTo>
                  <a:pt x="136" y="1681"/>
                  <a:pt x="157" y="1692"/>
                  <a:pt x="176" y="1705"/>
                </a:cubicBezTo>
                <a:cubicBezTo>
                  <a:pt x="246" y="1755"/>
                  <a:pt x="288" y="1823"/>
                  <a:pt x="307" y="1905"/>
                </a:cubicBezTo>
                <a:cubicBezTo>
                  <a:pt x="312" y="1924"/>
                  <a:pt x="307" y="1945"/>
                  <a:pt x="286" y="1960"/>
                </a:cubicBezTo>
                <a:close/>
                <a:moveTo>
                  <a:pt x="335" y="1880"/>
                </a:moveTo>
                <a:cubicBezTo>
                  <a:pt x="289" y="1828"/>
                  <a:pt x="292" y="1786"/>
                  <a:pt x="344" y="1742"/>
                </a:cubicBezTo>
                <a:cubicBezTo>
                  <a:pt x="368" y="1769"/>
                  <a:pt x="382" y="1802"/>
                  <a:pt x="390" y="1848"/>
                </a:cubicBezTo>
                <a:cubicBezTo>
                  <a:pt x="395" y="1878"/>
                  <a:pt x="399" y="1907"/>
                  <a:pt x="387" y="1937"/>
                </a:cubicBezTo>
                <a:cubicBezTo>
                  <a:pt x="378" y="1960"/>
                  <a:pt x="369" y="1968"/>
                  <a:pt x="346" y="1973"/>
                </a:cubicBezTo>
                <a:cubicBezTo>
                  <a:pt x="337" y="1928"/>
                  <a:pt x="363" y="1881"/>
                  <a:pt x="337" y="1831"/>
                </a:cubicBezTo>
                <a:cubicBezTo>
                  <a:pt x="336" y="1851"/>
                  <a:pt x="336" y="1864"/>
                  <a:pt x="335" y="1880"/>
                </a:cubicBezTo>
                <a:close/>
                <a:moveTo>
                  <a:pt x="289" y="1341"/>
                </a:moveTo>
                <a:cubicBezTo>
                  <a:pt x="270" y="1310"/>
                  <a:pt x="238" y="1308"/>
                  <a:pt x="206" y="1309"/>
                </a:cubicBezTo>
                <a:cubicBezTo>
                  <a:pt x="187" y="1309"/>
                  <a:pt x="168" y="1314"/>
                  <a:pt x="150" y="1316"/>
                </a:cubicBezTo>
                <a:cubicBezTo>
                  <a:pt x="152" y="1265"/>
                  <a:pt x="155" y="1216"/>
                  <a:pt x="157" y="1166"/>
                </a:cubicBezTo>
                <a:cubicBezTo>
                  <a:pt x="147" y="1165"/>
                  <a:pt x="140" y="1162"/>
                  <a:pt x="135" y="1163"/>
                </a:cubicBezTo>
                <a:cubicBezTo>
                  <a:pt x="89" y="1178"/>
                  <a:pt x="51" y="1206"/>
                  <a:pt x="21" y="1243"/>
                </a:cubicBezTo>
                <a:cubicBezTo>
                  <a:pt x="12" y="1254"/>
                  <a:pt x="6" y="1266"/>
                  <a:pt x="1" y="1279"/>
                </a:cubicBezTo>
                <a:cubicBezTo>
                  <a:pt x="1" y="1500"/>
                  <a:pt x="1" y="1500"/>
                  <a:pt x="1" y="1500"/>
                </a:cubicBezTo>
                <a:cubicBezTo>
                  <a:pt x="5" y="1489"/>
                  <a:pt x="9" y="1479"/>
                  <a:pt x="15" y="1468"/>
                </a:cubicBezTo>
                <a:cubicBezTo>
                  <a:pt x="100" y="1509"/>
                  <a:pt x="229" y="1472"/>
                  <a:pt x="289" y="1341"/>
                </a:cubicBezTo>
                <a:close/>
                <a:moveTo>
                  <a:pt x="149" y="1338"/>
                </a:moveTo>
                <a:cubicBezTo>
                  <a:pt x="189" y="1324"/>
                  <a:pt x="228" y="1319"/>
                  <a:pt x="271" y="1339"/>
                </a:cubicBezTo>
                <a:cubicBezTo>
                  <a:pt x="247" y="1394"/>
                  <a:pt x="210" y="1432"/>
                  <a:pt x="157" y="1454"/>
                </a:cubicBezTo>
                <a:cubicBezTo>
                  <a:pt x="132" y="1465"/>
                  <a:pt x="104" y="1471"/>
                  <a:pt x="75" y="1453"/>
                </a:cubicBezTo>
                <a:cubicBezTo>
                  <a:pt x="112" y="1426"/>
                  <a:pt x="155" y="1411"/>
                  <a:pt x="182" y="1375"/>
                </a:cubicBezTo>
                <a:cubicBezTo>
                  <a:pt x="155" y="1388"/>
                  <a:pt x="127" y="1401"/>
                  <a:pt x="94" y="1417"/>
                </a:cubicBezTo>
                <a:cubicBezTo>
                  <a:pt x="112" y="1389"/>
                  <a:pt x="126" y="1366"/>
                  <a:pt x="141" y="1343"/>
                </a:cubicBezTo>
                <a:cubicBezTo>
                  <a:pt x="143" y="1341"/>
                  <a:pt x="146" y="1339"/>
                  <a:pt x="149" y="1338"/>
                </a:cubicBezTo>
                <a:close/>
                <a:moveTo>
                  <a:pt x="3" y="1343"/>
                </a:moveTo>
                <a:cubicBezTo>
                  <a:pt x="9" y="1298"/>
                  <a:pt x="21" y="1255"/>
                  <a:pt x="61" y="1227"/>
                </a:cubicBezTo>
                <a:cubicBezTo>
                  <a:pt x="85" y="1210"/>
                  <a:pt x="105" y="1188"/>
                  <a:pt x="140" y="1179"/>
                </a:cubicBezTo>
                <a:cubicBezTo>
                  <a:pt x="133" y="1226"/>
                  <a:pt x="142" y="1270"/>
                  <a:pt x="129" y="1314"/>
                </a:cubicBezTo>
                <a:cubicBezTo>
                  <a:pt x="117" y="1357"/>
                  <a:pt x="98" y="1391"/>
                  <a:pt x="46" y="1403"/>
                </a:cubicBezTo>
                <a:cubicBezTo>
                  <a:pt x="48" y="1387"/>
                  <a:pt x="48" y="1376"/>
                  <a:pt x="50" y="1364"/>
                </a:cubicBezTo>
                <a:cubicBezTo>
                  <a:pt x="53" y="1353"/>
                  <a:pt x="58" y="1342"/>
                  <a:pt x="62" y="1331"/>
                </a:cubicBezTo>
                <a:cubicBezTo>
                  <a:pt x="66" y="1321"/>
                  <a:pt x="69" y="1312"/>
                  <a:pt x="73" y="1302"/>
                </a:cubicBezTo>
                <a:cubicBezTo>
                  <a:pt x="42" y="1328"/>
                  <a:pt x="32" y="1363"/>
                  <a:pt x="23" y="1400"/>
                </a:cubicBezTo>
                <a:cubicBezTo>
                  <a:pt x="2" y="1384"/>
                  <a:pt x="0" y="1364"/>
                  <a:pt x="3" y="1343"/>
                </a:cubicBezTo>
                <a:close/>
                <a:moveTo>
                  <a:pt x="433" y="413"/>
                </a:moveTo>
                <a:cubicBezTo>
                  <a:pt x="450" y="401"/>
                  <a:pt x="446" y="388"/>
                  <a:pt x="441" y="373"/>
                </a:cubicBezTo>
                <a:cubicBezTo>
                  <a:pt x="418" y="384"/>
                  <a:pt x="426" y="397"/>
                  <a:pt x="433" y="413"/>
                </a:cubicBezTo>
                <a:close/>
                <a:moveTo>
                  <a:pt x="418" y="2137"/>
                </a:moveTo>
                <a:cubicBezTo>
                  <a:pt x="409" y="2129"/>
                  <a:pt x="397" y="2124"/>
                  <a:pt x="390" y="2116"/>
                </a:cubicBezTo>
                <a:cubicBezTo>
                  <a:pt x="378" y="2102"/>
                  <a:pt x="364" y="2097"/>
                  <a:pt x="347" y="2104"/>
                </a:cubicBezTo>
                <a:cubicBezTo>
                  <a:pt x="330" y="2074"/>
                  <a:pt x="302" y="2072"/>
                  <a:pt x="273" y="2071"/>
                </a:cubicBezTo>
                <a:cubicBezTo>
                  <a:pt x="224" y="2070"/>
                  <a:pt x="175" y="2065"/>
                  <a:pt x="126" y="2072"/>
                </a:cubicBezTo>
                <a:cubicBezTo>
                  <a:pt x="113" y="2074"/>
                  <a:pt x="105" y="2072"/>
                  <a:pt x="105" y="2058"/>
                </a:cubicBezTo>
                <a:cubicBezTo>
                  <a:pt x="157" y="2040"/>
                  <a:pt x="209" y="2061"/>
                  <a:pt x="261" y="2058"/>
                </a:cubicBezTo>
                <a:cubicBezTo>
                  <a:pt x="257" y="2051"/>
                  <a:pt x="252" y="2046"/>
                  <a:pt x="246" y="2044"/>
                </a:cubicBezTo>
                <a:cubicBezTo>
                  <a:pt x="178" y="2014"/>
                  <a:pt x="111" y="1983"/>
                  <a:pt x="43" y="1954"/>
                </a:cubicBezTo>
                <a:cubicBezTo>
                  <a:pt x="29" y="1948"/>
                  <a:pt x="15" y="1942"/>
                  <a:pt x="1" y="1935"/>
                </a:cubicBezTo>
                <a:cubicBezTo>
                  <a:pt x="1" y="1951"/>
                  <a:pt x="1" y="1951"/>
                  <a:pt x="1" y="1951"/>
                </a:cubicBezTo>
                <a:cubicBezTo>
                  <a:pt x="54" y="1979"/>
                  <a:pt x="108" y="2004"/>
                  <a:pt x="163" y="2032"/>
                </a:cubicBezTo>
                <a:cubicBezTo>
                  <a:pt x="139" y="2035"/>
                  <a:pt x="117" y="2038"/>
                  <a:pt x="97" y="2040"/>
                </a:cubicBezTo>
                <a:cubicBezTo>
                  <a:pt x="66" y="2015"/>
                  <a:pt x="34" y="1994"/>
                  <a:pt x="1" y="1978"/>
                </a:cubicBezTo>
                <a:cubicBezTo>
                  <a:pt x="1" y="2008"/>
                  <a:pt x="1" y="2008"/>
                  <a:pt x="1" y="2008"/>
                </a:cubicBezTo>
                <a:cubicBezTo>
                  <a:pt x="8" y="2014"/>
                  <a:pt x="13" y="2023"/>
                  <a:pt x="20" y="2030"/>
                </a:cubicBezTo>
                <a:cubicBezTo>
                  <a:pt x="18" y="2032"/>
                  <a:pt x="17" y="2033"/>
                  <a:pt x="16" y="2035"/>
                </a:cubicBezTo>
                <a:cubicBezTo>
                  <a:pt x="11" y="2034"/>
                  <a:pt x="6" y="2033"/>
                  <a:pt x="1" y="2032"/>
                </a:cubicBezTo>
                <a:cubicBezTo>
                  <a:pt x="1" y="2051"/>
                  <a:pt x="1" y="2051"/>
                  <a:pt x="1" y="2051"/>
                </a:cubicBezTo>
                <a:cubicBezTo>
                  <a:pt x="10" y="2055"/>
                  <a:pt x="18" y="2058"/>
                  <a:pt x="26" y="2063"/>
                </a:cubicBezTo>
                <a:cubicBezTo>
                  <a:pt x="19" y="2068"/>
                  <a:pt x="10" y="2072"/>
                  <a:pt x="1" y="2075"/>
                </a:cubicBezTo>
                <a:cubicBezTo>
                  <a:pt x="1" y="2160"/>
                  <a:pt x="1" y="2160"/>
                  <a:pt x="1" y="2160"/>
                </a:cubicBezTo>
                <a:cubicBezTo>
                  <a:pt x="7" y="2160"/>
                  <a:pt x="7" y="2160"/>
                  <a:pt x="7" y="2160"/>
                </a:cubicBezTo>
                <a:cubicBezTo>
                  <a:pt x="12" y="2147"/>
                  <a:pt x="19" y="2136"/>
                  <a:pt x="28" y="2128"/>
                </a:cubicBezTo>
                <a:cubicBezTo>
                  <a:pt x="39" y="2126"/>
                  <a:pt x="50" y="2123"/>
                  <a:pt x="63" y="2120"/>
                </a:cubicBezTo>
                <a:cubicBezTo>
                  <a:pt x="65" y="2134"/>
                  <a:pt x="65" y="2147"/>
                  <a:pt x="64" y="2160"/>
                </a:cubicBezTo>
                <a:cubicBezTo>
                  <a:pt x="81" y="2160"/>
                  <a:pt x="81" y="2160"/>
                  <a:pt x="81" y="2160"/>
                </a:cubicBezTo>
                <a:cubicBezTo>
                  <a:pt x="83" y="2150"/>
                  <a:pt x="84" y="2139"/>
                  <a:pt x="84" y="2128"/>
                </a:cubicBezTo>
                <a:cubicBezTo>
                  <a:pt x="94" y="2139"/>
                  <a:pt x="102" y="2149"/>
                  <a:pt x="108" y="2160"/>
                </a:cubicBezTo>
                <a:cubicBezTo>
                  <a:pt x="141" y="2160"/>
                  <a:pt x="141" y="2160"/>
                  <a:pt x="141" y="2160"/>
                </a:cubicBezTo>
                <a:cubicBezTo>
                  <a:pt x="141" y="2137"/>
                  <a:pt x="136" y="2113"/>
                  <a:pt x="127" y="2091"/>
                </a:cubicBezTo>
                <a:cubicBezTo>
                  <a:pt x="188" y="2083"/>
                  <a:pt x="247" y="2083"/>
                  <a:pt x="303" y="2110"/>
                </a:cubicBezTo>
                <a:cubicBezTo>
                  <a:pt x="320" y="2118"/>
                  <a:pt x="336" y="2129"/>
                  <a:pt x="357" y="2124"/>
                </a:cubicBezTo>
                <a:cubicBezTo>
                  <a:pt x="363" y="2122"/>
                  <a:pt x="371" y="2126"/>
                  <a:pt x="377" y="2130"/>
                </a:cubicBezTo>
                <a:cubicBezTo>
                  <a:pt x="392" y="2140"/>
                  <a:pt x="407" y="2149"/>
                  <a:pt x="422" y="2160"/>
                </a:cubicBezTo>
                <a:cubicBezTo>
                  <a:pt x="459" y="2160"/>
                  <a:pt x="459" y="2160"/>
                  <a:pt x="459" y="2160"/>
                </a:cubicBezTo>
                <a:cubicBezTo>
                  <a:pt x="454" y="2151"/>
                  <a:pt x="451" y="2141"/>
                  <a:pt x="450" y="2129"/>
                </a:cubicBezTo>
                <a:cubicBezTo>
                  <a:pt x="438" y="2146"/>
                  <a:pt x="429" y="2146"/>
                  <a:pt x="418" y="2137"/>
                </a:cubicBezTo>
                <a:close/>
              </a:path>
            </a:pathLst>
          </a:custGeom>
          <a:solidFill>
            <a:schemeClr val="accent3">
              <a:lumMod val="60000"/>
              <a:lumOff val="40000"/>
              <a:alpha val="40000"/>
            </a:schemeClr>
          </a:solidFill>
          <a:ln>
            <a:noFill/>
          </a:ln>
        </p:spPr>
      </p:sp>
    </p:spTree>
    <p:extLst>
      <p:ext uri="{BB962C8B-B14F-4D97-AF65-F5344CB8AC3E}">
        <p14:creationId xmlns:p14="http://schemas.microsoft.com/office/powerpoint/2010/main" val="413646832"/>
      </p:ext>
    </p:extLst>
  </p:cSld>
  <p:clrMap bg1="lt1" tx1="dk1" bg2="lt2" tx2="dk2" accent1="accent1" accent2="accent2" accent3="accent3" accent4="accent4" accent5="accent5" accent6="accent6" hlink="hlink" folHlink="folHlink"/>
  <p:sldLayoutIdLst>
    <p:sldLayoutId id="2147483842" r:id="rId1"/>
    <p:sldLayoutId id="2147483843" r:id="rId2"/>
    <p:sldLayoutId id="2147483844" r:id="rId3"/>
    <p:sldLayoutId id="2147483845" r:id="rId4"/>
    <p:sldLayoutId id="2147483846" r:id="rId5"/>
    <p:sldLayoutId id="2147483847" r:id="rId6"/>
    <p:sldLayoutId id="2147483848" r:id="rId7"/>
    <p:sldLayoutId id="2147483849" r:id="rId8"/>
    <p:sldLayoutId id="2147483850" r:id="rId9"/>
    <p:sldLayoutId id="2147483851" r:id="rId10"/>
    <p:sldLayoutId id="2147483852" r:id="rId11"/>
    <p:sldLayoutId id="2147483853" r:id="rId12"/>
    <p:sldLayoutId id="2147483661" r:id="rId13"/>
  </p:sldLayoutIdLst>
  <p:txStyles>
    <p:titleStyle>
      <a:lvl1pPr algn="l" defTabSz="914400" rtl="0" eaLnBrk="1" latinLnBrk="0" hangingPunct="1">
        <a:lnSpc>
          <a:spcPct val="99000"/>
        </a:lnSpc>
        <a:spcBef>
          <a:spcPct val="0"/>
        </a:spcBef>
        <a:buNone/>
        <a:defRPr sz="4400" kern="1200">
          <a:solidFill>
            <a:schemeClr val="tx2">
              <a:lumMod val="75000"/>
              <a:lumOff val="25000"/>
            </a:schemeClr>
          </a:solidFill>
          <a:latin typeface="+mj-lt"/>
          <a:ea typeface="+mj-ea"/>
          <a:cs typeface="+mj-cs"/>
        </a:defRPr>
      </a:lvl1pPr>
    </p:titleStyle>
    <p:bodyStyle>
      <a:lvl1pPr marL="320040" indent="-320040" algn="l" defTabSz="9144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640080" indent="-320040" algn="l" defTabSz="9144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960120" indent="-320040" algn="l" defTabSz="9144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1280160" indent="-320040" algn="l" defTabSz="9144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600200" indent="-320040" algn="l" defTabSz="9144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92024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224028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2560320" indent="-320040" algn="l" defTabSz="9144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8pPr>
      <a:lvl9pPr marL="2880360" indent="-320040" algn="l" defTabSz="9144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orient="horz" pos="3960">
          <p15:clr>
            <a:srgbClr val="F26B43"/>
          </p15:clr>
        </p15:guide>
        <p15:guide id="3" orient="horz" pos="1536">
          <p15:clr>
            <a:srgbClr val="F26B43"/>
          </p15:clr>
        </p15:guide>
        <p15:guide id="4" orient="horz" pos="3840">
          <p15:clr>
            <a:srgbClr val="F26B43"/>
          </p15:clr>
        </p15:guide>
        <p15:guide id="5" pos="4416">
          <p15:clr>
            <a:srgbClr val="F26B43"/>
          </p15:clr>
        </p15:guide>
        <p15:guide id="6" pos="4800">
          <p15:clr>
            <a:srgbClr val="F26B43"/>
          </p15:clr>
        </p15:guide>
        <p15:guide id="7" orient="horz" pos="360">
          <p15:clr>
            <a:srgbClr val="F26B43"/>
          </p15:clr>
        </p15:guide>
        <p15:guide id="8" pos="7368">
          <p15:clr>
            <a:srgbClr val="F26B43"/>
          </p15:clr>
        </p15:guide>
        <p15:guide id="9" pos="2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3.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4.xml"/><Relationship Id="rId4" Type="http://schemas.openxmlformats.org/officeDocument/2006/relationships/image" Target="../media/image3.jp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tags" Target="../tags/tag5.xml"/><Relationship Id="rId5" Type="http://schemas.openxmlformats.org/officeDocument/2006/relationships/image" Target="../media/image2.png"/><Relationship Id="rId4" Type="http://schemas.openxmlformats.org/officeDocument/2006/relationships/customXml" Target="../ink/ink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2.xml"/><Relationship Id="rId1" Type="http://schemas.openxmlformats.org/officeDocument/2006/relationships/tags" Target="../tags/tag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4.jp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5.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6.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7.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8.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9.jp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10.jp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5.xml"/><Relationship Id="rId4" Type="http://schemas.openxmlformats.org/officeDocument/2006/relationships/image" Target="../media/image11.jp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12.jp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13.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8.xml"/><Relationship Id="rId4" Type="http://schemas.openxmlformats.org/officeDocument/2006/relationships/image" Target="../media/image14.jpg"/></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9.xml"/><Relationship Id="rId4" Type="http://schemas.openxmlformats.org/officeDocument/2006/relationships/image" Target="../media/image15.jp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0.xml"/><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1.xml"/><Relationship Id="rId4" Type="http://schemas.openxmlformats.org/officeDocument/2006/relationships/image" Target="../media/image17.jpe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3.xml"/><Relationship Id="rId4" Type="http://schemas.openxmlformats.org/officeDocument/2006/relationships/image" Target="../media/image18.jpe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14"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386541"/>
            <a:ext cx="4193554" cy="4625787"/>
          </a:xfrm>
        </p:spPr>
        <p:txBody>
          <a:bodyPr>
            <a:normAutofit/>
          </a:bodyPr>
          <a:lstStyle/>
          <a:p>
            <a:r>
              <a:rPr lang="en-US" sz="2700" dirty="0"/>
              <a:t>The impact of professional development in the delivery of high-quality care, that meets the diverse needs of young children</a:t>
            </a:r>
            <a:br>
              <a:rPr lang="en-US" sz="2700" dirty="0"/>
            </a:br>
            <a:br>
              <a:rPr lang="en-US" sz="2700" dirty="0"/>
            </a:br>
            <a:r>
              <a:rPr lang="en-US" sz="2700" dirty="0"/>
              <a:t>Sarah Price</a:t>
            </a:r>
            <a:endParaRPr lang="en-US" sz="2700" dirty="0">
              <a:solidFill>
                <a:srgbClr val="FEFCF7"/>
              </a:solidFill>
            </a:endParaRPr>
          </a:p>
        </p:txBody>
      </p:sp>
    </p:spTree>
    <p:extLst>
      <p:ext uri="{BB962C8B-B14F-4D97-AF65-F5344CB8AC3E}">
        <p14:creationId xmlns:p14="http://schemas.microsoft.com/office/powerpoint/2010/main" val="318262466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9251">
        <p15:prstTrans prst="crush"/>
      </p:transition>
    </mc:Choice>
    <mc:Fallback xmlns="">
      <p:transition spd="slow" advTm="1925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B76E6-8E55-4532-B4C9-362459A30A05}"/>
              </a:ext>
            </a:extLst>
          </p:cNvPr>
          <p:cNvSpPr>
            <a:spLocks noGrp="1"/>
          </p:cNvSpPr>
          <p:nvPr>
            <p:ph type="title"/>
          </p:nvPr>
        </p:nvSpPr>
        <p:spPr>
          <a:xfrm>
            <a:off x="833911" y="414614"/>
            <a:ext cx="10682747" cy="1320800"/>
          </a:xfrm>
        </p:spPr>
        <p:txBody>
          <a:bodyPr>
            <a:normAutofit/>
          </a:bodyPr>
          <a:lstStyle/>
          <a:p>
            <a:pPr algn="r"/>
            <a:r>
              <a:rPr lang="en-US" sz="3600" dirty="0">
                <a:solidFill>
                  <a:schemeClr val="accent1"/>
                </a:solidFill>
                <a:latin typeface="Century Schoolbook" panose="02040604050505020304" pitchFamily="18" charset="0"/>
                <a:ea typeface="Segoe UI Light" panose="020B0702040204020203" pitchFamily="34" charset="0"/>
                <a:cs typeface="Segoe UI" panose="020B0502040204020203" pitchFamily="34" charset="0"/>
              </a:rPr>
              <a:t>Research Proposal</a:t>
            </a:r>
          </a:p>
        </p:txBody>
      </p:sp>
      <p:sp>
        <p:nvSpPr>
          <p:cNvPr id="20" name="Text 2"/>
          <p:cNvSpPr/>
          <p:nvPr/>
        </p:nvSpPr>
        <p:spPr>
          <a:xfrm>
            <a:off x="850250" y="1245042"/>
            <a:ext cx="10914402" cy="878702"/>
          </a:xfrm>
          <a:prstGeom prst="rect">
            <a:avLst/>
          </a:prstGeom>
        </p:spPr>
        <p:txBody>
          <a:bodyPr wrap="square">
            <a:spAutoFit/>
          </a:bodyPr>
          <a:lstStyle/>
          <a:p>
            <a:pPr algn="r">
              <a:lnSpc>
                <a:spcPct val="150000"/>
              </a:lnSpc>
            </a:pPr>
            <a:r>
              <a:rPr lang="en-US" b="1" dirty="0">
                <a:solidFill>
                  <a:schemeClr val="accent1"/>
                </a:solidFill>
                <a:latin typeface="Century Schoolbook" panose="02040604050505020304" pitchFamily="18" charset="0"/>
                <a:ea typeface="Segoe UI Semibold" panose="020B0702040204020203" pitchFamily="34" charset="0"/>
                <a:cs typeface="Segoe UI" panose="020B0502040204020203" pitchFamily="34" charset="0"/>
              </a:rPr>
              <a:t>What is the impact of professional development on the delivery of high-quality care that meets the diverse needs of young children?</a:t>
            </a:r>
          </a:p>
        </p:txBody>
      </p:sp>
      <p:sp>
        <p:nvSpPr>
          <p:cNvPr id="21" name="Content Placeholder 2"/>
          <p:cNvSpPr txBox="1">
            <a:spLocks/>
          </p:cNvSpPr>
          <p:nvPr/>
        </p:nvSpPr>
        <p:spPr>
          <a:xfrm>
            <a:off x="850249" y="2463800"/>
            <a:ext cx="10778159" cy="791307"/>
          </a:xfrm>
          <a:prstGeom prst="rect">
            <a:avLst/>
          </a:prstGeom>
          <a:ln w="57150">
            <a:noFill/>
          </a:ln>
        </p:spPr>
        <p:txBody>
          <a:bodyPr vert="horz" lIns="91440" tIns="45720" rIns="91440" bIns="45720" numCol="1" rtlCol="0" anchor="t">
            <a:noAutofit/>
          </a:bodyPr>
          <a:lstStyle/>
          <a:p>
            <a:pPr marL="0" indent="0" algn="r">
              <a:lnSpc>
                <a:spcPct val="150000"/>
              </a:lnSpc>
              <a:spcBef>
                <a:spcPts val="0"/>
              </a:spcBef>
              <a:buFont typeface="Arial" panose="020B0604020202020204" pitchFamily="34" charset="0"/>
              <a:buNone/>
            </a:pPr>
            <a:r>
              <a:rPr lang="en-US" dirty="0">
                <a:solidFill>
                  <a:schemeClr val="accent3">
                    <a:lumMod val="50000"/>
                  </a:schemeClr>
                </a:solidFill>
                <a:latin typeface="Century Schoolbook" panose="02040604050505020304" pitchFamily="18" charset="0"/>
                <a:ea typeface="Segoe UI" panose="020B0502040204020203" pitchFamily="34" charset="0"/>
                <a:cs typeface="Segoe UI Semilight" panose="020B0402040204020203" pitchFamily="34" charset="0"/>
              </a:rPr>
              <a:t>The research paradigm will be based on an interpretivist philosophy.</a:t>
            </a:r>
          </a:p>
        </p:txBody>
      </p:sp>
      <p:sp>
        <p:nvSpPr>
          <p:cNvPr id="12" name="Content Placeholder 2">
            <a:extLst>
              <a:ext uri="{FF2B5EF4-FFF2-40B4-BE49-F238E27FC236}">
                <a16:creationId xmlns:a16="http://schemas.microsoft.com/office/drawing/2014/main" id="{9624165E-2990-4A43-AE2A-1804AB7A4264}"/>
              </a:ext>
            </a:extLst>
          </p:cNvPr>
          <p:cNvSpPr txBox="1">
            <a:spLocks/>
          </p:cNvSpPr>
          <p:nvPr/>
        </p:nvSpPr>
        <p:spPr>
          <a:xfrm>
            <a:off x="2970306" y="3300558"/>
            <a:ext cx="8743576" cy="1199156"/>
          </a:xfrm>
          <a:prstGeom prst="rect">
            <a:avLst/>
          </a:prstGeom>
          <a:ln w="57150">
            <a:noFill/>
          </a:ln>
        </p:spPr>
        <p:txBody>
          <a:bodyPr vert="horz" lIns="91440" tIns="45720" rIns="91440" bIns="45720" numCol="1" rtlCol="0" anchor="t">
            <a:normAutofit/>
          </a:bodyPr>
          <a:lstStyle/>
          <a:p>
            <a:pPr algn="r">
              <a:lnSpc>
                <a:spcPct val="150000"/>
              </a:lnSpc>
            </a:pPr>
            <a:r>
              <a:rPr lang="en-GB" dirty="0">
                <a:solidFill>
                  <a:schemeClr val="accent3">
                    <a:lumMod val="50000"/>
                  </a:schemeClr>
                </a:solidFill>
                <a:latin typeface="Century Schoolbook" panose="02040604050505020304" pitchFamily="18" charset="0"/>
                <a:cs typeface="Segoe UI Semilight" panose="020B0402040204020203" pitchFamily="34" charset="0"/>
              </a:rPr>
              <a:t>The research will focus on how practitioners view their roles within the early years sector and whether they agree that training supports their practice.</a:t>
            </a:r>
            <a:endParaRPr lang="en-US" dirty="0">
              <a:solidFill>
                <a:schemeClr val="accent3">
                  <a:lumMod val="50000"/>
                </a:schemeClr>
              </a:solidFill>
              <a:latin typeface="Century Schoolbook" panose="02040604050505020304" pitchFamily="18" charset="0"/>
              <a:ea typeface="Segoe UI" panose="020B0502040204020203" pitchFamily="34" charset="0"/>
              <a:cs typeface="Segoe UI Semilight" panose="020B0402040204020203" pitchFamily="34" charset="0"/>
            </a:endParaRPr>
          </a:p>
        </p:txBody>
      </p:sp>
      <p:sp>
        <p:nvSpPr>
          <p:cNvPr id="9" name="Content Placeholder 3">
            <a:extLst>
              <a:ext uri="{FF2B5EF4-FFF2-40B4-BE49-F238E27FC236}">
                <a16:creationId xmlns:a16="http://schemas.microsoft.com/office/drawing/2014/main" id="{0BE7B5F1-B5F0-4E49-9715-1E60440DB0DB}"/>
              </a:ext>
            </a:extLst>
          </p:cNvPr>
          <p:cNvSpPr/>
          <p:nvPr/>
        </p:nvSpPr>
        <p:spPr>
          <a:xfrm>
            <a:off x="2970306" y="4642942"/>
            <a:ext cx="8658102" cy="869212"/>
          </a:xfrm>
          <a:prstGeom prst="rect">
            <a:avLst/>
          </a:prstGeom>
        </p:spPr>
        <p:txBody>
          <a:bodyPr wrap="square">
            <a:spAutoFit/>
          </a:bodyPr>
          <a:lstStyle/>
          <a:p>
            <a:pPr algn="r">
              <a:lnSpc>
                <a:spcPct val="150000"/>
              </a:lnSpc>
            </a:pPr>
            <a:r>
              <a:rPr lang="en-GB" dirty="0">
                <a:solidFill>
                  <a:schemeClr val="accent3">
                    <a:lumMod val="50000"/>
                  </a:schemeClr>
                </a:solidFill>
                <a:latin typeface="Century Schoolbook" panose="02040604050505020304" pitchFamily="18" charset="0"/>
                <a:cs typeface="Segoe UI Semilight" panose="020B0402040204020203" pitchFamily="34" charset="0"/>
              </a:rPr>
              <a:t>Adopting a qualitative methodology will provide an in-depth insight into how practitioners value their training and if this supports high quality care.</a:t>
            </a:r>
            <a:endParaRPr lang="en-US" dirty="0">
              <a:solidFill>
                <a:schemeClr val="accent3">
                  <a:lumMod val="50000"/>
                </a:schemeClr>
              </a:solidFill>
              <a:latin typeface="Century Schoolbook" panose="02040604050505020304" pitchFamily="18" charset="0"/>
              <a:cs typeface="Segoe UI Semilight" panose="020B0402040204020203" pitchFamily="34" charset="0"/>
            </a:endParaRPr>
          </a:p>
        </p:txBody>
      </p:sp>
    </p:spTree>
    <p:custDataLst>
      <p:tags r:id="rId1"/>
    </p:custDataLst>
    <p:extLst>
      <p:ext uri="{BB962C8B-B14F-4D97-AF65-F5344CB8AC3E}">
        <p14:creationId xmlns:p14="http://schemas.microsoft.com/office/powerpoint/2010/main" val="37486675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5362">
        <p15:prstTrans prst="prestige"/>
      </p:transition>
    </mc:Choice>
    <mc:Fallback xmlns="">
      <p:transition spd="slow" advTm="3536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0" grpId="0"/>
      <p:bldP spid="21" grpId="0"/>
      <p:bldP spid="12"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Close-up of question mark on a hardwood floor against a wall">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r="20459" b="9092"/>
          <a:stretch/>
        </p:blipFill>
        <p:spPr>
          <a:xfrm>
            <a:off x="-231" y="10"/>
            <a:ext cx="12192000" cy="6862703"/>
          </a:xfrm>
          <a:prstGeom prst="rect">
            <a:avLst/>
          </a:prstGeom>
        </p:spPr>
      </p:pic>
      <p:sp>
        <p:nvSpPr>
          <p:cNvPr id="62"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US">
                <a:latin typeface="Century Schoolbook" panose="02040604050505020304" pitchFamily="18" charset="0"/>
                <a:ea typeface="Segoe UI Light" panose="020B0702040204020203" pitchFamily="34" charset="0"/>
                <a:cs typeface="Segoe UI" panose="020B0502040204020203" pitchFamily="34" charset="0"/>
              </a:rPr>
              <a:t>Research Proposal</a:t>
            </a:r>
            <a:endParaRPr lang="en-US" dirty="0">
              <a:ea typeface="Segoe UI Light" panose="020B0702040204020203" pitchFamily="34" charset="0"/>
              <a:cs typeface="Segoe UI" panose="020B0502040204020203" pitchFamily="34" charset="0"/>
            </a:endParaRPr>
          </a:p>
        </p:txBody>
      </p:sp>
      <p:cxnSp>
        <p:nvCxnSpPr>
          <p:cNvPr id="63" name="Straight Connector 66">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9" y="2855840"/>
            <a:ext cx="6233003" cy="3196168"/>
          </a:xfrm>
        </p:spPr>
        <p:txBody>
          <a:bodyPr>
            <a:normAutofit fontScale="92500" lnSpcReduction="10000"/>
          </a:bodyPr>
          <a:lstStyle/>
          <a:p>
            <a:pPr marL="285750" indent="-285750">
              <a:lnSpc>
                <a:spcPct val="101000"/>
              </a:lnSpc>
              <a:buFont typeface="Wingdings" panose="05000000000000000000" pitchFamily="2" charset="2"/>
              <a:buChar char="v"/>
            </a:pPr>
            <a:r>
              <a:rPr lang="en-GB" sz="1700" dirty="0">
                <a:latin typeface="Century Schoolbook" panose="02040604050505020304" pitchFamily="18" charset="0"/>
                <a:cs typeface="Segoe UI Semilight" panose="020B0402040204020203" pitchFamily="34" charset="0"/>
              </a:rPr>
              <a:t>Questionnaires</a:t>
            </a:r>
          </a:p>
          <a:p>
            <a:pPr marL="285750" indent="-285750">
              <a:lnSpc>
                <a:spcPct val="101000"/>
              </a:lnSpc>
              <a:buFont typeface="Wingdings" panose="05000000000000000000" pitchFamily="2" charset="2"/>
              <a:buChar char="v"/>
            </a:pPr>
            <a:r>
              <a:rPr lang="en-GB" sz="1700" dirty="0">
                <a:latin typeface="Century Schoolbook" panose="02040604050505020304" pitchFamily="18" charset="0"/>
                <a:cs typeface="Segoe UI Semilight" panose="020B0402040204020203" pitchFamily="34" charset="0"/>
              </a:rPr>
              <a:t>Interviews</a:t>
            </a:r>
          </a:p>
          <a:p>
            <a:pPr marL="285750" indent="-285750">
              <a:lnSpc>
                <a:spcPct val="101000"/>
              </a:lnSpc>
              <a:buFont typeface="Wingdings" panose="05000000000000000000" pitchFamily="2" charset="2"/>
              <a:buChar char="v"/>
            </a:pPr>
            <a:r>
              <a:rPr lang="en-GB" sz="1700" dirty="0">
                <a:latin typeface="Century Schoolbook" panose="02040604050505020304" pitchFamily="18" charset="0"/>
                <a:cs typeface="Segoe UI Semilight" panose="020B0402040204020203" pitchFamily="34" charset="0"/>
              </a:rPr>
              <a:t>Field Notes</a:t>
            </a:r>
          </a:p>
          <a:p>
            <a:pPr marL="0" indent="0">
              <a:lnSpc>
                <a:spcPct val="101000"/>
              </a:lnSpc>
              <a:buNone/>
            </a:pPr>
            <a:r>
              <a:rPr lang="en-GB" sz="1700" dirty="0">
                <a:latin typeface="Century Schoolbook" panose="02040604050505020304" pitchFamily="18" charset="0"/>
                <a:cs typeface="Segoe UI Semilight" panose="020B0402040204020203" pitchFamily="34" charset="0"/>
              </a:rPr>
              <a:t>No research methods are without limitations, so it is important to consider both the benefits and the limitations (Kumar, 2014).</a:t>
            </a:r>
          </a:p>
          <a:p>
            <a:pPr marL="0" indent="0">
              <a:lnSpc>
                <a:spcPct val="101000"/>
              </a:lnSpc>
              <a:buNone/>
            </a:pPr>
            <a:r>
              <a:rPr lang="en-GB" sz="1700" dirty="0">
                <a:latin typeface="Century Schoolbook" panose="02040604050505020304" pitchFamily="18" charset="0"/>
                <a:cs typeface="Segoe UI Semilight" panose="020B0402040204020203" pitchFamily="34" charset="0"/>
              </a:rPr>
              <a:t>Whilst there are various possible paradigms for this research, this proposal lends to an interpretivist paradigm because I intend to gather a wide variety of data that I can interpret and analyse. This will help to provide an insight into the views of practitioners which will support the evaluation and reflection of the impact of CPD.</a:t>
            </a:r>
            <a:endParaRPr lang="en-US" sz="1700" dirty="0">
              <a:latin typeface="Century Schoolbook" panose="02040604050505020304" pitchFamily="18" charset="0"/>
              <a:cs typeface="Segoe UI Semilight" panose="020B0402040204020203" pitchFamily="34" charset="0"/>
            </a:endParaRPr>
          </a:p>
          <a:p>
            <a:pPr marL="285750" indent="-285750">
              <a:lnSpc>
                <a:spcPct val="101000"/>
              </a:lnSpc>
              <a:buFont typeface="Wingdings" panose="05000000000000000000" pitchFamily="2" charset="2"/>
              <a:buChar char="v"/>
            </a:pPr>
            <a:endParaRPr lang="en-GB" sz="1700" dirty="0">
              <a:latin typeface="Century Schoolbook" panose="02040604050505020304" pitchFamily="18" charset="0"/>
              <a:cs typeface="Segoe UI Semilight" panose="020B0402040204020203" pitchFamily="34" charset="0"/>
            </a:endParaRPr>
          </a:p>
          <a:p>
            <a:pPr marL="285750" indent="-285750">
              <a:lnSpc>
                <a:spcPct val="101000"/>
              </a:lnSpc>
              <a:buFont typeface="Wingdings" panose="05000000000000000000" pitchFamily="2" charset="2"/>
              <a:buChar char="v"/>
            </a:pPr>
            <a:endParaRPr lang="en-GB" sz="1700" dirty="0">
              <a:latin typeface="Century Schoolbook" panose="02040604050505020304" pitchFamily="18" charset="0"/>
              <a:cs typeface="Segoe UI Semilight" panose="020B0402040204020203" pitchFamily="34" charset="0"/>
            </a:endParaRPr>
          </a:p>
        </p:txBody>
      </p:sp>
      <p:sp>
        <p:nvSpPr>
          <p:cNvPr id="64"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3867901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59727">
        <p15:prstTrans prst="curtains"/>
      </p:transition>
    </mc:Choice>
    <mc:Fallback xmlns="">
      <p:transition spd="slow" advTm="5972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Effect transition="in" filter="fade">
                                      <p:cBhvr>
                                        <p:cTn id="42" dur="1000"/>
                                        <p:tgtEl>
                                          <p:spTgt spid="3">
                                            <p:txEl>
                                              <p:pRg st="4" end="4"/>
                                            </p:txEl>
                                          </p:spTgt>
                                        </p:tgtEl>
                                      </p:cBhvr>
                                    </p:animEffect>
                                    <p:anim calcmode="lin" valueType="num">
                                      <p:cBhvr>
                                        <p:cTn id="43"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4"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6"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1616020"/>
            <a:ext cx="3793678" cy="2757488"/>
          </a:xfrm>
        </p:spPr>
        <p:txBody>
          <a:bodyPr>
            <a:normAutofit/>
          </a:bodyPr>
          <a:lstStyle/>
          <a:p>
            <a:pPr>
              <a:lnSpc>
                <a:spcPct val="95000"/>
              </a:lnSpc>
            </a:pPr>
            <a:r>
              <a:rPr lang="en-US" sz="4400" dirty="0">
                <a:solidFill>
                  <a:srgbClr val="FEFCF7"/>
                </a:solidFill>
              </a:rPr>
              <a:t>What does current research show?</a:t>
            </a:r>
          </a:p>
        </p:txBody>
      </p:sp>
    </p:spTree>
    <p:extLst>
      <p:ext uri="{BB962C8B-B14F-4D97-AF65-F5344CB8AC3E}">
        <p14:creationId xmlns:p14="http://schemas.microsoft.com/office/powerpoint/2010/main" val="2880340055"/>
      </p:ext>
    </p:extLst>
  </p:cSld>
  <p:clrMapOvr>
    <a:masterClrMapping/>
  </p:clrMapOvr>
  <mc:AlternateContent xmlns:mc="http://schemas.openxmlformats.org/markup-compatibility/2006" xmlns:p14="http://schemas.microsoft.com/office/powerpoint/2010/main">
    <mc:Choice Requires="p14">
      <p:transition spd="slow" p14:dur="1200" advTm="2061">
        <p:dissolve/>
      </p:transition>
    </mc:Choice>
    <mc:Fallback xmlns="">
      <p:transition spd="slow" advTm="2061">
        <p:dissolv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Child reading outside a tent in mountains">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t="23050" r="9091"/>
          <a:stretch/>
        </p:blipFill>
        <p:spPr>
          <a:xfrm>
            <a:off x="-231" y="10"/>
            <a:ext cx="12192000" cy="6862703"/>
          </a:xfrm>
          <a:prstGeom prst="rect">
            <a:avLst/>
          </a:prstGeom>
        </p:spPr>
      </p:pic>
      <p:sp>
        <p:nvSpPr>
          <p:cNvPr id="65"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GB" dirty="0">
                <a:latin typeface="Century Schoolbook" panose="02040604050505020304" pitchFamily="18" charset="0"/>
              </a:rPr>
              <a:t>What does current research show?</a:t>
            </a:r>
            <a:endParaRPr lang="en-US" dirty="0">
              <a:ea typeface="Segoe UI Light" panose="020B0702040204020203" pitchFamily="34" charset="0"/>
              <a:cs typeface="Segoe UI" panose="020B0502040204020203" pitchFamily="34" charset="0"/>
            </a:endParaRPr>
          </a:p>
        </p:txBody>
      </p:sp>
      <p:cxnSp>
        <p:nvCxnSpPr>
          <p:cNvPr id="67" name="Straight Connector 66">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5182" y="2657502"/>
            <a:ext cx="6224118" cy="3409805"/>
          </a:xfrm>
        </p:spPr>
        <p:txBody>
          <a:bodyPr>
            <a:noAutofit/>
          </a:bodyPr>
          <a:lstStyle/>
          <a:p>
            <a:pPr marL="0" indent="0">
              <a:lnSpc>
                <a:spcPct val="101000"/>
              </a:lnSpc>
              <a:buNone/>
            </a:pPr>
            <a:r>
              <a:rPr lang="en-GB" sz="1800" dirty="0">
                <a:latin typeface="Century Schoolbook" panose="02040604050505020304" pitchFamily="18" charset="0"/>
              </a:rPr>
              <a:t>Highly qualified and knowledgeable practitioners provide high quality care. They engage in sustained shared thinking to support a child’s learning and development so that children make progress (Siraj-Blatchford et al, 2002, Sylva et al, 2004). </a:t>
            </a:r>
          </a:p>
          <a:p>
            <a:pPr marL="0" indent="0">
              <a:lnSpc>
                <a:spcPct val="101000"/>
              </a:lnSpc>
              <a:buNone/>
            </a:pPr>
            <a:r>
              <a:rPr lang="en-GB" sz="1800" dirty="0">
                <a:latin typeface="Century Schoolbook" panose="02040604050505020304" pitchFamily="18" charset="0"/>
              </a:rPr>
              <a:t>High-quality care is provided when different professionals groups work together (Siraj-Blatchford and Siraj 2009).</a:t>
            </a:r>
          </a:p>
          <a:p>
            <a:pPr marL="0" indent="0">
              <a:lnSpc>
                <a:spcPct val="101000"/>
              </a:lnSpc>
              <a:buNone/>
            </a:pPr>
            <a:r>
              <a:rPr lang="en-GB" sz="1800" dirty="0">
                <a:latin typeface="Century Schoolbook" panose="02040604050505020304" pitchFamily="18" charset="0"/>
              </a:rPr>
              <a:t>Highly qualified practitioners have led to the success of the Early Childhood and Care system in the Nordic countries (</a:t>
            </a:r>
            <a:r>
              <a:rPr lang="en-GB" sz="1800" dirty="0" err="1">
                <a:latin typeface="Century Schoolbook" panose="02040604050505020304" pitchFamily="18" charset="0"/>
              </a:rPr>
              <a:t>Karila</a:t>
            </a:r>
            <a:r>
              <a:rPr lang="en-GB" sz="1800" dirty="0">
                <a:latin typeface="Century Schoolbook" panose="02040604050505020304" pitchFamily="18" charset="0"/>
              </a:rPr>
              <a:t>, 2012).</a:t>
            </a:r>
          </a:p>
        </p:txBody>
      </p:sp>
      <p:sp>
        <p:nvSpPr>
          <p:cNvPr id="69"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1340629362"/>
      </p:ext>
    </p:extLst>
  </p:cSld>
  <p:clrMapOvr>
    <a:masterClrMapping/>
  </p:clrMapOvr>
  <mc:AlternateContent xmlns:mc="http://schemas.openxmlformats.org/markup-compatibility/2006" xmlns:p14="http://schemas.microsoft.com/office/powerpoint/2010/main">
    <mc:Choice Requires="p14">
      <p:transition spd="slow" p14:dur="1200" advTm="92097">
        <p14:prism/>
      </p:transition>
    </mc:Choice>
    <mc:Fallback xmlns="">
      <p:transition spd="slow" advTm="9209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4" name="Rectangle 73">
            <a:extLst>
              <a:ext uri="{FF2B5EF4-FFF2-40B4-BE49-F238E27FC236}">
                <a16:creationId xmlns:a16="http://schemas.microsoft.com/office/drawing/2014/main" id="{8957D967-3860-45AF-9148-08DB6207C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4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3924300" y="568345"/>
            <a:ext cx="7779971" cy="1560716"/>
          </a:xfrm>
        </p:spPr>
        <p:txBody>
          <a:bodyPr>
            <a:normAutofit/>
          </a:bodyPr>
          <a:lstStyle/>
          <a:p>
            <a:r>
              <a:rPr lang="en-GB" dirty="0">
                <a:latin typeface="Century Schoolbook" panose="02040604050505020304" pitchFamily="18" charset="0"/>
              </a:rPr>
              <a:t>What does current research show?</a:t>
            </a:r>
            <a:endParaRPr lang="en-US" dirty="0">
              <a:ea typeface="Segoe UI Light" panose="020B0702040204020203" pitchFamily="34" charset="0"/>
              <a:cs typeface="Segoe UI" panose="020B0502040204020203" pitchFamily="34" charset="0"/>
            </a:endParaRPr>
          </a:p>
        </p:txBody>
      </p:sp>
      <p:pic>
        <p:nvPicPr>
          <p:cNvPr id="51" name="Picture 4" descr="Two swings on a playground in sunlight">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24959" r="41772" b="-2"/>
          <a:stretch/>
        </p:blipFill>
        <p:spPr>
          <a:xfrm>
            <a:off x="20" y="-8545"/>
            <a:ext cx="3424492" cy="6870818"/>
          </a:xfrm>
          <a:prstGeom prst="rect">
            <a:avLst/>
          </a:prstGeom>
        </p:spPr>
      </p:pic>
      <p:cxnSp>
        <p:nvCxnSpPr>
          <p:cNvPr id="76" name="Straight Connector 75">
            <a:extLst>
              <a:ext uri="{FF2B5EF4-FFF2-40B4-BE49-F238E27FC236}">
                <a16:creationId xmlns:a16="http://schemas.microsoft.com/office/drawing/2014/main" id="{15815879-2115-46CD-A360-78E4CB2DFD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24300" y="2176009"/>
            <a:ext cx="777997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3924301" y="2438399"/>
            <a:ext cx="7779970" cy="4014019"/>
          </a:xfrm>
        </p:spPr>
        <p:txBody>
          <a:bodyPr>
            <a:normAutofit/>
          </a:bodyPr>
          <a:lstStyle/>
          <a:p>
            <a:pPr marL="0" indent="0">
              <a:buNone/>
            </a:pPr>
            <a:r>
              <a:rPr lang="en-GB" dirty="0">
                <a:latin typeface="Century Schoolbook" panose="02040604050505020304" pitchFamily="18" charset="0"/>
              </a:rPr>
              <a:t>The early years is defined according to the different policies in different countries (State Of Australia, 2017). </a:t>
            </a:r>
          </a:p>
          <a:p>
            <a:pPr marL="0" indent="0">
              <a:buNone/>
            </a:pPr>
            <a:r>
              <a:rPr lang="en-GB" dirty="0">
                <a:latin typeface="Century Schoolbook" panose="02040604050505020304" pitchFamily="18" charset="0"/>
              </a:rPr>
              <a:t>The WHO (2020) recognise the early years as children between the ages of zero and eight.</a:t>
            </a:r>
          </a:p>
          <a:p>
            <a:pPr marL="0" indent="0">
              <a:buNone/>
            </a:pPr>
            <a:r>
              <a:rPr lang="en-GB" dirty="0">
                <a:latin typeface="Century Schoolbook" panose="02040604050505020304" pitchFamily="18" charset="0"/>
              </a:rPr>
              <a:t>In wales, the early years covers the period from pre-birth to seven years of age (Welsh Government, 2013) and has an impact on the future success of the child (Anderson et al, 2003).</a:t>
            </a:r>
          </a:p>
          <a:p>
            <a:pPr marL="0" indent="0">
              <a:buNone/>
            </a:pPr>
            <a:r>
              <a:rPr lang="en-GB" dirty="0">
                <a:latin typeface="Century Schoolbook" panose="02040604050505020304" pitchFamily="18" charset="0"/>
              </a:rPr>
              <a:t>The most significant time in a child’s life is the first 1000 days (Public Health Wales, 2017).</a:t>
            </a:r>
          </a:p>
        </p:txBody>
      </p:sp>
    </p:spTree>
    <p:custDataLst>
      <p:tags r:id="rId1"/>
    </p:custDataLst>
    <p:extLst>
      <p:ext uri="{BB962C8B-B14F-4D97-AF65-F5344CB8AC3E}">
        <p14:creationId xmlns:p14="http://schemas.microsoft.com/office/powerpoint/2010/main" val="946066798"/>
      </p:ext>
    </p:extLst>
  </p:cSld>
  <p:clrMapOvr>
    <a:masterClrMapping/>
  </p:clrMapOvr>
  <mc:AlternateContent xmlns:mc="http://schemas.openxmlformats.org/markup-compatibility/2006" xmlns:p14="http://schemas.microsoft.com/office/powerpoint/2010/main">
    <mc:Choice Requires="p14">
      <p:transition spd="slow" p14:dur="1200" advTm="54842">
        <p14:prism/>
      </p:transition>
    </mc:Choice>
    <mc:Fallback xmlns="">
      <p:transition spd="slow" advTm="54842">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D6453-986D-4947-B189-71662F727D5F}"/>
              </a:ext>
            </a:extLst>
          </p:cNvPr>
          <p:cNvSpPr>
            <a:spLocks noGrp="1"/>
          </p:cNvSpPr>
          <p:nvPr>
            <p:ph type="title"/>
          </p:nvPr>
        </p:nvSpPr>
        <p:spPr>
          <a:xfrm>
            <a:off x="685799" y="609599"/>
            <a:ext cx="10980272" cy="1362635"/>
          </a:xfrm>
        </p:spPr>
        <p:txBody>
          <a:bodyPr>
            <a:normAutofit/>
          </a:bodyPr>
          <a:lstStyle/>
          <a:p>
            <a:pPr algn="r"/>
            <a:r>
              <a:rPr lang="en-GB" sz="3600" dirty="0">
                <a:solidFill>
                  <a:schemeClr val="accent1"/>
                </a:solidFill>
              </a:rPr>
              <a:t>What does current research show?</a:t>
            </a:r>
          </a:p>
        </p:txBody>
      </p:sp>
      <p:sp>
        <p:nvSpPr>
          <p:cNvPr id="3" name="Text Placeholder 2">
            <a:extLst>
              <a:ext uri="{FF2B5EF4-FFF2-40B4-BE49-F238E27FC236}">
                <a16:creationId xmlns:a16="http://schemas.microsoft.com/office/drawing/2014/main" id="{AA564B9A-6980-4AF3-8DF1-9C68C01DF44E}"/>
              </a:ext>
            </a:extLst>
          </p:cNvPr>
          <p:cNvSpPr>
            <a:spLocks noGrp="1"/>
          </p:cNvSpPr>
          <p:nvPr>
            <p:ph type="body" idx="1"/>
          </p:nvPr>
        </p:nvSpPr>
        <p:spPr>
          <a:xfrm>
            <a:off x="2864069" y="2217684"/>
            <a:ext cx="8802001" cy="4141076"/>
          </a:xfrm>
        </p:spPr>
        <p:txBody>
          <a:bodyPr>
            <a:noAutofit/>
          </a:bodyPr>
          <a:lstStyle/>
          <a:p>
            <a:pPr algn="r"/>
            <a:endParaRPr lang="en-GB" dirty="0">
              <a:solidFill>
                <a:schemeClr val="accent1"/>
              </a:solidFill>
              <a:latin typeface="Century Schoolbook" panose="02040604050505020304" pitchFamily="18" charset="0"/>
              <a:cs typeface="Calibri Light" panose="020F0302020204030204" pitchFamily="34" charset="0"/>
            </a:endParaRPr>
          </a:p>
          <a:p>
            <a:pPr algn="r"/>
            <a:r>
              <a:rPr lang="en-GB" dirty="0">
                <a:solidFill>
                  <a:schemeClr val="accent1"/>
                </a:solidFill>
                <a:latin typeface="Century Schoolbook" panose="02040604050505020304" pitchFamily="18" charset="0"/>
                <a:cs typeface="Calibri Light" panose="020F0302020204030204" pitchFamily="34" charset="0"/>
              </a:rPr>
              <a:t>Practitioners should receive training and have higher level qualifications because they are vital for the success of the setting and the environment (Moss, 2006).</a:t>
            </a:r>
          </a:p>
          <a:p>
            <a:pPr algn="r"/>
            <a:r>
              <a:rPr lang="en-GB" dirty="0">
                <a:solidFill>
                  <a:schemeClr val="accent1"/>
                </a:solidFill>
                <a:latin typeface="Century Schoolbook" panose="02040604050505020304" pitchFamily="18" charset="0"/>
                <a:cs typeface="Calibri Light" panose="020F0302020204030204" pitchFamily="34" charset="0"/>
              </a:rPr>
              <a:t>Highly-qualified practitioners are essential to a high-quality early years provision, but the current qualifications system does not equip practitioners sufficiently for the services that they provide (Nutbrown, 2012)</a:t>
            </a:r>
          </a:p>
          <a:p>
            <a:pPr algn="r"/>
            <a:r>
              <a:rPr lang="en-GB" dirty="0">
                <a:solidFill>
                  <a:schemeClr val="accent1"/>
                </a:solidFill>
                <a:latin typeface="Century Schoolbook" panose="02040604050505020304" pitchFamily="18" charset="0"/>
                <a:cs typeface="Calibri Light" panose="020F0302020204030204" pitchFamily="34" charset="0"/>
              </a:rPr>
              <a:t>Early years practitioners should aspire to become leaders and make early years their career choice (Nutbrown, 2012).</a:t>
            </a:r>
          </a:p>
          <a:p>
            <a:pPr algn="r"/>
            <a:r>
              <a:rPr lang="en-GB" i="1" dirty="0">
                <a:solidFill>
                  <a:schemeClr val="accent1"/>
                </a:solidFill>
                <a:latin typeface="Century Schoolbook" panose="02040604050505020304" pitchFamily="18" charset="0"/>
                <a:cs typeface="Calibri Light" panose="020F0302020204030204" pitchFamily="34" charset="0"/>
              </a:rPr>
              <a:t>Flying Start </a:t>
            </a:r>
            <a:r>
              <a:rPr lang="en-GB" dirty="0">
                <a:solidFill>
                  <a:schemeClr val="accent1"/>
                </a:solidFill>
                <a:latin typeface="Century Schoolbook" panose="02040604050505020304" pitchFamily="18" charset="0"/>
                <a:cs typeface="Calibri Light" panose="020F0302020204030204" pitchFamily="34" charset="0"/>
              </a:rPr>
              <a:t>initiative was introduced to support children in disadvantaged areas and practitioners must be trained to minimum levels (Welsh Government, 2012). </a:t>
            </a:r>
          </a:p>
        </p:txBody>
      </p:sp>
      <mc:AlternateContent xmlns:mc="http://schemas.openxmlformats.org/markup-compatibility/2006" xmlns:p14="http://schemas.microsoft.com/office/powerpoint/2010/main">
        <mc:Choice Requires="p14">
          <p:contentPart p14:bwMode="auto" r:id="rId4">
            <p14:nvContentPartPr>
              <p14:cNvPr id="4" name="Ink 3">
                <a:extLst>
                  <a:ext uri="{FF2B5EF4-FFF2-40B4-BE49-F238E27FC236}">
                    <a16:creationId xmlns:a16="http://schemas.microsoft.com/office/drawing/2014/main" id="{BF199CFC-E8BA-4A30-B2D3-6B929C2B0C3C}"/>
                  </a:ext>
                </a:extLst>
              </p14:cNvPr>
              <p14:cNvContentPartPr/>
              <p14:nvPr/>
            </p14:nvContentPartPr>
            <p14:xfrm>
              <a:off x="-134135" y="1963666"/>
              <a:ext cx="48240" cy="620280"/>
            </p14:xfrm>
          </p:contentPart>
        </mc:Choice>
        <mc:Fallback xmlns="">
          <p:pic>
            <p:nvPicPr>
              <p:cNvPr id="4" name="Ink 3">
                <a:extLst>
                  <a:ext uri="{FF2B5EF4-FFF2-40B4-BE49-F238E27FC236}">
                    <a16:creationId xmlns:a16="http://schemas.microsoft.com/office/drawing/2014/main" id="{BF199CFC-E8BA-4A30-B2D3-6B929C2B0C3C}"/>
                  </a:ext>
                </a:extLst>
              </p:cNvPr>
              <p:cNvPicPr/>
              <p:nvPr/>
            </p:nvPicPr>
            <p:blipFill>
              <a:blip r:embed="rId5"/>
              <a:stretch>
                <a:fillRect/>
              </a:stretch>
            </p:blipFill>
            <p:spPr>
              <a:xfrm>
                <a:off x="-143135" y="1955026"/>
                <a:ext cx="65880" cy="637920"/>
              </a:xfrm>
              <a:prstGeom prst="rect">
                <a:avLst/>
              </a:prstGeom>
            </p:spPr>
          </p:pic>
        </mc:Fallback>
      </mc:AlternateContent>
    </p:spTree>
    <p:custDataLst>
      <p:tags r:id="rId1"/>
    </p:custDataLst>
    <p:extLst>
      <p:ext uri="{BB962C8B-B14F-4D97-AF65-F5344CB8AC3E}">
        <p14:creationId xmlns:p14="http://schemas.microsoft.com/office/powerpoint/2010/main" val="3919978844"/>
      </p:ext>
    </p:extLst>
  </p:cSld>
  <p:clrMapOvr>
    <a:masterClrMapping/>
  </p:clrMapOvr>
  <mc:AlternateContent xmlns:mc="http://schemas.openxmlformats.org/markup-compatibility/2006" xmlns:p14="http://schemas.microsoft.com/office/powerpoint/2010/main">
    <mc:Choice Requires="p14">
      <p:transition spd="slow" p14:dur="1200" advTm="126826">
        <p14:prism/>
      </p:transition>
    </mc:Choice>
    <mc:Fallback xmlns="">
      <p:transition spd="slow" advTm="12682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D6453-986D-4947-B189-71662F727D5F}"/>
              </a:ext>
            </a:extLst>
          </p:cNvPr>
          <p:cNvSpPr>
            <a:spLocks noGrp="1"/>
          </p:cNvSpPr>
          <p:nvPr>
            <p:ph type="title"/>
          </p:nvPr>
        </p:nvSpPr>
        <p:spPr>
          <a:xfrm>
            <a:off x="685799" y="609599"/>
            <a:ext cx="10980272" cy="1362635"/>
          </a:xfrm>
        </p:spPr>
        <p:txBody>
          <a:bodyPr>
            <a:normAutofit/>
          </a:bodyPr>
          <a:lstStyle/>
          <a:p>
            <a:pPr algn="r"/>
            <a:r>
              <a:rPr lang="en-GB" sz="3600">
                <a:solidFill>
                  <a:schemeClr val="accent1"/>
                </a:solidFill>
              </a:rPr>
              <a:t>What does current research show?</a:t>
            </a:r>
            <a:endParaRPr lang="en-GB" sz="3600" dirty="0">
              <a:solidFill>
                <a:schemeClr val="accent1"/>
              </a:solidFill>
            </a:endParaRPr>
          </a:p>
        </p:txBody>
      </p:sp>
      <p:sp>
        <p:nvSpPr>
          <p:cNvPr id="3" name="Text Placeholder 2">
            <a:extLst>
              <a:ext uri="{FF2B5EF4-FFF2-40B4-BE49-F238E27FC236}">
                <a16:creationId xmlns:a16="http://schemas.microsoft.com/office/drawing/2014/main" id="{AA564B9A-6980-4AF3-8DF1-9C68C01DF44E}"/>
              </a:ext>
            </a:extLst>
          </p:cNvPr>
          <p:cNvSpPr>
            <a:spLocks noGrp="1"/>
          </p:cNvSpPr>
          <p:nvPr>
            <p:ph type="body" idx="1"/>
          </p:nvPr>
        </p:nvSpPr>
        <p:spPr>
          <a:xfrm>
            <a:off x="2864069" y="2217684"/>
            <a:ext cx="8802001" cy="4141076"/>
          </a:xfrm>
        </p:spPr>
        <p:txBody>
          <a:bodyPr>
            <a:noAutofit/>
          </a:bodyPr>
          <a:lstStyle/>
          <a:p>
            <a:pPr algn="r"/>
            <a:endParaRPr lang="en-GB" dirty="0">
              <a:solidFill>
                <a:schemeClr val="accent1"/>
              </a:solidFill>
              <a:latin typeface="Century Schoolbook" panose="02040604050505020304" pitchFamily="18" charset="0"/>
            </a:endParaRPr>
          </a:p>
          <a:p>
            <a:pPr algn="r"/>
            <a:r>
              <a:rPr lang="en-GB" dirty="0">
                <a:solidFill>
                  <a:schemeClr val="accent1"/>
                </a:solidFill>
                <a:latin typeface="Century Schoolbook" panose="02040604050505020304" pitchFamily="18" charset="0"/>
              </a:rPr>
              <a:t>Play-Based curriculum is for children aged 4-7 years in the education system (Welsh Government, 2015).</a:t>
            </a:r>
          </a:p>
          <a:p>
            <a:pPr algn="r"/>
            <a:r>
              <a:rPr lang="en-GB" dirty="0">
                <a:solidFill>
                  <a:schemeClr val="accent1"/>
                </a:solidFill>
                <a:latin typeface="Century Schoolbook" panose="02040604050505020304" pitchFamily="18" charset="0"/>
                <a:cs typeface="Calibri Light" panose="020F0302020204030204" pitchFamily="34" charset="0"/>
              </a:rPr>
              <a:t>Kirsty Williams (Welsh Government, 2017) acknowledged the need for a highly trained workforce in order to provide children with the skills and knowledge that they will need for when they leave school.</a:t>
            </a:r>
          </a:p>
          <a:p>
            <a:pPr algn="r"/>
            <a:r>
              <a:rPr lang="en-GB" dirty="0">
                <a:solidFill>
                  <a:schemeClr val="accent1"/>
                </a:solidFill>
                <a:latin typeface="Century Schoolbook" panose="02040604050505020304" pitchFamily="18" charset="0"/>
                <a:cs typeface="Calibri Light" panose="020F0302020204030204" pitchFamily="34" charset="0"/>
              </a:rPr>
              <a:t>Early years practitioners are at the forefront of delivering high-quality childcare within the setting (Donaldson, 2015, Nutbrown, 2012, Sylva et al, 2004).</a:t>
            </a:r>
            <a:endParaRPr lang="en-GB" dirty="0">
              <a:solidFill>
                <a:schemeClr val="accent1"/>
              </a:solidFill>
              <a:latin typeface="Century Schoolbook" panose="02040604050505020304" pitchFamily="18" charset="0"/>
            </a:endParaRPr>
          </a:p>
          <a:p>
            <a:pPr algn="r"/>
            <a:r>
              <a:rPr lang="en-GB" dirty="0">
                <a:solidFill>
                  <a:schemeClr val="accent1"/>
                </a:solidFill>
                <a:latin typeface="Century Schoolbook" panose="02040604050505020304" pitchFamily="18" charset="0"/>
              </a:rPr>
              <a:t>Donaldson (2015) also acknowledged that practitioners are key to a child’s environment and supporting their learning and it is therefore essential that all practitioners have training.</a:t>
            </a:r>
            <a:endParaRPr lang="en-GB" dirty="0">
              <a:solidFill>
                <a:schemeClr val="accent1"/>
              </a:solidFill>
              <a:latin typeface="Century Schoolbook" panose="02040604050505020304" pitchFamily="18" charset="0"/>
              <a:cs typeface="Calibri Light" panose="020F0302020204030204" pitchFamily="34" charset="0"/>
            </a:endParaRPr>
          </a:p>
        </p:txBody>
      </p:sp>
    </p:spTree>
    <p:custDataLst>
      <p:tags r:id="rId1"/>
    </p:custDataLst>
    <p:extLst>
      <p:ext uri="{BB962C8B-B14F-4D97-AF65-F5344CB8AC3E}">
        <p14:creationId xmlns:p14="http://schemas.microsoft.com/office/powerpoint/2010/main" val="3264146722"/>
      </p:ext>
    </p:extLst>
  </p:cSld>
  <p:clrMapOvr>
    <a:masterClrMapping/>
  </p:clrMapOvr>
  <mc:AlternateContent xmlns:mc="http://schemas.openxmlformats.org/markup-compatibility/2006" xmlns:p14="http://schemas.microsoft.com/office/powerpoint/2010/main">
    <mc:Choice Requires="p14">
      <p:transition spd="slow" p14:dur="1200" advTm="81713">
        <p14:prism/>
      </p:transition>
    </mc:Choice>
    <mc:Fallback xmlns="">
      <p:transition spd="slow" advTm="8171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Toy plastic numbers">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t="15606" r="9091" b="7733"/>
          <a:stretch/>
        </p:blipFill>
        <p:spPr>
          <a:xfrm>
            <a:off x="-231" y="10"/>
            <a:ext cx="12192000" cy="6862703"/>
          </a:xfrm>
          <a:prstGeom prst="rect">
            <a:avLst/>
          </a:prstGeom>
        </p:spPr>
      </p:pic>
      <p:sp>
        <p:nvSpPr>
          <p:cNvPr id="57"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GB">
                <a:latin typeface="Century Schoolbook" panose="02040604050505020304" pitchFamily="18" charset="0"/>
              </a:rPr>
              <a:t>What does current research show?</a:t>
            </a:r>
            <a:endParaRPr lang="en-US" dirty="0">
              <a:ea typeface="Segoe UI Light" panose="020B0702040204020203" pitchFamily="34" charset="0"/>
              <a:cs typeface="Segoe UI" panose="020B0502040204020203" pitchFamily="34" charset="0"/>
            </a:endParaRPr>
          </a:p>
        </p:txBody>
      </p:sp>
      <p:cxnSp>
        <p:nvCxnSpPr>
          <p:cNvPr id="62" name="Straight Connector 61">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9" y="2708696"/>
            <a:ext cx="6233003" cy="3343312"/>
          </a:xfrm>
        </p:spPr>
        <p:txBody>
          <a:bodyPr>
            <a:noAutofit/>
          </a:bodyPr>
          <a:lstStyle/>
          <a:p>
            <a:pPr marL="0" indent="0">
              <a:lnSpc>
                <a:spcPct val="101000"/>
              </a:lnSpc>
              <a:buNone/>
            </a:pPr>
            <a:r>
              <a:rPr lang="en-GB" sz="1800" dirty="0">
                <a:solidFill>
                  <a:schemeClr val="accent1">
                    <a:lumMod val="75000"/>
                  </a:schemeClr>
                </a:solidFill>
                <a:latin typeface="Century Schoolbook" panose="02040604050505020304" pitchFamily="18" charset="0"/>
              </a:rPr>
              <a:t>It is vital that the training is not cascaded down to staff by staff as this is less effective. This is important for their motivation and confidence (</a:t>
            </a:r>
            <a:r>
              <a:rPr lang="en-GB" sz="1800" dirty="0" err="1">
                <a:solidFill>
                  <a:schemeClr val="accent1">
                    <a:lumMod val="75000"/>
                  </a:schemeClr>
                </a:solidFill>
                <a:latin typeface="Century Schoolbook" panose="02040604050505020304" pitchFamily="18" charset="0"/>
              </a:rPr>
              <a:t>Peeters</a:t>
            </a:r>
            <a:r>
              <a:rPr lang="en-GB" sz="1800" dirty="0">
                <a:solidFill>
                  <a:schemeClr val="accent1">
                    <a:lumMod val="75000"/>
                  </a:schemeClr>
                </a:solidFill>
                <a:latin typeface="Century Schoolbook" panose="02040604050505020304" pitchFamily="18" charset="0"/>
              </a:rPr>
              <a:t> and </a:t>
            </a:r>
            <a:r>
              <a:rPr lang="en-GB" sz="1800" dirty="0" err="1">
                <a:solidFill>
                  <a:schemeClr val="accent1">
                    <a:lumMod val="75000"/>
                  </a:schemeClr>
                </a:solidFill>
                <a:latin typeface="Century Schoolbook" panose="02040604050505020304" pitchFamily="18" charset="0"/>
              </a:rPr>
              <a:t>Vandenbroeck</a:t>
            </a:r>
            <a:r>
              <a:rPr lang="en-GB" sz="1800" dirty="0">
                <a:solidFill>
                  <a:schemeClr val="accent1">
                    <a:lumMod val="75000"/>
                  </a:schemeClr>
                </a:solidFill>
                <a:latin typeface="Century Schoolbook" panose="02040604050505020304" pitchFamily="18" charset="0"/>
              </a:rPr>
              <a:t>, 2010).</a:t>
            </a:r>
          </a:p>
          <a:p>
            <a:pPr marL="0" indent="0">
              <a:lnSpc>
                <a:spcPct val="101000"/>
              </a:lnSpc>
              <a:buNone/>
            </a:pPr>
            <a:r>
              <a:rPr lang="en-GB" sz="1800" dirty="0">
                <a:solidFill>
                  <a:schemeClr val="accent1">
                    <a:lumMod val="75000"/>
                  </a:schemeClr>
                </a:solidFill>
                <a:latin typeface="Century Schoolbook" panose="02040604050505020304" pitchFamily="18" charset="0"/>
              </a:rPr>
              <a:t>According to Cameron and Moss (2006), higher level qualifications result in improved childcare and developmental outcomes, especially if that training is of sufficient quality (</a:t>
            </a:r>
            <a:r>
              <a:rPr lang="en-GB" sz="1800" dirty="0" err="1">
                <a:solidFill>
                  <a:schemeClr val="accent1">
                    <a:lumMod val="75000"/>
                  </a:schemeClr>
                </a:solidFill>
                <a:latin typeface="Century Schoolbook" panose="02040604050505020304" pitchFamily="18" charset="0"/>
              </a:rPr>
              <a:t>Fukkink</a:t>
            </a:r>
            <a:r>
              <a:rPr lang="en-GB" sz="1800" dirty="0">
                <a:solidFill>
                  <a:schemeClr val="accent1">
                    <a:lumMod val="75000"/>
                  </a:schemeClr>
                </a:solidFill>
                <a:latin typeface="Century Schoolbook" panose="02040604050505020304" pitchFamily="18" charset="0"/>
              </a:rPr>
              <a:t> and </a:t>
            </a:r>
            <a:r>
              <a:rPr lang="en-GB" sz="1800" dirty="0" err="1">
                <a:solidFill>
                  <a:schemeClr val="accent1">
                    <a:lumMod val="75000"/>
                  </a:schemeClr>
                </a:solidFill>
                <a:latin typeface="Century Schoolbook" panose="02040604050505020304" pitchFamily="18" charset="0"/>
              </a:rPr>
              <a:t>Lont</a:t>
            </a:r>
            <a:r>
              <a:rPr lang="en-GB" sz="1800" dirty="0">
                <a:solidFill>
                  <a:schemeClr val="accent1">
                    <a:lumMod val="75000"/>
                  </a:schemeClr>
                </a:solidFill>
                <a:latin typeface="Century Schoolbook" panose="02040604050505020304" pitchFamily="18" charset="0"/>
              </a:rPr>
              <a:t>, 2007).</a:t>
            </a:r>
          </a:p>
        </p:txBody>
      </p:sp>
      <p:sp>
        <p:nvSpPr>
          <p:cNvPr id="64"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2692320614"/>
      </p:ext>
    </p:extLst>
  </p:cSld>
  <p:clrMapOvr>
    <a:masterClrMapping/>
  </p:clrMapOvr>
  <mc:AlternateContent xmlns:mc="http://schemas.openxmlformats.org/markup-compatibility/2006" xmlns:p14="http://schemas.microsoft.com/office/powerpoint/2010/main">
    <mc:Choice Requires="p14">
      <p:transition spd="slow" p14:dur="1200" advTm="53065">
        <p14:prism/>
      </p:transition>
    </mc:Choice>
    <mc:Fallback xmlns="">
      <p:transition spd="slow" advTm="5306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Effect transition="in" filter="fade">
                                      <p:cBhvr>
                                        <p:cTn id="21" dur="1000"/>
                                        <p:tgtEl>
                                          <p:spTgt spid="3">
                                            <p:txEl>
                                              <p:pRg st="0" end="0"/>
                                            </p:txEl>
                                          </p:spTgt>
                                        </p:tgtEl>
                                      </p:cBhvr>
                                    </p:animEffect>
                                    <p:anim calcmode="lin" valueType="num">
                                      <p:cBhvr>
                                        <p:cTn id="2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3" name="Rectangle 62">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501147" y="568345"/>
            <a:ext cx="7766554" cy="1560716"/>
          </a:xfrm>
        </p:spPr>
        <p:txBody>
          <a:bodyPr>
            <a:normAutofit/>
          </a:bodyPr>
          <a:lstStyle/>
          <a:p>
            <a:r>
              <a:rPr lang="en-US" dirty="0"/>
              <a:t>What does current research show?</a:t>
            </a:r>
            <a:endParaRPr lang="en-US" dirty="0">
              <a:ea typeface="Segoe UI Light" panose="020B0702040204020203" pitchFamily="34" charset="0"/>
              <a:cs typeface="Segoe UI" panose="020B0502040204020203" pitchFamily="34" charset="0"/>
            </a:endParaRPr>
          </a:p>
        </p:txBody>
      </p:sp>
      <p:cxnSp>
        <p:nvCxnSpPr>
          <p:cNvPr id="65" name="Straight Connector 64">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500313" y="2346383"/>
            <a:ext cx="7767388" cy="3899133"/>
          </a:xfrm>
        </p:spPr>
        <p:txBody>
          <a:bodyPr>
            <a:noAutofit/>
          </a:bodyPr>
          <a:lstStyle/>
          <a:p>
            <a:pPr marL="0" indent="0">
              <a:lnSpc>
                <a:spcPct val="101000"/>
              </a:lnSpc>
              <a:buNone/>
            </a:pPr>
            <a:r>
              <a:rPr lang="en-GB" sz="1700" dirty="0">
                <a:latin typeface="Century Schoolbook" panose="02040604050505020304" pitchFamily="18" charset="0"/>
                <a:cs typeface="Calibri Light" panose="020F0302020204030204" pitchFamily="34" charset="0"/>
              </a:rPr>
              <a:t>However, early years practitioners also feel undervalued in their profession, (DfES, 2016). There is a lack of motivation to complete further training because of this. </a:t>
            </a:r>
          </a:p>
          <a:p>
            <a:pPr marL="0" indent="0">
              <a:lnSpc>
                <a:spcPct val="101000"/>
              </a:lnSpc>
              <a:buNone/>
            </a:pPr>
            <a:r>
              <a:rPr lang="en-GB" sz="1700" dirty="0">
                <a:latin typeface="Century Schoolbook" panose="02040604050505020304" pitchFamily="18" charset="0"/>
                <a:cs typeface="Calibri Light" panose="020F0302020204030204" pitchFamily="34" charset="0"/>
              </a:rPr>
              <a:t>There is also no increase in pay through completing further training; unless you choose a managerial position which changes your role with the children (DfES, 2016).</a:t>
            </a:r>
          </a:p>
          <a:p>
            <a:pPr marL="0" indent="0">
              <a:lnSpc>
                <a:spcPct val="101000"/>
              </a:lnSpc>
              <a:buNone/>
            </a:pPr>
            <a:r>
              <a:rPr lang="en-GB" sz="1700" dirty="0">
                <a:latin typeface="Century Schoolbook" panose="02040604050505020304" pitchFamily="18" charset="0"/>
                <a:cs typeface="Calibri Light" panose="020F0302020204030204" pitchFamily="34" charset="0"/>
              </a:rPr>
              <a:t>Practitioners suggested a professional regulatory body would reflect their status and the importance of the role that they play in the early years (DfES, 2016).</a:t>
            </a:r>
          </a:p>
          <a:p>
            <a:pPr marL="0" indent="0">
              <a:lnSpc>
                <a:spcPct val="101000"/>
              </a:lnSpc>
              <a:buNone/>
            </a:pPr>
            <a:r>
              <a:rPr lang="en-GB" sz="1700" dirty="0">
                <a:latin typeface="Century Schoolbook" panose="02040604050505020304" pitchFamily="18" charset="0"/>
                <a:cs typeface="Calibri Light" panose="020F0302020204030204" pitchFamily="34" charset="0"/>
              </a:rPr>
              <a:t>Nutbrown (2012) did not recommend a professional, licensing body for the early years sector because she felt that the recommendations she had already put forward would be sufficient to raise the status of the early years workforce.</a:t>
            </a:r>
          </a:p>
        </p:txBody>
      </p:sp>
      <p:pic>
        <p:nvPicPr>
          <p:cNvPr id="51" name="Picture 4" descr="Child playing with blown bubbles outside">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37828" r="28902" b="-2"/>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100271111"/>
      </p:ext>
    </p:extLst>
  </p:cSld>
  <p:clrMapOvr>
    <a:masterClrMapping/>
  </p:clrMapOvr>
  <mc:AlternateContent xmlns:mc="http://schemas.openxmlformats.org/markup-compatibility/2006" xmlns:p14="http://schemas.microsoft.com/office/powerpoint/2010/main">
    <mc:Choice Requires="p14">
      <p:transition spd="slow" p14:dur="1200" advTm="167237">
        <p14:prism/>
      </p:transition>
    </mc:Choice>
    <mc:Fallback xmlns="">
      <p:transition spd="slow" advTm="16723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14"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3000188"/>
            <a:ext cx="4271248" cy="3012140"/>
          </a:xfrm>
        </p:spPr>
        <p:txBody>
          <a:bodyPr>
            <a:normAutofit/>
          </a:bodyPr>
          <a:lstStyle/>
          <a:p>
            <a:r>
              <a:rPr lang="en-US" dirty="0">
                <a:solidFill>
                  <a:srgbClr val="FEFCF7"/>
                </a:solidFill>
              </a:rPr>
              <a:t>Research </a:t>
            </a:r>
            <a:br>
              <a:rPr lang="en-US" dirty="0">
                <a:solidFill>
                  <a:srgbClr val="FEFCF7"/>
                </a:solidFill>
              </a:rPr>
            </a:br>
            <a:r>
              <a:rPr lang="en-US" dirty="0">
                <a:solidFill>
                  <a:srgbClr val="FEFCF7"/>
                </a:solidFill>
              </a:rPr>
              <a:t>Aims:</a:t>
            </a:r>
            <a:br>
              <a:rPr lang="en-US" dirty="0">
                <a:solidFill>
                  <a:srgbClr val="FEFCF7"/>
                </a:solidFill>
              </a:rPr>
            </a:br>
            <a:br>
              <a:rPr lang="en-US" dirty="0">
                <a:solidFill>
                  <a:srgbClr val="FEFCF7"/>
                </a:solidFill>
              </a:rPr>
            </a:br>
            <a:r>
              <a:rPr lang="en-US" sz="2000" dirty="0">
                <a:solidFill>
                  <a:srgbClr val="FEFCF7"/>
                </a:solidFill>
              </a:rPr>
              <a:t>What is the research project looking at?</a:t>
            </a:r>
          </a:p>
        </p:txBody>
      </p:sp>
    </p:spTree>
    <p:extLst>
      <p:ext uri="{BB962C8B-B14F-4D97-AF65-F5344CB8AC3E}">
        <p14:creationId xmlns:p14="http://schemas.microsoft.com/office/powerpoint/2010/main" val="16408052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24939">
        <p15:prstTrans prst="crush"/>
      </p:transition>
    </mc:Choice>
    <mc:Fallback xmlns="">
      <p:transition spd="slow" advTm="24939">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Circle of young friends">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t="8049" r="9091" b="15290"/>
          <a:stretch/>
        </p:blipFill>
        <p:spPr>
          <a:xfrm>
            <a:off x="-231" y="10"/>
            <a:ext cx="12192000" cy="6862703"/>
          </a:xfrm>
          <a:prstGeom prst="rect">
            <a:avLst/>
          </a:prstGeom>
        </p:spPr>
      </p:pic>
      <p:sp>
        <p:nvSpPr>
          <p:cNvPr id="56"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4244023" cy="1560716"/>
          </a:xfrm>
        </p:spPr>
        <p:txBody>
          <a:bodyPr>
            <a:normAutofit/>
          </a:bodyPr>
          <a:lstStyle/>
          <a:p>
            <a:r>
              <a:rPr lang="en-US" sz="3600" dirty="0"/>
              <a:t>What do we want to find out?</a:t>
            </a:r>
            <a:endParaRPr lang="en-US" sz="3600" dirty="0">
              <a:ea typeface="Segoe UI Light" panose="020B0702040204020203" pitchFamily="34" charset="0"/>
              <a:cs typeface="Segoe UI" panose="020B0502040204020203" pitchFamily="34" charset="0"/>
            </a:endParaRPr>
          </a:p>
        </p:txBody>
      </p:sp>
      <p:cxnSp>
        <p:nvCxnSpPr>
          <p:cNvPr id="58" name="Straight Connector 57">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9" y="2640398"/>
            <a:ext cx="6233003" cy="3411610"/>
          </a:xfrm>
        </p:spPr>
        <p:txBody>
          <a:bodyPr>
            <a:noAutofit/>
          </a:bodyPr>
          <a:lstStyle/>
          <a:p>
            <a:pPr marL="0" indent="0">
              <a:lnSpc>
                <a:spcPct val="101000"/>
              </a:lnSpc>
              <a:buNone/>
            </a:pPr>
            <a:endParaRPr lang="en-GB" sz="1800" dirty="0">
              <a:latin typeface="Century Schoolbook" panose="02040604050505020304" pitchFamily="18" charset="0"/>
              <a:cs typeface="Segoe UI Semilight" panose="020B0402040204020203" pitchFamily="34" charset="0"/>
            </a:endParaRPr>
          </a:p>
          <a:p>
            <a:pPr marL="0" indent="0">
              <a:lnSpc>
                <a:spcPct val="101000"/>
              </a:lnSpc>
              <a:buNone/>
            </a:pPr>
            <a:r>
              <a:rPr lang="en-GB" sz="1800" dirty="0">
                <a:latin typeface="Century Schoolbook" panose="02040604050505020304" pitchFamily="18" charset="0"/>
                <a:cs typeface="Segoe UI Semilight" panose="020B0402040204020203" pitchFamily="34" charset="0"/>
              </a:rPr>
              <a:t>The research will provide an opportunity to evaluate and reflect on the impact of continued professional development on early years practitioners.</a:t>
            </a:r>
          </a:p>
          <a:p>
            <a:pPr marL="0" indent="0">
              <a:lnSpc>
                <a:spcPct val="101000"/>
              </a:lnSpc>
              <a:buNone/>
            </a:pPr>
            <a:endParaRPr lang="en-GB" sz="1800" dirty="0">
              <a:latin typeface="Century Schoolbook" panose="02040604050505020304" pitchFamily="18" charset="0"/>
              <a:cs typeface="Segoe UI Semilight" panose="020B0402040204020203" pitchFamily="34" charset="0"/>
            </a:endParaRPr>
          </a:p>
          <a:p>
            <a:pPr marL="0" indent="0">
              <a:lnSpc>
                <a:spcPct val="101000"/>
              </a:lnSpc>
              <a:buNone/>
            </a:pPr>
            <a:r>
              <a:rPr lang="en-GB" sz="1800" dirty="0">
                <a:latin typeface="Century Schoolbook" panose="02040604050505020304" pitchFamily="18" charset="0"/>
                <a:cs typeface="Segoe UI Semilight" panose="020B0402040204020203" pitchFamily="34" charset="0"/>
              </a:rPr>
              <a:t>It will consider how the undertaking of professional development impacts practitioners in their delivery of high-quality care to young children of all needs and abilities.</a:t>
            </a:r>
          </a:p>
        </p:txBody>
      </p:sp>
      <p:sp>
        <p:nvSpPr>
          <p:cNvPr id="60"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2852597643"/>
      </p:ext>
    </p:extLst>
  </p:cSld>
  <p:clrMapOvr>
    <a:masterClrMapping/>
  </p:clrMapOvr>
  <mc:AlternateContent xmlns:mc="http://schemas.openxmlformats.org/markup-compatibility/2006" xmlns:p14="http://schemas.microsoft.com/office/powerpoint/2010/main">
    <mc:Choice Requires="p14">
      <p:transition spd="slow" p14:dur="1600" advTm="19878">
        <p14:prism isInverted="1"/>
      </p:transition>
    </mc:Choice>
    <mc:Fallback xmlns="">
      <p:transition spd="slow" advTm="1987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64787" y="804333"/>
            <a:ext cx="10726921" cy="1000561"/>
          </a:xfrm>
        </p:spPr>
        <p:txBody>
          <a:bodyPr>
            <a:normAutofit/>
          </a:bodyPr>
          <a:lstStyle/>
          <a:p>
            <a:pPr algn="r"/>
            <a:r>
              <a:rPr lang="en-US" sz="3600" dirty="0">
                <a:solidFill>
                  <a:schemeClr val="accent1"/>
                </a:solidFill>
              </a:rPr>
              <a:t>What do we want to find out?</a:t>
            </a:r>
          </a:p>
        </p:txBody>
      </p:sp>
      <p:sp>
        <p:nvSpPr>
          <p:cNvPr id="3" name="Content Placeholder 2"/>
          <p:cNvSpPr>
            <a:spLocks noGrp="1"/>
          </p:cNvSpPr>
          <p:nvPr>
            <p:ph idx="1"/>
          </p:nvPr>
        </p:nvSpPr>
        <p:spPr>
          <a:xfrm>
            <a:off x="2963918" y="2371134"/>
            <a:ext cx="8727790" cy="3777418"/>
          </a:xfrm>
        </p:spPr>
        <p:txBody>
          <a:bodyPr anchor="ctr">
            <a:normAutofit/>
          </a:bodyPr>
          <a:lstStyle/>
          <a:p>
            <a:pPr marL="0" indent="0" algn="r">
              <a:buNone/>
            </a:pPr>
            <a:r>
              <a:rPr lang="en-GB" sz="1800" dirty="0">
                <a:solidFill>
                  <a:schemeClr val="accent1"/>
                </a:solidFill>
                <a:latin typeface="Century Schoolbook" panose="02040604050505020304" pitchFamily="18" charset="0"/>
                <a:cs typeface="Segoe UI Semilight" panose="020B0402040204020203" pitchFamily="34" charset="0"/>
              </a:rPr>
              <a:t>The research aims to critically examine how practitioners view their professional development and it will consider how this has an impact on the care that they provide.</a:t>
            </a:r>
          </a:p>
          <a:p>
            <a:pPr marL="0" indent="0" algn="r">
              <a:buNone/>
            </a:pPr>
            <a:endParaRPr lang="en-GB" sz="1800" dirty="0">
              <a:solidFill>
                <a:schemeClr val="accent1"/>
              </a:solidFill>
              <a:latin typeface="Century Schoolbook" panose="02040604050505020304" pitchFamily="18" charset="0"/>
              <a:cs typeface="Segoe UI Semilight" panose="020B0402040204020203" pitchFamily="34" charset="0"/>
            </a:endParaRPr>
          </a:p>
          <a:p>
            <a:pPr marL="0" lvl="0" indent="0" algn="r">
              <a:buNone/>
            </a:pPr>
            <a:r>
              <a:rPr lang="en-GB" sz="1800" dirty="0">
                <a:solidFill>
                  <a:schemeClr val="accent1"/>
                </a:solidFill>
                <a:latin typeface="Century Schoolbook" panose="02040604050505020304" pitchFamily="18" charset="0"/>
              </a:rPr>
              <a:t>The research will reflect on the perceived understanding of high-quality care and what this means to early years professionals.</a:t>
            </a:r>
          </a:p>
          <a:p>
            <a:pPr marL="0" lvl="0" indent="0" algn="r">
              <a:buNone/>
            </a:pPr>
            <a:endParaRPr lang="en-GB" sz="1800" dirty="0">
              <a:solidFill>
                <a:schemeClr val="accent1"/>
              </a:solidFill>
              <a:latin typeface="Century Schoolbook" panose="02040604050505020304" pitchFamily="18" charset="0"/>
            </a:endParaRPr>
          </a:p>
          <a:p>
            <a:pPr marL="0" lvl="0" indent="0" algn="r">
              <a:buNone/>
            </a:pPr>
            <a:r>
              <a:rPr lang="en-GB" sz="1800" dirty="0">
                <a:solidFill>
                  <a:schemeClr val="accent1"/>
                </a:solidFill>
                <a:latin typeface="Century Schoolbook" panose="02040604050505020304" pitchFamily="18" charset="0"/>
              </a:rPr>
              <a:t>The research will also examine the influence of CPD upon future practice.</a:t>
            </a:r>
            <a:endParaRPr lang="en-GB" sz="1800" dirty="0">
              <a:solidFill>
                <a:schemeClr val="accent1"/>
              </a:solidFill>
              <a:latin typeface="Century Schoolbook" panose="02040604050505020304" pitchFamily="18" charset="0"/>
              <a:cs typeface="Segoe UI Semilight" panose="020B0402040204020203" pitchFamily="34" charset="0"/>
            </a:endParaRPr>
          </a:p>
        </p:txBody>
      </p:sp>
    </p:spTree>
    <p:custDataLst>
      <p:tags r:id="rId1"/>
    </p:custDataLst>
    <p:extLst>
      <p:ext uri="{BB962C8B-B14F-4D97-AF65-F5344CB8AC3E}">
        <p14:creationId xmlns:p14="http://schemas.microsoft.com/office/powerpoint/2010/main" val="2914231217"/>
      </p:ext>
    </p:extLst>
  </p:cSld>
  <p:clrMapOvr>
    <a:masterClrMapping/>
  </p:clrMapOvr>
  <mc:AlternateContent xmlns:mc="http://schemas.openxmlformats.org/markup-compatibility/2006" xmlns:p14="http://schemas.microsoft.com/office/powerpoint/2010/main">
    <mc:Choice Requires="p14">
      <p:transition spd="slow" p14:dur="1600" advTm="30846">
        <p14:prism isInverted="1"/>
      </p:transition>
    </mc:Choice>
    <mc:Fallback xmlns="">
      <p:transition spd="slow" advTm="30846">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14"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2934447"/>
            <a:ext cx="4271248" cy="3077881"/>
          </a:xfrm>
        </p:spPr>
        <p:txBody>
          <a:bodyPr>
            <a:normAutofit/>
          </a:bodyPr>
          <a:lstStyle/>
          <a:p>
            <a:r>
              <a:rPr lang="en-US" dirty="0">
                <a:solidFill>
                  <a:srgbClr val="FEFCF7"/>
                </a:solidFill>
              </a:rPr>
              <a:t>Research Methods:</a:t>
            </a:r>
            <a:br>
              <a:rPr lang="en-US" dirty="0">
                <a:solidFill>
                  <a:srgbClr val="FEFCF7"/>
                </a:solidFill>
              </a:rPr>
            </a:br>
            <a:br>
              <a:rPr lang="en-US" dirty="0">
                <a:solidFill>
                  <a:srgbClr val="FEFCF7"/>
                </a:solidFill>
              </a:rPr>
            </a:br>
            <a:r>
              <a:rPr lang="en-US" sz="2000" dirty="0">
                <a:solidFill>
                  <a:srgbClr val="FEFCF7"/>
                </a:solidFill>
              </a:rPr>
              <a:t>The research methods will consider how the research is conducted</a:t>
            </a:r>
          </a:p>
        </p:txBody>
      </p:sp>
    </p:spTree>
    <p:extLst>
      <p:ext uri="{BB962C8B-B14F-4D97-AF65-F5344CB8AC3E}">
        <p14:creationId xmlns:p14="http://schemas.microsoft.com/office/powerpoint/2010/main" val="996666682"/>
      </p:ext>
    </p:extLst>
  </p:cSld>
  <p:clrMapOvr>
    <a:masterClrMapping/>
  </p:clrMapOvr>
  <mc:AlternateContent xmlns:mc="http://schemas.openxmlformats.org/markup-compatibility/2006" xmlns:p14="http://schemas.microsoft.com/office/powerpoint/2010/main">
    <mc:Choice Requires="p14">
      <p:transition spd="slow" p14:dur="1600" advTm="1150">
        <p14:prism isContent="1" isInverted="1"/>
      </p:transition>
    </mc:Choice>
    <mc:Fallback xmlns="">
      <p:transition spd="slow" advTm="115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53" name="Rectangle 55">
            <a:extLst>
              <a:ext uri="{FF2B5EF4-FFF2-40B4-BE49-F238E27FC236}">
                <a16:creationId xmlns:a16="http://schemas.microsoft.com/office/drawing/2014/main" id="{8957D967-3860-45AF-9148-08DB6207C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4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3924300" y="568345"/>
            <a:ext cx="7779971" cy="1560716"/>
          </a:xfrm>
        </p:spPr>
        <p:txBody>
          <a:bodyPr>
            <a:normAutofit/>
          </a:bodyPr>
          <a:lstStyle/>
          <a:p>
            <a:r>
              <a:rPr lang="en-US" sz="3600" dirty="0">
                <a:ea typeface="Segoe UI Light" panose="020B0702040204020203" pitchFamily="34" charset="0"/>
                <a:cs typeface="Segoe UI" panose="020B0502040204020203" pitchFamily="34" charset="0"/>
              </a:rPr>
              <a:t>Purposive Sample (Denscombe, 2007)</a:t>
            </a:r>
          </a:p>
        </p:txBody>
      </p:sp>
      <p:pic>
        <p:nvPicPr>
          <p:cNvPr id="51" name="Picture 4">
            <a:extLst>
              <a:ext uri="{FF2B5EF4-FFF2-40B4-BE49-F238E27FC236}">
                <a16:creationId xmlns:a16="http://schemas.microsoft.com/office/drawing/2014/main" id="{9CDCD5E5-756B-41CE-8DE4-47B11F77138E}"/>
              </a:ext>
            </a:extLst>
          </p:cNvPr>
          <p:cNvPicPr>
            <a:picLocks noChangeAspect="1"/>
          </p:cNvPicPr>
          <p:nvPr/>
        </p:nvPicPr>
        <p:blipFill rotWithShape="1">
          <a:blip r:embed="rId4"/>
          <a:srcRect l="36099" r="30632" b="-2"/>
          <a:stretch/>
        </p:blipFill>
        <p:spPr>
          <a:xfrm>
            <a:off x="20" y="-8545"/>
            <a:ext cx="3424492" cy="6870818"/>
          </a:xfrm>
          <a:prstGeom prst="rect">
            <a:avLst/>
          </a:prstGeom>
        </p:spPr>
      </p:pic>
      <p:cxnSp>
        <p:nvCxnSpPr>
          <p:cNvPr id="55" name="Straight Connector 57">
            <a:extLst>
              <a:ext uri="{FF2B5EF4-FFF2-40B4-BE49-F238E27FC236}">
                <a16:creationId xmlns:a16="http://schemas.microsoft.com/office/drawing/2014/main" id="{15815879-2115-46CD-A360-78E4CB2DFD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24300" y="2176009"/>
            <a:ext cx="777997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3924301" y="2438400"/>
            <a:ext cx="7779970" cy="3651504"/>
          </a:xfrm>
        </p:spPr>
        <p:txBody>
          <a:bodyPr>
            <a:normAutofit/>
          </a:bodyPr>
          <a:lstStyle/>
          <a:p>
            <a:pPr marL="0" indent="0">
              <a:buNone/>
            </a:pPr>
            <a:r>
              <a:rPr lang="en-US" sz="1800" dirty="0">
                <a:solidFill>
                  <a:schemeClr val="accent3">
                    <a:lumMod val="50000"/>
                  </a:schemeClr>
                </a:solidFill>
                <a:latin typeface="Century Schoolbook" panose="02040604050505020304" pitchFamily="18" charset="0"/>
              </a:rPr>
              <a:t>The research will draw upon two different childcare settings that are linked together with three to five practitioners from each setting. As the researcher I am deliberately choosing these settings because I feel they best reflect what I am investigating in my research project and will help to answer my research questions (Roberts-Holmes, 2018). </a:t>
            </a:r>
          </a:p>
          <a:p>
            <a:pPr marL="0" indent="0">
              <a:buNone/>
            </a:pPr>
            <a:r>
              <a:rPr lang="en-US" sz="1800" dirty="0">
                <a:solidFill>
                  <a:schemeClr val="accent3">
                    <a:lumMod val="50000"/>
                  </a:schemeClr>
                </a:solidFill>
                <a:latin typeface="Century Schoolbook" panose="02040604050505020304" pitchFamily="18" charset="0"/>
              </a:rPr>
              <a:t>I also have good links with these settings in my current work and therefore I have good access to the setting, and I feel comfortable carrying out my research there, so I have also used convenience sampling (Roberts-Holmes, 2018).</a:t>
            </a:r>
          </a:p>
          <a:p>
            <a:pPr marL="0" indent="0">
              <a:buNone/>
            </a:pPr>
            <a:endParaRPr lang="en-US" sz="1800" dirty="0">
              <a:solidFill>
                <a:schemeClr val="accent3">
                  <a:lumMod val="50000"/>
                </a:schemeClr>
              </a:solidFill>
              <a:latin typeface="Century Schoolbook" panose="02040604050505020304" pitchFamily="18" charset="0"/>
            </a:endParaRPr>
          </a:p>
        </p:txBody>
      </p:sp>
    </p:spTree>
    <p:custDataLst>
      <p:tags r:id="rId1"/>
    </p:custDataLst>
    <p:extLst>
      <p:ext uri="{BB962C8B-B14F-4D97-AF65-F5344CB8AC3E}">
        <p14:creationId xmlns:p14="http://schemas.microsoft.com/office/powerpoint/2010/main" val="1419510165"/>
      </p:ext>
    </p:extLst>
  </p:cSld>
  <p:clrMapOvr>
    <a:masterClrMapping/>
  </p:clrMapOvr>
  <mc:AlternateContent xmlns:mc="http://schemas.openxmlformats.org/markup-compatibility/2006" xmlns:p14="http://schemas.microsoft.com/office/powerpoint/2010/main">
    <mc:Choice Requires="p14">
      <p:transition spd="slow" p14:dur="3400" advTm="45207">
        <p14:reveal/>
      </p:transition>
    </mc:Choice>
    <mc:Fallback xmlns="">
      <p:transition spd="slow" advTm="45207">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Young girl sitting on steps using a digital tablet">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t="16977" r="9091" b="6361"/>
          <a:stretch/>
        </p:blipFill>
        <p:spPr>
          <a:xfrm>
            <a:off x="-231" y="10"/>
            <a:ext cx="12192000" cy="6862703"/>
          </a:xfrm>
          <a:prstGeom prst="rect">
            <a:avLst/>
          </a:prstGeom>
        </p:spPr>
      </p:pic>
      <p:sp>
        <p:nvSpPr>
          <p:cNvPr id="60"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US">
                <a:ea typeface="Segoe UI Light" panose="020B0702040204020203" pitchFamily="34" charset="0"/>
                <a:cs typeface="Segoe UI" panose="020B0502040204020203" pitchFamily="34" charset="0"/>
              </a:rPr>
              <a:t>Purposive Sample (Denscombe, 2007)</a:t>
            </a:r>
          </a:p>
        </p:txBody>
      </p:sp>
      <p:cxnSp>
        <p:nvCxnSpPr>
          <p:cNvPr id="62" name="Straight Connector 61">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9" y="2855840"/>
            <a:ext cx="6233003" cy="3196168"/>
          </a:xfrm>
        </p:spPr>
        <p:txBody>
          <a:bodyPr>
            <a:normAutofit/>
          </a:bodyPr>
          <a:lstStyle/>
          <a:p>
            <a:pPr marL="0" indent="0">
              <a:lnSpc>
                <a:spcPct val="101000"/>
              </a:lnSpc>
              <a:buNone/>
            </a:pPr>
            <a:r>
              <a:rPr lang="en-US" sz="1700" dirty="0">
                <a:latin typeface="Century Schoolbook" panose="02040604050505020304" pitchFamily="18" charset="0"/>
              </a:rPr>
              <a:t>The two adjacent settings are a Flying start setting and an early-years nursery in a primary school where the children typically progress.</a:t>
            </a:r>
          </a:p>
          <a:p>
            <a:pPr marL="0" indent="0">
              <a:lnSpc>
                <a:spcPct val="101000"/>
              </a:lnSpc>
              <a:buNone/>
            </a:pPr>
            <a:r>
              <a:rPr lang="en-US" sz="1700" dirty="0">
                <a:latin typeface="Century Schoolbook" panose="02040604050505020304" pitchFamily="18" charset="0"/>
              </a:rPr>
              <a:t>Questionnaires will be given to all practitioners, but I will choose a random sample rather than asking the gatekeeper who may specifically choose practitioners. </a:t>
            </a:r>
          </a:p>
          <a:p>
            <a:pPr marL="0" indent="0">
              <a:lnSpc>
                <a:spcPct val="101000"/>
              </a:lnSpc>
              <a:buNone/>
            </a:pPr>
            <a:r>
              <a:rPr lang="en-US" sz="1700" dirty="0">
                <a:latin typeface="Century Schoolbook" panose="02040604050505020304" pitchFamily="18" charset="0"/>
              </a:rPr>
              <a:t>Therefore, although I have deliberately sampled settings, I will make representative samples of the participants to be involved in the interview (Roberts-Holmes, 2018).</a:t>
            </a:r>
          </a:p>
          <a:p>
            <a:pPr>
              <a:lnSpc>
                <a:spcPct val="101000"/>
              </a:lnSpc>
              <a:buFont typeface="Wingdings" panose="05000000000000000000" pitchFamily="2" charset="2"/>
              <a:buChar char="v"/>
            </a:pPr>
            <a:endParaRPr lang="en-US" sz="1700" dirty="0">
              <a:latin typeface="Century Schoolbook" panose="02040604050505020304" pitchFamily="18" charset="0"/>
            </a:endParaRPr>
          </a:p>
        </p:txBody>
      </p:sp>
      <p:sp>
        <p:nvSpPr>
          <p:cNvPr id="64"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4033636100"/>
      </p:ext>
    </p:extLst>
  </p:cSld>
  <p:clrMapOvr>
    <a:masterClrMapping/>
  </p:clrMapOvr>
  <mc:AlternateContent xmlns:mc="http://schemas.openxmlformats.org/markup-compatibility/2006" xmlns:p14="http://schemas.microsoft.com/office/powerpoint/2010/main">
    <mc:Choice Requires="p14">
      <p:transition spd="slow" p14:dur="1250" advTm="49968">
        <p14:switch dir="r"/>
      </p:transition>
    </mc:Choice>
    <mc:Fallback xmlns="">
      <p:transition spd="slow" advTm="4996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60" name="Rectangle 59">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501147" y="568345"/>
            <a:ext cx="7766554" cy="1560716"/>
          </a:xfrm>
        </p:spPr>
        <p:txBody>
          <a:bodyPr>
            <a:normAutofit/>
          </a:bodyPr>
          <a:lstStyle/>
          <a:p>
            <a:pPr algn="r"/>
            <a:r>
              <a:rPr lang="en-US" sz="3600" dirty="0">
                <a:ea typeface="Segoe UI Light" panose="020B0702040204020203" pitchFamily="34" charset="0"/>
                <a:cs typeface="Segoe UI" panose="020B0502040204020203" pitchFamily="34" charset="0"/>
              </a:rPr>
              <a:t>Questionnaires</a:t>
            </a:r>
          </a:p>
        </p:txBody>
      </p:sp>
      <p:cxnSp>
        <p:nvCxnSpPr>
          <p:cNvPr id="62" name="Straight Connector 61">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500313" y="2294631"/>
            <a:ext cx="7767388" cy="4111918"/>
          </a:xfrm>
        </p:spPr>
        <p:txBody>
          <a:bodyPr>
            <a:noAutofit/>
          </a:bodyPr>
          <a:lstStyle/>
          <a:p>
            <a:pPr marL="0" indent="0" algn="r" defTabSz="457200">
              <a:buClr>
                <a:schemeClr val="accent1"/>
              </a:buClr>
              <a:buSzPct val="80000"/>
              <a:buNone/>
            </a:pPr>
            <a:r>
              <a:rPr lang="en-US" sz="1600" dirty="0">
                <a:solidFill>
                  <a:schemeClr val="accent3">
                    <a:lumMod val="50000"/>
                  </a:schemeClr>
                </a:solidFill>
                <a:latin typeface="Century Schoolbook" panose="02040604050505020304" pitchFamily="18" charset="0"/>
              </a:rPr>
              <a:t>The first part of the methodology will be sending out questionnaires to all the practitioners in each setting because according to Robert-Holmes (2018), questionnaires tend to provide a broader picture of people’s experiences and views as opposed to in-depth structured, one to one interviews. </a:t>
            </a:r>
          </a:p>
          <a:p>
            <a:pPr marL="0" indent="0" algn="r" defTabSz="457200">
              <a:buClr>
                <a:schemeClr val="accent1"/>
              </a:buClr>
              <a:buSzPct val="80000"/>
              <a:buNone/>
            </a:pPr>
            <a:r>
              <a:rPr lang="en-US" sz="1600" dirty="0">
                <a:solidFill>
                  <a:schemeClr val="accent3">
                    <a:lumMod val="50000"/>
                  </a:schemeClr>
                </a:solidFill>
                <a:latin typeface="Century Schoolbook" panose="02040604050505020304" pitchFamily="18" charset="0"/>
              </a:rPr>
              <a:t>Practitioners will be asked to complete the questionnaires anonymously and as fully as possible. This will encourage frank, honest answers (Roberts-Holmes, 2018). </a:t>
            </a:r>
          </a:p>
          <a:p>
            <a:pPr marL="0" indent="0" algn="r" defTabSz="457200">
              <a:buClr>
                <a:schemeClr val="accent1"/>
              </a:buClr>
              <a:buSzPct val="80000"/>
              <a:buNone/>
            </a:pPr>
            <a:r>
              <a:rPr lang="en-US" sz="1600" dirty="0">
                <a:solidFill>
                  <a:schemeClr val="accent3">
                    <a:lumMod val="50000"/>
                  </a:schemeClr>
                </a:solidFill>
                <a:latin typeface="Century Schoolbook" panose="02040604050505020304" pitchFamily="18" charset="0"/>
              </a:rPr>
              <a:t>Practitioners will be asked at the end of the questionnaire if they are willing to take part in a focus group interview to support the research. They can attach a response slip into a box within the setting so that their questionnaire will still remain anonymous</a:t>
            </a:r>
          </a:p>
          <a:p>
            <a:pPr marL="0" indent="0" algn="r" defTabSz="457200">
              <a:buClr>
                <a:schemeClr val="accent1"/>
              </a:buClr>
              <a:buSzPct val="80000"/>
              <a:buNone/>
            </a:pPr>
            <a:r>
              <a:rPr lang="en-US" sz="1600" dirty="0">
                <a:solidFill>
                  <a:schemeClr val="accent3">
                    <a:lumMod val="50000"/>
                  </a:schemeClr>
                </a:solidFill>
                <a:latin typeface="Century Schoolbook" panose="02040604050505020304" pitchFamily="18" charset="0"/>
              </a:rPr>
              <a:t>Only confident writers will be happy to engage (</a:t>
            </a:r>
            <a:r>
              <a:rPr lang="en-US" sz="1600" dirty="0" err="1">
                <a:solidFill>
                  <a:schemeClr val="accent3">
                    <a:lumMod val="50000"/>
                  </a:schemeClr>
                </a:solidFill>
                <a:latin typeface="Century Schoolbook" panose="02040604050505020304" pitchFamily="18" charset="0"/>
              </a:rPr>
              <a:t>Bolshaw</a:t>
            </a:r>
            <a:r>
              <a:rPr lang="en-US" sz="1600" dirty="0">
                <a:solidFill>
                  <a:schemeClr val="accent3">
                    <a:lumMod val="50000"/>
                  </a:schemeClr>
                </a:solidFill>
                <a:latin typeface="Century Schoolbook" panose="02040604050505020304" pitchFamily="18" charset="0"/>
              </a:rPr>
              <a:t> and </a:t>
            </a:r>
            <a:r>
              <a:rPr lang="en-US" sz="1600" dirty="0" err="1">
                <a:solidFill>
                  <a:schemeClr val="accent3">
                    <a:lumMod val="50000"/>
                  </a:schemeClr>
                </a:solidFill>
                <a:latin typeface="Century Schoolbook" panose="02040604050505020304" pitchFamily="18" charset="0"/>
              </a:rPr>
              <a:t>Josepidou</a:t>
            </a:r>
            <a:r>
              <a:rPr lang="en-US" sz="1600" dirty="0">
                <a:solidFill>
                  <a:schemeClr val="accent3">
                    <a:lumMod val="50000"/>
                  </a:schemeClr>
                </a:solidFill>
                <a:latin typeface="Century Schoolbook" panose="02040604050505020304" pitchFamily="18" charset="0"/>
              </a:rPr>
              <a:t>, 2019).</a:t>
            </a:r>
          </a:p>
        </p:txBody>
      </p:sp>
      <p:pic>
        <p:nvPicPr>
          <p:cNvPr id="51" name="Picture 4" descr="Bubble sheet test paper and pencil">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62239" r="5364" b="-1"/>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3431242909"/>
      </p:ext>
    </p:extLst>
  </p:cSld>
  <p:clrMapOvr>
    <a:masterClrMapping/>
  </p:clrMapOvr>
  <mc:AlternateContent xmlns:mc="http://schemas.openxmlformats.org/markup-compatibility/2006" xmlns:p14="http://schemas.microsoft.com/office/powerpoint/2010/main">
    <mc:Choice Requires="p14">
      <p:transition spd="slow" p14:dur="1300" advTm="170579">
        <p14:pan dir="u"/>
      </p:transition>
    </mc:Choice>
    <mc:Fallback xmlns="">
      <p:transition spd="slow" advTm="17057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3" end="3"/>
                                            </p:txEl>
                                          </p:spTgt>
                                        </p:tgtEl>
                                        <p:attrNameLst>
                                          <p:attrName>style.visibility</p:attrName>
                                        </p:attrNameLst>
                                      </p:cBhvr>
                                      <p:to>
                                        <p:strVal val="visible"/>
                                      </p:to>
                                    </p:set>
                                    <p:animEffect transition="in" filter="fade">
                                      <p:cBhvr>
                                        <p:cTn id="35" dur="1000"/>
                                        <p:tgtEl>
                                          <p:spTgt spid="3">
                                            <p:txEl>
                                              <p:pRg st="3" end="3"/>
                                            </p:txEl>
                                          </p:spTgt>
                                        </p:tgtEl>
                                      </p:cBhvr>
                                    </p:animEffect>
                                    <p:anim calcmode="lin" valueType="num">
                                      <p:cBhvr>
                                        <p:cTn id="3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8" name="Rectangle 73">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501147" y="568345"/>
            <a:ext cx="7766554" cy="1560716"/>
          </a:xfrm>
        </p:spPr>
        <p:txBody>
          <a:bodyPr>
            <a:normAutofit/>
          </a:bodyPr>
          <a:lstStyle/>
          <a:p>
            <a:r>
              <a:rPr lang="en-US"/>
              <a:t>Focus Group Interview</a:t>
            </a:r>
            <a:br>
              <a:rPr lang="en-US"/>
            </a:br>
            <a:endParaRPr lang="en-US">
              <a:ea typeface="Segoe UI Light" panose="020B0702040204020203" pitchFamily="34" charset="0"/>
              <a:cs typeface="Segoe UI" panose="020B0502040204020203" pitchFamily="34" charset="0"/>
            </a:endParaRPr>
          </a:p>
        </p:txBody>
      </p:sp>
      <p:cxnSp>
        <p:nvCxnSpPr>
          <p:cNvPr id="79" name="Straight Connector 75">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500313" y="2438400"/>
            <a:ext cx="7767388" cy="3651504"/>
          </a:xfrm>
        </p:spPr>
        <p:txBody>
          <a:bodyPr>
            <a:normAutofit/>
          </a:bodyPr>
          <a:lstStyle/>
          <a:p>
            <a:pPr marL="0" indent="0">
              <a:lnSpc>
                <a:spcPct val="101000"/>
              </a:lnSpc>
              <a:buNone/>
            </a:pPr>
            <a:r>
              <a:rPr lang="en-GB" sz="1800" dirty="0">
                <a:latin typeface="Century Schoolbook" panose="02040604050505020304" pitchFamily="18" charset="0"/>
              </a:rPr>
              <a:t>The second part of the methodology will be collecting data through a focus group interview. </a:t>
            </a:r>
          </a:p>
          <a:p>
            <a:pPr marL="0" indent="0">
              <a:lnSpc>
                <a:spcPct val="101000"/>
              </a:lnSpc>
              <a:buNone/>
            </a:pPr>
            <a:r>
              <a:rPr lang="en-GB" sz="1800" dirty="0">
                <a:latin typeface="Century Schoolbook" panose="02040604050505020304" pitchFamily="18" charset="0"/>
              </a:rPr>
              <a:t>The interviews will be conducted with early years practitioners who have consented to taking part in the research through the completion of a voluntary consent form.</a:t>
            </a:r>
          </a:p>
          <a:p>
            <a:pPr marL="0" indent="0">
              <a:lnSpc>
                <a:spcPct val="101000"/>
              </a:lnSpc>
              <a:buNone/>
            </a:pPr>
            <a:r>
              <a:rPr lang="en-GB" sz="1800" dirty="0">
                <a:latin typeface="Century Schoolbook" panose="02040604050505020304" pitchFamily="18" charset="0"/>
              </a:rPr>
              <a:t>Frequently used for gathering data in qualitative research (Nolan, Macfarlane and </a:t>
            </a:r>
            <a:r>
              <a:rPr lang="en-GB" sz="1800" dirty="0" err="1">
                <a:latin typeface="Century Schoolbook" panose="02040604050505020304" pitchFamily="18" charset="0"/>
              </a:rPr>
              <a:t>Cartmel</a:t>
            </a:r>
            <a:r>
              <a:rPr lang="en-GB" sz="1800" dirty="0">
                <a:latin typeface="Century Schoolbook" panose="02040604050505020304" pitchFamily="18" charset="0"/>
              </a:rPr>
              <a:t>, 2013), the interview will be a semi-structured conversation to encourage a feeling of natural involvement (McQueen and </a:t>
            </a:r>
            <a:r>
              <a:rPr lang="en-GB" sz="1800" dirty="0" err="1">
                <a:latin typeface="Century Schoolbook" panose="02040604050505020304" pitchFamily="18" charset="0"/>
              </a:rPr>
              <a:t>Knussen</a:t>
            </a:r>
            <a:r>
              <a:rPr lang="en-GB" sz="1800" dirty="0">
                <a:latin typeface="Century Schoolbook" panose="02040604050505020304" pitchFamily="18" charset="0"/>
              </a:rPr>
              <a:t>, 2013) as well as allowing me to be flexible and elaborate on discussions that I feel are important to my research (Robert-Holmes, 2018).</a:t>
            </a:r>
          </a:p>
        </p:txBody>
      </p:sp>
      <p:pic>
        <p:nvPicPr>
          <p:cNvPr id="51" name="Picture 4" descr="Several hands raised and ready to answer a question">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34741" r="31990" b="-2"/>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2190519187"/>
      </p:ext>
    </p:extLst>
  </p:cSld>
  <p:clrMapOvr>
    <a:masterClrMapping/>
  </p:clrMapOvr>
  <mc:AlternateContent xmlns:mc="http://schemas.openxmlformats.org/markup-compatibility/2006" xmlns:p14="http://schemas.microsoft.com/office/powerpoint/2010/main">
    <mc:Choice Requires="p14">
      <p:transition spd="slow" p14:dur="2000" advTm="46816">
        <p14:ferris dir="l"/>
      </p:transition>
    </mc:Choice>
    <mc:Fallback xmlns="">
      <p:transition spd="slow" advTm="46816">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8957D967-3860-45AF-9148-08DB6207C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4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3924300" y="568345"/>
            <a:ext cx="7779971" cy="1560716"/>
          </a:xfrm>
        </p:spPr>
        <p:txBody>
          <a:bodyPr>
            <a:normAutofit/>
          </a:bodyPr>
          <a:lstStyle/>
          <a:p>
            <a:r>
              <a:rPr lang="en-US" sz="3600" dirty="0"/>
              <a:t>Focus Group Interview</a:t>
            </a:r>
            <a:br>
              <a:rPr lang="en-US" sz="3600" dirty="0"/>
            </a:br>
            <a:endParaRPr lang="en-US" sz="3600" dirty="0">
              <a:ea typeface="Segoe UI Light" panose="020B0702040204020203" pitchFamily="34" charset="0"/>
              <a:cs typeface="Segoe UI" panose="020B0502040204020203" pitchFamily="34" charset="0"/>
            </a:endParaRPr>
          </a:p>
        </p:txBody>
      </p:sp>
      <p:pic>
        <p:nvPicPr>
          <p:cNvPr id="51" name="Picture 4" descr="Classroom of students raising their hands in front of a teacher">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37228" r="28879" b="-1"/>
          <a:stretch/>
        </p:blipFill>
        <p:spPr>
          <a:xfrm>
            <a:off x="20" y="-8545"/>
            <a:ext cx="3424492" cy="6870818"/>
          </a:xfrm>
          <a:prstGeom prst="rect">
            <a:avLst/>
          </a:prstGeom>
        </p:spPr>
      </p:pic>
      <p:cxnSp>
        <p:nvCxnSpPr>
          <p:cNvPr id="69" name="Straight Connector 68">
            <a:extLst>
              <a:ext uri="{FF2B5EF4-FFF2-40B4-BE49-F238E27FC236}">
                <a16:creationId xmlns:a16="http://schemas.microsoft.com/office/drawing/2014/main" id="{15815879-2115-46CD-A360-78E4CB2DFD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24300" y="2176009"/>
            <a:ext cx="777997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3924301" y="2438399"/>
            <a:ext cx="7779970" cy="4152179"/>
          </a:xfrm>
        </p:spPr>
        <p:txBody>
          <a:bodyPr>
            <a:normAutofit/>
          </a:bodyPr>
          <a:lstStyle/>
          <a:p>
            <a:pPr marL="0" indent="0">
              <a:buNone/>
            </a:pPr>
            <a:r>
              <a:rPr lang="en-GB" sz="1800" dirty="0">
                <a:solidFill>
                  <a:schemeClr val="accent3">
                    <a:lumMod val="50000"/>
                  </a:schemeClr>
                </a:solidFill>
                <a:latin typeface="Century Schoolbook" panose="02040604050505020304" pitchFamily="18" charset="0"/>
              </a:rPr>
              <a:t>It is important to build up a good rapport with the participants during the interview to ensure trust, respect and credibility (Nolan, Macfarlane and </a:t>
            </a:r>
            <a:r>
              <a:rPr lang="en-GB" sz="1800" dirty="0" err="1">
                <a:solidFill>
                  <a:schemeClr val="accent3">
                    <a:lumMod val="50000"/>
                  </a:schemeClr>
                </a:solidFill>
                <a:latin typeface="Century Schoolbook" panose="02040604050505020304" pitchFamily="18" charset="0"/>
              </a:rPr>
              <a:t>Cartmel</a:t>
            </a:r>
            <a:r>
              <a:rPr lang="en-GB" sz="1800" dirty="0">
                <a:solidFill>
                  <a:schemeClr val="accent3">
                    <a:lumMod val="50000"/>
                  </a:schemeClr>
                </a:solidFill>
                <a:latin typeface="Century Schoolbook" panose="02040604050505020304" pitchFamily="18" charset="0"/>
              </a:rPr>
              <a:t>, 2013).</a:t>
            </a:r>
          </a:p>
          <a:p>
            <a:pPr marL="0" indent="0">
              <a:buNone/>
            </a:pPr>
            <a:r>
              <a:rPr lang="en-GB" sz="1800" dirty="0">
                <a:solidFill>
                  <a:schemeClr val="accent3">
                    <a:lumMod val="50000"/>
                  </a:schemeClr>
                </a:solidFill>
                <a:latin typeface="Century Schoolbook" panose="02040604050505020304" pitchFamily="18" charset="0"/>
              </a:rPr>
              <a:t>The focus group interview will be recorded on a handheld Dictaphone and later transcribed so that I can be more attentive to the participants and actively listen (Roberts-Holmes, 2018). </a:t>
            </a:r>
          </a:p>
          <a:p>
            <a:pPr marL="0" indent="0">
              <a:buNone/>
            </a:pPr>
            <a:r>
              <a:rPr lang="en-GB" sz="1800" dirty="0">
                <a:solidFill>
                  <a:schemeClr val="accent3">
                    <a:lumMod val="50000"/>
                  </a:schemeClr>
                </a:solidFill>
                <a:latin typeface="Century Schoolbook" panose="02040604050505020304" pitchFamily="18" charset="0"/>
              </a:rPr>
              <a:t>I need to consider that there may be one or two participants who may be more dominant and will therefore not hear from all the participants whilst some may feel that they have to go along with what others say even if they disagree and others may feel intimidated (</a:t>
            </a:r>
            <a:r>
              <a:rPr lang="en-GB" sz="1800" dirty="0" err="1">
                <a:solidFill>
                  <a:schemeClr val="accent3">
                    <a:lumMod val="50000"/>
                  </a:schemeClr>
                </a:solidFill>
                <a:latin typeface="Century Schoolbook" panose="02040604050505020304" pitchFamily="18" charset="0"/>
              </a:rPr>
              <a:t>Bolshaw</a:t>
            </a:r>
            <a:r>
              <a:rPr lang="en-GB" sz="1800" dirty="0">
                <a:solidFill>
                  <a:schemeClr val="accent3">
                    <a:lumMod val="50000"/>
                  </a:schemeClr>
                </a:solidFill>
                <a:latin typeface="Century Schoolbook" panose="02040604050505020304" pitchFamily="18" charset="0"/>
              </a:rPr>
              <a:t> and </a:t>
            </a:r>
            <a:r>
              <a:rPr lang="en-GB" sz="1800" dirty="0" err="1">
                <a:solidFill>
                  <a:schemeClr val="accent3">
                    <a:lumMod val="50000"/>
                  </a:schemeClr>
                </a:solidFill>
                <a:latin typeface="Century Schoolbook" panose="02040604050505020304" pitchFamily="18" charset="0"/>
              </a:rPr>
              <a:t>Josephidou</a:t>
            </a:r>
            <a:r>
              <a:rPr lang="en-GB" sz="1800" dirty="0">
                <a:solidFill>
                  <a:schemeClr val="accent3">
                    <a:lumMod val="50000"/>
                  </a:schemeClr>
                </a:solidFill>
                <a:latin typeface="Century Schoolbook" panose="02040604050505020304" pitchFamily="18" charset="0"/>
              </a:rPr>
              <a:t>, (2019).</a:t>
            </a:r>
            <a:endParaRPr lang="en-US" sz="1800" dirty="0">
              <a:solidFill>
                <a:schemeClr val="accent3">
                  <a:lumMod val="50000"/>
                </a:schemeClr>
              </a:solidFill>
              <a:latin typeface="Century Schoolbook" panose="02040604050505020304" pitchFamily="18" charset="0"/>
            </a:endParaRPr>
          </a:p>
        </p:txBody>
      </p:sp>
    </p:spTree>
    <p:custDataLst>
      <p:tags r:id="rId1"/>
    </p:custDataLst>
    <p:extLst>
      <p:ext uri="{BB962C8B-B14F-4D97-AF65-F5344CB8AC3E}">
        <p14:creationId xmlns:p14="http://schemas.microsoft.com/office/powerpoint/2010/main" val="160050549"/>
      </p:ext>
    </p:extLst>
  </p:cSld>
  <p:clrMapOvr>
    <a:masterClrMapping/>
  </p:clrMapOvr>
  <mc:AlternateContent xmlns:mc="http://schemas.openxmlformats.org/markup-compatibility/2006" xmlns:p14="http://schemas.microsoft.com/office/powerpoint/2010/main">
    <mc:Choice Requires="p14">
      <p:transition spd="slow" p14:dur="1200" advTm="78159">
        <p14:prism/>
      </p:transition>
    </mc:Choice>
    <mc:Fallback xmlns="">
      <p:transition spd="slow" advTm="7815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1" name="Rectangle 76">
            <a:extLst>
              <a:ext uri="{FF2B5EF4-FFF2-40B4-BE49-F238E27FC236}">
                <a16:creationId xmlns:a16="http://schemas.microsoft.com/office/drawing/2014/main" id="{8957D967-3860-45AF-9148-08DB6207C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4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3924300" y="568345"/>
            <a:ext cx="7779971" cy="1560716"/>
          </a:xfrm>
        </p:spPr>
        <p:txBody>
          <a:bodyPr>
            <a:normAutofit/>
          </a:bodyPr>
          <a:lstStyle/>
          <a:p>
            <a:r>
              <a:rPr lang="en-US">
                <a:ea typeface="Segoe UI Light" panose="020B0702040204020203" pitchFamily="34" charset="0"/>
                <a:cs typeface="Segoe UI" panose="020B0502040204020203" pitchFamily="34" charset="0"/>
              </a:rPr>
              <a:t>Field Notes</a:t>
            </a:r>
          </a:p>
        </p:txBody>
      </p:sp>
      <p:pic>
        <p:nvPicPr>
          <p:cNvPr id="51" name="Picture 4" descr="Adhesive notes on glass wall">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32774" r="33957" b="-2"/>
          <a:stretch/>
        </p:blipFill>
        <p:spPr>
          <a:xfrm>
            <a:off x="20" y="-8545"/>
            <a:ext cx="3424492" cy="6870818"/>
          </a:xfrm>
          <a:prstGeom prst="rect">
            <a:avLst/>
          </a:prstGeom>
        </p:spPr>
      </p:pic>
      <p:cxnSp>
        <p:nvCxnSpPr>
          <p:cNvPr id="82" name="Straight Connector 78">
            <a:extLst>
              <a:ext uri="{FF2B5EF4-FFF2-40B4-BE49-F238E27FC236}">
                <a16:creationId xmlns:a16="http://schemas.microsoft.com/office/drawing/2014/main" id="{15815879-2115-46CD-A360-78E4CB2DFD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24300" y="2176009"/>
            <a:ext cx="777997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3924301" y="2438400"/>
            <a:ext cx="7779970" cy="3651504"/>
          </a:xfrm>
        </p:spPr>
        <p:txBody>
          <a:bodyPr>
            <a:normAutofit/>
          </a:bodyPr>
          <a:lstStyle/>
          <a:p>
            <a:pPr marL="0" indent="0">
              <a:lnSpc>
                <a:spcPct val="101000"/>
              </a:lnSpc>
              <a:buNone/>
            </a:pPr>
            <a:r>
              <a:rPr lang="en-US" sz="1800" dirty="0">
                <a:latin typeface="Century Schoolbook" panose="02040604050505020304" pitchFamily="18" charset="0"/>
                <a:ea typeface="Segoe UI Semilight" panose="020B0702040204020203" pitchFamily="34" charset="0"/>
                <a:cs typeface="Segoe UI" panose="020B0502040204020203" pitchFamily="34" charset="0"/>
              </a:rPr>
              <a:t>The third part of the methodology that may be used in the research project will be the field notes that are made. The field notes are in addition to the transcription from the interview. The transcription will be tailored to ensure it reflects the research being undertaken. </a:t>
            </a:r>
          </a:p>
          <a:p>
            <a:pPr marL="0" indent="0">
              <a:lnSpc>
                <a:spcPct val="101000"/>
              </a:lnSpc>
              <a:buNone/>
            </a:pPr>
            <a:r>
              <a:rPr lang="en-US" sz="1800" dirty="0">
                <a:latin typeface="Century Schoolbook" panose="02040604050505020304" pitchFamily="18" charset="0"/>
                <a:ea typeface="Segoe UI Semilight" panose="020B0702040204020203" pitchFamily="34" charset="0"/>
                <a:cs typeface="Segoe UI" panose="020B0502040204020203" pitchFamily="34" charset="0"/>
              </a:rPr>
              <a:t>According to Nolan, MacFarlane and </a:t>
            </a:r>
            <a:r>
              <a:rPr lang="en-US" sz="1800" dirty="0" err="1">
                <a:latin typeface="Century Schoolbook" panose="02040604050505020304" pitchFamily="18" charset="0"/>
                <a:ea typeface="Segoe UI Semilight" panose="020B0702040204020203" pitchFamily="34" charset="0"/>
                <a:cs typeface="Segoe UI" panose="020B0502040204020203" pitchFamily="34" charset="0"/>
              </a:rPr>
              <a:t>Cartmel</a:t>
            </a:r>
            <a:r>
              <a:rPr lang="en-US" sz="1800" dirty="0">
                <a:latin typeface="Century Schoolbook" panose="02040604050505020304" pitchFamily="18" charset="0"/>
                <a:ea typeface="Segoe UI Semilight" panose="020B0702040204020203" pitchFamily="34" charset="0"/>
                <a:cs typeface="Segoe UI" panose="020B0502040204020203" pitchFamily="34" charset="0"/>
              </a:rPr>
              <a:t>, 2013), regardless of the data recorded, there will be data loss during transcription because the non-verbal aspects of the focus group interview cannot be captured and therefore the transcription is out of context.</a:t>
            </a:r>
          </a:p>
        </p:txBody>
      </p:sp>
    </p:spTree>
    <p:custDataLst>
      <p:tags r:id="rId1"/>
    </p:custDataLst>
    <p:extLst>
      <p:ext uri="{BB962C8B-B14F-4D97-AF65-F5344CB8AC3E}">
        <p14:creationId xmlns:p14="http://schemas.microsoft.com/office/powerpoint/2010/main" val="2177281525"/>
      </p:ext>
    </p:extLst>
  </p:cSld>
  <p:clrMapOvr>
    <a:masterClrMapping/>
  </p:clrMapOvr>
  <mc:AlternateContent xmlns:mc="http://schemas.openxmlformats.org/markup-compatibility/2006" xmlns:p14="http://schemas.microsoft.com/office/powerpoint/2010/main">
    <mc:Choice Requires="p14">
      <p:transition spd="slow" p14:dur="2500" advTm="13148">
        <p:checker/>
      </p:transition>
    </mc:Choice>
    <mc:Fallback xmlns="">
      <p:transition spd="slow" advTm="13148">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70" name="Rectangle 69">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501147" y="568345"/>
            <a:ext cx="7766554" cy="1560716"/>
          </a:xfrm>
        </p:spPr>
        <p:txBody>
          <a:bodyPr>
            <a:normAutofit/>
          </a:bodyPr>
          <a:lstStyle/>
          <a:p>
            <a:pPr algn="r"/>
            <a:r>
              <a:rPr lang="en-US" sz="3600" dirty="0">
                <a:ea typeface="Segoe UI Light" panose="020B0702040204020203" pitchFamily="34" charset="0"/>
                <a:cs typeface="Segoe UI" panose="020B0502040204020203" pitchFamily="34" charset="0"/>
              </a:rPr>
              <a:t>Field Notes</a:t>
            </a:r>
          </a:p>
        </p:txBody>
      </p:sp>
      <p:cxnSp>
        <p:nvCxnSpPr>
          <p:cNvPr id="72" name="Straight Connector 71">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500313" y="2438400"/>
            <a:ext cx="7767388" cy="3651504"/>
          </a:xfrm>
        </p:spPr>
        <p:txBody>
          <a:bodyPr>
            <a:normAutofit/>
          </a:bodyPr>
          <a:lstStyle/>
          <a:p>
            <a:pPr marL="0" indent="0" algn="r">
              <a:buNone/>
            </a:pP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In addition, the field notes will focus on the tone of the participants, silences that may occur, when there is emphasis, the speed of delivery and the mood of the participants as well as any other non-verbal behaviour (Cohen, Manion and Morrison, 2011).</a:t>
            </a:r>
          </a:p>
          <a:p>
            <a:pPr marL="0" indent="0" algn="r">
              <a:buNone/>
            </a:pP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Consequently, field notes will be made during the interview to capture interesting points that may provide additional information, therefore prompting further questions (Nolan, Macfarlane and </a:t>
            </a:r>
            <a:r>
              <a:rPr lang="en-US" sz="1800" dirty="0" err="1">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Cartmel</a:t>
            </a: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 (2013). </a:t>
            </a:r>
          </a:p>
          <a:p>
            <a:pPr marL="0" indent="0" algn="r">
              <a:buNone/>
            </a:pP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Need to be aware of researcher bias on interpretation of interview (</a:t>
            </a:r>
            <a:r>
              <a:rPr lang="en-US" sz="1800" dirty="0" err="1">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Bolshaw</a:t>
            </a: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 and </a:t>
            </a:r>
            <a:r>
              <a:rPr lang="en-US" sz="1800" dirty="0" err="1">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Josephidou</a:t>
            </a:r>
            <a:r>
              <a:rPr lang="en-US" sz="1800" dirty="0">
                <a:solidFill>
                  <a:schemeClr val="accent3">
                    <a:lumMod val="50000"/>
                  </a:schemeClr>
                </a:solidFill>
                <a:latin typeface="Century Schoolbook" panose="02040604050505020304" pitchFamily="18" charset="0"/>
                <a:ea typeface="Segoe UI Semilight" panose="020B0702040204020203" pitchFamily="34" charset="0"/>
                <a:cs typeface="Segoe UI" panose="020B0502040204020203" pitchFamily="34" charset="0"/>
              </a:rPr>
              <a:t>, 2019).</a:t>
            </a:r>
          </a:p>
        </p:txBody>
      </p:sp>
      <p:pic>
        <p:nvPicPr>
          <p:cNvPr id="51" name="Picture 4" descr="Filling out forms on a table">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57810" r="8920" b="-2"/>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2760428587"/>
      </p:ext>
    </p:extLst>
  </p:cSld>
  <p:clrMapOvr>
    <a:masterClrMapping/>
  </p:clrMapOvr>
  <mc:AlternateContent xmlns:mc="http://schemas.openxmlformats.org/markup-compatibility/2006" xmlns:p14="http://schemas.microsoft.com/office/powerpoint/2010/main">
    <mc:Choice Requires="p14">
      <p:transition spd="slow" p14:dur="1500" advTm="21245">
        <p14:window dir="vert"/>
      </p:transition>
    </mc:Choice>
    <mc:Fallback xmlns="">
      <p:transition spd="slow" advTm="2124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14"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2671489"/>
            <a:ext cx="3793678" cy="1702019"/>
          </a:xfrm>
        </p:spPr>
        <p:txBody>
          <a:bodyPr>
            <a:normAutofit/>
          </a:bodyPr>
          <a:lstStyle/>
          <a:p>
            <a:r>
              <a:rPr lang="en-US" dirty="0">
                <a:solidFill>
                  <a:srgbClr val="FEFCF7"/>
                </a:solidFill>
              </a:rPr>
              <a:t>Considering the ethics</a:t>
            </a:r>
          </a:p>
        </p:txBody>
      </p:sp>
    </p:spTree>
    <p:extLst>
      <p:ext uri="{BB962C8B-B14F-4D97-AF65-F5344CB8AC3E}">
        <p14:creationId xmlns:p14="http://schemas.microsoft.com/office/powerpoint/2010/main" val="1597915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2155">
        <p15:prstTrans prst="origami"/>
      </p:transition>
    </mc:Choice>
    <mc:Fallback xmlns="">
      <p:transition spd="slow" advTm="2155">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59" name="Rectangle 58">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501147" y="568345"/>
            <a:ext cx="7766554" cy="1560716"/>
          </a:xfrm>
        </p:spPr>
        <p:txBody>
          <a:bodyPr>
            <a:normAutofit/>
          </a:bodyPr>
          <a:lstStyle/>
          <a:p>
            <a:pPr algn="r"/>
            <a:r>
              <a:rPr lang="en-US" dirty="0"/>
              <a:t>Considering the ethics</a:t>
            </a:r>
            <a:endParaRPr lang="en-US">
              <a:ea typeface="Segoe UI Light" panose="020B0702040204020203" pitchFamily="34" charset="0"/>
              <a:cs typeface="Segoe UI" panose="020B0502040204020203" pitchFamily="34" charset="0"/>
            </a:endParaRPr>
          </a:p>
        </p:txBody>
      </p:sp>
      <p:cxnSp>
        <p:nvCxnSpPr>
          <p:cNvPr id="61" name="Straight Connector 60">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500313" y="2438400"/>
            <a:ext cx="7767388" cy="3651504"/>
          </a:xfrm>
        </p:spPr>
        <p:txBody>
          <a:bodyPr>
            <a:normAutofit lnSpcReduction="10000"/>
          </a:bodyPr>
          <a:lstStyle/>
          <a:p>
            <a:pPr marL="0" indent="0" algn="r">
              <a:lnSpc>
                <a:spcPct val="101000"/>
              </a:lnSpc>
              <a:buNone/>
            </a:pPr>
            <a:r>
              <a:rPr lang="en-GB" sz="1700" dirty="0">
                <a:latin typeface="Century Schoolbook" panose="02040604050505020304" pitchFamily="18" charset="0"/>
                <a:cs typeface="Segoe UI Semilight" panose="020B0402040204020203" pitchFamily="34" charset="0"/>
              </a:rPr>
              <a:t>Research has the potential to harm those who take part in it and can go wrong at any time (</a:t>
            </a:r>
            <a:r>
              <a:rPr lang="en-GB" sz="1700" dirty="0" err="1">
                <a:latin typeface="Century Schoolbook" panose="02040604050505020304" pitchFamily="18" charset="0"/>
                <a:cs typeface="Segoe UI Semilight" panose="020B0402040204020203" pitchFamily="34" charset="0"/>
              </a:rPr>
              <a:t>Bolshaw</a:t>
            </a:r>
            <a:r>
              <a:rPr lang="en-GB" sz="1700" dirty="0">
                <a:latin typeface="Century Schoolbook" panose="02040604050505020304" pitchFamily="18" charset="0"/>
                <a:cs typeface="Segoe UI Semilight" panose="020B0402040204020203" pitchFamily="34" charset="0"/>
              </a:rPr>
              <a:t> and </a:t>
            </a:r>
            <a:r>
              <a:rPr lang="en-GB" sz="1700" dirty="0" err="1">
                <a:latin typeface="Century Schoolbook" panose="02040604050505020304" pitchFamily="18" charset="0"/>
                <a:cs typeface="Segoe UI Semilight" panose="020B0402040204020203" pitchFamily="34" charset="0"/>
              </a:rPr>
              <a:t>Josephidou</a:t>
            </a:r>
            <a:r>
              <a:rPr lang="en-GB" sz="1700" dirty="0">
                <a:latin typeface="Century Schoolbook" panose="02040604050505020304" pitchFamily="18" charset="0"/>
                <a:cs typeface="Segoe UI Semilight" panose="020B0402040204020203" pitchFamily="34" charset="0"/>
              </a:rPr>
              <a:t>, 2019).</a:t>
            </a:r>
          </a:p>
          <a:p>
            <a:pPr marL="0" indent="0" algn="r">
              <a:lnSpc>
                <a:spcPct val="101000"/>
              </a:lnSpc>
              <a:buNone/>
            </a:pPr>
            <a:r>
              <a:rPr lang="en-GB" sz="1700" dirty="0">
                <a:latin typeface="Century Schoolbook" panose="02040604050505020304" pitchFamily="18" charset="0"/>
              </a:rPr>
              <a:t>As the researcher, I have power over the research process and the participants. I must remain sensitive to the potential impact this may have on the participants and build the trust between the participants and the gatekeepers so they do not feel it will be detrimental to them to take part in the research (Nolan, MacFarlane and </a:t>
            </a:r>
            <a:r>
              <a:rPr lang="en-GB" sz="1700" dirty="0" err="1">
                <a:latin typeface="Century Schoolbook" panose="02040604050505020304" pitchFamily="18" charset="0"/>
              </a:rPr>
              <a:t>Cartmel</a:t>
            </a:r>
            <a:r>
              <a:rPr lang="en-GB" sz="1700" dirty="0">
                <a:latin typeface="Century Schoolbook" panose="02040604050505020304" pitchFamily="18" charset="0"/>
              </a:rPr>
              <a:t>, 2013). </a:t>
            </a:r>
          </a:p>
          <a:p>
            <a:pPr marL="0" indent="0" algn="r">
              <a:lnSpc>
                <a:spcPct val="101000"/>
              </a:lnSpc>
              <a:buNone/>
            </a:pPr>
            <a:r>
              <a:rPr lang="en-GB" sz="1700" dirty="0">
                <a:latin typeface="Century Schoolbook" panose="02040604050505020304" pitchFamily="18" charset="0"/>
              </a:rPr>
              <a:t>The participants will be fully informed throughout the research process in line with BERA (Ethical Guidelines for Educational Research, 2018) and the UWTSD guidelines. The participants will receive an informative letter following an informal verbal discussion about the research project. The letter will also include consent and information relating to the GDPR (ICO, 2018) that will be relevant to them.</a:t>
            </a:r>
          </a:p>
        </p:txBody>
      </p:sp>
      <p:pic>
        <p:nvPicPr>
          <p:cNvPr id="51" name="Picture 4" descr="Child stacking rocks on a beach">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22668" r="50417" b="-1"/>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836819349"/>
      </p:ext>
    </p:extLst>
  </p:cSld>
  <p:clrMapOvr>
    <a:masterClrMapping/>
  </p:clrMapOvr>
  <p:transition spd="slow" advTm="55818">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6" name="Rectangle 65">
            <a:extLst>
              <a:ext uri="{FF2B5EF4-FFF2-40B4-BE49-F238E27FC236}">
                <a16:creationId xmlns:a16="http://schemas.microsoft.com/office/drawing/2014/main" id="{8957D967-3860-45AF-9148-08DB6207C7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4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3924300" y="568345"/>
            <a:ext cx="7779971" cy="1560716"/>
          </a:xfrm>
        </p:spPr>
        <p:txBody>
          <a:bodyPr>
            <a:normAutofit/>
          </a:bodyPr>
          <a:lstStyle/>
          <a:p>
            <a:r>
              <a:rPr lang="en-US" dirty="0"/>
              <a:t>Considering the ethics</a:t>
            </a:r>
            <a:endParaRPr lang="en-US">
              <a:ea typeface="Segoe UI Light" panose="020B0702040204020203" pitchFamily="34" charset="0"/>
              <a:cs typeface="Segoe UI" panose="020B0502040204020203" pitchFamily="34" charset="0"/>
            </a:endParaRPr>
          </a:p>
        </p:txBody>
      </p:sp>
      <p:pic>
        <p:nvPicPr>
          <p:cNvPr id="51" name="Picture 4" descr="Close-up of yellow flowers over a white background">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l="28739" r="38117" b="-1"/>
          <a:stretch/>
        </p:blipFill>
        <p:spPr>
          <a:xfrm>
            <a:off x="20" y="-8545"/>
            <a:ext cx="3424492" cy="6870818"/>
          </a:xfrm>
          <a:prstGeom prst="rect">
            <a:avLst/>
          </a:prstGeom>
        </p:spPr>
      </p:pic>
      <p:cxnSp>
        <p:nvCxnSpPr>
          <p:cNvPr id="68" name="Straight Connector 67">
            <a:extLst>
              <a:ext uri="{FF2B5EF4-FFF2-40B4-BE49-F238E27FC236}">
                <a16:creationId xmlns:a16="http://schemas.microsoft.com/office/drawing/2014/main" id="{15815879-2115-46CD-A360-78E4CB2DFD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924300" y="2176009"/>
            <a:ext cx="7779970"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3924301" y="2300749"/>
            <a:ext cx="7779970" cy="3923065"/>
          </a:xfrm>
        </p:spPr>
        <p:txBody>
          <a:bodyPr>
            <a:noAutofit/>
          </a:bodyPr>
          <a:lstStyle/>
          <a:p>
            <a:pPr marL="0" indent="0">
              <a:lnSpc>
                <a:spcPct val="101000"/>
              </a:lnSpc>
              <a:buNone/>
            </a:pPr>
            <a:r>
              <a:rPr lang="en-GB" sz="1800" dirty="0">
                <a:latin typeface="Century Schoolbook" panose="02040604050505020304" pitchFamily="18" charset="0"/>
              </a:rPr>
              <a:t>When conducting research, there is the potential to cause distress to the participants (BERA, 2018). For example, some of the questions may cause offence and they may not want to respond to them. </a:t>
            </a:r>
          </a:p>
          <a:p>
            <a:pPr marL="0" indent="0">
              <a:lnSpc>
                <a:spcPct val="101000"/>
              </a:lnSpc>
              <a:buNone/>
            </a:pPr>
            <a:r>
              <a:rPr lang="en-GB" sz="1800" dirty="0">
                <a:latin typeface="Century Schoolbook" panose="02040604050505020304" pitchFamily="18" charset="0"/>
              </a:rPr>
              <a:t>The participants will be fully informed of the research activity prior to them deciding as to whether or not to consent to being involved (Nolan, MacFarlane and </a:t>
            </a:r>
            <a:r>
              <a:rPr lang="en-GB" sz="1800" dirty="0" err="1">
                <a:latin typeface="Century Schoolbook" panose="02040604050505020304" pitchFamily="18" charset="0"/>
              </a:rPr>
              <a:t>Cartmel</a:t>
            </a:r>
            <a:r>
              <a:rPr lang="en-GB" sz="1800" dirty="0">
                <a:latin typeface="Century Schoolbook" panose="02040604050505020304" pitchFamily="18" charset="0"/>
              </a:rPr>
              <a:t>, 2013). Initially, the participants will be informed about the research verbally from their manager. This will give them the chance to consider how they feel about taking part in the research. </a:t>
            </a:r>
          </a:p>
          <a:p>
            <a:pPr marL="0" indent="0">
              <a:lnSpc>
                <a:spcPct val="101000"/>
              </a:lnSpc>
              <a:buNone/>
            </a:pPr>
            <a:r>
              <a:rPr lang="en-GB" sz="1800" dirty="0">
                <a:latin typeface="Century Schoolbook" panose="02040604050505020304" pitchFamily="18" charset="0"/>
              </a:rPr>
              <a:t>Following this they will then receive a letter which will contain detailed information about the research and what is expected of them as the participants (BERA, 2018) prior to signing a voluntary consent form to confirm their participation.</a:t>
            </a:r>
          </a:p>
          <a:p>
            <a:pPr marL="0" indent="0">
              <a:lnSpc>
                <a:spcPct val="101000"/>
              </a:lnSpc>
              <a:buNone/>
            </a:pPr>
            <a:endParaRPr lang="en-GB" sz="1800" dirty="0">
              <a:latin typeface="Century Schoolbook" panose="02040604050505020304" pitchFamily="18" charset="0"/>
              <a:cs typeface="Segoe UI Semilight" panose="020B0402040204020203" pitchFamily="34" charset="0"/>
            </a:endParaRPr>
          </a:p>
        </p:txBody>
      </p:sp>
    </p:spTree>
    <p:custDataLst>
      <p:tags r:id="rId1"/>
    </p:custDataLst>
    <p:extLst>
      <p:ext uri="{BB962C8B-B14F-4D97-AF65-F5344CB8AC3E}">
        <p14:creationId xmlns:p14="http://schemas.microsoft.com/office/powerpoint/2010/main" val="318867779"/>
      </p:ext>
    </p:extLst>
  </p:cSld>
  <p:clrMapOvr>
    <a:masterClrMapping/>
  </p:clrMapOvr>
  <mc:AlternateContent xmlns:mc="http://schemas.openxmlformats.org/markup-compatibility/2006" xmlns:p14="http://schemas.microsoft.com/office/powerpoint/2010/main">
    <mc:Choice Requires="p14">
      <p:transition spd="slow" p14:dur="3000" advTm="40499">
        <p14:shred/>
      </p:transition>
    </mc:Choice>
    <mc:Fallback xmlns="">
      <p:transition spd="slow" advTm="4049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Effect transition="in" filter="fade">
                                      <p:cBhvr>
                                        <p:cTn id="28" dur="1000"/>
                                        <p:tgtEl>
                                          <p:spTgt spid="3">
                                            <p:txEl>
                                              <p:pRg st="2" end="2"/>
                                            </p:txEl>
                                          </p:spTgt>
                                        </p:tgtEl>
                                      </p:cBhvr>
                                    </p:animEffect>
                                    <p:anim calcmode="lin" valueType="num">
                                      <p:cBhvr>
                                        <p:cTn id="29"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51" name="Picture 4" descr="Businesspeople in a meeting">
            <a:extLst>
              <a:ext uri="{FF2B5EF4-FFF2-40B4-BE49-F238E27FC236}">
                <a16:creationId xmlns:a16="http://schemas.microsoft.com/office/drawing/2014/main" id="{9CDCD5E5-756B-41CE-8DE4-47B11F77138E}"/>
              </a:ext>
            </a:extLst>
          </p:cNvPr>
          <p:cNvPicPr>
            <a:picLocks noChangeAspect="1"/>
          </p:cNvPicPr>
          <p:nvPr/>
        </p:nvPicPr>
        <p:blipFill rotWithShape="1">
          <a:blip r:embed="rId4">
            <a:extLst>
              <a:ext uri="{28A0092B-C50C-407E-A947-70E740481C1C}">
                <a14:useLocalDpi xmlns:a14="http://schemas.microsoft.com/office/drawing/2010/main" val="0"/>
              </a:ext>
            </a:extLst>
          </a:blip>
          <a:srcRect t="23339" r="9091"/>
          <a:stretch/>
        </p:blipFill>
        <p:spPr>
          <a:xfrm>
            <a:off x="5520" y="10"/>
            <a:ext cx="12192000" cy="6862703"/>
          </a:xfrm>
          <a:prstGeom prst="rect">
            <a:avLst/>
          </a:prstGeom>
        </p:spPr>
      </p:pic>
      <p:sp>
        <p:nvSpPr>
          <p:cNvPr id="65"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US" dirty="0">
                <a:ea typeface="Segoe UI Light" panose="020B0702040204020203" pitchFamily="34" charset="0"/>
                <a:cs typeface="Segoe UI" panose="020B0502040204020203" pitchFamily="34" charset="0"/>
              </a:rPr>
              <a:t>Considering the ethics</a:t>
            </a:r>
          </a:p>
        </p:txBody>
      </p:sp>
      <p:cxnSp>
        <p:nvCxnSpPr>
          <p:cNvPr id="67" name="Straight Connector 66">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9" y="2796631"/>
            <a:ext cx="6233003" cy="3255377"/>
          </a:xfrm>
        </p:spPr>
        <p:txBody>
          <a:bodyPr>
            <a:normAutofit/>
          </a:bodyPr>
          <a:lstStyle/>
          <a:p>
            <a:pPr marL="0" indent="0">
              <a:lnSpc>
                <a:spcPct val="101000"/>
              </a:lnSpc>
              <a:buNone/>
            </a:pPr>
            <a:r>
              <a:rPr lang="en-GB" sz="1800" dirty="0">
                <a:latin typeface="Century Schoolbook" panose="02040604050505020304" pitchFamily="18" charset="0"/>
              </a:rPr>
              <a:t>Informed consent is central to the ethics of research (Roberts-Holmes, 2018, Nolan, MacFarlane and </a:t>
            </a:r>
            <a:r>
              <a:rPr lang="en-GB" sz="1800" dirty="0" err="1">
                <a:latin typeface="Century Schoolbook" panose="02040604050505020304" pitchFamily="18" charset="0"/>
              </a:rPr>
              <a:t>Cartmel</a:t>
            </a:r>
            <a:r>
              <a:rPr lang="en-GB" sz="1800" dirty="0">
                <a:latin typeface="Century Schoolbook" panose="02040604050505020304" pitchFamily="18" charset="0"/>
              </a:rPr>
              <a:t>, 2013, </a:t>
            </a:r>
            <a:r>
              <a:rPr lang="en-GB" sz="1800" dirty="0" err="1">
                <a:latin typeface="Century Schoolbook" panose="02040604050505020304" pitchFamily="18" charset="0"/>
              </a:rPr>
              <a:t>Bolshaw</a:t>
            </a:r>
            <a:r>
              <a:rPr lang="en-GB" sz="1800" dirty="0">
                <a:latin typeface="Century Schoolbook" panose="02040604050505020304" pitchFamily="18" charset="0"/>
              </a:rPr>
              <a:t> and </a:t>
            </a:r>
            <a:r>
              <a:rPr lang="en-GB" sz="1800" dirty="0" err="1">
                <a:latin typeface="Century Schoolbook" panose="02040604050505020304" pitchFamily="18" charset="0"/>
              </a:rPr>
              <a:t>Josephidou</a:t>
            </a:r>
            <a:r>
              <a:rPr lang="en-GB" sz="1800" dirty="0">
                <a:latin typeface="Century Schoolbook" panose="02040604050505020304" pitchFamily="18" charset="0"/>
              </a:rPr>
              <a:t>, 2019, BERA, 2018).</a:t>
            </a:r>
          </a:p>
          <a:p>
            <a:pPr marL="0" indent="0">
              <a:lnSpc>
                <a:spcPct val="101000"/>
              </a:lnSpc>
              <a:buNone/>
            </a:pPr>
            <a:r>
              <a:rPr lang="en-GB" sz="1800" dirty="0">
                <a:latin typeface="Century Schoolbook" panose="02040604050505020304" pitchFamily="18" charset="0"/>
              </a:rPr>
              <a:t>The participants are also colleagues who work together and as a result some of the participants may feel coerced into being involved and providing consent (BERA, 2018). Therefore it is extremely important to stress throughout the process that non-participation is acceptable (BERA, 2018).</a:t>
            </a:r>
          </a:p>
          <a:p>
            <a:pPr marL="0" indent="0">
              <a:lnSpc>
                <a:spcPct val="101000"/>
              </a:lnSpc>
              <a:buNone/>
            </a:pPr>
            <a:endParaRPr lang="en-GB" sz="1800" dirty="0">
              <a:latin typeface="Century Schoolbook" panose="02040604050505020304" pitchFamily="18" charset="0"/>
            </a:endParaRPr>
          </a:p>
        </p:txBody>
      </p:sp>
      <p:sp>
        <p:nvSpPr>
          <p:cNvPr id="69"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337974189"/>
      </p:ext>
    </p:extLst>
  </p:cSld>
  <p:clrMapOvr>
    <a:masterClrMapping/>
  </p:clrMapOvr>
  <mc:AlternateContent xmlns:mc="http://schemas.openxmlformats.org/markup-compatibility/2006" xmlns:p14="http://schemas.microsoft.com/office/powerpoint/2010/main">
    <mc:Choice Requires="p14">
      <p:transition spd="slow" advTm="32979">
        <p14:flash/>
      </p:transition>
    </mc:Choice>
    <mc:Fallback xmlns="">
      <p:transition spd="slow" advTm="32979">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19" name="Picture 4">
            <a:extLst>
              <a:ext uri="{FF2B5EF4-FFF2-40B4-BE49-F238E27FC236}">
                <a16:creationId xmlns:a16="http://schemas.microsoft.com/office/drawing/2014/main" id="{8163B0BE-6E18-4CD0-AFA7-471E37F61CC9}"/>
              </a:ext>
            </a:extLst>
          </p:cNvPr>
          <p:cNvPicPr>
            <a:picLocks noChangeAspect="1"/>
          </p:cNvPicPr>
          <p:nvPr/>
        </p:nvPicPr>
        <p:blipFill rotWithShape="1">
          <a:blip r:embed="rId4"/>
          <a:srcRect t="7574" r="9091" b="15765"/>
          <a:stretch/>
        </p:blipFill>
        <p:spPr>
          <a:xfrm>
            <a:off x="-231" y="10"/>
            <a:ext cx="12192000" cy="6862703"/>
          </a:xfrm>
          <a:prstGeom prst="rect">
            <a:avLst/>
          </a:prstGeom>
        </p:spPr>
      </p:pic>
      <p:sp>
        <p:nvSpPr>
          <p:cNvPr id="25" name="Rounded Rectangle 17">
            <a:extLst>
              <a:ext uri="{FF2B5EF4-FFF2-40B4-BE49-F238E27FC236}">
                <a16:creationId xmlns:a16="http://schemas.microsoft.com/office/drawing/2014/main" id="{9A6FC9FD-7AFE-4A29-BC0C-5F5AC91669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7784" y="467784"/>
            <a:ext cx="7418915" cy="5922963"/>
          </a:xfrm>
          <a:prstGeom prst="roundRect">
            <a:avLst>
              <a:gd name="adj" fmla="val 5227"/>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a:xfrm>
            <a:off x="1069849" y="985785"/>
            <a:ext cx="6233004" cy="1560716"/>
          </a:xfrm>
        </p:spPr>
        <p:txBody>
          <a:bodyPr>
            <a:normAutofit/>
          </a:bodyPr>
          <a:lstStyle/>
          <a:p>
            <a:r>
              <a:rPr lang="en-US" dirty="0">
                <a:ea typeface="Segoe UI Light" panose="020B0702040204020203" pitchFamily="34" charset="0"/>
                <a:cs typeface="Segoe UI" panose="020B0502040204020203" pitchFamily="34" charset="0"/>
              </a:rPr>
              <a:t>Considering the ethics</a:t>
            </a:r>
          </a:p>
        </p:txBody>
      </p:sp>
      <p:cxnSp>
        <p:nvCxnSpPr>
          <p:cNvPr id="27" name="Straight Connector 26">
            <a:extLst>
              <a:ext uri="{FF2B5EF4-FFF2-40B4-BE49-F238E27FC236}">
                <a16:creationId xmlns:a16="http://schemas.microsoft.com/office/drawing/2014/main" id="{293EF87D-93D9-46CC-AB99-B4CEFD800BD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069848" y="2593449"/>
            <a:ext cx="622411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20" name="Content Placeholder 2">
            <a:extLst>
              <a:ext uri="{FF2B5EF4-FFF2-40B4-BE49-F238E27FC236}">
                <a16:creationId xmlns:a16="http://schemas.microsoft.com/office/drawing/2014/main" id="{60106C6B-49E2-4E93-AEC3-AA4886AC999D}"/>
              </a:ext>
            </a:extLst>
          </p:cNvPr>
          <p:cNvSpPr>
            <a:spLocks noGrp="1"/>
          </p:cNvSpPr>
          <p:nvPr>
            <p:ph idx="1"/>
          </p:nvPr>
        </p:nvSpPr>
        <p:spPr>
          <a:xfrm>
            <a:off x="1069847" y="2689311"/>
            <a:ext cx="6297111" cy="3510318"/>
          </a:xfrm>
        </p:spPr>
        <p:txBody>
          <a:bodyPr>
            <a:noAutofit/>
          </a:bodyPr>
          <a:lstStyle/>
          <a:p>
            <a:pPr marL="0" indent="0">
              <a:lnSpc>
                <a:spcPct val="101000"/>
              </a:lnSpc>
              <a:buNone/>
            </a:pPr>
            <a:r>
              <a:rPr lang="en-GB" sz="1700" dirty="0">
                <a:latin typeface="Century Schoolbook" panose="02040604050505020304" pitchFamily="18" charset="0"/>
              </a:rPr>
              <a:t>Participation in the research will involve the participants giving up some of their time in order to take part which may have an affect on the responses that they provide, (Nolan, MacFarlane and </a:t>
            </a:r>
            <a:r>
              <a:rPr lang="en-GB" sz="1700" dirty="0" err="1">
                <a:latin typeface="Century Schoolbook" panose="02040604050505020304" pitchFamily="18" charset="0"/>
              </a:rPr>
              <a:t>Cartmel</a:t>
            </a:r>
            <a:r>
              <a:rPr lang="en-GB" sz="1700" dirty="0">
                <a:latin typeface="Century Schoolbook" panose="02040604050505020304" pitchFamily="18" charset="0"/>
              </a:rPr>
              <a:t>, 2013). It is important to ensure participants are fully informed of the research process before making a decision on their involvement (BERA, 2018).</a:t>
            </a:r>
          </a:p>
          <a:p>
            <a:pPr marL="0" indent="0">
              <a:lnSpc>
                <a:spcPct val="101000"/>
              </a:lnSpc>
              <a:buNone/>
            </a:pPr>
            <a:r>
              <a:rPr lang="en-GB" sz="1700" dirty="0">
                <a:latin typeface="Century Schoolbook" panose="02040604050505020304" pitchFamily="18" charset="0"/>
              </a:rPr>
              <a:t>There is also the potential for data to get lost. It is important that the appropriate measures are in place to ensure that no data is lost or stolen during the research project as this could compromise the anonymity of the setting where the research is being carried out (ICO, 2018, BERA, 2018).</a:t>
            </a:r>
          </a:p>
        </p:txBody>
      </p:sp>
      <p:sp>
        <p:nvSpPr>
          <p:cNvPr id="29" name="Rounded Rectangle 18">
            <a:extLst>
              <a:ext uri="{FF2B5EF4-FFF2-40B4-BE49-F238E27FC236}">
                <a16:creationId xmlns:a16="http://schemas.microsoft.com/office/drawing/2014/main" id="{D439C8B9-C3EF-4538-94F6-90EB299D04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0964" y="670965"/>
            <a:ext cx="7012862" cy="5516602"/>
          </a:xfrm>
          <a:prstGeom prst="roundRect">
            <a:avLst>
              <a:gd name="adj" fmla="val 2462"/>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ustDataLst>
      <p:tags r:id="rId1"/>
    </p:custDataLst>
    <p:extLst>
      <p:ext uri="{BB962C8B-B14F-4D97-AF65-F5344CB8AC3E}">
        <p14:creationId xmlns:p14="http://schemas.microsoft.com/office/powerpoint/2010/main" val="419356929"/>
      </p:ext>
    </p:extLst>
  </p:cSld>
  <p:clrMapOvr>
    <a:masterClrMapping/>
  </p:clrMapOvr>
  <p:transition spd="slow" advTm="45532">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DA537-9EAD-4C2A-8B8C-B5471C6F5D65}"/>
              </a:ext>
            </a:extLst>
          </p:cNvPr>
          <p:cNvSpPr>
            <a:spLocks noGrp="1"/>
          </p:cNvSpPr>
          <p:nvPr>
            <p:ph type="title"/>
          </p:nvPr>
        </p:nvSpPr>
        <p:spPr/>
        <p:txBody>
          <a:bodyPr>
            <a:normAutofit/>
          </a:bodyPr>
          <a:lstStyle/>
          <a:p>
            <a:pPr algn="r"/>
            <a:r>
              <a:rPr lang="en-US" sz="3200" dirty="0">
                <a:ea typeface="Segoe UI Light" panose="020B0702040204020203" pitchFamily="34" charset="0"/>
                <a:cs typeface="Segoe UI" panose="020B0502040204020203" pitchFamily="34" charset="0"/>
              </a:rPr>
              <a:t>Considering the ethics</a:t>
            </a:r>
          </a:p>
        </p:txBody>
      </p:sp>
      <p:sp>
        <p:nvSpPr>
          <p:cNvPr id="3" name="Content Placeholder 2">
            <a:extLst>
              <a:ext uri="{FF2B5EF4-FFF2-40B4-BE49-F238E27FC236}">
                <a16:creationId xmlns:a16="http://schemas.microsoft.com/office/drawing/2014/main" id="{60106C6B-49E2-4E93-AEC3-AA4886AC999D}"/>
              </a:ext>
            </a:extLst>
          </p:cNvPr>
          <p:cNvSpPr>
            <a:spLocks noGrp="1"/>
          </p:cNvSpPr>
          <p:nvPr>
            <p:ph idx="1"/>
          </p:nvPr>
        </p:nvSpPr>
        <p:spPr>
          <a:xfrm>
            <a:off x="2888243" y="2426446"/>
            <a:ext cx="8816028" cy="3821953"/>
          </a:xfrm>
        </p:spPr>
        <p:txBody>
          <a:bodyPr>
            <a:noAutofit/>
          </a:bodyPr>
          <a:lstStyle/>
          <a:p>
            <a:pPr marL="0" indent="0" algn="r">
              <a:buNone/>
            </a:pPr>
            <a:r>
              <a:rPr lang="en-GB" sz="1800" dirty="0">
                <a:solidFill>
                  <a:schemeClr val="accent3">
                    <a:lumMod val="50000"/>
                  </a:schemeClr>
                </a:solidFill>
                <a:latin typeface="Century Schoolbook" panose="02040604050505020304" pitchFamily="18" charset="0"/>
              </a:rPr>
              <a:t>As the researcher, I need to consider that a practitioner could become upset or request to withdraw from the research during the interview. I will reassure the participants that their rights are upheld, they can withdraw at any time and the information will be treated confidently (Nolan, MacFarlane and </a:t>
            </a:r>
            <a:r>
              <a:rPr lang="en-GB" sz="1800" dirty="0" err="1">
                <a:solidFill>
                  <a:schemeClr val="accent3">
                    <a:lumMod val="50000"/>
                  </a:schemeClr>
                </a:solidFill>
                <a:latin typeface="Century Schoolbook" panose="02040604050505020304" pitchFamily="18" charset="0"/>
              </a:rPr>
              <a:t>Cartmel</a:t>
            </a:r>
            <a:r>
              <a:rPr lang="en-GB" sz="1800" dirty="0">
                <a:solidFill>
                  <a:schemeClr val="accent3">
                    <a:lumMod val="50000"/>
                  </a:schemeClr>
                </a:solidFill>
                <a:latin typeface="Century Schoolbook" panose="02040604050505020304" pitchFamily="18" charset="0"/>
              </a:rPr>
              <a:t>, 2013). Equally, I may be unable to make the focus group interview due to an emergency.</a:t>
            </a:r>
          </a:p>
          <a:p>
            <a:pPr marL="0" indent="0" algn="r">
              <a:buNone/>
            </a:pPr>
            <a:endParaRPr lang="en-GB" sz="1800" dirty="0">
              <a:solidFill>
                <a:schemeClr val="accent3">
                  <a:lumMod val="50000"/>
                </a:schemeClr>
              </a:solidFill>
              <a:latin typeface="Century Schoolbook" panose="02040604050505020304" pitchFamily="18" charset="0"/>
            </a:endParaRPr>
          </a:p>
          <a:p>
            <a:pPr marL="0" indent="0" algn="r">
              <a:buNone/>
            </a:pPr>
            <a:r>
              <a:rPr lang="en-GB" sz="1800" dirty="0">
                <a:solidFill>
                  <a:schemeClr val="accent3">
                    <a:lumMod val="50000"/>
                  </a:schemeClr>
                </a:solidFill>
                <a:latin typeface="Century Schoolbook" panose="02040604050505020304" pitchFamily="18" charset="0"/>
              </a:rPr>
              <a:t>According to Roberts-Holmes (2018), I also need to consider that the participants may provide information that causes me worry or distress, I may offend them, I may be accused of impropriety or there may be accusations that I am causing distress to the staff.</a:t>
            </a:r>
          </a:p>
          <a:p>
            <a:pPr marL="0" indent="0" algn="r">
              <a:buNone/>
            </a:pPr>
            <a:r>
              <a:rPr lang="en-GB" sz="1800" dirty="0">
                <a:solidFill>
                  <a:schemeClr val="accent3">
                    <a:lumMod val="50000"/>
                  </a:schemeClr>
                </a:solidFill>
                <a:latin typeface="Century Schoolbook" panose="02040604050505020304" pitchFamily="18" charset="0"/>
              </a:rPr>
              <a:t>Confidentiality will be maintained at all times (BERA, 2018). </a:t>
            </a:r>
          </a:p>
        </p:txBody>
      </p:sp>
    </p:spTree>
    <p:custDataLst>
      <p:tags r:id="rId1"/>
    </p:custDataLst>
    <p:extLst>
      <p:ext uri="{BB962C8B-B14F-4D97-AF65-F5344CB8AC3E}">
        <p14:creationId xmlns:p14="http://schemas.microsoft.com/office/powerpoint/2010/main" val="3133702317"/>
      </p:ext>
    </p:extLst>
  </p:cSld>
  <p:clrMapOvr>
    <a:masterClrMapping/>
  </p:clrMapOvr>
  <mc:AlternateContent xmlns:mc="http://schemas.openxmlformats.org/markup-compatibility/2006" xmlns:p14="http://schemas.microsoft.com/office/powerpoint/2010/main">
    <mc:Choice Requires="p14">
      <p:transition spd="med" p14:dur="700" advTm="9035">
        <p:fade/>
      </p:transition>
    </mc:Choice>
    <mc:Fallback xmlns="">
      <p:transition spd="med" advTm="9035">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3F5C8966-8F76-44BB-93A9-D4DD08D91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18A6A76D-4C60-45E3-8475-C8224019703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313"/>
            <a:ext cx="12192001" cy="6924496"/>
            <a:chOff x="-1" y="-2313"/>
            <a:chExt cx="12192001" cy="6924496"/>
          </a:xfrm>
          <a:solidFill>
            <a:schemeClr val="accent3">
              <a:alpha val="50000"/>
            </a:schemeClr>
          </a:solidFill>
        </p:grpSpPr>
        <p:sp>
          <p:nvSpPr>
            <p:cNvPr id="10" name="Freeform 13">
              <a:extLst>
                <a:ext uri="{FF2B5EF4-FFF2-40B4-BE49-F238E27FC236}">
                  <a16:creationId xmlns:a16="http://schemas.microsoft.com/office/drawing/2014/main" id="{59992419-DF1F-4125-BB5A-B455AF1186B3}"/>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233" y="-2312"/>
              <a:ext cx="12191767" cy="6864080"/>
            </a:xfrm>
            <a:custGeom>
              <a:avLst/>
              <a:gdLst/>
              <a:ahLst/>
              <a:cxnLst/>
              <a:rect l="0" t="0" r="r" b="b"/>
              <a:pathLst>
                <a:path w="3840" h="2161">
                  <a:moveTo>
                    <a:pt x="2652" y="274"/>
                  </a:moveTo>
                  <a:cubicBezTo>
                    <a:pt x="2722" y="253"/>
                    <a:pt x="2771" y="204"/>
                    <a:pt x="2817" y="150"/>
                  </a:cubicBezTo>
                  <a:cubicBezTo>
                    <a:pt x="2824" y="142"/>
                    <a:pt x="2831" y="133"/>
                    <a:pt x="2838" y="125"/>
                  </a:cubicBezTo>
                  <a:cubicBezTo>
                    <a:pt x="2839" y="124"/>
                    <a:pt x="2841" y="124"/>
                    <a:pt x="2846" y="124"/>
                  </a:cubicBezTo>
                  <a:cubicBezTo>
                    <a:pt x="2865" y="210"/>
                    <a:pt x="2890" y="295"/>
                    <a:pt x="2947" y="368"/>
                  </a:cubicBezTo>
                  <a:cubicBezTo>
                    <a:pt x="3012" y="310"/>
                    <a:pt x="3030" y="234"/>
                    <a:pt x="3034" y="155"/>
                  </a:cubicBezTo>
                  <a:cubicBezTo>
                    <a:pt x="3036" y="97"/>
                    <a:pt x="3021" y="46"/>
                    <a:pt x="2987" y="0"/>
                  </a:cubicBezTo>
                  <a:cubicBezTo>
                    <a:pt x="2796" y="0"/>
                    <a:pt x="2796" y="0"/>
                    <a:pt x="2796" y="0"/>
                  </a:cubicBezTo>
                  <a:cubicBezTo>
                    <a:pt x="2802" y="1"/>
                    <a:pt x="2808" y="4"/>
                    <a:pt x="2814" y="7"/>
                  </a:cubicBezTo>
                  <a:cubicBezTo>
                    <a:pt x="2778" y="53"/>
                    <a:pt x="2744" y="97"/>
                    <a:pt x="2710" y="141"/>
                  </a:cubicBezTo>
                  <a:cubicBezTo>
                    <a:pt x="2712" y="143"/>
                    <a:pt x="2714" y="144"/>
                    <a:pt x="2716" y="146"/>
                  </a:cubicBezTo>
                  <a:cubicBezTo>
                    <a:pt x="2754" y="107"/>
                    <a:pt x="2793" y="68"/>
                    <a:pt x="2838" y="22"/>
                  </a:cubicBezTo>
                  <a:cubicBezTo>
                    <a:pt x="2838" y="96"/>
                    <a:pt x="2800" y="142"/>
                    <a:pt x="2760" y="183"/>
                  </a:cubicBezTo>
                  <a:cubicBezTo>
                    <a:pt x="2721" y="222"/>
                    <a:pt x="2677" y="257"/>
                    <a:pt x="2613" y="257"/>
                  </a:cubicBezTo>
                  <a:cubicBezTo>
                    <a:pt x="2640" y="155"/>
                    <a:pt x="2694" y="74"/>
                    <a:pt x="2771" y="7"/>
                  </a:cubicBezTo>
                  <a:cubicBezTo>
                    <a:pt x="2775" y="3"/>
                    <a:pt x="2779" y="1"/>
                    <a:pt x="2783" y="0"/>
                  </a:cubicBezTo>
                  <a:cubicBezTo>
                    <a:pt x="2597" y="0"/>
                    <a:pt x="2597" y="0"/>
                    <a:pt x="2597" y="0"/>
                  </a:cubicBezTo>
                  <a:cubicBezTo>
                    <a:pt x="2634" y="15"/>
                    <a:pt x="2673" y="23"/>
                    <a:pt x="2716" y="21"/>
                  </a:cubicBezTo>
                  <a:cubicBezTo>
                    <a:pt x="2717" y="20"/>
                    <a:pt x="2718" y="23"/>
                    <a:pt x="2719" y="24"/>
                  </a:cubicBezTo>
                  <a:cubicBezTo>
                    <a:pt x="2653" y="98"/>
                    <a:pt x="2601" y="196"/>
                    <a:pt x="2588" y="270"/>
                  </a:cubicBezTo>
                  <a:cubicBezTo>
                    <a:pt x="2609" y="282"/>
                    <a:pt x="2630" y="280"/>
                    <a:pt x="2652" y="274"/>
                  </a:cubicBezTo>
                  <a:close/>
                  <a:moveTo>
                    <a:pt x="2870" y="108"/>
                  </a:moveTo>
                  <a:cubicBezTo>
                    <a:pt x="2872" y="76"/>
                    <a:pt x="2870" y="37"/>
                    <a:pt x="2912" y="17"/>
                  </a:cubicBezTo>
                  <a:cubicBezTo>
                    <a:pt x="2931" y="57"/>
                    <a:pt x="2929" y="100"/>
                    <a:pt x="2943" y="138"/>
                  </a:cubicBezTo>
                  <a:cubicBezTo>
                    <a:pt x="2959" y="97"/>
                    <a:pt x="2940" y="56"/>
                    <a:pt x="2941" y="13"/>
                  </a:cubicBezTo>
                  <a:cubicBezTo>
                    <a:pt x="2970" y="25"/>
                    <a:pt x="2991" y="44"/>
                    <a:pt x="3000" y="71"/>
                  </a:cubicBezTo>
                  <a:cubicBezTo>
                    <a:pt x="3028" y="166"/>
                    <a:pt x="3007" y="252"/>
                    <a:pt x="2954" y="335"/>
                  </a:cubicBezTo>
                  <a:cubicBezTo>
                    <a:pt x="2908" y="280"/>
                    <a:pt x="2865" y="171"/>
                    <a:pt x="2870" y="108"/>
                  </a:cubicBezTo>
                  <a:close/>
                  <a:moveTo>
                    <a:pt x="3414" y="0"/>
                  </a:moveTo>
                  <a:cubicBezTo>
                    <a:pt x="3375" y="0"/>
                    <a:pt x="3375" y="0"/>
                    <a:pt x="3375" y="0"/>
                  </a:cubicBezTo>
                  <a:cubicBezTo>
                    <a:pt x="3371" y="22"/>
                    <a:pt x="3362" y="41"/>
                    <a:pt x="3348" y="59"/>
                  </a:cubicBezTo>
                  <a:cubicBezTo>
                    <a:pt x="3302" y="115"/>
                    <a:pt x="3237" y="132"/>
                    <a:pt x="3169" y="144"/>
                  </a:cubicBezTo>
                  <a:cubicBezTo>
                    <a:pt x="3165" y="96"/>
                    <a:pt x="3176" y="44"/>
                    <a:pt x="3197" y="0"/>
                  </a:cubicBezTo>
                  <a:cubicBezTo>
                    <a:pt x="3171" y="0"/>
                    <a:pt x="3171" y="0"/>
                    <a:pt x="3171" y="0"/>
                  </a:cubicBezTo>
                  <a:cubicBezTo>
                    <a:pt x="3151" y="46"/>
                    <a:pt x="3143" y="98"/>
                    <a:pt x="3149" y="155"/>
                  </a:cubicBezTo>
                  <a:cubicBezTo>
                    <a:pt x="3231" y="183"/>
                    <a:pt x="3358" y="113"/>
                    <a:pt x="3414" y="0"/>
                  </a:cubicBezTo>
                  <a:close/>
                  <a:moveTo>
                    <a:pt x="77" y="680"/>
                  </a:moveTo>
                  <a:cubicBezTo>
                    <a:pt x="64" y="685"/>
                    <a:pt x="51" y="689"/>
                    <a:pt x="39" y="694"/>
                  </a:cubicBezTo>
                  <a:cubicBezTo>
                    <a:pt x="26" y="700"/>
                    <a:pt x="13" y="706"/>
                    <a:pt x="0" y="710"/>
                  </a:cubicBezTo>
                  <a:cubicBezTo>
                    <a:pt x="0" y="732"/>
                    <a:pt x="0" y="732"/>
                    <a:pt x="0" y="732"/>
                  </a:cubicBezTo>
                  <a:cubicBezTo>
                    <a:pt x="29" y="721"/>
                    <a:pt x="56" y="706"/>
                    <a:pt x="77" y="680"/>
                  </a:cubicBezTo>
                  <a:close/>
                  <a:moveTo>
                    <a:pt x="3289" y="0"/>
                  </a:moveTo>
                  <a:cubicBezTo>
                    <a:pt x="3279" y="13"/>
                    <a:pt x="3269" y="26"/>
                    <a:pt x="3260" y="40"/>
                  </a:cubicBezTo>
                  <a:cubicBezTo>
                    <a:pt x="3278" y="30"/>
                    <a:pt x="3296" y="16"/>
                    <a:pt x="3313" y="0"/>
                  </a:cubicBezTo>
                  <a:lnTo>
                    <a:pt x="3289" y="0"/>
                  </a:lnTo>
                  <a:close/>
                  <a:moveTo>
                    <a:pt x="3803" y="228"/>
                  </a:moveTo>
                  <a:cubicBezTo>
                    <a:pt x="3807" y="250"/>
                    <a:pt x="3809" y="270"/>
                    <a:pt x="3840" y="265"/>
                  </a:cubicBezTo>
                  <a:cubicBezTo>
                    <a:pt x="3840" y="261"/>
                    <a:pt x="3840" y="261"/>
                    <a:pt x="3840" y="261"/>
                  </a:cubicBezTo>
                  <a:cubicBezTo>
                    <a:pt x="3834" y="243"/>
                    <a:pt x="3828" y="228"/>
                    <a:pt x="3803" y="228"/>
                  </a:cubicBezTo>
                  <a:close/>
                  <a:moveTo>
                    <a:pt x="3788" y="152"/>
                  </a:moveTo>
                  <a:cubicBezTo>
                    <a:pt x="3765" y="165"/>
                    <a:pt x="3754" y="158"/>
                    <a:pt x="3747" y="141"/>
                  </a:cubicBezTo>
                  <a:cubicBezTo>
                    <a:pt x="3741" y="127"/>
                    <a:pt x="3731" y="114"/>
                    <a:pt x="3728" y="99"/>
                  </a:cubicBezTo>
                  <a:cubicBezTo>
                    <a:pt x="3722" y="76"/>
                    <a:pt x="3710" y="62"/>
                    <a:pt x="3685" y="60"/>
                  </a:cubicBezTo>
                  <a:cubicBezTo>
                    <a:pt x="3685" y="32"/>
                    <a:pt x="3673" y="14"/>
                    <a:pt x="3656" y="0"/>
                  </a:cubicBezTo>
                  <a:cubicBezTo>
                    <a:pt x="3596" y="0"/>
                    <a:pt x="3596" y="0"/>
                    <a:pt x="3596" y="0"/>
                  </a:cubicBezTo>
                  <a:cubicBezTo>
                    <a:pt x="3609" y="12"/>
                    <a:pt x="3620" y="25"/>
                    <a:pt x="3631" y="40"/>
                  </a:cubicBezTo>
                  <a:cubicBezTo>
                    <a:pt x="3646" y="60"/>
                    <a:pt x="3657" y="82"/>
                    <a:pt x="3685" y="89"/>
                  </a:cubicBezTo>
                  <a:cubicBezTo>
                    <a:pt x="3692" y="91"/>
                    <a:pt x="3700" y="100"/>
                    <a:pt x="3704" y="108"/>
                  </a:cubicBezTo>
                  <a:cubicBezTo>
                    <a:pt x="3760" y="203"/>
                    <a:pt x="3798" y="305"/>
                    <a:pt x="3820" y="413"/>
                  </a:cubicBezTo>
                  <a:cubicBezTo>
                    <a:pt x="3827" y="450"/>
                    <a:pt x="3825" y="488"/>
                    <a:pt x="3815" y="525"/>
                  </a:cubicBezTo>
                  <a:cubicBezTo>
                    <a:pt x="3811" y="539"/>
                    <a:pt x="3810" y="554"/>
                    <a:pt x="3807" y="568"/>
                  </a:cubicBezTo>
                  <a:cubicBezTo>
                    <a:pt x="3820" y="575"/>
                    <a:pt x="3830" y="577"/>
                    <a:pt x="3840" y="576"/>
                  </a:cubicBezTo>
                  <a:cubicBezTo>
                    <a:pt x="3840" y="343"/>
                    <a:pt x="3840" y="343"/>
                    <a:pt x="3840" y="343"/>
                  </a:cubicBezTo>
                  <a:cubicBezTo>
                    <a:pt x="3834" y="333"/>
                    <a:pt x="3829" y="322"/>
                    <a:pt x="3826" y="311"/>
                  </a:cubicBezTo>
                  <a:cubicBezTo>
                    <a:pt x="3810" y="261"/>
                    <a:pt x="3761" y="220"/>
                    <a:pt x="3788" y="152"/>
                  </a:cubicBezTo>
                  <a:close/>
                  <a:moveTo>
                    <a:pt x="3559" y="1512"/>
                  </a:moveTo>
                  <a:cubicBezTo>
                    <a:pt x="3526" y="1458"/>
                    <a:pt x="3479" y="1418"/>
                    <a:pt x="3424" y="1391"/>
                  </a:cubicBezTo>
                  <a:cubicBezTo>
                    <a:pt x="3381" y="1371"/>
                    <a:pt x="3333" y="1376"/>
                    <a:pt x="3287" y="1379"/>
                  </a:cubicBezTo>
                  <a:cubicBezTo>
                    <a:pt x="3246" y="1382"/>
                    <a:pt x="3208" y="1397"/>
                    <a:pt x="3172" y="1416"/>
                  </a:cubicBezTo>
                  <a:cubicBezTo>
                    <a:pt x="3159" y="1424"/>
                    <a:pt x="3145" y="1431"/>
                    <a:pt x="3126" y="1416"/>
                  </a:cubicBezTo>
                  <a:cubicBezTo>
                    <a:pt x="3185" y="1395"/>
                    <a:pt x="3225" y="1355"/>
                    <a:pt x="3260" y="1309"/>
                  </a:cubicBezTo>
                  <a:cubicBezTo>
                    <a:pt x="3297" y="1260"/>
                    <a:pt x="3310" y="1204"/>
                    <a:pt x="3318" y="1143"/>
                  </a:cubicBezTo>
                  <a:cubicBezTo>
                    <a:pt x="3236" y="1133"/>
                    <a:pt x="3166" y="1161"/>
                    <a:pt x="3103" y="1208"/>
                  </a:cubicBezTo>
                  <a:cubicBezTo>
                    <a:pt x="3041" y="1255"/>
                    <a:pt x="2998" y="1316"/>
                    <a:pt x="2990" y="1398"/>
                  </a:cubicBezTo>
                  <a:cubicBezTo>
                    <a:pt x="2841" y="1409"/>
                    <a:pt x="2710" y="1458"/>
                    <a:pt x="2597" y="1557"/>
                  </a:cubicBezTo>
                  <a:cubicBezTo>
                    <a:pt x="2618" y="1415"/>
                    <a:pt x="2674" y="1287"/>
                    <a:pt x="2740" y="1161"/>
                  </a:cubicBezTo>
                  <a:cubicBezTo>
                    <a:pt x="2766" y="1167"/>
                    <a:pt x="2788" y="1173"/>
                    <a:pt x="2811" y="1176"/>
                  </a:cubicBezTo>
                  <a:cubicBezTo>
                    <a:pt x="2886" y="1183"/>
                    <a:pt x="2957" y="1170"/>
                    <a:pt x="3022" y="1134"/>
                  </a:cubicBezTo>
                  <a:cubicBezTo>
                    <a:pt x="3053" y="1116"/>
                    <a:pt x="3079" y="1089"/>
                    <a:pt x="3105" y="1065"/>
                  </a:cubicBezTo>
                  <a:cubicBezTo>
                    <a:pt x="3116" y="1055"/>
                    <a:pt x="3113" y="1043"/>
                    <a:pt x="3104" y="1031"/>
                  </a:cubicBezTo>
                  <a:cubicBezTo>
                    <a:pt x="3081" y="999"/>
                    <a:pt x="3046" y="988"/>
                    <a:pt x="3012" y="977"/>
                  </a:cubicBezTo>
                  <a:cubicBezTo>
                    <a:pt x="2984" y="968"/>
                    <a:pt x="2955" y="968"/>
                    <a:pt x="2923" y="963"/>
                  </a:cubicBezTo>
                  <a:cubicBezTo>
                    <a:pt x="2962" y="910"/>
                    <a:pt x="3013" y="869"/>
                    <a:pt x="3065" y="824"/>
                  </a:cubicBezTo>
                  <a:cubicBezTo>
                    <a:pt x="3072" y="844"/>
                    <a:pt x="3076" y="863"/>
                    <a:pt x="3085" y="879"/>
                  </a:cubicBezTo>
                  <a:cubicBezTo>
                    <a:pt x="3108" y="919"/>
                    <a:pt x="3148" y="934"/>
                    <a:pt x="3190" y="938"/>
                  </a:cubicBezTo>
                  <a:cubicBezTo>
                    <a:pt x="3237" y="943"/>
                    <a:pt x="3283" y="935"/>
                    <a:pt x="3326" y="915"/>
                  </a:cubicBezTo>
                  <a:cubicBezTo>
                    <a:pt x="3348" y="904"/>
                    <a:pt x="3372" y="896"/>
                    <a:pt x="3396" y="887"/>
                  </a:cubicBezTo>
                  <a:cubicBezTo>
                    <a:pt x="3434" y="872"/>
                    <a:pt x="3474" y="864"/>
                    <a:pt x="3521" y="889"/>
                  </a:cubicBezTo>
                  <a:cubicBezTo>
                    <a:pt x="3503" y="843"/>
                    <a:pt x="3481" y="807"/>
                    <a:pt x="3448" y="787"/>
                  </a:cubicBezTo>
                  <a:cubicBezTo>
                    <a:pt x="3415" y="767"/>
                    <a:pt x="3375" y="761"/>
                    <a:pt x="3334" y="747"/>
                  </a:cubicBezTo>
                  <a:cubicBezTo>
                    <a:pt x="3401" y="673"/>
                    <a:pt x="3439" y="585"/>
                    <a:pt x="3461" y="484"/>
                  </a:cubicBezTo>
                  <a:cubicBezTo>
                    <a:pt x="3452" y="486"/>
                    <a:pt x="3446" y="486"/>
                    <a:pt x="3443" y="489"/>
                  </a:cubicBezTo>
                  <a:cubicBezTo>
                    <a:pt x="3406" y="525"/>
                    <a:pt x="3357" y="535"/>
                    <a:pt x="3311" y="549"/>
                  </a:cubicBezTo>
                  <a:cubicBezTo>
                    <a:pt x="3273" y="562"/>
                    <a:pt x="3233" y="570"/>
                    <a:pt x="3194" y="580"/>
                  </a:cubicBezTo>
                  <a:cubicBezTo>
                    <a:pt x="3181" y="555"/>
                    <a:pt x="3166" y="527"/>
                    <a:pt x="3153" y="498"/>
                  </a:cubicBezTo>
                  <a:cubicBezTo>
                    <a:pt x="3139" y="469"/>
                    <a:pt x="3127" y="440"/>
                    <a:pt x="3114" y="409"/>
                  </a:cubicBezTo>
                  <a:cubicBezTo>
                    <a:pt x="3041" y="440"/>
                    <a:pt x="3022" y="512"/>
                    <a:pt x="3003" y="581"/>
                  </a:cubicBezTo>
                  <a:cubicBezTo>
                    <a:pt x="2983" y="652"/>
                    <a:pt x="2986" y="723"/>
                    <a:pt x="3041" y="782"/>
                  </a:cubicBezTo>
                  <a:cubicBezTo>
                    <a:pt x="3007" y="807"/>
                    <a:pt x="2974" y="830"/>
                    <a:pt x="2944" y="854"/>
                  </a:cubicBezTo>
                  <a:cubicBezTo>
                    <a:pt x="2914" y="879"/>
                    <a:pt x="2886" y="906"/>
                    <a:pt x="2852" y="937"/>
                  </a:cubicBezTo>
                  <a:cubicBezTo>
                    <a:pt x="2855" y="813"/>
                    <a:pt x="2820" y="709"/>
                    <a:pt x="2724" y="630"/>
                  </a:cubicBezTo>
                  <a:cubicBezTo>
                    <a:pt x="2694" y="646"/>
                    <a:pt x="2682" y="675"/>
                    <a:pt x="2666" y="701"/>
                  </a:cubicBezTo>
                  <a:cubicBezTo>
                    <a:pt x="2626" y="765"/>
                    <a:pt x="2621" y="838"/>
                    <a:pt x="2628" y="912"/>
                  </a:cubicBezTo>
                  <a:cubicBezTo>
                    <a:pt x="2635" y="995"/>
                    <a:pt x="2666" y="1072"/>
                    <a:pt x="2699" y="1151"/>
                  </a:cubicBezTo>
                  <a:cubicBezTo>
                    <a:pt x="2639" y="1249"/>
                    <a:pt x="2586" y="1354"/>
                    <a:pt x="2552" y="1467"/>
                  </a:cubicBezTo>
                  <a:cubicBezTo>
                    <a:pt x="2518" y="1578"/>
                    <a:pt x="2495" y="1693"/>
                    <a:pt x="2467" y="1810"/>
                  </a:cubicBezTo>
                  <a:cubicBezTo>
                    <a:pt x="2456" y="1782"/>
                    <a:pt x="2446" y="1755"/>
                    <a:pt x="2437" y="1729"/>
                  </a:cubicBezTo>
                  <a:cubicBezTo>
                    <a:pt x="2515" y="1569"/>
                    <a:pt x="2524" y="1412"/>
                    <a:pt x="2421" y="1256"/>
                  </a:cubicBezTo>
                  <a:cubicBezTo>
                    <a:pt x="2369" y="1290"/>
                    <a:pt x="2340" y="1335"/>
                    <a:pt x="2328" y="1389"/>
                  </a:cubicBezTo>
                  <a:cubicBezTo>
                    <a:pt x="2317" y="1440"/>
                    <a:pt x="2313" y="1493"/>
                    <a:pt x="2306" y="1549"/>
                  </a:cubicBezTo>
                  <a:cubicBezTo>
                    <a:pt x="2228" y="1465"/>
                    <a:pt x="2129" y="1417"/>
                    <a:pt x="2022" y="1375"/>
                  </a:cubicBezTo>
                  <a:cubicBezTo>
                    <a:pt x="2019" y="1358"/>
                    <a:pt x="2013" y="1338"/>
                    <a:pt x="2011" y="1318"/>
                  </a:cubicBezTo>
                  <a:cubicBezTo>
                    <a:pt x="1998" y="1229"/>
                    <a:pt x="1944" y="1171"/>
                    <a:pt x="1871" y="1129"/>
                  </a:cubicBezTo>
                  <a:cubicBezTo>
                    <a:pt x="1842" y="1112"/>
                    <a:pt x="1811" y="1099"/>
                    <a:pt x="1779" y="1090"/>
                  </a:cubicBezTo>
                  <a:cubicBezTo>
                    <a:pt x="1742" y="1079"/>
                    <a:pt x="1727" y="1096"/>
                    <a:pt x="1734" y="1135"/>
                  </a:cubicBezTo>
                  <a:cubicBezTo>
                    <a:pt x="1747" y="1201"/>
                    <a:pt x="1768" y="1264"/>
                    <a:pt x="1818" y="1314"/>
                  </a:cubicBezTo>
                  <a:cubicBezTo>
                    <a:pt x="1819" y="1314"/>
                    <a:pt x="1818" y="1316"/>
                    <a:pt x="1818" y="1318"/>
                  </a:cubicBezTo>
                  <a:cubicBezTo>
                    <a:pt x="1718" y="1318"/>
                    <a:pt x="1610" y="1344"/>
                    <a:pt x="1547" y="1384"/>
                  </a:cubicBezTo>
                  <a:cubicBezTo>
                    <a:pt x="1551" y="1407"/>
                    <a:pt x="1567" y="1421"/>
                    <a:pt x="1586" y="1434"/>
                  </a:cubicBezTo>
                  <a:cubicBezTo>
                    <a:pt x="1648" y="1473"/>
                    <a:pt x="1718" y="1477"/>
                    <a:pt x="1789" y="1476"/>
                  </a:cubicBezTo>
                  <a:cubicBezTo>
                    <a:pt x="1800" y="1475"/>
                    <a:pt x="1810" y="1475"/>
                    <a:pt x="1821" y="1475"/>
                  </a:cubicBezTo>
                  <a:cubicBezTo>
                    <a:pt x="1822" y="1475"/>
                    <a:pt x="1823" y="1476"/>
                    <a:pt x="1827" y="1480"/>
                  </a:cubicBezTo>
                  <a:cubicBezTo>
                    <a:pt x="1775" y="1551"/>
                    <a:pt x="1728" y="1626"/>
                    <a:pt x="1711" y="1717"/>
                  </a:cubicBezTo>
                  <a:cubicBezTo>
                    <a:pt x="1798" y="1727"/>
                    <a:pt x="1866" y="1691"/>
                    <a:pt x="1928" y="1641"/>
                  </a:cubicBezTo>
                  <a:cubicBezTo>
                    <a:pt x="1992" y="1590"/>
                    <a:pt x="2021" y="1520"/>
                    <a:pt x="2021" y="1431"/>
                  </a:cubicBezTo>
                  <a:cubicBezTo>
                    <a:pt x="2130" y="1478"/>
                    <a:pt x="2221" y="1538"/>
                    <a:pt x="2292" y="1632"/>
                  </a:cubicBezTo>
                  <a:cubicBezTo>
                    <a:pt x="2177" y="1615"/>
                    <a:pt x="2081" y="1643"/>
                    <a:pt x="2005" y="1727"/>
                  </a:cubicBezTo>
                  <a:cubicBezTo>
                    <a:pt x="2046" y="1827"/>
                    <a:pt x="2249" y="1878"/>
                    <a:pt x="2382" y="1783"/>
                  </a:cubicBezTo>
                  <a:cubicBezTo>
                    <a:pt x="2410" y="1858"/>
                    <a:pt x="2428" y="1933"/>
                    <a:pt x="2411" y="2012"/>
                  </a:cubicBezTo>
                  <a:cubicBezTo>
                    <a:pt x="2406" y="2036"/>
                    <a:pt x="2397" y="2059"/>
                    <a:pt x="2410" y="2084"/>
                  </a:cubicBezTo>
                  <a:cubicBezTo>
                    <a:pt x="2413" y="2091"/>
                    <a:pt x="2411" y="2103"/>
                    <a:pt x="2408" y="2112"/>
                  </a:cubicBezTo>
                  <a:cubicBezTo>
                    <a:pt x="2403" y="2128"/>
                    <a:pt x="2397" y="2145"/>
                    <a:pt x="2391" y="2161"/>
                  </a:cubicBezTo>
                  <a:cubicBezTo>
                    <a:pt x="2414" y="2161"/>
                    <a:pt x="2414" y="2161"/>
                    <a:pt x="2414" y="2161"/>
                  </a:cubicBezTo>
                  <a:cubicBezTo>
                    <a:pt x="2419" y="2148"/>
                    <a:pt x="2422" y="2134"/>
                    <a:pt x="2430" y="2124"/>
                  </a:cubicBezTo>
                  <a:cubicBezTo>
                    <a:pt x="2444" y="2104"/>
                    <a:pt x="2446" y="2086"/>
                    <a:pt x="2432" y="2065"/>
                  </a:cubicBezTo>
                  <a:cubicBezTo>
                    <a:pt x="2465" y="2036"/>
                    <a:pt x="2459" y="1999"/>
                    <a:pt x="2451" y="1963"/>
                  </a:cubicBezTo>
                  <a:cubicBezTo>
                    <a:pt x="2438" y="1900"/>
                    <a:pt x="2429" y="1836"/>
                    <a:pt x="2405" y="1776"/>
                  </a:cubicBezTo>
                  <a:cubicBezTo>
                    <a:pt x="2399" y="1761"/>
                    <a:pt x="2399" y="1749"/>
                    <a:pt x="2417" y="1745"/>
                  </a:cubicBezTo>
                  <a:cubicBezTo>
                    <a:pt x="2455" y="1806"/>
                    <a:pt x="2444" y="1878"/>
                    <a:pt x="2464" y="1943"/>
                  </a:cubicBezTo>
                  <a:cubicBezTo>
                    <a:pt x="2471" y="1935"/>
                    <a:pt x="2476" y="1928"/>
                    <a:pt x="2478" y="1919"/>
                  </a:cubicBezTo>
                  <a:cubicBezTo>
                    <a:pt x="2495" y="1825"/>
                    <a:pt x="2514" y="1730"/>
                    <a:pt x="2529" y="1635"/>
                  </a:cubicBezTo>
                  <a:cubicBezTo>
                    <a:pt x="2544" y="1544"/>
                    <a:pt x="2573" y="1456"/>
                    <a:pt x="2609" y="1371"/>
                  </a:cubicBezTo>
                  <a:cubicBezTo>
                    <a:pt x="2616" y="1354"/>
                    <a:pt x="2625" y="1339"/>
                    <a:pt x="2633" y="1323"/>
                  </a:cubicBezTo>
                  <a:cubicBezTo>
                    <a:pt x="2627" y="1360"/>
                    <a:pt x="2612" y="1393"/>
                    <a:pt x="2602" y="1428"/>
                  </a:cubicBezTo>
                  <a:cubicBezTo>
                    <a:pt x="2567" y="1546"/>
                    <a:pt x="2542" y="1666"/>
                    <a:pt x="2521" y="1787"/>
                  </a:cubicBezTo>
                  <a:cubicBezTo>
                    <a:pt x="2503" y="1886"/>
                    <a:pt x="2489" y="1986"/>
                    <a:pt x="2473" y="2085"/>
                  </a:cubicBezTo>
                  <a:cubicBezTo>
                    <a:pt x="2469" y="2111"/>
                    <a:pt x="2464" y="2136"/>
                    <a:pt x="2457" y="2161"/>
                  </a:cubicBezTo>
                  <a:cubicBezTo>
                    <a:pt x="2479" y="2161"/>
                    <a:pt x="2479" y="2161"/>
                    <a:pt x="2479" y="2161"/>
                  </a:cubicBezTo>
                  <a:cubicBezTo>
                    <a:pt x="2485" y="2135"/>
                    <a:pt x="2490" y="2109"/>
                    <a:pt x="2495" y="2083"/>
                  </a:cubicBezTo>
                  <a:cubicBezTo>
                    <a:pt x="2497" y="2069"/>
                    <a:pt x="2502" y="2057"/>
                    <a:pt x="2506" y="2040"/>
                  </a:cubicBezTo>
                  <a:cubicBezTo>
                    <a:pt x="2516" y="2045"/>
                    <a:pt x="2523" y="2048"/>
                    <a:pt x="2529" y="2053"/>
                  </a:cubicBezTo>
                  <a:cubicBezTo>
                    <a:pt x="2596" y="2101"/>
                    <a:pt x="2669" y="2097"/>
                    <a:pt x="2742" y="2076"/>
                  </a:cubicBezTo>
                  <a:cubicBezTo>
                    <a:pt x="2781" y="2064"/>
                    <a:pt x="2818" y="2040"/>
                    <a:pt x="2853" y="2017"/>
                  </a:cubicBezTo>
                  <a:cubicBezTo>
                    <a:pt x="2878" y="2001"/>
                    <a:pt x="2897" y="1976"/>
                    <a:pt x="2919" y="1955"/>
                  </a:cubicBezTo>
                  <a:cubicBezTo>
                    <a:pt x="2891" y="1911"/>
                    <a:pt x="2844" y="1908"/>
                    <a:pt x="2801" y="1890"/>
                  </a:cubicBezTo>
                  <a:cubicBezTo>
                    <a:pt x="2874" y="1816"/>
                    <a:pt x="2911" y="1727"/>
                    <a:pt x="2937" y="1628"/>
                  </a:cubicBezTo>
                  <a:cubicBezTo>
                    <a:pt x="2930" y="1625"/>
                    <a:pt x="2923" y="1620"/>
                    <a:pt x="2916" y="1619"/>
                  </a:cubicBezTo>
                  <a:cubicBezTo>
                    <a:pt x="2824" y="1615"/>
                    <a:pt x="2739" y="1631"/>
                    <a:pt x="2666" y="1696"/>
                  </a:cubicBezTo>
                  <a:cubicBezTo>
                    <a:pt x="2621" y="1738"/>
                    <a:pt x="2574" y="1777"/>
                    <a:pt x="2539" y="1829"/>
                  </a:cubicBezTo>
                  <a:cubicBezTo>
                    <a:pt x="2555" y="1709"/>
                    <a:pt x="2601" y="1607"/>
                    <a:pt x="2709" y="1543"/>
                  </a:cubicBezTo>
                  <a:cubicBezTo>
                    <a:pt x="2766" y="1509"/>
                    <a:pt x="2824" y="1477"/>
                    <a:pt x="2889" y="1463"/>
                  </a:cubicBezTo>
                  <a:cubicBezTo>
                    <a:pt x="2969" y="1446"/>
                    <a:pt x="3051" y="1432"/>
                    <a:pt x="3136" y="1452"/>
                  </a:cubicBezTo>
                  <a:cubicBezTo>
                    <a:pt x="3111" y="1572"/>
                    <a:pt x="3197" y="1725"/>
                    <a:pt x="3381" y="1761"/>
                  </a:cubicBezTo>
                  <a:cubicBezTo>
                    <a:pt x="3415" y="1727"/>
                    <a:pt x="3407" y="1686"/>
                    <a:pt x="3397" y="1646"/>
                  </a:cubicBezTo>
                  <a:cubicBezTo>
                    <a:pt x="3390" y="1622"/>
                    <a:pt x="3379" y="1600"/>
                    <a:pt x="3370" y="1577"/>
                  </a:cubicBezTo>
                  <a:cubicBezTo>
                    <a:pt x="3436" y="1565"/>
                    <a:pt x="3498" y="1553"/>
                    <a:pt x="3563" y="1540"/>
                  </a:cubicBezTo>
                  <a:cubicBezTo>
                    <a:pt x="3561" y="1528"/>
                    <a:pt x="3563" y="1518"/>
                    <a:pt x="3559" y="1512"/>
                  </a:cubicBezTo>
                  <a:close/>
                  <a:moveTo>
                    <a:pt x="3423" y="797"/>
                  </a:moveTo>
                  <a:cubicBezTo>
                    <a:pt x="3443" y="804"/>
                    <a:pt x="3462" y="816"/>
                    <a:pt x="3470" y="842"/>
                  </a:cubicBezTo>
                  <a:cubicBezTo>
                    <a:pt x="3424" y="857"/>
                    <a:pt x="3382" y="868"/>
                    <a:pt x="3343" y="885"/>
                  </a:cubicBezTo>
                  <a:cubicBezTo>
                    <a:pt x="3310" y="900"/>
                    <a:pt x="3275" y="903"/>
                    <a:pt x="3241" y="903"/>
                  </a:cubicBezTo>
                  <a:cubicBezTo>
                    <a:pt x="3213" y="904"/>
                    <a:pt x="3188" y="894"/>
                    <a:pt x="3169" y="868"/>
                  </a:cubicBezTo>
                  <a:cubicBezTo>
                    <a:pt x="3199" y="864"/>
                    <a:pt x="3226" y="861"/>
                    <a:pt x="3253" y="858"/>
                  </a:cubicBezTo>
                  <a:cubicBezTo>
                    <a:pt x="3232" y="851"/>
                    <a:pt x="3211" y="850"/>
                    <a:pt x="3191" y="847"/>
                  </a:cubicBezTo>
                  <a:cubicBezTo>
                    <a:pt x="3171" y="844"/>
                    <a:pt x="3149" y="843"/>
                    <a:pt x="3140" y="817"/>
                  </a:cubicBezTo>
                  <a:cubicBezTo>
                    <a:pt x="3169" y="815"/>
                    <a:pt x="3197" y="814"/>
                    <a:pt x="3224" y="811"/>
                  </a:cubicBezTo>
                  <a:cubicBezTo>
                    <a:pt x="3253" y="807"/>
                    <a:pt x="3275" y="781"/>
                    <a:pt x="3307" y="789"/>
                  </a:cubicBezTo>
                  <a:cubicBezTo>
                    <a:pt x="3348" y="763"/>
                    <a:pt x="3386" y="784"/>
                    <a:pt x="3423" y="797"/>
                  </a:cubicBezTo>
                  <a:close/>
                  <a:moveTo>
                    <a:pt x="3269" y="582"/>
                  </a:moveTo>
                  <a:cubicBezTo>
                    <a:pt x="3321" y="570"/>
                    <a:pt x="3373" y="561"/>
                    <a:pt x="3425" y="534"/>
                  </a:cubicBezTo>
                  <a:cubicBezTo>
                    <a:pt x="3415" y="564"/>
                    <a:pt x="3406" y="594"/>
                    <a:pt x="3392" y="623"/>
                  </a:cubicBezTo>
                  <a:cubicBezTo>
                    <a:pt x="3367" y="675"/>
                    <a:pt x="3335" y="722"/>
                    <a:pt x="3288" y="757"/>
                  </a:cubicBezTo>
                  <a:cubicBezTo>
                    <a:pt x="3233" y="798"/>
                    <a:pt x="3195" y="800"/>
                    <a:pt x="3145" y="762"/>
                  </a:cubicBezTo>
                  <a:cubicBezTo>
                    <a:pt x="3184" y="737"/>
                    <a:pt x="3227" y="718"/>
                    <a:pt x="3256" y="679"/>
                  </a:cubicBezTo>
                  <a:cubicBezTo>
                    <a:pt x="3214" y="697"/>
                    <a:pt x="3177" y="727"/>
                    <a:pt x="3130" y="734"/>
                  </a:cubicBezTo>
                  <a:cubicBezTo>
                    <a:pt x="3128" y="728"/>
                    <a:pt x="3126" y="725"/>
                    <a:pt x="3126" y="723"/>
                  </a:cubicBezTo>
                  <a:cubicBezTo>
                    <a:pt x="3126" y="720"/>
                    <a:pt x="3126" y="717"/>
                    <a:pt x="3126" y="715"/>
                  </a:cubicBezTo>
                  <a:cubicBezTo>
                    <a:pt x="3149" y="643"/>
                    <a:pt x="3196" y="598"/>
                    <a:pt x="3269" y="582"/>
                  </a:cubicBezTo>
                  <a:close/>
                  <a:moveTo>
                    <a:pt x="3017" y="647"/>
                  </a:moveTo>
                  <a:cubicBezTo>
                    <a:pt x="3020" y="579"/>
                    <a:pt x="3041" y="516"/>
                    <a:pt x="3079" y="459"/>
                  </a:cubicBezTo>
                  <a:cubicBezTo>
                    <a:pt x="3084" y="452"/>
                    <a:pt x="3093" y="447"/>
                    <a:pt x="3097" y="444"/>
                  </a:cubicBezTo>
                  <a:cubicBezTo>
                    <a:pt x="3114" y="474"/>
                    <a:pt x="3129" y="503"/>
                    <a:pt x="3146" y="531"/>
                  </a:cubicBezTo>
                  <a:cubicBezTo>
                    <a:pt x="3161" y="555"/>
                    <a:pt x="3170" y="581"/>
                    <a:pt x="3166" y="605"/>
                  </a:cubicBezTo>
                  <a:cubicBezTo>
                    <a:pt x="3144" y="628"/>
                    <a:pt x="3125" y="648"/>
                    <a:pt x="3103" y="671"/>
                  </a:cubicBezTo>
                  <a:cubicBezTo>
                    <a:pt x="3099" y="640"/>
                    <a:pt x="3095" y="613"/>
                    <a:pt x="3091" y="586"/>
                  </a:cubicBezTo>
                  <a:cubicBezTo>
                    <a:pt x="3081" y="628"/>
                    <a:pt x="3090" y="672"/>
                    <a:pt x="3063" y="709"/>
                  </a:cubicBezTo>
                  <a:cubicBezTo>
                    <a:pt x="3027" y="695"/>
                    <a:pt x="3015" y="680"/>
                    <a:pt x="3017" y="647"/>
                  </a:cubicBezTo>
                  <a:close/>
                  <a:moveTo>
                    <a:pt x="3008" y="836"/>
                  </a:moveTo>
                  <a:cubicBezTo>
                    <a:pt x="2931" y="931"/>
                    <a:pt x="2890" y="969"/>
                    <a:pt x="2854" y="980"/>
                  </a:cubicBezTo>
                  <a:cubicBezTo>
                    <a:pt x="2896" y="917"/>
                    <a:pt x="2948" y="873"/>
                    <a:pt x="3008" y="836"/>
                  </a:cubicBezTo>
                  <a:close/>
                  <a:moveTo>
                    <a:pt x="2903" y="994"/>
                  </a:moveTo>
                  <a:cubicBezTo>
                    <a:pt x="2923" y="990"/>
                    <a:pt x="2943" y="986"/>
                    <a:pt x="2962" y="988"/>
                  </a:cubicBezTo>
                  <a:cubicBezTo>
                    <a:pt x="3008" y="993"/>
                    <a:pt x="3052" y="1005"/>
                    <a:pt x="3086" y="1041"/>
                  </a:cubicBezTo>
                  <a:cubicBezTo>
                    <a:pt x="3040" y="1135"/>
                    <a:pt x="2858" y="1187"/>
                    <a:pt x="2806" y="1123"/>
                  </a:cubicBezTo>
                  <a:cubicBezTo>
                    <a:pt x="2849" y="1079"/>
                    <a:pt x="2910" y="1074"/>
                    <a:pt x="2969" y="1051"/>
                  </a:cubicBezTo>
                  <a:cubicBezTo>
                    <a:pt x="2909" y="1043"/>
                    <a:pt x="2862" y="1071"/>
                    <a:pt x="2810" y="1085"/>
                  </a:cubicBezTo>
                  <a:cubicBezTo>
                    <a:pt x="2822" y="1029"/>
                    <a:pt x="2856" y="1003"/>
                    <a:pt x="2903" y="994"/>
                  </a:cubicBezTo>
                  <a:close/>
                  <a:moveTo>
                    <a:pt x="2653" y="927"/>
                  </a:moveTo>
                  <a:cubicBezTo>
                    <a:pt x="2630" y="829"/>
                    <a:pt x="2654" y="739"/>
                    <a:pt x="2722" y="660"/>
                  </a:cubicBezTo>
                  <a:cubicBezTo>
                    <a:pt x="2818" y="733"/>
                    <a:pt x="2852" y="877"/>
                    <a:pt x="2819" y="981"/>
                  </a:cubicBezTo>
                  <a:cubicBezTo>
                    <a:pt x="2811" y="1006"/>
                    <a:pt x="2796" y="1030"/>
                    <a:pt x="2765" y="1044"/>
                  </a:cubicBezTo>
                  <a:cubicBezTo>
                    <a:pt x="2758" y="995"/>
                    <a:pt x="2751" y="950"/>
                    <a:pt x="2744" y="904"/>
                  </a:cubicBezTo>
                  <a:cubicBezTo>
                    <a:pt x="2741" y="905"/>
                    <a:pt x="2738" y="905"/>
                    <a:pt x="2735" y="905"/>
                  </a:cubicBezTo>
                  <a:cubicBezTo>
                    <a:pt x="2736" y="951"/>
                    <a:pt x="2736" y="998"/>
                    <a:pt x="2736" y="1045"/>
                  </a:cubicBezTo>
                  <a:cubicBezTo>
                    <a:pt x="2701" y="1037"/>
                    <a:pt x="2671" y="1002"/>
                    <a:pt x="2653" y="927"/>
                  </a:cubicBezTo>
                  <a:close/>
                  <a:moveTo>
                    <a:pt x="1757" y="1111"/>
                  </a:moveTo>
                  <a:cubicBezTo>
                    <a:pt x="1842" y="1110"/>
                    <a:pt x="1959" y="1221"/>
                    <a:pt x="1959" y="1300"/>
                  </a:cubicBezTo>
                  <a:cubicBezTo>
                    <a:pt x="1925" y="1266"/>
                    <a:pt x="1889" y="1231"/>
                    <a:pt x="1853" y="1196"/>
                  </a:cubicBezTo>
                  <a:cubicBezTo>
                    <a:pt x="1851" y="1197"/>
                    <a:pt x="1849" y="1199"/>
                    <a:pt x="1847" y="1201"/>
                  </a:cubicBezTo>
                  <a:cubicBezTo>
                    <a:pt x="1877" y="1248"/>
                    <a:pt x="1928" y="1279"/>
                    <a:pt x="1947" y="1335"/>
                  </a:cubicBezTo>
                  <a:cubicBezTo>
                    <a:pt x="1817" y="1329"/>
                    <a:pt x="1758" y="1226"/>
                    <a:pt x="1757" y="1111"/>
                  </a:cubicBezTo>
                  <a:close/>
                  <a:moveTo>
                    <a:pt x="1726" y="1455"/>
                  </a:moveTo>
                  <a:cubicBezTo>
                    <a:pt x="1671" y="1452"/>
                    <a:pt x="1615" y="1441"/>
                    <a:pt x="1573" y="1394"/>
                  </a:cubicBezTo>
                  <a:cubicBezTo>
                    <a:pt x="1668" y="1346"/>
                    <a:pt x="1764" y="1333"/>
                    <a:pt x="1865" y="1346"/>
                  </a:cubicBezTo>
                  <a:cubicBezTo>
                    <a:pt x="1883" y="1348"/>
                    <a:pt x="1889" y="1361"/>
                    <a:pt x="1894" y="1378"/>
                  </a:cubicBezTo>
                  <a:cubicBezTo>
                    <a:pt x="1835" y="1382"/>
                    <a:pt x="1780" y="1386"/>
                    <a:pt x="1724" y="1389"/>
                  </a:cubicBezTo>
                  <a:cubicBezTo>
                    <a:pt x="1724" y="1392"/>
                    <a:pt x="1724" y="1394"/>
                    <a:pt x="1724" y="1397"/>
                  </a:cubicBezTo>
                  <a:cubicBezTo>
                    <a:pt x="1779" y="1400"/>
                    <a:pt x="1834" y="1403"/>
                    <a:pt x="1898" y="1407"/>
                  </a:cubicBezTo>
                  <a:cubicBezTo>
                    <a:pt x="1842" y="1456"/>
                    <a:pt x="1783" y="1458"/>
                    <a:pt x="1726" y="1455"/>
                  </a:cubicBezTo>
                  <a:close/>
                  <a:moveTo>
                    <a:pt x="1968" y="1560"/>
                  </a:moveTo>
                  <a:cubicBezTo>
                    <a:pt x="1916" y="1644"/>
                    <a:pt x="1838" y="1685"/>
                    <a:pt x="1741" y="1700"/>
                  </a:cubicBezTo>
                  <a:cubicBezTo>
                    <a:pt x="1751" y="1630"/>
                    <a:pt x="1804" y="1525"/>
                    <a:pt x="1855" y="1487"/>
                  </a:cubicBezTo>
                  <a:cubicBezTo>
                    <a:pt x="1880" y="1468"/>
                    <a:pt x="1908" y="1440"/>
                    <a:pt x="1951" y="1458"/>
                  </a:cubicBezTo>
                  <a:cubicBezTo>
                    <a:pt x="1934" y="1499"/>
                    <a:pt x="1900" y="1526"/>
                    <a:pt x="1881" y="1562"/>
                  </a:cubicBezTo>
                  <a:cubicBezTo>
                    <a:pt x="1922" y="1546"/>
                    <a:pt x="1940" y="1505"/>
                    <a:pt x="1973" y="1478"/>
                  </a:cubicBezTo>
                  <a:cubicBezTo>
                    <a:pt x="1983" y="1507"/>
                    <a:pt x="1983" y="1535"/>
                    <a:pt x="1968" y="1560"/>
                  </a:cubicBezTo>
                  <a:close/>
                  <a:moveTo>
                    <a:pt x="2205" y="1513"/>
                  </a:moveTo>
                  <a:cubicBezTo>
                    <a:pt x="2162" y="1479"/>
                    <a:pt x="2114" y="1453"/>
                    <a:pt x="2062" y="1420"/>
                  </a:cubicBezTo>
                  <a:cubicBezTo>
                    <a:pt x="2161" y="1446"/>
                    <a:pt x="2313" y="1557"/>
                    <a:pt x="2325" y="1625"/>
                  </a:cubicBezTo>
                  <a:cubicBezTo>
                    <a:pt x="2286" y="1588"/>
                    <a:pt x="2248" y="1547"/>
                    <a:pt x="2205" y="1513"/>
                  </a:cubicBezTo>
                  <a:close/>
                  <a:moveTo>
                    <a:pt x="2322" y="1740"/>
                  </a:moveTo>
                  <a:cubicBezTo>
                    <a:pt x="2291" y="1787"/>
                    <a:pt x="2255" y="1810"/>
                    <a:pt x="2208" y="1812"/>
                  </a:cubicBezTo>
                  <a:cubicBezTo>
                    <a:pt x="2136" y="1815"/>
                    <a:pt x="2080" y="1778"/>
                    <a:pt x="2026" y="1735"/>
                  </a:cubicBezTo>
                  <a:cubicBezTo>
                    <a:pt x="2100" y="1657"/>
                    <a:pt x="2240" y="1624"/>
                    <a:pt x="2304" y="1669"/>
                  </a:cubicBezTo>
                  <a:cubicBezTo>
                    <a:pt x="2311" y="1682"/>
                    <a:pt x="2318" y="1696"/>
                    <a:pt x="2326" y="1711"/>
                  </a:cubicBezTo>
                  <a:cubicBezTo>
                    <a:pt x="2273" y="1732"/>
                    <a:pt x="2220" y="1726"/>
                    <a:pt x="2164" y="1734"/>
                  </a:cubicBezTo>
                  <a:cubicBezTo>
                    <a:pt x="2208" y="1750"/>
                    <a:pt x="2261" y="1752"/>
                    <a:pt x="2322" y="1740"/>
                  </a:cubicBezTo>
                  <a:close/>
                  <a:moveTo>
                    <a:pt x="2419" y="1625"/>
                  </a:moveTo>
                  <a:cubicBezTo>
                    <a:pt x="2415" y="1564"/>
                    <a:pt x="2411" y="1504"/>
                    <a:pt x="2407" y="1444"/>
                  </a:cubicBezTo>
                  <a:cubicBezTo>
                    <a:pt x="2387" y="1509"/>
                    <a:pt x="2408" y="1577"/>
                    <a:pt x="2386" y="1647"/>
                  </a:cubicBezTo>
                  <a:cubicBezTo>
                    <a:pt x="2299" y="1561"/>
                    <a:pt x="2325" y="1355"/>
                    <a:pt x="2413" y="1285"/>
                  </a:cubicBezTo>
                  <a:cubicBezTo>
                    <a:pt x="2417" y="1290"/>
                    <a:pt x="2422" y="1295"/>
                    <a:pt x="2426" y="1301"/>
                  </a:cubicBezTo>
                  <a:cubicBezTo>
                    <a:pt x="2432" y="1310"/>
                    <a:pt x="2437" y="1320"/>
                    <a:pt x="2442" y="1330"/>
                  </a:cubicBezTo>
                  <a:cubicBezTo>
                    <a:pt x="2483" y="1417"/>
                    <a:pt x="2481" y="1506"/>
                    <a:pt x="2450" y="1595"/>
                  </a:cubicBezTo>
                  <a:cubicBezTo>
                    <a:pt x="2446" y="1607"/>
                    <a:pt x="2435" y="1617"/>
                    <a:pt x="2426" y="1629"/>
                  </a:cubicBezTo>
                  <a:cubicBezTo>
                    <a:pt x="2424" y="1627"/>
                    <a:pt x="2422" y="1626"/>
                    <a:pt x="2419" y="1625"/>
                  </a:cubicBezTo>
                  <a:close/>
                  <a:moveTo>
                    <a:pt x="2889" y="1952"/>
                  </a:moveTo>
                  <a:cubicBezTo>
                    <a:pt x="2863" y="1991"/>
                    <a:pt x="2825" y="2018"/>
                    <a:pt x="2769" y="2043"/>
                  </a:cubicBezTo>
                  <a:cubicBezTo>
                    <a:pt x="2733" y="2058"/>
                    <a:pt x="2697" y="2072"/>
                    <a:pt x="2656" y="2066"/>
                  </a:cubicBezTo>
                  <a:cubicBezTo>
                    <a:pt x="2624" y="2062"/>
                    <a:pt x="2611" y="2052"/>
                    <a:pt x="2597" y="2024"/>
                  </a:cubicBezTo>
                  <a:cubicBezTo>
                    <a:pt x="2651" y="1999"/>
                    <a:pt x="2719" y="2019"/>
                    <a:pt x="2775" y="1970"/>
                  </a:cubicBezTo>
                  <a:cubicBezTo>
                    <a:pt x="2749" y="1975"/>
                    <a:pt x="2732" y="1979"/>
                    <a:pt x="2712" y="1982"/>
                  </a:cubicBezTo>
                  <a:cubicBezTo>
                    <a:pt x="2764" y="1909"/>
                    <a:pt x="2818" y="1900"/>
                    <a:pt x="2889" y="1952"/>
                  </a:cubicBezTo>
                  <a:close/>
                  <a:moveTo>
                    <a:pt x="2564" y="1898"/>
                  </a:moveTo>
                  <a:cubicBezTo>
                    <a:pt x="2569" y="1845"/>
                    <a:pt x="2586" y="1798"/>
                    <a:pt x="2625" y="1760"/>
                  </a:cubicBezTo>
                  <a:cubicBezTo>
                    <a:pt x="2641" y="1743"/>
                    <a:pt x="2661" y="1729"/>
                    <a:pt x="2678" y="1712"/>
                  </a:cubicBezTo>
                  <a:cubicBezTo>
                    <a:pt x="2743" y="1650"/>
                    <a:pt x="2824" y="1638"/>
                    <a:pt x="2913" y="1638"/>
                  </a:cubicBezTo>
                  <a:cubicBezTo>
                    <a:pt x="2904" y="1670"/>
                    <a:pt x="2897" y="1700"/>
                    <a:pt x="2885" y="1728"/>
                  </a:cubicBezTo>
                  <a:cubicBezTo>
                    <a:pt x="2844" y="1831"/>
                    <a:pt x="2770" y="1906"/>
                    <a:pt x="2672" y="1955"/>
                  </a:cubicBezTo>
                  <a:cubicBezTo>
                    <a:pt x="2649" y="1967"/>
                    <a:pt x="2621" y="1967"/>
                    <a:pt x="2596" y="1944"/>
                  </a:cubicBezTo>
                  <a:cubicBezTo>
                    <a:pt x="2637" y="1887"/>
                    <a:pt x="2677" y="1830"/>
                    <a:pt x="2737" y="1776"/>
                  </a:cubicBezTo>
                  <a:cubicBezTo>
                    <a:pt x="2719" y="1784"/>
                    <a:pt x="2708" y="1785"/>
                    <a:pt x="2702" y="1791"/>
                  </a:cubicBezTo>
                  <a:cubicBezTo>
                    <a:pt x="2658" y="1834"/>
                    <a:pt x="2616" y="1877"/>
                    <a:pt x="2569" y="1924"/>
                  </a:cubicBezTo>
                  <a:cubicBezTo>
                    <a:pt x="2567" y="1914"/>
                    <a:pt x="2564" y="1906"/>
                    <a:pt x="2564" y="1898"/>
                  </a:cubicBezTo>
                  <a:close/>
                  <a:moveTo>
                    <a:pt x="2715" y="1511"/>
                  </a:moveTo>
                  <a:cubicBezTo>
                    <a:pt x="2755" y="1476"/>
                    <a:pt x="2822" y="1447"/>
                    <a:pt x="2868" y="1443"/>
                  </a:cubicBezTo>
                  <a:cubicBezTo>
                    <a:pt x="2814" y="1467"/>
                    <a:pt x="2765" y="1489"/>
                    <a:pt x="2715" y="1511"/>
                  </a:cubicBezTo>
                  <a:close/>
                  <a:moveTo>
                    <a:pt x="3071" y="1377"/>
                  </a:moveTo>
                  <a:cubicBezTo>
                    <a:pt x="3096" y="1332"/>
                    <a:pt x="3148" y="1310"/>
                    <a:pt x="3162" y="1261"/>
                  </a:cubicBezTo>
                  <a:cubicBezTo>
                    <a:pt x="3129" y="1288"/>
                    <a:pt x="3095" y="1315"/>
                    <a:pt x="3057" y="1345"/>
                  </a:cubicBezTo>
                  <a:cubicBezTo>
                    <a:pt x="3049" y="1311"/>
                    <a:pt x="3058" y="1290"/>
                    <a:pt x="3072" y="1270"/>
                  </a:cubicBezTo>
                  <a:cubicBezTo>
                    <a:pt x="3103" y="1230"/>
                    <a:pt x="3143" y="1204"/>
                    <a:pt x="3189" y="1184"/>
                  </a:cubicBezTo>
                  <a:cubicBezTo>
                    <a:pt x="3222" y="1169"/>
                    <a:pt x="3256" y="1159"/>
                    <a:pt x="3297" y="1166"/>
                  </a:cubicBezTo>
                  <a:cubicBezTo>
                    <a:pt x="3287" y="1196"/>
                    <a:pt x="3280" y="1224"/>
                    <a:pt x="3269" y="1250"/>
                  </a:cubicBezTo>
                  <a:cubicBezTo>
                    <a:pt x="3248" y="1302"/>
                    <a:pt x="3212" y="1343"/>
                    <a:pt x="3164" y="1372"/>
                  </a:cubicBezTo>
                  <a:cubicBezTo>
                    <a:pt x="3136" y="1388"/>
                    <a:pt x="3106" y="1397"/>
                    <a:pt x="3071" y="1377"/>
                  </a:cubicBezTo>
                  <a:close/>
                  <a:moveTo>
                    <a:pt x="3378" y="1738"/>
                  </a:moveTo>
                  <a:cubicBezTo>
                    <a:pt x="3301" y="1724"/>
                    <a:pt x="3241" y="1688"/>
                    <a:pt x="3197" y="1628"/>
                  </a:cubicBezTo>
                  <a:cubicBezTo>
                    <a:pt x="3176" y="1599"/>
                    <a:pt x="3160" y="1566"/>
                    <a:pt x="3174" y="1524"/>
                  </a:cubicBezTo>
                  <a:cubicBezTo>
                    <a:pt x="3219" y="1563"/>
                    <a:pt x="3251" y="1612"/>
                    <a:pt x="3305" y="1636"/>
                  </a:cubicBezTo>
                  <a:cubicBezTo>
                    <a:pt x="3280" y="1605"/>
                    <a:pt x="3255" y="1574"/>
                    <a:pt x="3225" y="1537"/>
                  </a:cubicBezTo>
                  <a:cubicBezTo>
                    <a:pt x="3266" y="1551"/>
                    <a:pt x="3300" y="1562"/>
                    <a:pt x="3334" y="1574"/>
                  </a:cubicBezTo>
                  <a:cubicBezTo>
                    <a:pt x="3337" y="1575"/>
                    <a:pt x="3340" y="1580"/>
                    <a:pt x="3342" y="1583"/>
                  </a:cubicBezTo>
                  <a:cubicBezTo>
                    <a:pt x="3372" y="1628"/>
                    <a:pt x="3391" y="1677"/>
                    <a:pt x="3378" y="1738"/>
                  </a:cubicBezTo>
                  <a:close/>
                  <a:moveTo>
                    <a:pt x="3366" y="1550"/>
                  </a:moveTo>
                  <a:cubicBezTo>
                    <a:pt x="3309" y="1547"/>
                    <a:pt x="3259" y="1533"/>
                    <a:pt x="3229" y="1472"/>
                  </a:cubicBezTo>
                  <a:cubicBezTo>
                    <a:pt x="3249" y="1469"/>
                    <a:pt x="3264" y="1466"/>
                    <a:pt x="3279" y="1465"/>
                  </a:cubicBezTo>
                  <a:cubicBezTo>
                    <a:pt x="3294" y="1465"/>
                    <a:pt x="3309" y="1469"/>
                    <a:pt x="3325" y="1471"/>
                  </a:cubicBezTo>
                  <a:cubicBezTo>
                    <a:pt x="3338" y="1472"/>
                    <a:pt x="3352" y="1473"/>
                    <a:pt x="3365" y="1475"/>
                  </a:cubicBezTo>
                  <a:cubicBezTo>
                    <a:pt x="3323" y="1444"/>
                    <a:pt x="3275" y="1442"/>
                    <a:pt x="3225" y="1442"/>
                  </a:cubicBezTo>
                  <a:cubicBezTo>
                    <a:pt x="3240" y="1410"/>
                    <a:pt x="3265" y="1402"/>
                    <a:pt x="3291" y="1399"/>
                  </a:cubicBezTo>
                  <a:cubicBezTo>
                    <a:pt x="3351" y="1393"/>
                    <a:pt x="3408" y="1395"/>
                    <a:pt x="3457" y="1438"/>
                  </a:cubicBezTo>
                  <a:cubicBezTo>
                    <a:pt x="3485" y="1462"/>
                    <a:pt x="3518" y="1481"/>
                    <a:pt x="3541" y="1523"/>
                  </a:cubicBezTo>
                  <a:cubicBezTo>
                    <a:pt x="3479" y="1528"/>
                    <a:pt x="3426" y="1554"/>
                    <a:pt x="3366" y="1550"/>
                  </a:cubicBezTo>
                  <a:close/>
                  <a:moveTo>
                    <a:pt x="18" y="867"/>
                  </a:moveTo>
                  <a:cubicBezTo>
                    <a:pt x="12" y="863"/>
                    <a:pt x="6" y="858"/>
                    <a:pt x="0" y="854"/>
                  </a:cubicBezTo>
                  <a:cubicBezTo>
                    <a:pt x="0" y="878"/>
                    <a:pt x="0" y="878"/>
                    <a:pt x="0" y="878"/>
                  </a:cubicBezTo>
                  <a:cubicBezTo>
                    <a:pt x="15" y="891"/>
                    <a:pt x="29" y="905"/>
                    <a:pt x="42" y="921"/>
                  </a:cubicBezTo>
                  <a:cubicBezTo>
                    <a:pt x="59" y="944"/>
                    <a:pt x="73" y="970"/>
                    <a:pt x="90" y="996"/>
                  </a:cubicBezTo>
                  <a:cubicBezTo>
                    <a:pt x="59" y="1011"/>
                    <a:pt x="29" y="1012"/>
                    <a:pt x="0" y="1009"/>
                  </a:cubicBezTo>
                  <a:cubicBezTo>
                    <a:pt x="0" y="1031"/>
                    <a:pt x="0" y="1031"/>
                    <a:pt x="0" y="1031"/>
                  </a:cubicBezTo>
                  <a:cubicBezTo>
                    <a:pt x="38" y="1033"/>
                    <a:pt x="77" y="1028"/>
                    <a:pt x="117" y="1012"/>
                  </a:cubicBezTo>
                  <a:cubicBezTo>
                    <a:pt x="93" y="956"/>
                    <a:pt x="66" y="905"/>
                    <a:pt x="18" y="867"/>
                  </a:cubicBezTo>
                  <a:close/>
                  <a:moveTo>
                    <a:pt x="55" y="580"/>
                  </a:moveTo>
                  <a:cubicBezTo>
                    <a:pt x="58" y="556"/>
                    <a:pt x="63" y="531"/>
                    <a:pt x="63" y="506"/>
                  </a:cubicBezTo>
                  <a:cubicBezTo>
                    <a:pt x="63" y="465"/>
                    <a:pt x="60" y="423"/>
                    <a:pt x="19" y="399"/>
                  </a:cubicBezTo>
                  <a:cubicBezTo>
                    <a:pt x="12" y="402"/>
                    <a:pt x="6" y="406"/>
                    <a:pt x="0" y="409"/>
                  </a:cubicBezTo>
                  <a:cubicBezTo>
                    <a:pt x="0" y="434"/>
                    <a:pt x="0" y="434"/>
                    <a:pt x="0" y="434"/>
                  </a:cubicBezTo>
                  <a:cubicBezTo>
                    <a:pt x="7" y="430"/>
                    <a:pt x="14" y="426"/>
                    <a:pt x="22" y="422"/>
                  </a:cubicBezTo>
                  <a:cubicBezTo>
                    <a:pt x="50" y="478"/>
                    <a:pt x="45" y="530"/>
                    <a:pt x="27" y="581"/>
                  </a:cubicBezTo>
                  <a:cubicBezTo>
                    <a:pt x="26" y="585"/>
                    <a:pt x="24" y="590"/>
                    <a:pt x="21" y="592"/>
                  </a:cubicBezTo>
                  <a:cubicBezTo>
                    <a:pt x="14" y="597"/>
                    <a:pt x="7" y="602"/>
                    <a:pt x="0" y="607"/>
                  </a:cubicBezTo>
                  <a:cubicBezTo>
                    <a:pt x="0" y="634"/>
                    <a:pt x="0" y="634"/>
                    <a:pt x="0" y="634"/>
                  </a:cubicBezTo>
                  <a:cubicBezTo>
                    <a:pt x="17" y="622"/>
                    <a:pt x="37" y="614"/>
                    <a:pt x="59" y="607"/>
                  </a:cubicBezTo>
                  <a:cubicBezTo>
                    <a:pt x="116" y="588"/>
                    <a:pt x="173" y="599"/>
                    <a:pt x="234" y="589"/>
                  </a:cubicBezTo>
                  <a:cubicBezTo>
                    <a:pt x="223" y="635"/>
                    <a:pt x="196" y="662"/>
                    <a:pt x="175" y="692"/>
                  </a:cubicBezTo>
                  <a:cubicBezTo>
                    <a:pt x="139" y="746"/>
                    <a:pt x="84" y="763"/>
                    <a:pt x="25" y="772"/>
                  </a:cubicBezTo>
                  <a:cubicBezTo>
                    <a:pt x="16" y="773"/>
                    <a:pt x="8" y="774"/>
                    <a:pt x="0" y="774"/>
                  </a:cubicBezTo>
                  <a:cubicBezTo>
                    <a:pt x="0" y="796"/>
                    <a:pt x="0" y="796"/>
                    <a:pt x="0" y="796"/>
                  </a:cubicBezTo>
                  <a:cubicBezTo>
                    <a:pt x="8" y="795"/>
                    <a:pt x="17" y="794"/>
                    <a:pt x="26" y="792"/>
                  </a:cubicBezTo>
                  <a:cubicBezTo>
                    <a:pt x="71" y="783"/>
                    <a:pt x="119" y="776"/>
                    <a:pt x="155" y="746"/>
                  </a:cubicBezTo>
                  <a:cubicBezTo>
                    <a:pt x="202" y="706"/>
                    <a:pt x="237" y="655"/>
                    <a:pt x="255" y="594"/>
                  </a:cubicBezTo>
                  <a:cubicBezTo>
                    <a:pt x="257" y="587"/>
                    <a:pt x="253" y="579"/>
                    <a:pt x="251" y="566"/>
                  </a:cubicBezTo>
                  <a:cubicBezTo>
                    <a:pt x="186" y="571"/>
                    <a:pt x="122" y="575"/>
                    <a:pt x="55" y="580"/>
                  </a:cubicBezTo>
                  <a:close/>
                  <a:moveTo>
                    <a:pt x="3740" y="24"/>
                  </a:moveTo>
                  <a:cubicBezTo>
                    <a:pt x="3734" y="17"/>
                    <a:pt x="3730" y="9"/>
                    <a:pt x="3724" y="0"/>
                  </a:cubicBezTo>
                  <a:cubicBezTo>
                    <a:pt x="3693" y="0"/>
                    <a:pt x="3693" y="0"/>
                    <a:pt x="3693" y="0"/>
                  </a:cubicBezTo>
                  <a:cubicBezTo>
                    <a:pt x="3705" y="14"/>
                    <a:pt x="3716" y="28"/>
                    <a:pt x="3728" y="42"/>
                  </a:cubicBezTo>
                  <a:cubicBezTo>
                    <a:pt x="3773" y="97"/>
                    <a:pt x="3810" y="157"/>
                    <a:pt x="3840" y="221"/>
                  </a:cubicBezTo>
                  <a:cubicBezTo>
                    <a:pt x="3840" y="174"/>
                    <a:pt x="3840" y="174"/>
                    <a:pt x="3840" y="174"/>
                  </a:cubicBezTo>
                  <a:cubicBezTo>
                    <a:pt x="3812" y="122"/>
                    <a:pt x="3779" y="72"/>
                    <a:pt x="3740" y="24"/>
                  </a:cubicBezTo>
                  <a:close/>
                </a:path>
              </a:pathLst>
            </a:custGeom>
            <a:grpFill/>
            <a:ln>
              <a:noFill/>
            </a:ln>
          </p:spPr>
        </p:sp>
        <p:sp>
          <p:nvSpPr>
            <p:cNvPr id="11" name="Freeform 9">
              <a:extLst>
                <a:ext uri="{FF2B5EF4-FFF2-40B4-BE49-F238E27FC236}">
                  <a16:creationId xmlns:a16="http://schemas.microsoft.com/office/drawing/2014/main" id="{2AE5FC9C-0D68-4805-83D9-4A4C9CAFDB74}"/>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0" y="-2313"/>
              <a:ext cx="12191768" cy="6864081"/>
            </a:xfrm>
            <a:custGeom>
              <a:avLst/>
              <a:gdLst/>
              <a:ahLst/>
              <a:cxnLst/>
              <a:rect l="0" t="0" r="r" b="b"/>
              <a:pathLst>
                <a:path w="3840" h="2161">
                  <a:moveTo>
                    <a:pt x="3767" y="2161"/>
                  </a:moveTo>
                  <a:cubicBezTo>
                    <a:pt x="3792" y="2161"/>
                    <a:pt x="3792" y="2161"/>
                    <a:pt x="3792" y="2161"/>
                  </a:cubicBezTo>
                  <a:cubicBezTo>
                    <a:pt x="3801" y="2150"/>
                    <a:pt x="3810" y="2139"/>
                    <a:pt x="3819" y="2129"/>
                  </a:cubicBezTo>
                  <a:cubicBezTo>
                    <a:pt x="3826" y="2122"/>
                    <a:pt x="3833" y="2116"/>
                    <a:pt x="3840" y="2109"/>
                  </a:cubicBezTo>
                  <a:cubicBezTo>
                    <a:pt x="3840" y="2086"/>
                    <a:pt x="3840" y="2086"/>
                    <a:pt x="3840" y="2086"/>
                  </a:cubicBezTo>
                  <a:cubicBezTo>
                    <a:pt x="3813" y="2108"/>
                    <a:pt x="3789" y="2134"/>
                    <a:pt x="3767" y="2161"/>
                  </a:cubicBezTo>
                  <a:close/>
                  <a:moveTo>
                    <a:pt x="2102" y="2102"/>
                  </a:moveTo>
                  <a:cubicBezTo>
                    <a:pt x="2066" y="2113"/>
                    <a:pt x="2034" y="2138"/>
                    <a:pt x="1997" y="2160"/>
                  </a:cubicBezTo>
                  <a:cubicBezTo>
                    <a:pt x="1986" y="2061"/>
                    <a:pt x="1945" y="1974"/>
                    <a:pt x="1884" y="1890"/>
                  </a:cubicBezTo>
                  <a:cubicBezTo>
                    <a:pt x="1880" y="1898"/>
                    <a:pt x="1875" y="1903"/>
                    <a:pt x="1876" y="1907"/>
                  </a:cubicBezTo>
                  <a:cubicBezTo>
                    <a:pt x="1878" y="1959"/>
                    <a:pt x="1853" y="2002"/>
                    <a:pt x="1834" y="2046"/>
                  </a:cubicBezTo>
                  <a:cubicBezTo>
                    <a:pt x="1817" y="2083"/>
                    <a:pt x="1797" y="2118"/>
                    <a:pt x="1779" y="2154"/>
                  </a:cubicBezTo>
                  <a:cubicBezTo>
                    <a:pt x="1751" y="2147"/>
                    <a:pt x="1721" y="2139"/>
                    <a:pt x="1690" y="2130"/>
                  </a:cubicBezTo>
                  <a:cubicBezTo>
                    <a:pt x="1660" y="2122"/>
                    <a:pt x="1630" y="2111"/>
                    <a:pt x="1598" y="2101"/>
                  </a:cubicBezTo>
                  <a:cubicBezTo>
                    <a:pt x="1591" y="2122"/>
                    <a:pt x="1589" y="2141"/>
                    <a:pt x="1591" y="2161"/>
                  </a:cubicBezTo>
                  <a:cubicBezTo>
                    <a:pt x="1612" y="2161"/>
                    <a:pt x="1612" y="2161"/>
                    <a:pt x="1612" y="2161"/>
                  </a:cubicBezTo>
                  <a:cubicBezTo>
                    <a:pt x="1612" y="2160"/>
                    <a:pt x="1612" y="2160"/>
                    <a:pt x="1612" y="2160"/>
                  </a:cubicBezTo>
                  <a:cubicBezTo>
                    <a:pt x="1610" y="2151"/>
                    <a:pt x="1612" y="2142"/>
                    <a:pt x="1612" y="2136"/>
                  </a:cubicBezTo>
                  <a:cubicBezTo>
                    <a:pt x="1646" y="2144"/>
                    <a:pt x="1678" y="2152"/>
                    <a:pt x="1710" y="2157"/>
                  </a:cubicBezTo>
                  <a:cubicBezTo>
                    <a:pt x="1715" y="2158"/>
                    <a:pt x="1720" y="2159"/>
                    <a:pt x="1725" y="2161"/>
                  </a:cubicBezTo>
                  <a:cubicBezTo>
                    <a:pt x="1807" y="2161"/>
                    <a:pt x="1807" y="2161"/>
                    <a:pt x="1807" y="2161"/>
                  </a:cubicBezTo>
                  <a:cubicBezTo>
                    <a:pt x="1811" y="2140"/>
                    <a:pt x="1819" y="2120"/>
                    <a:pt x="1830" y="2099"/>
                  </a:cubicBezTo>
                  <a:cubicBezTo>
                    <a:pt x="1855" y="2052"/>
                    <a:pt x="1883" y="2007"/>
                    <a:pt x="1898" y="1950"/>
                  </a:cubicBezTo>
                  <a:cubicBezTo>
                    <a:pt x="1913" y="1978"/>
                    <a:pt x="1930" y="2005"/>
                    <a:pt x="1942" y="2034"/>
                  </a:cubicBezTo>
                  <a:cubicBezTo>
                    <a:pt x="1959" y="2075"/>
                    <a:pt x="1971" y="2117"/>
                    <a:pt x="1974" y="2161"/>
                  </a:cubicBezTo>
                  <a:cubicBezTo>
                    <a:pt x="2037" y="2161"/>
                    <a:pt x="2037" y="2161"/>
                    <a:pt x="2037" y="2161"/>
                  </a:cubicBezTo>
                  <a:cubicBezTo>
                    <a:pt x="2053" y="2147"/>
                    <a:pt x="2074" y="2137"/>
                    <a:pt x="2093" y="2127"/>
                  </a:cubicBezTo>
                  <a:cubicBezTo>
                    <a:pt x="2112" y="2116"/>
                    <a:pt x="2133" y="2110"/>
                    <a:pt x="2158" y="2122"/>
                  </a:cubicBezTo>
                  <a:cubicBezTo>
                    <a:pt x="2152" y="2135"/>
                    <a:pt x="2146" y="2148"/>
                    <a:pt x="2140" y="2161"/>
                  </a:cubicBezTo>
                  <a:cubicBezTo>
                    <a:pt x="2165" y="2161"/>
                    <a:pt x="2165" y="2161"/>
                    <a:pt x="2165" y="2161"/>
                  </a:cubicBezTo>
                  <a:cubicBezTo>
                    <a:pt x="2179" y="2141"/>
                    <a:pt x="2198" y="2125"/>
                    <a:pt x="2227" y="2115"/>
                  </a:cubicBezTo>
                  <a:cubicBezTo>
                    <a:pt x="2180" y="2097"/>
                    <a:pt x="2139" y="2090"/>
                    <a:pt x="2102" y="2102"/>
                  </a:cubicBezTo>
                  <a:close/>
                  <a:moveTo>
                    <a:pt x="234" y="1391"/>
                  </a:moveTo>
                  <a:cubicBezTo>
                    <a:pt x="269" y="1368"/>
                    <a:pt x="307" y="1351"/>
                    <a:pt x="333" y="1324"/>
                  </a:cubicBezTo>
                  <a:cubicBezTo>
                    <a:pt x="360" y="1296"/>
                    <a:pt x="372" y="1256"/>
                    <a:pt x="377" y="1206"/>
                  </a:cubicBezTo>
                  <a:cubicBezTo>
                    <a:pt x="338" y="1242"/>
                    <a:pt x="298" y="1245"/>
                    <a:pt x="257" y="1241"/>
                  </a:cubicBezTo>
                  <a:cubicBezTo>
                    <a:pt x="232" y="1238"/>
                    <a:pt x="207" y="1236"/>
                    <a:pt x="182" y="1231"/>
                  </a:cubicBezTo>
                  <a:cubicBezTo>
                    <a:pt x="135" y="1223"/>
                    <a:pt x="89" y="1227"/>
                    <a:pt x="46" y="1244"/>
                  </a:cubicBezTo>
                  <a:cubicBezTo>
                    <a:pt x="29" y="1250"/>
                    <a:pt x="13" y="1258"/>
                    <a:pt x="0" y="1268"/>
                  </a:cubicBezTo>
                  <a:cubicBezTo>
                    <a:pt x="0" y="1518"/>
                    <a:pt x="0" y="1518"/>
                    <a:pt x="0" y="1518"/>
                  </a:cubicBezTo>
                  <a:cubicBezTo>
                    <a:pt x="18" y="1545"/>
                    <a:pt x="24" y="1579"/>
                    <a:pt x="40" y="1609"/>
                  </a:cubicBezTo>
                  <a:cubicBezTo>
                    <a:pt x="37" y="1582"/>
                    <a:pt x="33" y="1555"/>
                    <a:pt x="30" y="1524"/>
                  </a:cubicBezTo>
                  <a:cubicBezTo>
                    <a:pt x="56" y="1540"/>
                    <a:pt x="80" y="1555"/>
                    <a:pt x="108" y="1572"/>
                  </a:cubicBezTo>
                  <a:cubicBezTo>
                    <a:pt x="117" y="1594"/>
                    <a:pt x="115" y="1621"/>
                    <a:pt x="107" y="1649"/>
                  </a:cubicBezTo>
                  <a:cubicBezTo>
                    <a:pt x="98" y="1680"/>
                    <a:pt x="91" y="1712"/>
                    <a:pt x="82" y="1746"/>
                  </a:cubicBezTo>
                  <a:cubicBezTo>
                    <a:pt x="77" y="1743"/>
                    <a:pt x="67" y="1741"/>
                    <a:pt x="61" y="1735"/>
                  </a:cubicBezTo>
                  <a:cubicBezTo>
                    <a:pt x="37" y="1714"/>
                    <a:pt x="17" y="1692"/>
                    <a:pt x="0" y="1667"/>
                  </a:cubicBezTo>
                  <a:cubicBezTo>
                    <a:pt x="0" y="1706"/>
                    <a:pt x="0" y="1706"/>
                    <a:pt x="0" y="1706"/>
                  </a:cubicBezTo>
                  <a:cubicBezTo>
                    <a:pt x="26" y="1740"/>
                    <a:pt x="59" y="1768"/>
                    <a:pt x="107" y="1774"/>
                  </a:cubicBezTo>
                  <a:cubicBezTo>
                    <a:pt x="112" y="1741"/>
                    <a:pt x="116" y="1710"/>
                    <a:pt x="122" y="1678"/>
                  </a:cubicBezTo>
                  <a:cubicBezTo>
                    <a:pt x="128" y="1647"/>
                    <a:pt x="135" y="1617"/>
                    <a:pt x="141" y="1589"/>
                  </a:cubicBezTo>
                  <a:cubicBezTo>
                    <a:pt x="182" y="1589"/>
                    <a:pt x="222" y="1586"/>
                    <a:pt x="262" y="1588"/>
                  </a:cubicBezTo>
                  <a:cubicBezTo>
                    <a:pt x="310" y="1591"/>
                    <a:pt x="360" y="1588"/>
                    <a:pt x="405" y="1613"/>
                  </a:cubicBezTo>
                  <a:cubicBezTo>
                    <a:pt x="409" y="1615"/>
                    <a:pt x="414" y="1614"/>
                    <a:pt x="424" y="1614"/>
                  </a:cubicBezTo>
                  <a:cubicBezTo>
                    <a:pt x="376" y="1521"/>
                    <a:pt x="317" y="1446"/>
                    <a:pt x="234" y="1391"/>
                  </a:cubicBezTo>
                  <a:close/>
                  <a:moveTo>
                    <a:pt x="28" y="1374"/>
                  </a:moveTo>
                  <a:cubicBezTo>
                    <a:pt x="30" y="1346"/>
                    <a:pt x="51" y="1340"/>
                    <a:pt x="69" y="1332"/>
                  </a:cubicBezTo>
                  <a:cubicBezTo>
                    <a:pt x="88" y="1323"/>
                    <a:pt x="108" y="1317"/>
                    <a:pt x="126" y="1305"/>
                  </a:cubicBezTo>
                  <a:cubicBezTo>
                    <a:pt x="100" y="1309"/>
                    <a:pt x="73" y="1312"/>
                    <a:pt x="43" y="1317"/>
                  </a:cubicBezTo>
                  <a:cubicBezTo>
                    <a:pt x="54" y="1286"/>
                    <a:pt x="76" y="1271"/>
                    <a:pt x="103" y="1264"/>
                  </a:cubicBezTo>
                  <a:cubicBezTo>
                    <a:pt x="137" y="1256"/>
                    <a:pt x="171" y="1250"/>
                    <a:pt x="207" y="1255"/>
                  </a:cubicBezTo>
                  <a:cubicBezTo>
                    <a:pt x="249" y="1262"/>
                    <a:pt x="292" y="1262"/>
                    <a:pt x="340" y="1265"/>
                  </a:cubicBezTo>
                  <a:cubicBezTo>
                    <a:pt x="340" y="1292"/>
                    <a:pt x="324" y="1308"/>
                    <a:pt x="306" y="1320"/>
                  </a:cubicBezTo>
                  <a:cubicBezTo>
                    <a:pt x="274" y="1342"/>
                    <a:pt x="243" y="1373"/>
                    <a:pt x="197" y="1358"/>
                  </a:cubicBezTo>
                  <a:cubicBezTo>
                    <a:pt x="168" y="1374"/>
                    <a:pt x="139" y="1354"/>
                    <a:pt x="111" y="1358"/>
                  </a:cubicBezTo>
                  <a:cubicBezTo>
                    <a:pt x="84" y="1362"/>
                    <a:pt x="57" y="1368"/>
                    <a:pt x="28" y="1374"/>
                  </a:cubicBezTo>
                  <a:close/>
                  <a:moveTo>
                    <a:pt x="376" y="1574"/>
                  </a:moveTo>
                  <a:cubicBezTo>
                    <a:pt x="319" y="1561"/>
                    <a:pt x="266" y="1566"/>
                    <a:pt x="213" y="1568"/>
                  </a:cubicBezTo>
                  <a:cubicBezTo>
                    <a:pt x="138" y="1571"/>
                    <a:pt x="81" y="1539"/>
                    <a:pt x="41" y="1476"/>
                  </a:cubicBezTo>
                  <a:cubicBezTo>
                    <a:pt x="40" y="1474"/>
                    <a:pt x="39" y="1471"/>
                    <a:pt x="39" y="1468"/>
                  </a:cubicBezTo>
                  <a:cubicBezTo>
                    <a:pt x="38" y="1466"/>
                    <a:pt x="39" y="1463"/>
                    <a:pt x="40" y="1456"/>
                  </a:cubicBezTo>
                  <a:cubicBezTo>
                    <a:pt x="87" y="1451"/>
                    <a:pt x="130" y="1470"/>
                    <a:pt x="176" y="1477"/>
                  </a:cubicBezTo>
                  <a:cubicBezTo>
                    <a:pt x="138" y="1447"/>
                    <a:pt x="91" y="1439"/>
                    <a:pt x="47" y="1426"/>
                  </a:cubicBezTo>
                  <a:cubicBezTo>
                    <a:pt x="85" y="1376"/>
                    <a:pt x="123" y="1368"/>
                    <a:pt x="186" y="1394"/>
                  </a:cubicBezTo>
                  <a:cubicBezTo>
                    <a:pt x="240" y="1416"/>
                    <a:pt x="284" y="1453"/>
                    <a:pt x="321" y="1497"/>
                  </a:cubicBezTo>
                  <a:cubicBezTo>
                    <a:pt x="342" y="1520"/>
                    <a:pt x="358" y="1548"/>
                    <a:pt x="376" y="1574"/>
                  </a:cubicBezTo>
                  <a:close/>
                  <a:moveTo>
                    <a:pt x="1637" y="0"/>
                  </a:moveTo>
                  <a:cubicBezTo>
                    <a:pt x="1612" y="0"/>
                    <a:pt x="1612" y="0"/>
                    <a:pt x="1612" y="0"/>
                  </a:cubicBezTo>
                  <a:cubicBezTo>
                    <a:pt x="1614" y="3"/>
                    <a:pt x="1616" y="6"/>
                    <a:pt x="1618" y="9"/>
                  </a:cubicBezTo>
                  <a:cubicBezTo>
                    <a:pt x="1624" y="6"/>
                    <a:pt x="1632" y="4"/>
                    <a:pt x="1637" y="0"/>
                  </a:cubicBezTo>
                  <a:close/>
                  <a:moveTo>
                    <a:pt x="1656" y="290"/>
                  </a:moveTo>
                  <a:cubicBezTo>
                    <a:pt x="1634" y="349"/>
                    <a:pt x="1638" y="405"/>
                    <a:pt x="1650" y="462"/>
                  </a:cubicBezTo>
                  <a:cubicBezTo>
                    <a:pt x="1663" y="521"/>
                    <a:pt x="1697" y="569"/>
                    <a:pt x="1738" y="614"/>
                  </a:cubicBezTo>
                  <a:cubicBezTo>
                    <a:pt x="1799" y="558"/>
                    <a:pt x="1823" y="487"/>
                    <a:pt x="1829" y="409"/>
                  </a:cubicBezTo>
                  <a:cubicBezTo>
                    <a:pt x="1834" y="331"/>
                    <a:pt x="1815" y="259"/>
                    <a:pt x="1758" y="199"/>
                  </a:cubicBezTo>
                  <a:cubicBezTo>
                    <a:pt x="1804" y="136"/>
                    <a:pt x="1840" y="70"/>
                    <a:pt x="1863" y="0"/>
                  </a:cubicBezTo>
                  <a:cubicBezTo>
                    <a:pt x="1838" y="0"/>
                    <a:pt x="1838" y="0"/>
                    <a:pt x="1838" y="0"/>
                  </a:cubicBezTo>
                  <a:cubicBezTo>
                    <a:pt x="1830" y="30"/>
                    <a:pt x="1817" y="58"/>
                    <a:pt x="1803" y="77"/>
                  </a:cubicBezTo>
                  <a:cubicBezTo>
                    <a:pt x="1811" y="51"/>
                    <a:pt x="1819" y="25"/>
                    <a:pt x="1827" y="0"/>
                  </a:cubicBezTo>
                  <a:cubicBezTo>
                    <a:pt x="1807" y="0"/>
                    <a:pt x="1807" y="0"/>
                    <a:pt x="1807" y="0"/>
                  </a:cubicBezTo>
                  <a:cubicBezTo>
                    <a:pt x="1799" y="27"/>
                    <a:pt x="1788" y="54"/>
                    <a:pt x="1774" y="80"/>
                  </a:cubicBezTo>
                  <a:cubicBezTo>
                    <a:pt x="1735" y="152"/>
                    <a:pt x="1693" y="223"/>
                    <a:pt x="1622" y="275"/>
                  </a:cubicBezTo>
                  <a:cubicBezTo>
                    <a:pt x="1547" y="178"/>
                    <a:pt x="1376" y="143"/>
                    <a:pt x="1228" y="260"/>
                  </a:cubicBezTo>
                  <a:cubicBezTo>
                    <a:pt x="1232" y="307"/>
                    <a:pt x="1268" y="328"/>
                    <a:pt x="1305" y="346"/>
                  </a:cubicBezTo>
                  <a:cubicBezTo>
                    <a:pt x="1327" y="357"/>
                    <a:pt x="1352" y="363"/>
                    <a:pt x="1375" y="371"/>
                  </a:cubicBezTo>
                  <a:cubicBezTo>
                    <a:pt x="1342" y="429"/>
                    <a:pt x="1310" y="484"/>
                    <a:pt x="1277" y="541"/>
                  </a:cubicBezTo>
                  <a:cubicBezTo>
                    <a:pt x="1288" y="549"/>
                    <a:pt x="1294" y="556"/>
                    <a:pt x="1301" y="557"/>
                  </a:cubicBezTo>
                  <a:cubicBezTo>
                    <a:pt x="1363" y="567"/>
                    <a:pt x="1425" y="558"/>
                    <a:pt x="1481" y="533"/>
                  </a:cubicBezTo>
                  <a:cubicBezTo>
                    <a:pt x="1524" y="514"/>
                    <a:pt x="1551" y="474"/>
                    <a:pt x="1579" y="437"/>
                  </a:cubicBezTo>
                  <a:cubicBezTo>
                    <a:pt x="1604" y="403"/>
                    <a:pt x="1617" y="365"/>
                    <a:pt x="1625" y="325"/>
                  </a:cubicBezTo>
                  <a:cubicBezTo>
                    <a:pt x="1629" y="310"/>
                    <a:pt x="1632" y="295"/>
                    <a:pt x="1656" y="290"/>
                  </a:cubicBezTo>
                  <a:close/>
                  <a:moveTo>
                    <a:pt x="1665" y="348"/>
                  </a:moveTo>
                  <a:cubicBezTo>
                    <a:pt x="1670" y="317"/>
                    <a:pt x="1683" y="287"/>
                    <a:pt x="1721" y="274"/>
                  </a:cubicBezTo>
                  <a:cubicBezTo>
                    <a:pt x="1739" y="323"/>
                    <a:pt x="1722" y="376"/>
                    <a:pt x="1750" y="418"/>
                  </a:cubicBezTo>
                  <a:cubicBezTo>
                    <a:pt x="1751" y="376"/>
                    <a:pt x="1753" y="333"/>
                    <a:pt x="1755" y="284"/>
                  </a:cubicBezTo>
                  <a:cubicBezTo>
                    <a:pt x="1786" y="300"/>
                    <a:pt x="1796" y="320"/>
                    <a:pt x="1802" y="345"/>
                  </a:cubicBezTo>
                  <a:cubicBezTo>
                    <a:pt x="1813" y="394"/>
                    <a:pt x="1806" y="442"/>
                    <a:pt x="1791" y="489"/>
                  </a:cubicBezTo>
                  <a:cubicBezTo>
                    <a:pt x="1781" y="524"/>
                    <a:pt x="1767" y="556"/>
                    <a:pt x="1735" y="583"/>
                  </a:cubicBezTo>
                  <a:cubicBezTo>
                    <a:pt x="1718" y="556"/>
                    <a:pt x="1701" y="533"/>
                    <a:pt x="1688" y="507"/>
                  </a:cubicBezTo>
                  <a:cubicBezTo>
                    <a:pt x="1663" y="457"/>
                    <a:pt x="1655" y="403"/>
                    <a:pt x="1665" y="348"/>
                  </a:cubicBezTo>
                  <a:close/>
                  <a:moveTo>
                    <a:pt x="1247" y="272"/>
                  </a:moveTo>
                  <a:cubicBezTo>
                    <a:pt x="1308" y="223"/>
                    <a:pt x="1375" y="201"/>
                    <a:pt x="1448" y="206"/>
                  </a:cubicBezTo>
                  <a:cubicBezTo>
                    <a:pt x="1484" y="209"/>
                    <a:pt x="1520" y="218"/>
                    <a:pt x="1543" y="257"/>
                  </a:cubicBezTo>
                  <a:cubicBezTo>
                    <a:pt x="1484" y="266"/>
                    <a:pt x="1426" y="258"/>
                    <a:pt x="1373" y="283"/>
                  </a:cubicBezTo>
                  <a:cubicBezTo>
                    <a:pt x="1412" y="285"/>
                    <a:pt x="1452" y="286"/>
                    <a:pt x="1500" y="287"/>
                  </a:cubicBezTo>
                  <a:cubicBezTo>
                    <a:pt x="1462" y="309"/>
                    <a:pt x="1432" y="327"/>
                    <a:pt x="1401" y="345"/>
                  </a:cubicBezTo>
                  <a:cubicBezTo>
                    <a:pt x="1398" y="347"/>
                    <a:pt x="1393" y="346"/>
                    <a:pt x="1389" y="346"/>
                  </a:cubicBezTo>
                  <a:cubicBezTo>
                    <a:pt x="1334" y="339"/>
                    <a:pt x="1285" y="322"/>
                    <a:pt x="1247" y="272"/>
                  </a:cubicBezTo>
                  <a:close/>
                  <a:moveTo>
                    <a:pt x="1561" y="427"/>
                  </a:moveTo>
                  <a:cubicBezTo>
                    <a:pt x="1527" y="476"/>
                    <a:pt x="1488" y="518"/>
                    <a:pt x="1424" y="528"/>
                  </a:cubicBezTo>
                  <a:cubicBezTo>
                    <a:pt x="1387" y="533"/>
                    <a:pt x="1351" y="546"/>
                    <a:pt x="1305" y="536"/>
                  </a:cubicBezTo>
                  <a:cubicBezTo>
                    <a:pt x="1341" y="485"/>
                    <a:pt x="1356" y="429"/>
                    <a:pt x="1398" y="385"/>
                  </a:cubicBezTo>
                  <a:cubicBezTo>
                    <a:pt x="1438" y="344"/>
                    <a:pt x="1480" y="315"/>
                    <a:pt x="1547" y="332"/>
                  </a:cubicBezTo>
                  <a:cubicBezTo>
                    <a:pt x="1536" y="349"/>
                    <a:pt x="1529" y="363"/>
                    <a:pt x="1519" y="374"/>
                  </a:cubicBezTo>
                  <a:cubicBezTo>
                    <a:pt x="1509" y="386"/>
                    <a:pt x="1496" y="395"/>
                    <a:pt x="1485" y="406"/>
                  </a:cubicBezTo>
                  <a:cubicBezTo>
                    <a:pt x="1475" y="415"/>
                    <a:pt x="1465" y="424"/>
                    <a:pt x="1456" y="434"/>
                  </a:cubicBezTo>
                  <a:cubicBezTo>
                    <a:pt x="1506" y="422"/>
                    <a:pt x="1539" y="387"/>
                    <a:pt x="1571" y="349"/>
                  </a:cubicBezTo>
                  <a:cubicBezTo>
                    <a:pt x="1587" y="381"/>
                    <a:pt x="1576" y="405"/>
                    <a:pt x="1561" y="427"/>
                  </a:cubicBezTo>
                  <a:close/>
                  <a:moveTo>
                    <a:pt x="2363" y="240"/>
                  </a:moveTo>
                  <a:cubicBezTo>
                    <a:pt x="2295" y="191"/>
                    <a:pt x="2217" y="165"/>
                    <a:pt x="2135" y="139"/>
                  </a:cubicBezTo>
                  <a:cubicBezTo>
                    <a:pt x="2120" y="92"/>
                    <a:pt x="2103" y="46"/>
                    <a:pt x="2083" y="0"/>
                  </a:cubicBezTo>
                  <a:cubicBezTo>
                    <a:pt x="2028" y="0"/>
                    <a:pt x="2028" y="0"/>
                    <a:pt x="2028" y="0"/>
                  </a:cubicBezTo>
                  <a:cubicBezTo>
                    <a:pt x="2055" y="53"/>
                    <a:pt x="2079" y="107"/>
                    <a:pt x="2101" y="163"/>
                  </a:cubicBezTo>
                  <a:cubicBezTo>
                    <a:pt x="2080" y="179"/>
                    <a:pt x="2060" y="192"/>
                    <a:pt x="2043" y="208"/>
                  </a:cubicBezTo>
                  <a:cubicBezTo>
                    <a:pt x="1989" y="259"/>
                    <a:pt x="1952" y="322"/>
                    <a:pt x="1938" y="395"/>
                  </a:cubicBezTo>
                  <a:cubicBezTo>
                    <a:pt x="1931" y="430"/>
                    <a:pt x="1935" y="467"/>
                    <a:pt x="1936" y="503"/>
                  </a:cubicBezTo>
                  <a:cubicBezTo>
                    <a:pt x="1936" y="517"/>
                    <a:pt x="1948" y="523"/>
                    <a:pt x="1962" y="525"/>
                  </a:cubicBezTo>
                  <a:cubicBezTo>
                    <a:pt x="2002" y="528"/>
                    <a:pt x="2033" y="508"/>
                    <a:pt x="2064" y="489"/>
                  </a:cubicBezTo>
                  <a:cubicBezTo>
                    <a:pt x="2088" y="474"/>
                    <a:pt x="2108" y="452"/>
                    <a:pt x="2132" y="431"/>
                  </a:cubicBezTo>
                  <a:cubicBezTo>
                    <a:pt x="2147" y="496"/>
                    <a:pt x="2145" y="561"/>
                    <a:pt x="2146" y="629"/>
                  </a:cubicBezTo>
                  <a:cubicBezTo>
                    <a:pt x="2125" y="622"/>
                    <a:pt x="2108" y="612"/>
                    <a:pt x="2090" y="609"/>
                  </a:cubicBezTo>
                  <a:cubicBezTo>
                    <a:pt x="2045" y="600"/>
                    <a:pt x="2008" y="621"/>
                    <a:pt x="1977" y="651"/>
                  </a:cubicBezTo>
                  <a:cubicBezTo>
                    <a:pt x="1943" y="683"/>
                    <a:pt x="1919" y="723"/>
                    <a:pt x="1906" y="768"/>
                  </a:cubicBezTo>
                  <a:cubicBezTo>
                    <a:pt x="1900" y="792"/>
                    <a:pt x="1891" y="816"/>
                    <a:pt x="1882" y="840"/>
                  </a:cubicBezTo>
                  <a:cubicBezTo>
                    <a:pt x="1869" y="879"/>
                    <a:pt x="1849" y="914"/>
                    <a:pt x="1799" y="933"/>
                  </a:cubicBezTo>
                  <a:cubicBezTo>
                    <a:pt x="1846" y="949"/>
                    <a:pt x="1887" y="956"/>
                    <a:pt x="1924" y="944"/>
                  </a:cubicBezTo>
                  <a:cubicBezTo>
                    <a:pt x="1960" y="932"/>
                    <a:pt x="1991" y="906"/>
                    <a:pt x="2028" y="884"/>
                  </a:cubicBezTo>
                  <a:cubicBezTo>
                    <a:pt x="2041" y="983"/>
                    <a:pt x="2083" y="1069"/>
                    <a:pt x="2146" y="1152"/>
                  </a:cubicBezTo>
                  <a:cubicBezTo>
                    <a:pt x="2150" y="1143"/>
                    <a:pt x="2154" y="1139"/>
                    <a:pt x="2154" y="1135"/>
                  </a:cubicBezTo>
                  <a:cubicBezTo>
                    <a:pt x="2150" y="1083"/>
                    <a:pt x="2174" y="1040"/>
                    <a:pt x="2193" y="995"/>
                  </a:cubicBezTo>
                  <a:cubicBezTo>
                    <a:pt x="2209" y="958"/>
                    <a:pt x="2228" y="923"/>
                    <a:pt x="2247" y="886"/>
                  </a:cubicBezTo>
                  <a:cubicBezTo>
                    <a:pt x="2274" y="893"/>
                    <a:pt x="2305" y="900"/>
                    <a:pt x="2335" y="908"/>
                  </a:cubicBezTo>
                  <a:cubicBezTo>
                    <a:pt x="2366" y="917"/>
                    <a:pt x="2396" y="927"/>
                    <a:pt x="2428" y="936"/>
                  </a:cubicBezTo>
                  <a:cubicBezTo>
                    <a:pt x="2452" y="862"/>
                    <a:pt x="2410" y="800"/>
                    <a:pt x="2370" y="740"/>
                  </a:cubicBezTo>
                  <a:cubicBezTo>
                    <a:pt x="2329" y="679"/>
                    <a:pt x="2274" y="635"/>
                    <a:pt x="2193" y="639"/>
                  </a:cubicBezTo>
                  <a:cubicBezTo>
                    <a:pt x="2196" y="596"/>
                    <a:pt x="2200" y="557"/>
                    <a:pt x="2201" y="518"/>
                  </a:cubicBezTo>
                  <a:cubicBezTo>
                    <a:pt x="2202" y="479"/>
                    <a:pt x="2199" y="440"/>
                    <a:pt x="2198" y="394"/>
                  </a:cubicBezTo>
                  <a:cubicBezTo>
                    <a:pt x="2290" y="477"/>
                    <a:pt x="2392" y="519"/>
                    <a:pt x="2515" y="497"/>
                  </a:cubicBezTo>
                  <a:cubicBezTo>
                    <a:pt x="2522" y="464"/>
                    <a:pt x="2507" y="436"/>
                    <a:pt x="2498" y="407"/>
                  </a:cubicBezTo>
                  <a:cubicBezTo>
                    <a:pt x="2475" y="334"/>
                    <a:pt x="2423" y="284"/>
                    <a:pt x="2363" y="240"/>
                  </a:cubicBezTo>
                  <a:close/>
                  <a:moveTo>
                    <a:pt x="2121" y="396"/>
                  </a:moveTo>
                  <a:cubicBezTo>
                    <a:pt x="2112" y="413"/>
                    <a:pt x="2102" y="431"/>
                    <a:pt x="2088" y="444"/>
                  </a:cubicBezTo>
                  <a:cubicBezTo>
                    <a:pt x="2054" y="476"/>
                    <a:pt x="2016" y="502"/>
                    <a:pt x="1966" y="504"/>
                  </a:cubicBezTo>
                  <a:cubicBezTo>
                    <a:pt x="1925" y="408"/>
                    <a:pt x="2004" y="235"/>
                    <a:pt x="2086" y="238"/>
                  </a:cubicBezTo>
                  <a:cubicBezTo>
                    <a:pt x="2093" y="300"/>
                    <a:pt x="2056" y="349"/>
                    <a:pt x="2035" y="409"/>
                  </a:cubicBezTo>
                  <a:cubicBezTo>
                    <a:pt x="2081" y="368"/>
                    <a:pt x="2090" y="314"/>
                    <a:pt x="2113" y="266"/>
                  </a:cubicBezTo>
                  <a:cubicBezTo>
                    <a:pt x="2148" y="312"/>
                    <a:pt x="2145" y="354"/>
                    <a:pt x="2121" y="396"/>
                  </a:cubicBezTo>
                  <a:close/>
                  <a:moveTo>
                    <a:pt x="2164" y="368"/>
                  </a:moveTo>
                  <a:cubicBezTo>
                    <a:pt x="2185" y="440"/>
                    <a:pt x="2184" y="509"/>
                    <a:pt x="2173" y="578"/>
                  </a:cubicBezTo>
                  <a:cubicBezTo>
                    <a:pt x="2151" y="458"/>
                    <a:pt x="2149" y="402"/>
                    <a:pt x="2164" y="368"/>
                  </a:cubicBezTo>
                  <a:close/>
                  <a:moveTo>
                    <a:pt x="2014" y="836"/>
                  </a:moveTo>
                  <a:cubicBezTo>
                    <a:pt x="2008" y="884"/>
                    <a:pt x="1967" y="899"/>
                    <a:pt x="1933" y="919"/>
                  </a:cubicBezTo>
                  <a:cubicBezTo>
                    <a:pt x="1914" y="929"/>
                    <a:pt x="1892" y="936"/>
                    <a:pt x="1868" y="925"/>
                  </a:cubicBezTo>
                  <a:cubicBezTo>
                    <a:pt x="1886" y="881"/>
                    <a:pt x="1905" y="842"/>
                    <a:pt x="1917" y="801"/>
                  </a:cubicBezTo>
                  <a:cubicBezTo>
                    <a:pt x="1928" y="766"/>
                    <a:pt x="1948" y="738"/>
                    <a:pt x="1970" y="711"/>
                  </a:cubicBezTo>
                  <a:cubicBezTo>
                    <a:pt x="1988" y="690"/>
                    <a:pt x="2012" y="677"/>
                    <a:pt x="2044" y="680"/>
                  </a:cubicBezTo>
                  <a:cubicBezTo>
                    <a:pt x="2027" y="705"/>
                    <a:pt x="2012" y="727"/>
                    <a:pt x="1997" y="750"/>
                  </a:cubicBezTo>
                  <a:cubicBezTo>
                    <a:pt x="2016" y="739"/>
                    <a:pt x="2030" y="723"/>
                    <a:pt x="2046" y="710"/>
                  </a:cubicBezTo>
                  <a:cubicBezTo>
                    <a:pt x="2061" y="697"/>
                    <a:pt x="2076" y="681"/>
                    <a:pt x="2102" y="691"/>
                  </a:cubicBezTo>
                  <a:cubicBezTo>
                    <a:pt x="2084" y="715"/>
                    <a:pt x="2067" y="736"/>
                    <a:pt x="2052" y="759"/>
                  </a:cubicBezTo>
                  <a:cubicBezTo>
                    <a:pt x="2036" y="783"/>
                    <a:pt x="2041" y="817"/>
                    <a:pt x="2014" y="836"/>
                  </a:cubicBezTo>
                  <a:close/>
                  <a:moveTo>
                    <a:pt x="2311" y="708"/>
                  </a:moveTo>
                  <a:cubicBezTo>
                    <a:pt x="2361" y="754"/>
                    <a:pt x="2395" y="811"/>
                    <a:pt x="2413" y="877"/>
                  </a:cubicBezTo>
                  <a:cubicBezTo>
                    <a:pt x="2415" y="886"/>
                    <a:pt x="2413" y="896"/>
                    <a:pt x="2413" y="901"/>
                  </a:cubicBezTo>
                  <a:cubicBezTo>
                    <a:pt x="2379" y="894"/>
                    <a:pt x="2347" y="887"/>
                    <a:pt x="2315" y="882"/>
                  </a:cubicBezTo>
                  <a:cubicBezTo>
                    <a:pt x="2287" y="877"/>
                    <a:pt x="2262" y="867"/>
                    <a:pt x="2245" y="849"/>
                  </a:cubicBezTo>
                  <a:cubicBezTo>
                    <a:pt x="2242" y="817"/>
                    <a:pt x="2240" y="789"/>
                    <a:pt x="2237" y="758"/>
                  </a:cubicBezTo>
                  <a:cubicBezTo>
                    <a:pt x="2263" y="775"/>
                    <a:pt x="2286" y="790"/>
                    <a:pt x="2308" y="804"/>
                  </a:cubicBezTo>
                  <a:cubicBezTo>
                    <a:pt x="2284" y="769"/>
                    <a:pt x="2244" y="747"/>
                    <a:pt x="2233" y="703"/>
                  </a:cubicBezTo>
                  <a:cubicBezTo>
                    <a:pt x="2268" y="684"/>
                    <a:pt x="2287" y="685"/>
                    <a:pt x="2311" y="708"/>
                  </a:cubicBezTo>
                  <a:close/>
                  <a:moveTo>
                    <a:pt x="2196" y="942"/>
                  </a:moveTo>
                  <a:cubicBezTo>
                    <a:pt x="2172" y="989"/>
                    <a:pt x="2144" y="1035"/>
                    <a:pt x="2131" y="1092"/>
                  </a:cubicBezTo>
                  <a:cubicBezTo>
                    <a:pt x="2115" y="1064"/>
                    <a:pt x="2097" y="1038"/>
                    <a:pt x="2085" y="1009"/>
                  </a:cubicBezTo>
                  <a:cubicBezTo>
                    <a:pt x="2062" y="956"/>
                    <a:pt x="2047" y="901"/>
                    <a:pt x="2051" y="842"/>
                  </a:cubicBezTo>
                  <a:cubicBezTo>
                    <a:pt x="2055" y="774"/>
                    <a:pt x="2079" y="744"/>
                    <a:pt x="2140" y="730"/>
                  </a:cubicBezTo>
                  <a:cubicBezTo>
                    <a:pt x="2133" y="777"/>
                    <a:pt x="2120" y="822"/>
                    <a:pt x="2131" y="869"/>
                  </a:cubicBezTo>
                  <a:cubicBezTo>
                    <a:pt x="2144" y="825"/>
                    <a:pt x="2146" y="777"/>
                    <a:pt x="2171" y="737"/>
                  </a:cubicBezTo>
                  <a:cubicBezTo>
                    <a:pt x="2177" y="740"/>
                    <a:pt x="2180" y="740"/>
                    <a:pt x="2182" y="742"/>
                  </a:cubicBezTo>
                  <a:cubicBezTo>
                    <a:pt x="2185" y="743"/>
                    <a:pt x="2187" y="745"/>
                    <a:pt x="2188" y="747"/>
                  </a:cubicBezTo>
                  <a:cubicBezTo>
                    <a:pt x="2227" y="811"/>
                    <a:pt x="2231" y="876"/>
                    <a:pt x="2196" y="942"/>
                  </a:cubicBezTo>
                  <a:close/>
                  <a:moveTo>
                    <a:pt x="2186" y="341"/>
                  </a:moveTo>
                  <a:cubicBezTo>
                    <a:pt x="2172" y="318"/>
                    <a:pt x="2164" y="291"/>
                    <a:pt x="2173" y="259"/>
                  </a:cubicBezTo>
                  <a:cubicBezTo>
                    <a:pt x="2215" y="285"/>
                    <a:pt x="2254" y="309"/>
                    <a:pt x="2293" y="333"/>
                  </a:cubicBezTo>
                  <a:cubicBezTo>
                    <a:pt x="2295" y="331"/>
                    <a:pt x="2296" y="329"/>
                    <a:pt x="2298" y="327"/>
                  </a:cubicBezTo>
                  <a:cubicBezTo>
                    <a:pt x="2263" y="296"/>
                    <a:pt x="2228" y="266"/>
                    <a:pt x="2192" y="236"/>
                  </a:cubicBezTo>
                  <a:cubicBezTo>
                    <a:pt x="2221" y="214"/>
                    <a:pt x="2267" y="215"/>
                    <a:pt x="2335" y="250"/>
                  </a:cubicBezTo>
                  <a:cubicBezTo>
                    <a:pt x="2424" y="296"/>
                    <a:pt x="2477" y="372"/>
                    <a:pt x="2493" y="476"/>
                  </a:cubicBezTo>
                  <a:cubicBezTo>
                    <a:pt x="2375" y="501"/>
                    <a:pt x="2244" y="433"/>
                    <a:pt x="2186" y="341"/>
                  </a:cubicBezTo>
                  <a:close/>
                  <a:moveTo>
                    <a:pt x="3427" y="2161"/>
                  </a:moveTo>
                  <a:cubicBezTo>
                    <a:pt x="3453" y="2161"/>
                    <a:pt x="3453" y="2161"/>
                    <a:pt x="3453" y="2161"/>
                  </a:cubicBezTo>
                  <a:cubicBezTo>
                    <a:pt x="3438" y="2123"/>
                    <a:pt x="3425" y="2085"/>
                    <a:pt x="3396" y="2056"/>
                  </a:cubicBezTo>
                  <a:cubicBezTo>
                    <a:pt x="3406" y="2089"/>
                    <a:pt x="3416" y="2122"/>
                    <a:pt x="3427" y="2161"/>
                  </a:cubicBezTo>
                  <a:close/>
                  <a:moveTo>
                    <a:pt x="3373" y="1911"/>
                  </a:moveTo>
                  <a:cubicBezTo>
                    <a:pt x="3329" y="1929"/>
                    <a:pt x="3320" y="1970"/>
                    <a:pt x="3315" y="2011"/>
                  </a:cubicBezTo>
                  <a:cubicBezTo>
                    <a:pt x="3312" y="2036"/>
                    <a:pt x="3314" y="2061"/>
                    <a:pt x="3314" y="2085"/>
                  </a:cubicBezTo>
                  <a:cubicBezTo>
                    <a:pt x="3248" y="2072"/>
                    <a:pt x="3185" y="2059"/>
                    <a:pt x="3121" y="2046"/>
                  </a:cubicBezTo>
                  <a:cubicBezTo>
                    <a:pt x="3117" y="2058"/>
                    <a:pt x="3113" y="2066"/>
                    <a:pt x="3114" y="2073"/>
                  </a:cubicBezTo>
                  <a:cubicBezTo>
                    <a:pt x="3119" y="2104"/>
                    <a:pt x="3128" y="2134"/>
                    <a:pt x="3141" y="2161"/>
                  </a:cubicBezTo>
                  <a:cubicBezTo>
                    <a:pt x="3169" y="2161"/>
                    <a:pt x="3169" y="2161"/>
                    <a:pt x="3169" y="2161"/>
                  </a:cubicBezTo>
                  <a:cubicBezTo>
                    <a:pt x="3154" y="2135"/>
                    <a:pt x="3139" y="2108"/>
                    <a:pt x="3135" y="2071"/>
                  </a:cubicBezTo>
                  <a:cubicBezTo>
                    <a:pt x="3194" y="2089"/>
                    <a:pt x="3253" y="2086"/>
                    <a:pt x="3307" y="2111"/>
                  </a:cubicBezTo>
                  <a:cubicBezTo>
                    <a:pt x="3334" y="2124"/>
                    <a:pt x="3358" y="2139"/>
                    <a:pt x="3376" y="2161"/>
                  </a:cubicBezTo>
                  <a:cubicBezTo>
                    <a:pt x="3413" y="2161"/>
                    <a:pt x="3413" y="2161"/>
                    <a:pt x="3413" y="2161"/>
                  </a:cubicBezTo>
                  <a:cubicBezTo>
                    <a:pt x="3389" y="2139"/>
                    <a:pt x="3367" y="2121"/>
                    <a:pt x="3346" y="2102"/>
                  </a:cubicBezTo>
                  <a:cubicBezTo>
                    <a:pt x="3343" y="2099"/>
                    <a:pt x="3342" y="2094"/>
                    <a:pt x="3341" y="2090"/>
                  </a:cubicBezTo>
                  <a:cubicBezTo>
                    <a:pt x="3331" y="2037"/>
                    <a:pt x="3332" y="1985"/>
                    <a:pt x="3367" y="1933"/>
                  </a:cubicBezTo>
                  <a:cubicBezTo>
                    <a:pt x="3433" y="1975"/>
                    <a:pt x="3475" y="2031"/>
                    <a:pt x="3493" y="2103"/>
                  </a:cubicBezTo>
                  <a:cubicBezTo>
                    <a:pt x="3497" y="2122"/>
                    <a:pt x="3500" y="2141"/>
                    <a:pt x="3497" y="2161"/>
                  </a:cubicBezTo>
                  <a:cubicBezTo>
                    <a:pt x="3519" y="2161"/>
                    <a:pt x="3519" y="2161"/>
                    <a:pt x="3519" y="2161"/>
                  </a:cubicBezTo>
                  <a:cubicBezTo>
                    <a:pt x="3519" y="2074"/>
                    <a:pt x="3474" y="1978"/>
                    <a:pt x="3373" y="1911"/>
                  </a:cubicBezTo>
                  <a:close/>
                </a:path>
              </a:pathLst>
            </a:custGeom>
            <a:grpFill/>
            <a:ln>
              <a:noFill/>
            </a:ln>
          </p:spPr>
        </p:sp>
        <p:sp>
          <p:nvSpPr>
            <p:cNvPr id="12" name="Freeform 5">
              <a:extLst>
                <a:ext uri="{FF2B5EF4-FFF2-40B4-BE49-F238E27FC236}">
                  <a16:creationId xmlns:a16="http://schemas.microsoft.com/office/drawing/2014/main" id="{A76AC3E5-7A8A-4B5C-BC9E-68AFF5376475}"/>
                </a:ext>
                <a:ext uri="{C183D7F6-B498-43B3-948B-1728B52AA6E4}">
                  <adec:decorative xmlns:adec="http://schemas.microsoft.com/office/drawing/2017/decorative" val="1"/>
                </a:ext>
              </a:extLst>
            </p:cNvPr>
            <p:cNvSpPr>
              <a:spLocks noEditPoints="1"/>
            </p:cNvSpPr>
            <p:nvPr>
              <p:extLst>
                <p:ext uri="{386F3935-93C4-4BCD-93E2-E3B085C9AB24}">
                  <p16:designElem xmlns:p16="http://schemas.microsoft.com/office/powerpoint/2015/main" val="1"/>
                </p:ext>
              </p:extLst>
            </p:nvPr>
          </p:nvSpPr>
          <p:spPr bwMode="auto">
            <a:xfrm>
              <a:off x="-1" y="3175"/>
              <a:ext cx="12191769" cy="6919008"/>
            </a:xfrm>
            <a:custGeom>
              <a:avLst/>
              <a:gdLst/>
              <a:ahLst/>
              <a:cxnLst/>
              <a:rect l="0" t="0" r="r" b="b"/>
              <a:pathLst>
                <a:path w="3840" h="2178">
                  <a:moveTo>
                    <a:pt x="224" y="0"/>
                  </a:moveTo>
                  <a:cubicBezTo>
                    <a:pt x="223" y="7"/>
                    <a:pt x="223" y="14"/>
                    <a:pt x="222" y="20"/>
                  </a:cubicBezTo>
                  <a:cubicBezTo>
                    <a:pt x="221" y="34"/>
                    <a:pt x="221" y="48"/>
                    <a:pt x="220" y="61"/>
                  </a:cubicBezTo>
                  <a:cubicBezTo>
                    <a:pt x="233" y="42"/>
                    <a:pt x="240" y="21"/>
                    <a:pt x="243" y="0"/>
                  </a:cubicBezTo>
                  <a:lnTo>
                    <a:pt x="224" y="0"/>
                  </a:lnTo>
                  <a:close/>
                  <a:moveTo>
                    <a:pt x="60" y="0"/>
                  </a:moveTo>
                  <a:cubicBezTo>
                    <a:pt x="59" y="3"/>
                    <a:pt x="58" y="6"/>
                    <a:pt x="56" y="9"/>
                  </a:cubicBezTo>
                  <a:cubicBezTo>
                    <a:pt x="60" y="6"/>
                    <a:pt x="63" y="3"/>
                    <a:pt x="67" y="0"/>
                  </a:cubicBezTo>
                  <a:lnTo>
                    <a:pt x="60" y="0"/>
                  </a:lnTo>
                  <a:close/>
                  <a:moveTo>
                    <a:pt x="1209" y="90"/>
                  </a:moveTo>
                  <a:cubicBezTo>
                    <a:pt x="1181" y="65"/>
                    <a:pt x="1167" y="33"/>
                    <a:pt x="1155" y="0"/>
                  </a:cubicBezTo>
                  <a:cubicBezTo>
                    <a:pt x="1130" y="0"/>
                    <a:pt x="1130" y="0"/>
                    <a:pt x="1130" y="0"/>
                  </a:cubicBezTo>
                  <a:cubicBezTo>
                    <a:pt x="1138" y="25"/>
                    <a:pt x="1148" y="50"/>
                    <a:pt x="1162" y="75"/>
                  </a:cubicBezTo>
                  <a:cubicBezTo>
                    <a:pt x="1132" y="66"/>
                    <a:pt x="1101" y="59"/>
                    <a:pt x="1072" y="46"/>
                  </a:cubicBezTo>
                  <a:cubicBezTo>
                    <a:pt x="1043" y="34"/>
                    <a:pt x="1014" y="19"/>
                    <a:pt x="989" y="0"/>
                  </a:cubicBezTo>
                  <a:cubicBezTo>
                    <a:pt x="952" y="0"/>
                    <a:pt x="952" y="0"/>
                    <a:pt x="952" y="0"/>
                  </a:cubicBezTo>
                  <a:cubicBezTo>
                    <a:pt x="1028" y="59"/>
                    <a:pt x="1116" y="92"/>
                    <a:pt x="1215" y="108"/>
                  </a:cubicBezTo>
                  <a:cubicBezTo>
                    <a:pt x="1212" y="99"/>
                    <a:pt x="1212" y="93"/>
                    <a:pt x="1209" y="90"/>
                  </a:cubicBezTo>
                  <a:close/>
                  <a:moveTo>
                    <a:pt x="812" y="188"/>
                  </a:moveTo>
                  <a:cubicBezTo>
                    <a:pt x="858" y="167"/>
                    <a:pt x="892" y="144"/>
                    <a:pt x="911" y="110"/>
                  </a:cubicBezTo>
                  <a:cubicBezTo>
                    <a:pt x="928" y="78"/>
                    <a:pt x="933" y="39"/>
                    <a:pt x="944" y="0"/>
                  </a:cubicBezTo>
                  <a:cubicBezTo>
                    <a:pt x="916" y="0"/>
                    <a:pt x="916" y="0"/>
                    <a:pt x="916" y="0"/>
                  </a:cubicBezTo>
                  <a:cubicBezTo>
                    <a:pt x="921" y="29"/>
                    <a:pt x="908" y="57"/>
                    <a:pt x="900" y="85"/>
                  </a:cubicBezTo>
                  <a:cubicBezTo>
                    <a:pt x="894" y="106"/>
                    <a:pt x="883" y="126"/>
                    <a:pt x="857" y="134"/>
                  </a:cubicBezTo>
                  <a:cubicBezTo>
                    <a:pt x="840" y="90"/>
                    <a:pt x="827" y="48"/>
                    <a:pt x="808" y="10"/>
                  </a:cubicBezTo>
                  <a:cubicBezTo>
                    <a:pt x="806" y="7"/>
                    <a:pt x="804" y="3"/>
                    <a:pt x="803" y="0"/>
                  </a:cubicBezTo>
                  <a:cubicBezTo>
                    <a:pt x="780" y="0"/>
                    <a:pt x="780" y="0"/>
                    <a:pt x="780" y="0"/>
                  </a:cubicBezTo>
                  <a:cubicBezTo>
                    <a:pt x="791" y="20"/>
                    <a:pt x="800" y="42"/>
                    <a:pt x="809" y="63"/>
                  </a:cubicBezTo>
                  <a:cubicBezTo>
                    <a:pt x="826" y="101"/>
                    <a:pt x="835" y="139"/>
                    <a:pt x="812" y="188"/>
                  </a:cubicBezTo>
                  <a:close/>
                  <a:moveTo>
                    <a:pt x="3840" y="1212"/>
                  </a:moveTo>
                  <a:cubicBezTo>
                    <a:pt x="3840" y="1188"/>
                    <a:pt x="3840" y="1188"/>
                    <a:pt x="3840" y="1188"/>
                  </a:cubicBezTo>
                  <a:cubicBezTo>
                    <a:pt x="3815" y="1174"/>
                    <a:pt x="3790" y="1162"/>
                    <a:pt x="3761" y="1158"/>
                  </a:cubicBezTo>
                  <a:cubicBezTo>
                    <a:pt x="3786" y="1178"/>
                    <a:pt x="3815" y="1192"/>
                    <a:pt x="3840" y="1212"/>
                  </a:cubicBezTo>
                  <a:close/>
                  <a:moveTo>
                    <a:pt x="1082" y="1289"/>
                  </a:moveTo>
                  <a:cubicBezTo>
                    <a:pt x="1118" y="1215"/>
                    <a:pt x="1157" y="1142"/>
                    <a:pt x="1225" y="1086"/>
                  </a:cubicBezTo>
                  <a:cubicBezTo>
                    <a:pt x="1304" y="1180"/>
                    <a:pt x="1477" y="1206"/>
                    <a:pt x="1619" y="1082"/>
                  </a:cubicBezTo>
                  <a:cubicBezTo>
                    <a:pt x="1613" y="1035"/>
                    <a:pt x="1576" y="1016"/>
                    <a:pt x="1538" y="1000"/>
                  </a:cubicBezTo>
                  <a:cubicBezTo>
                    <a:pt x="1515" y="990"/>
                    <a:pt x="1490" y="985"/>
                    <a:pt x="1467" y="979"/>
                  </a:cubicBezTo>
                  <a:cubicBezTo>
                    <a:pt x="1497" y="919"/>
                    <a:pt x="1526" y="862"/>
                    <a:pt x="1556" y="804"/>
                  </a:cubicBezTo>
                  <a:cubicBezTo>
                    <a:pt x="1545" y="797"/>
                    <a:pt x="1539" y="790"/>
                    <a:pt x="1532" y="789"/>
                  </a:cubicBezTo>
                  <a:cubicBezTo>
                    <a:pt x="1469" y="782"/>
                    <a:pt x="1408" y="794"/>
                    <a:pt x="1353" y="822"/>
                  </a:cubicBezTo>
                  <a:cubicBezTo>
                    <a:pt x="1311" y="843"/>
                    <a:pt x="1286" y="885"/>
                    <a:pt x="1260" y="923"/>
                  </a:cubicBezTo>
                  <a:cubicBezTo>
                    <a:pt x="1237" y="957"/>
                    <a:pt x="1225" y="996"/>
                    <a:pt x="1219" y="1036"/>
                  </a:cubicBezTo>
                  <a:cubicBezTo>
                    <a:pt x="1216" y="1051"/>
                    <a:pt x="1214" y="1067"/>
                    <a:pt x="1191" y="1073"/>
                  </a:cubicBezTo>
                  <a:cubicBezTo>
                    <a:pt x="1210" y="1013"/>
                    <a:pt x="1203" y="957"/>
                    <a:pt x="1188" y="901"/>
                  </a:cubicBezTo>
                  <a:cubicBezTo>
                    <a:pt x="1172" y="842"/>
                    <a:pt x="1135" y="797"/>
                    <a:pt x="1093" y="753"/>
                  </a:cubicBezTo>
                  <a:cubicBezTo>
                    <a:pt x="1035" y="812"/>
                    <a:pt x="1014" y="885"/>
                    <a:pt x="1012" y="963"/>
                  </a:cubicBezTo>
                  <a:cubicBezTo>
                    <a:pt x="1010" y="1041"/>
                    <a:pt x="1032" y="1112"/>
                    <a:pt x="1092" y="1169"/>
                  </a:cubicBezTo>
                  <a:cubicBezTo>
                    <a:pt x="1010" y="1294"/>
                    <a:pt x="968" y="1427"/>
                    <a:pt x="977" y="1577"/>
                  </a:cubicBezTo>
                  <a:cubicBezTo>
                    <a:pt x="878" y="1473"/>
                    <a:pt x="811" y="1351"/>
                    <a:pt x="752" y="1221"/>
                  </a:cubicBezTo>
                  <a:cubicBezTo>
                    <a:pt x="772" y="1204"/>
                    <a:pt x="791" y="1191"/>
                    <a:pt x="807" y="1174"/>
                  </a:cubicBezTo>
                  <a:cubicBezTo>
                    <a:pt x="859" y="1120"/>
                    <a:pt x="893" y="1055"/>
                    <a:pt x="903" y="982"/>
                  </a:cubicBezTo>
                  <a:cubicBezTo>
                    <a:pt x="909" y="947"/>
                    <a:pt x="903" y="910"/>
                    <a:pt x="900" y="874"/>
                  </a:cubicBezTo>
                  <a:cubicBezTo>
                    <a:pt x="899" y="859"/>
                    <a:pt x="887" y="854"/>
                    <a:pt x="872" y="854"/>
                  </a:cubicBezTo>
                  <a:cubicBezTo>
                    <a:pt x="833" y="852"/>
                    <a:pt x="803" y="873"/>
                    <a:pt x="773" y="894"/>
                  </a:cubicBezTo>
                  <a:cubicBezTo>
                    <a:pt x="750" y="910"/>
                    <a:pt x="731" y="933"/>
                    <a:pt x="707" y="955"/>
                  </a:cubicBezTo>
                  <a:cubicBezTo>
                    <a:pt x="690" y="892"/>
                    <a:pt x="688" y="827"/>
                    <a:pt x="684" y="758"/>
                  </a:cubicBezTo>
                  <a:cubicBezTo>
                    <a:pt x="705" y="765"/>
                    <a:pt x="723" y="773"/>
                    <a:pt x="741" y="776"/>
                  </a:cubicBezTo>
                  <a:cubicBezTo>
                    <a:pt x="787" y="782"/>
                    <a:pt x="823" y="759"/>
                    <a:pt x="852" y="729"/>
                  </a:cubicBezTo>
                  <a:cubicBezTo>
                    <a:pt x="884" y="695"/>
                    <a:pt x="906" y="654"/>
                    <a:pt x="917" y="608"/>
                  </a:cubicBezTo>
                  <a:cubicBezTo>
                    <a:pt x="922" y="583"/>
                    <a:pt x="930" y="559"/>
                    <a:pt x="937" y="535"/>
                  </a:cubicBezTo>
                  <a:cubicBezTo>
                    <a:pt x="949" y="495"/>
                    <a:pt x="967" y="460"/>
                    <a:pt x="1016" y="438"/>
                  </a:cubicBezTo>
                  <a:cubicBezTo>
                    <a:pt x="968" y="424"/>
                    <a:pt x="927" y="419"/>
                    <a:pt x="890" y="433"/>
                  </a:cubicBezTo>
                  <a:cubicBezTo>
                    <a:pt x="855" y="446"/>
                    <a:pt x="825" y="474"/>
                    <a:pt x="789" y="498"/>
                  </a:cubicBezTo>
                  <a:cubicBezTo>
                    <a:pt x="772" y="400"/>
                    <a:pt x="725" y="316"/>
                    <a:pt x="659" y="236"/>
                  </a:cubicBezTo>
                  <a:cubicBezTo>
                    <a:pt x="655" y="245"/>
                    <a:pt x="651" y="249"/>
                    <a:pt x="652" y="254"/>
                  </a:cubicBezTo>
                  <a:cubicBezTo>
                    <a:pt x="658" y="305"/>
                    <a:pt x="636" y="349"/>
                    <a:pt x="619" y="395"/>
                  </a:cubicBezTo>
                  <a:cubicBezTo>
                    <a:pt x="605" y="433"/>
                    <a:pt x="587" y="469"/>
                    <a:pt x="571" y="506"/>
                  </a:cubicBezTo>
                  <a:cubicBezTo>
                    <a:pt x="543" y="501"/>
                    <a:pt x="512" y="496"/>
                    <a:pt x="481" y="489"/>
                  </a:cubicBezTo>
                  <a:cubicBezTo>
                    <a:pt x="450" y="482"/>
                    <a:pt x="420" y="473"/>
                    <a:pt x="387" y="465"/>
                  </a:cubicBezTo>
                  <a:cubicBezTo>
                    <a:pt x="367" y="541"/>
                    <a:pt x="412" y="600"/>
                    <a:pt x="455" y="658"/>
                  </a:cubicBezTo>
                  <a:cubicBezTo>
                    <a:pt x="499" y="717"/>
                    <a:pt x="556" y="758"/>
                    <a:pt x="637" y="751"/>
                  </a:cubicBezTo>
                  <a:cubicBezTo>
                    <a:pt x="636" y="794"/>
                    <a:pt x="634" y="833"/>
                    <a:pt x="635" y="872"/>
                  </a:cubicBezTo>
                  <a:cubicBezTo>
                    <a:pt x="636" y="911"/>
                    <a:pt x="640" y="950"/>
                    <a:pt x="644" y="996"/>
                  </a:cubicBezTo>
                  <a:cubicBezTo>
                    <a:pt x="548" y="918"/>
                    <a:pt x="444" y="880"/>
                    <a:pt x="322" y="909"/>
                  </a:cubicBezTo>
                  <a:cubicBezTo>
                    <a:pt x="317" y="941"/>
                    <a:pt x="332" y="969"/>
                    <a:pt x="343" y="997"/>
                  </a:cubicBezTo>
                  <a:cubicBezTo>
                    <a:pt x="369" y="1069"/>
                    <a:pt x="424" y="1117"/>
                    <a:pt x="486" y="1157"/>
                  </a:cubicBezTo>
                  <a:cubicBezTo>
                    <a:pt x="557" y="1203"/>
                    <a:pt x="636" y="1225"/>
                    <a:pt x="719" y="1247"/>
                  </a:cubicBezTo>
                  <a:cubicBezTo>
                    <a:pt x="760" y="1355"/>
                    <a:pt x="810" y="1461"/>
                    <a:pt x="878" y="1557"/>
                  </a:cubicBezTo>
                  <a:cubicBezTo>
                    <a:pt x="945" y="1652"/>
                    <a:pt x="1022" y="1740"/>
                    <a:pt x="1098" y="1835"/>
                  </a:cubicBezTo>
                  <a:cubicBezTo>
                    <a:pt x="1068" y="1826"/>
                    <a:pt x="1041" y="1817"/>
                    <a:pt x="1015" y="1809"/>
                  </a:cubicBezTo>
                  <a:cubicBezTo>
                    <a:pt x="936" y="1649"/>
                    <a:pt x="818" y="1546"/>
                    <a:pt x="631" y="1532"/>
                  </a:cubicBezTo>
                  <a:cubicBezTo>
                    <a:pt x="626" y="1593"/>
                    <a:pt x="644" y="1644"/>
                    <a:pt x="680" y="1687"/>
                  </a:cubicBezTo>
                  <a:cubicBezTo>
                    <a:pt x="713" y="1727"/>
                    <a:pt x="753" y="1762"/>
                    <a:pt x="792" y="1802"/>
                  </a:cubicBezTo>
                  <a:cubicBezTo>
                    <a:pt x="678" y="1812"/>
                    <a:pt x="580" y="1861"/>
                    <a:pt x="481" y="1920"/>
                  </a:cubicBezTo>
                  <a:cubicBezTo>
                    <a:pt x="466" y="1912"/>
                    <a:pt x="446" y="1904"/>
                    <a:pt x="429" y="1893"/>
                  </a:cubicBezTo>
                  <a:cubicBezTo>
                    <a:pt x="351" y="1849"/>
                    <a:pt x="272" y="1856"/>
                    <a:pt x="194" y="1888"/>
                  </a:cubicBezTo>
                  <a:cubicBezTo>
                    <a:pt x="163" y="1901"/>
                    <a:pt x="133" y="1917"/>
                    <a:pt x="106" y="1937"/>
                  </a:cubicBezTo>
                  <a:cubicBezTo>
                    <a:pt x="75" y="1959"/>
                    <a:pt x="80" y="1982"/>
                    <a:pt x="115" y="2000"/>
                  </a:cubicBezTo>
                  <a:cubicBezTo>
                    <a:pt x="175" y="2030"/>
                    <a:pt x="238" y="2053"/>
                    <a:pt x="307" y="2043"/>
                  </a:cubicBezTo>
                  <a:cubicBezTo>
                    <a:pt x="308" y="2043"/>
                    <a:pt x="309" y="2045"/>
                    <a:pt x="310" y="2046"/>
                  </a:cubicBezTo>
                  <a:cubicBezTo>
                    <a:pt x="283" y="2081"/>
                    <a:pt x="259" y="2121"/>
                    <a:pt x="240" y="2161"/>
                  </a:cubicBezTo>
                  <a:cubicBezTo>
                    <a:pt x="263" y="2161"/>
                    <a:pt x="263" y="2161"/>
                    <a:pt x="263" y="2161"/>
                  </a:cubicBezTo>
                  <a:cubicBezTo>
                    <a:pt x="288" y="2111"/>
                    <a:pt x="321" y="2066"/>
                    <a:pt x="362" y="2026"/>
                  </a:cubicBezTo>
                  <a:cubicBezTo>
                    <a:pt x="374" y="2013"/>
                    <a:pt x="388" y="2016"/>
                    <a:pt x="405" y="2023"/>
                  </a:cubicBezTo>
                  <a:cubicBezTo>
                    <a:pt x="373" y="2070"/>
                    <a:pt x="342" y="2115"/>
                    <a:pt x="311" y="2161"/>
                  </a:cubicBezTo>
                  <a:cubicBezTo>
                    <a:pt x="322" y="2161"/>
                    <a:pt x="322" y="2161"/>
                    <a:pt x="322" y="2161"/>
                  </a:cubicBezTo>
                  <a:cubicBezTo>
                    <a:pt x="356" y="2122"/>
                    <a:pt x="390" y="2083"/>
                    <a:pt x="430" y="2037"/>
                  </a:cubicBezTo>
                  <a:cubicBezTo>
                    <a:pt x="433" y="2088"/>
                    <a:pt x="418" y="2127"/>
                    <a:pt x="395" y="2161"/>
                  </a:cubicBezTo>
                  <a:cubicBezTo>
                    <a:pt x="421" y="2161"/>
                    <a:pt x="421" y="2161"/>
                    <a:pt x="421" y="2161"/>
                  </a:cubicBezTo>
                  <a:cubicBezTo>
                    <a:pt x="426" y="2153"/>
                    <a:pt x="431" y="2146"/>
                    <a:pt x="437" y="2139"/>
                  </a:cubicBezTo>
                  <a:cubicBezTo>
                    <a:pt x="437" y="2138"/>
                    <a:pt x="439" y="2139"/>
                    <a:pt x="444" y="2138"/>
                  </a:cubicBezTo>
                  <a:cubicBezTo>
                    <a:pt x="446" y="2146"/>
                    <a:pt x="449" y="2153"/>
                    <a:pt x="451" y="2161"/>
                  </a:cubicBezTo>
                  <a:cubicBezTo>
                    <a:pt x="472" y="2161"/>
                    <a:pt x="472" y="2161"/>
                    <a:pt x="472" y="2161"/>
                  </a:cubicBezTo>
                  <a:cubicBezTo>
                    <a:pt x="469" y="2146"/>
                    <a:pt x="467" y="2132"/>
                    <a:pt x="467" y="2120"/>
                  </a:cubicBezTo>
                  <a:cubicBezTo>
                    <a:pt x="467" y="2088"/>
                    <a:pt x="463" y="2049"/>
                    <a:pt x="503" y="2027"/>
                  </a:cubicBezTo>
                  <a:cubicBezTo>
                    <a:pt x="525" y="2066"/>
                    <a:pt x="525" y="2108"/>
                    <a:pt x="542" y="2146"/>
                  </a:cubicBezTo>
                  <a:cubicBezTo>
                    <a:pt x="555" y="2104"/>
                    <a:pt x="533" y="2064"/>
                    <a:pt x="532" y="2021"/>
                  </a:cubicBezTo>
                  <a:cubicBezTo>
                    <a:pt x="562" y="2031"/>
                    <a:pt x="584" y="2049"/>
                    <a:pt x="594" y="2076"/>
                  </a:cubicBezTo>
                  <a:cubicBezTo>
                    <a:pt x="605" y="2104"/>
                    <a:pt x="611" y="2133"/>
                    <a:pt x="612" y="2161"/>
                  </a:cubicBezTo>
                  <a:cubicBezTo>
                    <a:pt x="634" y="2161"/>
                    <a:pt x="634" y="2161"/>
                    <a:pt x="634" y="2161"/>
                  </a:cubicBezTo>
                  <a:cubicBezTo>
                    <a:pt x="634" y="2159"/>
                    <a:pt x="633" y="2158"/>
                    <a:pt x="633" y="2157"/>
                  </a:cubicBezTo>
                  <a:cubicBezTo>
                    <a:pt x="632" y="2075"/>
                    <a:pt x="595" y="2009"/>
                    <a:pt x="525" y="1954"/>
                  </a:cubicBezTo>
                  <a:cubicBezTo>
                    <a:pt x="629" y="1898"/>
                    <a:pt x="732" y="1862"/>
                    <a:pt x="850" y="1864"/>
                  </a:cubicBezTo>
                  <a:cubicBezTo>
                    <a:pt x="765" y="1944"/>
                    <a:pt x="729" y="2037"/>
                    <a:pt x="749" y="2149"/>
                  </a:cubicBezTo>
                  <a:cubicBezTo>
                    <a:pt x="853" y="2178"/>
                    <a:pt x="1017" y="2048"/>
                    <a:pt x="1024" y="1886"/>
                  </a:cubicBezTo>
                  <a:cubicBezTo>
                    <a:pt x="1101" y="1909"/>
                    <a:pt x="1170" y="1941"/>
                    <a:pt x="1222" y="2003"/>
                  </a:cubicBezTo>
                  <a:cubicBezTo>
                    <a:pt x="1238" y="2022"/>
                    <a:pt x="1251" y="2043"/>
                    <a:pt x="1279" y="2048"/>
                  </a:cubicBezTo>
                  <a:cubicBezTo>
                    <a:pt x="1287" y="2050"/>
                    <a:pt x="1294" y="2059"/>
                    <a:pt x="1300" y="2066"/>
                  </a:cubicBezTo>
                  <a:cubicBezTo>
                    <a:pt x="1320" y="2097"/>
                    <a:pt x="1339" y="2128"/>
                    <a:pt x="1356" y="2161"/>
                  </a:cubicBezTo>
                  <a:cubicBezTo>
                    <a:pt x="1383" y="2161"/>
                    <a:pt x="1383" y="2161"/>
                    <a:pt x="1383" y="2161"/>
                  </a:cubicBezTo>
                  <a:cubicBezTo>
                    <a:pt x="1379" y="2144"/>
                    <a:pt x="1379" y="2126"/>
                    <a:pt x="1386" y="2105"/>
                  </a:cubicBezTo>
                  <a:cubicBezTo>
                    <a:pt x="1363" y="2119"/>
                    <a:pt x="1352" y="2113"/>
                    <a:pt x="1344" y="2096"/>
                  </a:cubicBezTo>
                  <a:cubicBezTo>
                    <a:pt x="1338" y="2083"/>
                    <a:pt x="1327" y="2070"/>
                    <a:pt x="1323" y="2056"/>
                  </a:cubicBezTo>
                  <a:cubicBezTo>
                    <a:pt x="1316" y="2033"/>
                    <a:pt x="1303" y="2020"/>
                    <a:pt x="1277" y="2019"/>
                  </a:cubicBezTo>
                  <a:cubicBezTo>
                    <a:pt x="1274" y="1974"/>
                    <a:pt x="1241" y="1957"/>
                    <a:pt x="1208" y="1941"/>
                  </a:cubicBezTo>
                  <a:cubicBezTo>
                    <a:pt x="1151" y="1913"/>
                    <a:pt x="1095" y="1881"/>
                    <a:pt x="1033" y="1863"/>
                  </a:cubicBezTo>
                  <a:cubicBezTo>
                    <a:pt x="1016" y="1858"/>
                    <a:pt x="1008" y="1851"/>
                    <a:pt x="1016" y="1834"/>
                  </a:cubicBezTo>
                  <a:cubicBezTo>
                    <a:pt x="1087" y="1842"/>
                    <a:pt x="1137" y="1894"/>
                    <a:pt x="1201" y="1919"/>
                  </a:cubicBezTo>
                  <a:cubicBezTo>
                    <a:pt x="1199" y="1908"/>
                    <a:pt x="1196" y="1900"/>
                    <a:pt x="1190" y="1893"/>
                  </a:cubicBezTo>
                  <a:cubicBezTo>
                    <a:pt x="1126" y="1821"/>
                    <a:pt x="1063" y="1749"/>
                    <a:pt x="998" y="1679"/>
                  </a:cubicBezTo>
                  <a:cubicBezTo>
                    <a:pt x="934" y="1610"/>
                    <a:pt x="883" y="1534"/>
                    <a:pt x="837" y="1453"/>
                  </a:cubicBezTo>
                  <a:cubicBezTo>
                    <a:pt x="829" y="1438"/>
                    <a:pt x="822" y="1421"/>
                    <a:pt x="814" y="1405"/>
                  </a:cubicBezTo>
                  <a:cubicBezTo>
                    <a:pt x="840" y="1432"/>
                    <a:pt x="857" y="1464"/>
                    <a:pt x="878" y="1494"/>
                  </a:cubicBezTo>
                  <a:cubicBezTo>
                    <a:pt x="950" y="1593"/>
                    <a:pt x="1030" y="1687"/>
                    <a:pt x="1112" y="1778"/>
                  </a:cubicBezTo>
                  <a:cubicBezTo>
                    <a:pt x="1180" y="1852"/>
                    <a:pt x="1250" y="1925"/>
                    <a:pt x="1319" y="1998"/>
                  </a:cubicBezTo>
                  <a:cubicBezTo>
                    <a:pt x="1365" y="2048"/>
                    <a:pt x="1404" y="2102"/>
                    <a:pt x="1437" y="2161"/>
                  </a:cubicBezTo>
                  <a:cubicBezTo>
                    <a:pt x="1461" y="2161"/>
                    <a:pt x="1461" y="2161"/>
                    <a:pt x="1461" y="2161"/>
                  </a:cubicBezTo>
                  <a:cubicBezTo>
                    <a:pt x="1425" y="2096"/>
                    <a:pt x="1381" y="2036"/>
                    <a:pt x="1330" y="1980"/>
                  </a:cubicBezTo>
                  <a:cubicBezTo>
                    <a:pt x="1321" y="1970"/>
                    <a:pt x="1314" y="1958"/>
                    <a:pt x="1303" y="1945"/>
                  </a:cubicBezTo>
                  <a:cubicBezTo>
                    <a:pt x="1313" y="1940"/>
                    <a:pt x="1320" y="1937"/>
                    <a:pt x="1327" y="1935"/>
                  </a:cubicBezTo>
                  <a:cubicBezTo>
                    <a:pt x="1406" y="1911"/>
                    <a:pt x="1449" y="1851"/>
                    <a:pt x="1476" y="1780"/>
                  </a:cubicBezTo>
                  <a:cubicBezTo>
                    <a:pt x="1490" y="1742"/>
                    <a:pt x="1495" y="1698"/>
                    <a:pt x="1498" y="1657"/>
                  </a:cubicBezTo>
                  <a:cubicBezTo>
                    <a:pt x="1500" y="1627"/>
                    <a:pt x="1492" y="1596"/>
                    <a:pt x="1489" y="1566"/>
                  </a:cubicBezTo>
                  <a:cubicBezTo>
                    <a:pt x="1437" y="1562"/>
                    <a:pt x="1406" y="1597"/>
                    <a:pt x="1366" y="1620"/>
                  </a:cubicBezTo>
                  <a:cubicBezTo>
                    <a:pt x="1352" y="1517"/>
                    <a:pt x="1304" y="1433"/>
                    <a:pt x="1242" y="1352"/>
                  </a:cubicBezTo>
                  <a:cubicBezTo>
                    <a:pt x="1235" y="1356"/>
                    <a:pt x="1227" y="1358"/>
                    <a:pt x="1222" y="1363"/>
                  </a:cubicBezTo>
                  <a:cubicBezTo>
                    <a:pt x="1162" y="1434"/>
                    <a:pt x="1122" y="1510"/>
                    <a:pt x="1130" y="1608"/>
                  </a:cubicBezTo>
                  <a:cubicBezTo>
                    <a:pt x="1135" y="1669"/>
                    <a:pt x="1137" y="1730"/>
                    <a:pt x="1157" y="1789"/>
                  </a:cubicBezTo>
                  <a:cubicBezTo>
                    <a:pt x="1071" y="1703"/>
                    <a:pt x="1019" y="1605"/>
                    <a:pt x="1035" y="1479"/>
                  </a:cubicBezTo>
                  <a:cubicBezTo>
                    <a:pt x="1043" y="1414"/>
                    <a:pt x="1053" y="1348"/>
                    <a:pt x="1082" y="1289"/>
                  </a:cubicBezTo>
                  <a:close/>
                  <a:moveTo>
                    <a:pt x="1599" y="1071"/>
                  </a:moveTo>
                  <a:cubicBezTo>
                    <a:pt x="1540" y="1123"/>
                    <a:pt x="1475" y="1148"/>
                    <a:pt x="1401" y="1146"/>
                  </a:cubicBezTo>
                  <a:cubicBezTo>
                    <a:pt x="1366" y="1145"/>
                    <a:pt x="1330" y="1138"/>
                    <a:pt x="1305" y="1100"/>
                  </a:cubicBezTo>
                  <a:cubicBezTo>
                    <a:pt x="1363" y="1089"/>
                    <a:pt x="1421" y="1094"/>
                    <a:pt x="1473" y="1066"/>
                  </a:cubicBezTo>
                  <a:cubicBezTo>
                    <a:pt x="1434" y="1067"/>
                    <a:pt x="1394" y="1067"/>
                    <a:pt x="1346" y="1068"/>
                  </a:cubicBezTo>
                  <a:cubicBezTo>
                    <a:pt x="1383" y="1044"/>
                    <a:pt x="1412" y="1025"/>
                    <a:pt x="1442" y="1005"/>
                  </a:cubicBezTo>
                  <a:cubicBezTo>
                    <a:pt x="1445" y="1003"/>
                    <a:pt x="1450" y="1004"/>
                    <a:pt x="1454" y="1004"/>
                  </a:cubicBezTo>
                  <a:cubicBezTo>
                    <a:pt x="1509" y="1008"/>
                    <a:pt x="1559" y="1023"/>
                    <a:pt x="1599" y="1071"/>
                  </a:cubicBezTo>
                  <a:close/>
                  <a:moveTo>
                    <a:pt x="1278" y="932"/>
                  </a:moveTo>
                  <a:cubicBezTo>
                    <a:pt x="1310" y="881"/>
                    <a:pt x="1347" y="837"/>
                    <a:pt x="1410" y="824"/>
                  </a:cubicBezTo>
                  <a:cubicBezTo>
                    <a:pt x="1446" y="817"/>
                    <a:pt x="1482" y="802"/>
                    <a:pt x="1529" y="810"/>
                  </a:cubicBezTo>
                  <a:cubicBezTo>
                    <a:pt x="1495" y="862"/>
                    <a:pt x="1483" y="920"/>
                    <a:pt x="1443" y="965"/>
                  </a:cubicBezTo>
                  <a:cubicBezTo>
                    <a:pt x="1406" y="1009"/>
                    <a:pt x="1365" y="1039"/>
                    <a:pt x="1297" y="1025"/>
                  </a:cubicBezTo>
                  <a:cubicBezTo>
                    <a:pt x="1307" y="1008"/>
                    <a:pt x="1314" y="994"/>
                    <a:pt x="1323" y="982"/>
                  </a:cubicBezTo>
                  <a:cubicBezTo>
                    <a:pt x="1332" y="970"/>
                    <a:pt x="1344" y="960"/>
                    <a:pt x="1355" y="949"/>
                  </a:cubicBezTo>
                  <a:cubicBezTo>
                    <a:pt x="1364" y="939"/>
                    <a:pt x="1374" y="929"/>
                    <a:pt x="1383" y="920"/>
                  </a:cubicBezTo>
                  <a:cubicBezTo>
                    <a:pt x="1333" y="934"/>
                    <a:pt x="1302" y="971"/>
                    <a:pt x="1272" y="1010"/>
                  </a:cubicBezTo>
                  <a:cubicBezTo>
                    <a:pt x="1255" y="979"/>
                    <a:pt x="1264" y="954"/>
                    <a:pt x="1278" y="932"/>
                  </a:cubicBezTo>
                  <a:close/>
                  <a:moveTo>
                    <a:pt x="1092" y="1084"/>
                  </a:moveTo>
                  <a:cubicBezTo>
                    <a:pt x="1060" y="1069"/>
                    <a:pt x="1049" y="1049"/>
                    <a:pt x="1042" y="1026"/>
                  </a:cubicBezTo>
                  <a:cubicBezTo>
                    <a:pt x="1029" y="977"/>
                    <a:pt x="1033" y="929"/>
                    <a:pt x="1045" y="881"/>
                  </a:cubicBezTo>
                  <a:cubicBezTo>
                    <a:pt x="1054" y="845"/>
                    <a:pt x="1066" y="812"/>
                    <a:pt x="1097" y="784"/>
                  </a:cubicBezTo>
                  <a:cubicBezTo>
                    <a:pt x="1115" y="810"/>
                    <a:pt x="1133" y="833"/>
                    <a:pt x="1147" y="858"/>
                  </a:cubicBezTo>
                  <a:cubicBezTo>
                    <a:pt x="1175" y="907"/>
                    <a:pt x="1185" y="960"/>
                    <a:pt x="1178" y="1015"/>
                  </a:cubicBezTo>
                  <a:cubicBezTo>
                    <a:pt x="1174" y="1047"/>
                    <a:pt x="1163" y="1077"/>
                    <a:pt x="1126" y="1092"/>
                  </a:cubicBezTo>
                  <a:cubicBezTo>
                    <a:pt x="1106" y="1045"/>
                    <a:pt x="1120" y="991"/>
                    <a:pt x="1090" y="949"/>
                  </a:cubicBezTo>
                  <a:cubicBezTo>
                    <a:pt x="1091" y="992"/>
                    <a:pt x="1091" y="1035"/>
                    <a:pt x="1092" y="1084"/>
                  </a:cubicBezTo>
                  <a:close/>
                  <a:moveTo>
                    <a:pt x="805" y="545"/>
                  </a:moveTo>
                  <a:cubicBezTo>
                    <a:pt x="810" y="497"/>
                    <a:pt x="850" y="480"/>
                    <a:pt x="883" y="459"/>
                  </a:cubicBezTo>
                  <a:cubicBezTo>
                    <a:pt x="901" y="447"/>
                    <a:pt x="922" y="439"/>
                    <a:pt x="947" y="449"/>
                  </a:cubicBezTo>
                  <a:cubicBezTo>
                    <a:pt x="931" y="494"/>
                    <a:pt x="914" y="534"/>
                    <a:pt x="904" y="576"/>
                  </a:cubicBezTo>
                  <a:cubicBezTo>
                    <a:pt x="895" y="611"/>
                    <a:pt x="876" y="640"/>
                    <a:pt x="855" y="668"/>
                  </a:cubicBezTo>
                  <a:cubicBezTo>
                    <a:pt x="839" y="690"/>
                    <a:pt x="816" y="704"/>
                    <a:pt x="784" y="702"/>
                  </a:cubicBezTo>
                  <a:cubicBezTo>
                    <a:pt x="799" y="676"/>
                    <a:pt x="813" y="654"/>
                    <a:pt x="827" y="631"/>
                  </a:cubicBezTo>
                  <a:cubicBezTo>
                    <a:pt x="809" y="643"/>
                    <a:pt x="795" y="658"/>
                    <a:pt x="780" y="672"/>
                  </a:cubicBezTo>
                  <a:cubicBezTo>
                    <a:pt x="766" y="686"/>
                    <a:pt x="751" y="703"/>
                    <a:pt x="725" y="694"/>
                  </a:cubicBezTo>
                  <a:cubicBezTo>
                    <a:pt x="742" y="670"/>
                    <a:pt x="758" y="648"/>
                    <a:pt x="772" y="624"/>
                  </a:cubicBezTo>
                  <a:cubicBezTo>
                    <a:pt x="787" y="599"/>
                    <a:pt x="780" y="565"/>
                    <a:pt x="805" y="545"/>
                  </a:cubicBezTo>
                  <a:close/>
                  <a:moveTo>
                    <a:pt x="516" y="688"/>
                  </a:moveTo>
                  <a:cubicBezTo>
                    <a:pt x="464" y="643"/>
                    <a:pt x="427" y="588"/>
                    <a:pt x="405" y="523"/>
                  </a:cubicBezTo>
                  <a:cubicBezTo>
                    <a:pt x="403" y="515"/>
                    <a:pt x="404" y="505"/>
                    <a:pt x="404" y="499"/>
                  </a:cubicBezTo>
                  <a:cubicBezTo>
                    <a:pt x="438" y="505"/>
                    <a:pt x="471" y="511"/>
                    <a:pt x="503" y="514"/>
                  </a:cubicBezTo>
                  <a:cubicBezTo>
                    <a:pt x="532" y="517"/>
                    <a:pt x="557" y="526"/>
                    <a:pt x="574" y="543"/>
                  </a:cubicBezTo>
                  <a:cubicBezTo>
                    <a:pt x="579" y="575"/>
                    <a:pt x="583" y="603"/>
                    <a:pt x="587" y="634"/>
                  </a:cubicBezTo>
                  <a:cubicBezTo>
                    <a:pt x="560" y="618"/>
                    <a:pt x="537" y="605"/>
                    <a:pt x="513" y="591"/>
                  </a:cubicBezTo>
                  <a:cubicBezTo>
                    <a:pt x="540" y="625"/>
                    <a:pt x="580" y="645"/>
                    <a:pt x="593" y="689"/>
                  </a:cubicBezTo>
                  <a:cubicBezTo>
                    <a:pt x="560" y="709"/>
                    <a:pt x="541" y="709"/>
                    <a:pt x="516" y="688"/>
                  </a:cubicBezTo>
                  <a:close/>
                  <a:moveTo>
                    <a:pt x="642" y="648"/>
                  </a:moveTo>
                  <a:cubicBezTo>
                    <a:pt x="640" y="646"/>
                    <a:pt x="638" y="644"/>
                    <a:pt x="636" y="642"/>
                  </a:cubicBezTo>
                  <a:cubicBezTo>
                    <a:pt x="594" y="581"/>
                    <a:pt x="587" y="516"/>
                    <a:pt x="619" y="448"/>
                  </a:cubicBezTo>
                  <a:cubicBezTo>
                    <a:pt x="641" y="400"/>
                    <a:pt x="666" y="353"/>
                    <a:pt x="677" y="295"/>
                  </a:cubicBezTo>
                  <a:cubicBezTo>
                    <a:pt x="694" y="322"/>
                    <a:pt x="713" y="348"/>
                    <a:pt x="727" y="376"/>
                  </a:cubicBezTo>
                  <a:cubicBezTo>
                    <a:pt x="752" y="428"/>
                    <a:pt x="769" y="482"/>
                    <a:pt x="769" y="541"/>
                  </a:cubicBezTo>
                  <a:cubicBezTo>
                    <a:pt x="768" y="609"/>
                    <a:pt x="746" y="641"/>
                    <a:pt x="685" y="657"/>
                  </a:cubicBezTo>
                  <a:cubicBezTo>
                    <a:pt x="690" y="610"/>
                    <a:pt x="700" y="564"/>
                    <a:pt x="688" y="518"/>
                  </a:cubicBezTo>
                  <a:cubicBezTo>
                    <a:pt x="676" y="562"/>
                    <a:pt x="677" y="610"/>
                    <a:pt x="654" y="651"/>
                  </a:cubicBezTo>
                  <a:cubicBezTo>
                    <a:pt x="648" y="649"/>
                    <a:pt x="645" y="649"/>
                    <a:pt x="642" y="648"/>
                  </a:cubicBezTo>
                  <a:close/>
                  <a:moveTo>
                    <a:pt x="675" y="1129"/>
                  </a:moveTo>
                  <a:cubicBezTo>
                    <a:pt x="632" y="1105"/>
                    <a:pt x="591" y="1083"/>
                    <a:pt x="551" y="1061"/>
                  </a:cubicBezTo>
                  <a:cubicBezTo>
                    <a:pt x="550" y="1063"/>
                    <a:pt x="548" y="1066"/>
                    <a:pt x="547" y="1068"/>
                  </a:cubicBezTo>
                  <a:cubicBezTo>
                    <a:pt x="584" y="1096"/>
                    <a:pt x="620" y="1125"/>
                    <a:pt x="657" y="1153"/>
                  </a:cubicBezTo>
                  <a:cubicBezTo>
                    <a:pt x="630" y="1176"/>
                    <a:pt x="584" y="1178"/>
                    <a:pt x="514" y="1147"/>
                  </a:cubicBezTo>
                  <a:cubicBezTo>
                    <a:pt x="422" y="1105"/>
                    <a:pt x="366" y="1031"/>
                    <a:pt x="345" y="928"/>
                  </a:cubicBezTo>
                  <a:cubicBezTo>
                    <a:pt x="462" y="897"/>
                    <a:pt x="596" y="959"/>
                    <a:pt x="658" y="1048"/>
                  </a:cubicBezTo>
                  <a:cubicBezTo>
                    <a:pt x="673" y="1070"/>
                    <a:pt x="683" y="1097"/>
                    <a:pt x="675" y="1129"/>
                  </a:cubicBezTo>
                  <a:close/>
                  <a:moveTo>
                    <a:pt x="679" y="1020"/>
                  </a:moveTo>
                  <a:cubicBezTo>
                    <a:pt x="655" y="949"/>
                    <a:pt x="652" y="880"/>
                    <a:pt x="660" y="810"/>
                  </a:cubicBezTo>
                  <a:cubicBezTo>
                    <a:pt x="687" y="930"/>
                    <a:pt x="693" y="985"/>
                    <a:pt x="679" y="1020"/>
                  </a:cubicBezTo>
                  <a:close/>
                  <a:moveTo>
                    <a:pt x="720" y="989"/>
                  </a:moveTo>
                  <a:cubicBezTo>
                    <a:pt x="729" y="972"/>
                    <a:pt x="738" y="954"/>
                    <a:pt x="751" y="940"/>
                  </a:cubicBezTo>
                  <a:cubicBezTo>
                    <a:pt x="783" y="906"/>
                    <a:pt x="820" y="879"/>
                    <a:pt x="870" y="874"/>
                  </a:cubicBezTo>
                  <a:cubicBezTo>
                    <a:pt x="915" y="968"/>
                    <a:pt x="845" y="1144"/>
                    <a:pt x="763" y="1146"/>
                  </a:cubicBezTo>
                  <a:cubicBezTo>
                    <a:pt x="753" y="1085"/>
                    <a:pt x="788" y="1034"/>
                    <a:pt x="805" y="972"/>
                  </a:cubicBezTo>
                  <a:cubicBezTo>
                    <a:pt x="762" y="1016"/>
                    <a:pt x="756" y="1070"/>
                    <a:pt x="734" y="1119"/>
                  </a:cubicBezTo>
                  <a:cubicBezTo>
                    <a:pt x="698" y="1075"/>
                    <a:pt x="698" y="1033"/>
                    <a:pt x="720" y="989"/>
                  </a:cubicBezTo>
                  <a:close/>
                  <a:moveTo>
                    <a:pt x="110" y="1967"/>
                  </a:moveTo>
                  <a:cubicBezTo>
                    <a:pt x="161" y="1899"/>
                    <a:pt x="320" y="1875"/>
                    <a:pt x="383" y="1923"/>
                  </a:cubicBezTo>
                  <a:cubicBezTo>
                    <a:pt x="335" y="1930"/>
                    <a:pt x="285" y="1936"/>
                    <a:pt x="236" y="1943"/>
                  </a:cubicBezTo>
                  <a:cubicBezTo>
                    <a:pt x="236" y="1946"/>
                    <a:pt x="236" y="1948"/>
                    <a:pt x="236" y="1951"/>
                  </a:cubicBezTo>
                  <a:cubicBezTo>
                    <a:pt x="291" y="1956"/>
                    <a:pt x="347" y="1936"/>
                    <a:pt x="403" y="1954"/>
                  </a:cubicBezTo>
                  <a:cubicBezTo>
                    <a:pt x="319" y="2053"/>
                    <a:pt x="201" y="2037"/>
                    <a:pt x="110" y="1967"/>
                  </a:cubicBezTo>
                  <a:close/>
                  <a:moveTo>
                    <a:pt x="649" y="1555"/>
                  </a:moveTo>
                  <a:cubicBezTo>
                    <a:pt x="656" y="1555"/>
                    <a:pt x="663" y="1554"/>
                    <a:pt x="670" y="1555"/>
                  </a:cubicBezTo>
                  <a:cubicBezTo>
                    <a:pt x="681" y="1556"/>
                    <a:pt x="692" y="1558"/>
                    <a:pt x="703" y="1560"/>
                  </a:cubicBezTo>
                  <a:cubicBezTo>
                    <a:pt x="797" y="1581"/>
                    <a:pt x="866" y="1637"/>
                    <a:pt x="917" y="1716"/>
                  </a:cubicBezTo>
                  <a:cubicBezTo>
                    <a:pt x="924" y="1727"/>
                    <a:pt x="925" y="1742"/>
                    <a:pt x="929" y="1756"/>
                  </a:cubicBezTo>
                  <a:cubicBezTo>
                    <a:pt x="927" y="1757"/>
                    <a:pt x="924" y="1758"/>
                    <a:pt x="922" y="1759"/>
                  </a:cubicBezTo>
                  <a:cubicBezTo>
                    <a:pt x="872" y="1725"/>
                    <a:pt x="822" y="1691"/>
                    <a:pt x="771" y="1657"/>
                  </a:cubicBezTo>
                  <a:cubicBezTo>
                    <a:pt x="810" y="1714"/>
                    <a:pt x="877" y="1739"/>
                    <a:pt x="919" y="1799"/>
                  </a:cubicBezTo>
                  <a:cubicBezTo>
                    <a:pt x="798" y="1814"/>
                    <a:pt x="651" y="1668"/>
                    <a:pt x="649" y="1555"/>
                  </a:cubicBezTo>
                  <a:close/>
                  <a:moveTo>
                    <a:pt x="702" y="1860"/>
                  </a:moveTo>
                  <a:cubicBezTo>
                    <a:pt x="649" y="1873"/>
                    <a:pt x="599" y="1895"/>
                    <a:pt x="541" y="1915"/>
                  </a:cubicBezTo>
                  <a:cubicBezTo>
                    <a:pt x="622" y="1854"/>
                    <a:pt x="803" y="1801"/>
                    <a:pt x="864" y="1834"/>
                  </a:cubicBezTo>
                  <a:cubicBezTo>
                    <a:pt x="811" y="1842"/>
                    <a:pt x="756" y="1847"/>
                    <a:pt x="702" y="1860"/>
                  </a:cubicBezTo>
                  <a:close/>
                  <a:moveTo>
                    <a:pt x="941" y="2041"/>
                  </a:moveTo>
                  <a:cubicBezTo>
                    <a:pt x="899" y="2100"/>
                    <a:pt x="835" y="2121"/>
                    <a:pt x="768" y="2137"/>
                  </a:cubicBezTo>
                  <a:cubicBezTo>
                    <a:pt x="752" y="2030"/>
                    <a:pt x="812" y="1900"/>
                    <a:pt x="886" y="1877"/>
                  </a:cubicBezTo>
                  <a:cubicBezTo>
                    <a:pt x="901" y="1880"/>
                    <a:pt x="916" y="1882"/>
                    <a:pt x="932" y="1886"/>
                  </a:cubicBezTo>
                  <a:cubicBezTo>
                    <a:pt x="917" y="1940"/>
                    <a:pt x="879" y="1978"/>
                    <a:pt x="851" y="2027"/>
                  </a:cubicBezTo>
                  <a:cubicBezTo>
                    <a:pt x="891" y="2002"/>
                    <a:pt x="925" y="1962"/>
                    <a:pt x="953" y="1907"/>
                  </a:cubicBezTo>
                  <a:cubicBezTo>
                    <a:pt x="971" y="1960"/>
                    <a:pt x="968" y="2002"/>
                    <a:pt x="941" y="2041"/>
                  </a:cubicBezTo>
                  <a:close/>
                  <a:moveTo>
                    <a:pt x="1413" y="1690"/>
                  </a:moveTo>
                  <a:cubicBezTo>
                    <a:pt x="1401" y="1713"/>
                    <a:pt x="1393" y="1729"/>
                    <a:pt x="1384" y="1746"/>
                  </a:cubicBezTo>
                  <a:cubicBezTo>
                    <a:pt x="1358" y="1660"/>
                    <a:pt x="1384" y="1612"/>
                    <a:pt x="1468" y="1588"/>
                  </a:cubicBezTo>
                  <a:cubicBezTo>
                    <a:pt x="1483" y="1633"/>
                    <a:pt x="1481" y="1680"/>
                    <a:pt x="1467" y="1738"/>
                  </a:cubicBezTo>
                  <a:cubicBezTo>
                    <a:pt x="1457" y="1777"/>
                    <a:pt x="1445" y="1814"/>
                    <a:pt x="1416" y="1842"/>
                  </a:cubicBezTo>
                  <a:cubicBezTo>
                    <a:pt x="1393" y="1865"/>
                    <a:pt x="1377" y="1870"/>
                    <a:pt x="1347" y="1863"/>
                  </a:cubicBezTo>
                  <a:cubicBezTo>
                    <a:pt x="1360" y="1805"/>
                    <a:pt x="1417" y="1764"/>
                    <a:pt x="1413" y="1690"/>
                  </a:cubicBezTo>
                  <a:close/>
                  <a:moveTo>
                    <a:pt x="1154" y="1679"/>
                  </a:moveTo>
                  <a:cubicBezTo>
                    <a:pt x="1151" y="1656"/>
                    <a:pt x="1152" y="1632"/>
                    <a:pt x="1149" y="1608"/>
                  </a:cubicBezTo>
                  <a:cubicBezTo>
                    <a:pt x="1141" y="1518"/>
                    <a:pt x="1180" y="1447"/>
                    <a:pt x="1235" y="1377"/>
                  </a:cubicBezTo>
                  <a:cubicBezTo>
                    <a:pt x="1255" y="1404"/>
                    <a:pt x="1274" y="1428"/>
                    <a:pt x="1289" y="1454"/>
                  </a:cubicBezTo>
                  <a:cubicBezTo>
                    <a:pt x="1345" y="1550"/>
                    <a:pt x="1359" y="1654"/>
                    <a:pt x="1338" y="1761"/>
                  </a:cubicBezTo>
                  <a:cubicBezTo>
                    <a:pt x="1333" y="1787"/>
                    <a:pt x="1315" y="1809"/>
                    <a:pt x="1282" y="1815"/>
                  </a:cubicBezTo>
                  <a:cubicBezTo>
                    <a:pt x="1262" y="1748"/>
                    <a:pt x="1241" y="1681"/>
                    <a:pt x="1236" y="1601"/>
                  </a:cubicBezTo>
                  <a:cubicBezTo>
                    <a:pt x="1231" y="1619"/>
                    <a:pt x="1226" y="1629"/>
                    <a:pt x="1227" y="1637"/>
                  </a:cubicBezTo>
                  <a:cubicBezTo>
                    <a:pt x="1233" y="1698"/>
                    <a:pt x="1241" y="1758"/>
                    <a:pt x="1250" y="1824"/>
                  </a:cubicBezTo>
                  <a:cubicBezTo>
                    <a:pt x="1241" y="1819"/>
                    <a:pt x="1233" y="1817"/>
                    <a:pt x="1227" y="1812"/>
                  </a:cubicBezTo>
                  <a:cubicBezTo>
                    <a:pt x="1188" y="1776"/>
                    <a:pt x="1161" y="1733"/>
                    <a:pt x="1154" y="1679"/>
                  </a:cubicBezTo>
                  <a:close/>
                  <a:moveTo>
                    <a:pt x="1013" y="1455"/>
                  </a:moveTo>
                  <a:cubicBezTo>
                    <a:pt x="1010" y="1402"/>
                    <a:pt x="1029" y="1332"/>
                    <a:pt x="1053" y="1293"/>
                  </a:cubicBezTo>
                  <a:cubicBezTo>
                    <a:pt x="1039" y="1350"/>
                    <a:pt x="1026" y="1403"/>
                    <a:pt x="1013" y="1455"/>
                  </a:cubicBezTo>
                  <a:close/>
                  <a:moveTo>
                    <a:pt x="164" y="262"/>
                  </a:moveTo>
                  <a:cubicBezTo>
                    <a:pt x="177" y="260"/>
                    <a:pt x="186" y="261"/>
                    <a:pt x="192" y="257"/>
                  </a:cubicBezTo>
                  <a:cubicBezTo>
                    <a:pt x="245" y="221"/>
                    <a:pt x="283" y="172"/>
                    <a:pt x="307" y="115"/>
                  </a:cubicBezTo>
                  <a:cubicBezTo>
                    <a:pt x="322" y="79"/>
                    <a:pt x="319" y="39"/>
                    <a:pt x="314" y="0"/>
                  </a:cubicBezTo>
                  <a:cubicBezTo>
                    <a:pt x="294" y="0"/>
                    <a:pt x="294" y="0"/>
                    <a:pt x="294" y="0"/>
                  </a:cubicBezTo>
                  <a:cubicBezTo>
                    <a:pt x="301" y="53"/>
                    <a:pt x="298" y="105"/>
                    <a:pt x="262" y="151"/>
                  </a:cubicBezTo>
                  <a:cubicBezTo>
                    <a:pt x="239" y="180"/>
                    <a:pt x="222" y="214"/>
                    <a:pt x="181" y="239"/>
                  </a:cubicBezTo>
                  <a:cubicBezTo>
                    <a:pt x="172" y="178"/>
                    <a:pt x="144" y="126"/>
                    <a:pt x="145" y="66"/>
                  </a:cubicBezTo>
                  <a:cubicBezTo>
                    <a:pt x="145" y="42"/>
                    <a:pt x="147" y="20"/>
                    <a:pt x="153" y="0"/>
                  </a:cubicBezTo>
                  <a:cubicBezTo>
                    <a:pt x="130" y="0"/>
                    <a:pt x="130" y="0"/>
                    <a:pt x="130" y="0"/>
                  </a:cubicBezTo>
                  <a:cubicBezTo>
                    <a:pt x="126" y="12"/>
                    <a:pt x="123" y="23"/>
                    <a:pt x="119" y="34"/>
                  </a:cubicBezTo>
                  <a:cubicBezTo>
                    <a:pt x="118" y="38"/>
                    <a:pt x="114" y="41"/>
                    <a:pt x="111" y="43"/>
                  </a:cubicBezTo>
                  <a:cubicBezTo>
                    <a:pt x="77" y="68"/>
                    <a:pt x="42" y="86"/>
                    <a:pt x="0" y="89"/>
                  </a:cubicBezTo>
                  <a:cubicBezTo>
                    <a:pt x="0" y="112"/>
                    <a:pt x="0" y="112"/>
                    <a:pt x="0" y="112"/>
                  </a:cubicBezTo>
                  <a:cubicBezTo>
                    <a:pt x="17" y="111"/>
                    <a:pt x="34" y="106"/>
                    <a:pt x="51" y="101"/>
                  </a:cubicBezTo>
                  <a:cubicBezTo>
                    <a:pt x="74" y="93"/>
                    <a:pt x="96" y="81"/>
                    <a:pt x="118" y="71"/>
                  </a:cubicBezTo>
                  <a:cubicBezTo>
                    <a:pt x="134" y="136"/>
                    <a:pt x="149" y="198"/>
                    <a:pt x="164" y="262"/>
                  </a:cubicBezTo>
                  <a:close/>
                  <a:moveTo>
                    <a:pt x="3840" y="929"/>
                  </a:moveTo>
                  <a:cubicBezTo>
                    <a:pt x="3840" y="897"/>
                    <a:pt x="3840" y="897"/>
                    <a:pt x="3840" y="897"/>
                  </a:cubicBezTo>
                  <a:cubicBezTo>
                    <a:pt x="3827" y="878"/>
                    <a:pt x="3819" y="855"/>
                    <a:pt x="3819" y="825"/>
                  </a:cubicBezTo>
                  <a:cubicBezTo>
                    <a:pt x="3787" y="863"/>
                    <a:pt x="3766" y="900"/>
                    <a:pt x="3764" y="939"/>
                  </a:cubicBezTo>
                  <a:cubicBezTo>
                    <a:pt x="3762" y="976"/>
                    <a:pt x="3776" y="1015"/>
                    <a:pt x="3784" y="1057"/>
                  </a:cubicBezTo>
                  <a:cubicBezTo>
                    <a:pt x="3687" y="1034"/>
                    <a:pt x="3591" y="1043"/>
                    <a:pt x="3492" y="1073"/>
                  </a:cubicBezTo>
                  <a:cubicBezTo>
                    <a:pt x="3498" y="1079"/>
                    <a:pt x="3501" y="1085"/>
                    <a:pt x="3505" y="1086"/>
                  </a:cubicBezTo>
                  <a:cubicBezTo>
                    <a:pt x="3554" y="1101"/>
                    <a:pt x="3586" y="1139"/>
                    <a:pt x="3621" y="1172"/>
                  </a:cubicBezTo>
                  <a:cubicBezTo>
                    <a:pt x="3650" y="1200"/>
                    <a:pt x="3677" y="1231"/>
                    <a:pt x="3705" y="1261"/>
                  </a:cubicBezTo>
                  <a:cubicBezTo>
                    <a:pt x="3689" y="1284"/>
                    <a:pt x="3671" y="1310"/>
                    <a:pt x="3653" y="1336"/>
                  </a:cubicBezTo>
                  <a:cubicBezTo>
                    <a:pt x="3634" y="1361"/>
                    <a:pt x="3614" y="1386"/>
                    <a:pt x="3593" y="1413"/>
                  </a:cubicBezTo>
                  <a:cubicBezTo>
                    <a:pt x="3655" y="1462"/>
                    <a:pt x="3727" y="1444"/>
                    <a:pt x="3797" y="1428"/>
                  </a:cubicBezTo>
                  <a:cubicBezTo>
                    <a:pt x="3812" y="1424"/>
                    <a:pt x="3826" y="1420"/>
                    <a:pt x="3840" y="1415"/>
                  </a:cubicBezTo>
                  <a:cubicBezTo>
                    <a:pt x="3840" y="1388"/>
                    <a:pt x="3840" y="1388"/>
                    <a:pt x="3840" y="1388"/>
                  </a:cubicBezTo>
                  <a:cubicBezTo>
                    <a:pt x="3781" y="1415"/>
                    <a:pt x="3719" y="1425"/>
                    <a:pt x="3654" y="1419"/>
                  </a:cubicBezTo>
                  <a:cubicBezTo>
                    <a:pt x="3645" y="1418"/>
                    <a:pt x="3637" y="1413"/>
                    <a:pt x="3632" y="1411"/>
                  </a:cubicBezTo>
                  <a:cubicBezTo>
                    <a:pt x="3650" y="1382"/>
                    <a:pt x="3668" y="1355"/>
                    <a:pt x="3685" y="1326"/>
                  </a:cubicBezTo>
                  <a:cubicBezTo>
                    <a:pt x="3699" y="1301"/>
                    <a:pt x="3717" y="1281"/>
                    <a:pt x="3740" y="1273"/>
                  </a:cubicBezTo>
                  <a:cubicBezTo>
                    <a:pt x="3771" y="1281"/>
                    <a:pt x="3798" y="1288"/>
                    <a:pt x="3828" y="1296"/>
                  </a:cubicBezTo>
                  <a:cubicBezTo>
                    <a:pt x="3803" y="1315"/>
                    <a:pt x="3781" y="1331"/>
                    <a:pt x="3759" y="1347"/>
                  </a:cubicBezTo>
                  <a:cubicBezTo>
                    <a:pt x="3788" y="1340"/>
                    <a:pt x="3813" y="1324"/>
                    <a:pt x="3840" y="1317"/>
                  </a:cubicBezTo>
                  <a:cubicBezTo>
                    <a:pt x="3840" y="1257"/>
                    <a:pt x="3840" y="1257"/>
                    <a:pt x="3840" y="1257"/>
                  </a:cubicBezTo>
                  <a:cubicBezTo>
                    <a:pt x="3773" y="1266"/>
                    <a:pt x="3716" y="1246"/>
                    <a:pt x="3670" y="1194"/>
                  </a:cubicBezTo>
                  <a:cubicBezTo>
                    <a:pt x="3635" y="1154"/>
                    <a:pt x="3602" y="1112"/>
                    <a:pt x="3553" y="1080"/>
                  </a:cubicBezTo>
                  <a:cubicBezTo>
                    <a:pt x="3584" y="1075"/>
                    <a:pt x="3615" y="1068"/>
                    <a:pt x="3647" y="1066"/>
                  </a:cubicBezTo>
                  <a:cubicBezTo>
                    <a:pt x="3704" y="1063"/>
                    <a:pt x="3761" y="1069"/>
                    <a:pt x="3815" y="1093"/>
                  </a:cubicBezTo>
                  <a:cubicBezTo>
                    <a:pt x="3824" y="1097"/>
                    <a:pt x="3832" y="1102"/>
                    <a:pt x="3840" y="1106"/>
                  </a:cubicBezTo>
                  <a:cubicBezTo>
                    <a:pt x="3840" y="1076"/>
                    <a:pt x="3840" y="1076"/>
                    <a:pt x="3840" y="1076"/>
                  </a:cubicBezTo>
                  <a:cubicBezTo>
                    <a:pt x="3837" y="1071"/>
                    <a:pt x="3835" y="1067"/>
                    <a:pt x="3833" y="1061"/>
                  </a:cubicBezTo>
                  <a:cubicBezTo>
                    <a:pt x="3791" y="1038"/>
                    <a:pt x="3791" y="994"/>
                    <a:pt x="3785" y="955"/>
                  </a:cubicBezTo>
                  <a:cubicBezTo>
                    <a:pt x="3782" y="934"/>
                    <a:pt x="3783" y="912"/>
                    <a:pt x="3802" y="893"/>
                  </a:cubicBezTo>
                  <a:cubicBezTo>
                    <a:pt x="3815" y="905"/>
                    <a:pt x="3828" y="917"/>
                    <a:pt x="3840" y="929"/>
                  </a:cubicBezTo>
                  <a:close/>
                </a:path>
              </a:pathLst>
            </a:custGeom>
            <a:grpFill/>
            <a:ln>
              <a:noFill/>
            </a:ln>
          </p:spPr>
        </p:sp>
      </p:grpSp>
      <p:grpSp>
        <p:nvGrpSpPr>
          <p:cNvPr id="14" name="Group 13">
            <a:extLst>
              <a:ext uri="{FF2B5EF4-FFF2-40B4-BE49-F238E27FC236}">
                <a16:creationId xmlns:a16="http://schemas.microsoft.com/office/drawing/2014/main" id="{BF6BF822-EFD3-496B-B691-5F76809F491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320300" y="467784"/>
            <a:ext cx="4875213" cy="5922963"/>
            <a:chOff x="7320300" y="467784"/>
            <a:chExt cx="4875213" cy="5922963"/>
          </a:xfrm>
        </p:grpSpPr>
        <p:sp>
          <p:nvSpPr>
            <p:cNvPr id="15" name="Freeform 206">
              <a:extLst>
                <a:ext uri="{FF2B5EF4-FFF2-40B4-BE49-F238E27FC236}">
                  <a16:creationId xmlns:a16="http://schemas.microsoft.com/office/drawing/2014/main" id="{BB4F0284-AE40-4392-A5D5-280B6E619A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320300" y="467784"/>
              <a:ext cx="4875213" cy="5922963"/>
            </a:xfrm>
            <a:custGeom>
              <a:avLst/>
              <a:gdLst/>
              <a:ahLst/>
              <a:cxnLst/>
              <a:rect l="0" t="0" r="r" b="b"/>
              <a:pathLst>
                <a:path w="3071" h="3731">
                  <a:moveTo>
                    <a:pt x="199" y="0"/>
                  </a:moveTo>
                  <a:lnTo>
                    <a:pt x="3071" y="0"/>
                  </a:lnTo>
                  <a:lnTo>
                    <a:pt x="3071" y="3731"/>
                  </a:lnTo>
                  <a:lnTo>
                    <a:pt x="199" y="3731"/>
                  </a:lnTo>
                  <a:lnTo>
                    <a:pt x="164" y="3728"/>
                  </a:lnTo>
                  <a:lnTo>
                    <a:pt x="130" y="3719"/>
                  </a:lnTo>
                  <a:lnTo>
                    <a:pt x="98" y="3704"/>
                  </a:lnTo>
                  <a:lnTo>
                    <a:pt x="71" y="3683"/>
                  </a:lnTo>
                  <a:lnTo>
                    <a:pt x="46" y="3660"/>
                  </a:lnTo>
                  <a:lnTo>
                    <a:pt x="27" y="3631"/>
                  </a:lnTo>
                  <a:lnTo>
                    <a:pt x="12" y="3601"/>
                  </a:lnTo>
                  <a:lnTo>
                    <a:pt x="3" y="3567"/>
                  </a:lnTo>
                  <a:lnTo>
                    <a:pt x="0" y="3531"/>
                  </a:lnTo>
                  <a:lnTo>
                    <a:pt x="0" y="199"/>
                  </a:lnTo>
                  <a:lnTo>
                    <a:pt x="3" y="164"/>
                  </a:lnTo>
                  <a:lnTo>
                    <a:pt x="12" y="130"/>
                  </a:lnTo>
                  <a:lnTo>
                    <a:pt x="27" y="98"/>
                  </a:lnTo>
                  <a:lnTo>
                    <a:pt x="46" y="71"/>
                  </a:lnTo>
                  <a:lnTo>
                    <a:pt x="71" y="46"/>
                  </a:lnTo>
                  <a:lnTo>
                    <a:pt x="98" y="27"/>
                  </a:lnTo>
                  <a:lnTo>
                    <a:pt x="130" y="12"/>
                  </a:lnTo>
                  <a:lnTo>
                    <a:pt x="164" y="2"/>
                  </a:lnTo>
                  <a:lnTo>
                    <a:pt x="199" y="0"/>
                  </a:lnTo>
                  <a:close/>
                </a:path>
              </a:pathLst>
            </a:custGeom>
            <a:solidFill>
              <a:schemeClr val="accent3">
                <a:lumMod val="75000"/>
              </a:schemeClr>
            </a:solidFill>
            <a:ln w="0">
              <a:noFill/>
              <a:prstDash val="solid"/>
              <a:round/>
              <a:headEnd/>
              <a:tailEnd/>
            </a:ln>
          </p:spPr>
        </p:sp>
        <p:sp>
          <p:nvSpPr>
            <p:cNvPr id="16" name="Freeform 211">
              <a:extLst>
                <a:ext uri="{FF2B5EF4-FFF2-40B4-BE49-F238E27FC236}">
                  <a16:creationId xmlns:a16="http://schemas.microsoft.com/office/drawing/2014/main" id="{998C85AB-81C5-42E3-9B76-84363DD7A7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7505700" y="657225"/>
              <a:ext cx="4686300" cy="5543550"/>
            </a:xfrm>
            <a:custGeom>
              <a:avLst/>
              <a:gdLst/>
              <a:ahLst/>
              <a:cxnLst/>
              <a:rect l="0" t="0" r="r" b="b"/>
              <a:pathLst>
                <a:path w="2952" h="3492">
                  <a:moveTo>
                    <a:pt x="79" y="0"/>
                  </a:moveTo>
                  <a:lnTo>
                    <a:pt x="2952" y="0"/>
                  </a:lnTo>
                  <a:lnTo>
                    <a:pt x="2952" y="25"/>
                  </a:lnTo>
                  <a:lnTo>
                    <a:pt x="79" y="25"/>
                  </a:lnTo>
                  <a:lnTo>
                    <a:pt x="62" y="27"/>
                  </a:lnTo>
                  <a:lnTo>
                    <a:pt x="48" y="35"/>
                  </a:lnTo>
                  <a:lnTo>
                    <a:pt x="35" y="47"/>
                  </a:lnTo>
                  <a:lnTo>
                    <a:pt x="26" y="63"/>
                  </a:lnTo>
                  <a:lnTo>
                    <a:pt x="24" y="80"/>
                  </a:lnTo>
                  <a:lnTo>
                    <a:pt x="24" y="3411"/>
                  </a:lnTo>
                  <a:lnTo>
                    <a:pt x="26" y="3429"/>
                  </a:lnTo>
                  <a:lnTo>
                    <a:pt x="35" y="3444"/>
                  </a:lnTo>
                  <a:lnTo>
                    <a:pt x="48" y="3457"/>
                  </a:lnTo>
                  <a:lnTo>
                    <a:pt x="62" y="3466"/>
                  </a:lnTo>
                  <a:lnTo>
                    <a:pt x="79" y="3468"/>
                  </a:lnTo>
                  <a:lnTo>
                    <a:pt x="2951" y="3468"/>
                  </a:lnTo>
                  <a:lnTo>
                    <a:pt x="2951" y="3492"/>
                  </a:lnTo>
                  <a:lnTo>
                    <a:pt x="79" y="3492"/>
                  </a:lnTo>
                  <a:lnTo>
                    <a:pt x="59" y="3489"/>
                  </a:lnTo>
                  <a:lnTo>
                    <a:pt x="40" y="3481"/>
                  </a:lnTo>
                  <a:lnTo>
                    <a:pt x="23" y="3469"/>
                  </a:lnTo>
                  <a:lnTo>
                    <a:pt x="11" y="3452"/>
                  </a:lnTo>
                  <a:lnTo>
                    <a:pt x="3" y="3433"/>
                  </a:lnTo>
                  <a:lnTo>
                    <a:pt x="0" y="3411"/>
                  </a:lnTo>
                  <a:lnTo>
                    <a:pt x="0" y="80"/>
                  </a:lnTo>
                  <a:lnTo>
                    <a:pt x="3" y="60"/>
                  </a:lnTo>
                  <a:lnTo>
                    <a:pt x="11" y="41"/>
                  </a:lnTo>
                  <a:lnTo>
                    <a:pt x="23" y="24"/>
                  </a:lnTo>
                  <a:lnTo>
                    <a:pt x="40" y="11"/>
                  </a:lnTo>
                  <a:lnTo>
                    <a:pt x="59" y="4"/>
                  </a:lnTo>
                  <a:lnTo>
                    <a:pt x="79" y="0"/>
                  </a:lnTo>
                  <a:close/>
                </a:path>
              </a:pathLst>
            </a:custGeom>
            <a:solidFill>
              <a:srgbClr val="FEFCF7"/>
            </a:solidFill>
            <a:ln w="0">
              <a:noFill/>
              <a:prstDash val="solid"/>
              <a:round/>
              <a:headEnd/>
              <a:tailEnd/>
            </a:ln>
          </p:spPr>
        </p:sp>
        <p:cxnSp>
          <p:nvCxnSpPr>
            <p:cNvPr id="17" name="Straight Connector 16">
              <a:extLst>
                <a:ext uri="{FF2B5EF4-FFF2-40B4-BE49-F238E27FC236}">
                  <a16:creationId xmlns:a16="http://schemas.microsoft.com/office/drawing/2014/main" id="{AFE2AA9D-FFFD-4651-9D38-4F4688A3DA0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013399" y="4629095"/>
              <a:ext cx="694944" cy="0"/>
            </a:xfrm>
            <a:prstGeom prst="line">
              <a:avLst/>
            </a:prstGeom>
            <a:ln w="38100">
              <a:solidFill>
                <a:srgbClr val="FEFCF7"/>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7920752" y="2814922"/>
            <a:ext cx="3793678" cy="1558586"/>
          </a:xfrm>
        </p:spPr>
        <p:txBody>
          <a:bodyPr>
            <a:normAutofit/>
          </a:bodyPr>
          <a:lstStyle/>
          <a:p>
            <a:r>
              <a:rPr lang="en-US" dirty="0">
                <a:solidFill>
                  <a:srgbClr val="FEFCF7"/>
                </a:solidFill>
              </a:rPr>
              <a:t>Completing the research</a:t>
            </a:r>
          </a:p>
        </p:txBody>
      </p:sp>
    </p:spTree>
    <p:extLst>
      <p:ext uri="{BB962C8B-B14F-4D97-AF65-F5344CB8AC3E}">
        <p14:creationId xmlns:p14="http://schemas.microsoft.com/office/powerpoint/2010/main" val="9461118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1839">
        <p15:prstTrans prst="crush"/>
      </p:transition>
    </mc:Choice>
    <mc:Fallback xmlns="">
      <p:transition spd="slow" advTm="1839">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0E80175-CEC4-4CA2-8F23-24E0EAEB8B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01147" y="568345"/>
            <a:ext cx="7766554" cy="1560716"/>
          </a:xfrm>
        </p:spPr>
        <p:txBody>
          <a:bodyPr>
            <a:normAutofit/>
          </a:bodyPr>
          <a:lstStyle/>
          <a:p>
            <a:r>
              <a:rPr lang="en-US"/>
              <a:t>Completing the research</a:t>
            </a:r>
          </a:p>
        </p:txBody>
      </p:sp>
      <p:cxnSp>
        <p:nvCxnSpPr>
          <p:cNvPr id="11" name="Straight Connector 10">
            <a:extLst>
              <a:ext uri="{FF2B5EF4-FFF2-40B4-BE49-F238E27FC236}">
                <a16:creationId xmlns:a16="http://schemas.microsoft.com/office/drawing/2014/main" id="{160E820B-E384-49E0-B1D5-04DD8B43056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1146" y="2176009"/>
            <a:ext cx="77665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500313" y="2296761"/>
            <a:ext cx="7767388" cy="4265065"/>
          </a:xfrm>
        </p:spPr>
        <p:txBody>
          <a:bodyPr>
            <a:noAutofit/>
          </a:bodyPr>
          <a:lstStyle/>
          <a:p>
            <a:pPr marL="0" indent="0">
              <a:lnSpc>
                <a:spcPct val="101000"/>
              </a:lnSpc>
              <a:buNone/>
            </a:pPr>
            <a:r>
              <a:rPr lang="en-GB" sz="1400" b="1" dirty="0">
                <a:latin typeface="Century Schoolbook" panose="02040604050505020304" pitchFamily="18" charset="0"/>
                <a:cs typeface="Segoe UI Semilight" panose="020B0402040204020203" pitchFamily="34" charset="0"/>
              </a:rPr>
              <a:t>Research findings</a:t>
            </a:r>
          </a:p>
          <a:p>
            <a:pPr marL="0" indent="0">
              <a:lnSpc>
                <a:spcPct val="101000"/>
              </a:lnSpc>
              <a:buNone/>
            </a:pPr>
            <a:r>
              <a:rPr lang="en-GB" sz="1400" dirty="0">
                <a:latin typeface="Century Schoolbook" panose="02040604050505020304" pitchFamily="18" charset="0"/>
                <a:ea typeface="Segoe UI Semilight" panose="020B0702040204020203" pitchFamily="34" charset="0"/>
                <a:cs typeface="Segoe UI Semilight" panose="020B0402040204020203" pitchFamily="34" charset="0"/>
              </a:rPr>
              <a:t>I must be reflective throughout the research process to ensure that the impact of the research is beneficial to the participants and their practice (Roberts-Holmes, 2018).</a:t>
            </a:r>
          </a:p>
          <a:p>
            <a:pPr marL="0" indent="0">
              <a:lnSpc>
                <a:spcPct val="101000"/>
              </a:lnSpc>
              <a:buNone/>
            </a:pPr>
            <a:r>
              <a:rPr lang="en-GB" sz="1400" dirty="0">
                <a:latin typeface="Century Schoolbook" panose="02040604050505020304" pitchFamily="18" charset="0"/>
                <a:ea typeface="Segoe UI Semilight" panose="020B0702040204020203" pitchFamily="34" charset="0"/>
                <a:cs typeface="Segoe UI Semilight" panose="020B0402040204020203" pitchFamily="34" charset="0"/>
              </a:rPr>
              <a:t>We have already seen how research has impacted professional development since Nutbrown’s and Donaldson’s review. I am hopeful that this research will benefit the practitioners as well as myself which ultimately will ensure that the children in our settings receive high-quality provision.</a:t>
            </a:r>
          </a:p>
          <a:p>
            <a:pPr marL="0" indent="0">
              <a:lnSpc>
                <a:spcPct val="101000"/>
              </a:lnSpc>
              <a:buNone/>
            </a:pPr>
            <a:r>
              <a:rPr lang="en-GB" sz="1400" b="1" dirty="0">
                <a:latin typeface="Century Schoolbook" panose="02040604050505020304" pitchFamily="18" charset="0"/>
                <a:ea typeface="Segoe UI Semilight" panose="020B0702040204020203" pitchFamily="34" charset="0"/>
                <a:cs typeface="Segoe UI Semilight" panose="020B0402040204020203" pitchFamily="34" charset="0"/>
              </a:rPr>
              <a:t>Feedback</a:t>
            </a:r>
          </a:p>
          <a:p>
            <a:pPr marL="0" indent="0">
              <a:lnSpc>
                <a:spcPct val="101000"/>
              </a:lnSpc>
              <a:buNone/>
            </a:pPr>
            <a:r>
              <a:rPr lang="en-GB" sz="1400" dirty="0">
                <a:latin typeface="Century Schoolbook" panose="02040604050505020304" pitchFamily="18" charset="0"/>
                <a:ea typeface="Segoe UI Semilight" panose="020B0702040204020203" pitchFamily="34" charset="0"/>
                <a:cs typeface="Segoe UI Semilight" panose="020B0402040204020203" pitchFamily="34" charset="0"/>
              </a:rPr>
              <a:t>It is ethically important to provide feedback to the participants of the research findings without being critical (BERA, 2018, Roberts-Holmes, 2018). </a:t>
            </a:r>
            <a:r>
              <a:rPr lang="en-GB" sz="1400" dirty="0">
                <a:latin typeface="Century Schoolbook" panose="02040604050505020304" pitchFamily="18" charset="0"/>
              </a:rPr>
              <a:t>When the research is complete, the participants will be fully informed, and they will also be reassured that the data has been safely destroyed. The participants will be invited to a formal meeting that will be confidential to discuss the findings from the research project. In addition, they will be given a brief summary of what the module presentation will contain, and they will be welcome to have a copy of the presentation should they wish to see it.</a:t>
            </a:r>
          </a:p>
          <a:p>
            <a:pPr marL="0" indent="0">
              <a:lnSpc>
                <a:spcPct val="101000"/>
              </a:lnSpc>
              <a:buNone/>
            </a:pPr>
            <a:r>
              <a:rPr lang="en-GB" sz="1400" b="1" dirty="0">
                <a:latin typeface="Century Schoolbook" panose="02040604050505020304" pitchFamily="18" charset="0"/>
                <a:cs typeface="Segoe UI Semilight" panose="020B0402040204020203" pitchFamily="34" charset="0"/>
              </a:rPr>
              <a:t>Thank the participants</a:t>
            </a:r>
            <a:r>
              <a:rPr lang="en-GB" sz="1400" dirty="0">
                <a:latin typeface="Century Schoolbook" panose="02040604050505020304" pitchFamily="18" charset="0"/>
                <a:cs typeface="Segoe UI Semilight" panose="020B0402040204020203" pitchFamily="34" charset="0"/>
              </a:rPr>
              <a:t>. </a:t>
            </a:r>
          </a:p>
        </p:txBody>
      </p:sp>
      <p:pic>
        <p:nvPicPr>
          <p:cNvPr id="5" name="Picture 4">
            <a:extLst>
              <a:ext uri="{FF2B5EF4-FFF2-40B4-BE49-F238E27FC236}">
                <a16:creationId xmlns:a16="http://schemas.microsoft.com/office/drawing/2014/main" id="{BF056E2F-C5E6-4BA9-A122-CD42A06BAC8E}"/>
              </a:ext>
            </a:extLst>
          </p:cNvPr>
          <p:cNvPicPr>
            <a:picLocks noChangeAspect="1"/>
          </p:cNvPicPr>
          <p:nvPr/>
        </p:nvPicPr>
        <p:blipFill rotWithShape="1">
          <a:blip r:embed="rId4"/>
          <a:srcRect l="20823" r="46157" b="1"/>
          <a:stretch/>
        </p:blipFill>
        <p:spPr>
          <a:xfrm>
            <a:off x="8770337" y="-8545"/>
            <a:ext cx="3424512" cy="6870818"/>
          </a:xfrm>
          <a:prstGeom prst="rect">
            <a:avLst/>
          </a:prstGeom>
        </p:spPr>
      </p:pic>
    </p:spTree>
    <p:custDataLst>
      <p:tags r:id="rId1"/>
    </p:custDataLst>
    <p:extLst>
      <p:ext uri="{BB962C8B-B14F-4D97-AF65-F5344CB8AC3E}">
        <p14:creationId xmlns:p14="http://schemas.microsoft.com/office/powerpoint/2010/main" val="8598197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47758">
        <p15:prstTrans prst="fracture"/>
      </p:transition>
    </mc:Choice>
    <mc:Fallback xmlns="">
      <p:transition spd="slow" advTm="47758">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582C4845-0D78-4D23-853C-D2B548EAE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60715" y="1205363"/>
            <a:ext cx="2971848" cy="4447274"/>
          </a:xfrm>
        </p:spPr>
        <p:txBody>
          <a:bodyPr anchor="ctr">
            <a:normAutofit/>
          </a:bodyPr>
          <a:lstStyle/>
          <a:p>
            <a:pPr algn="r"/>
            <a:r>
              <a:rPr lang="en-US" sz="4000"/>
              <a:t>Works cited</a:t>
            </a:r>
          </a:p>
        </p:txBody>
      </p:sp>
      <p:cxnSp>
        <p:nvCxnSpPr>
          <p:cNvPr id="19" name="Straight Connector 9">
            <a:extLst>
              <a:ext uri="{FF2B5EF4-FFF2-40B4-BE49-F238E27FC236}">
                <a16:creationId xmlns:a16="http://schemas.microsoft.com/office/drawing/2014/main" id="{4E5365E6-B851-45B6-821E-CBF24C76A2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64872"/>
            <a:ext cx="0" cy="292825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735265" y="228600"/>
            <a:ext cx="7355135" cy="6417235"/>
          </a:xfrm>
        </p:spPr>
        <p:txBody>
          <a:bodyPr anchor="ctr">
            <a:noAutofit/>
          </a:bodyPr>
          <a:lstStyle/>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Anderson, L.M. et al. (2003) ‘The effectiveness of early childhood development programs: A systematic Review,’ </a:t>
            </a:r>
            <a:r>
              <a:rPr lang="en-GB" sz="1400" i="1" dirty="0">
                <a:solidFill>
                  <a:schemeClr val="accent1"/>
                </a:solidFill>
                <a:latin typeface="Century Schoolbook" panose="02040604050505020304" pitchFamily="18" charset="0"/>
              </a:rPr>
              <a:t>American Journal of Preventative Medicine, </a:t>
            </a:r>
            <a:r>
              <a:rPr lang="en-GB" sz="1400" dirty="0">
                <a:solidFill>
                  <a:schemeClr val="accent1"/>
                </a:solidFill>
                <a:latin typeface="Century Schoolbook" panose="02040604050505020304" pitchFamily="18" charset="0"/>
              </a:rPr>
              <a:t>24(3S), pp.32-46.</a:t>
            </a:r>
          </a:p>
          <a:p>
            <a:pPr marL="0" indent="0">
              <a:lnSpc>
                <a:spcPct val="100000"/>
              </a:lnSpc>
              <a:spcBef>
                <a:spcPts val="0"/>
              </a:spcBef>
              <a:spcAft>
                <a:spcPts val="600"/>
              </a:spcAft>
              <a:buNone/>
            </a:pPr>
            <a:r>
              <a:rPr lang="en-GB" altLang="en-US" sz="1400" dirty="0">
                <a:solidFill>
                  <a:schemeClr val="accent1"/>
                </a:solidFill>
                <a:latin typeface="Century Schoolbook" panose="02040604050505020304" pitchFamily="18" charset="0"/>
              </a:rPr>
              <a:t>BERA, (2018). </a:t>
            </a:r>
            <a:r>
              <a:rPr lang="en-GB" altLang="en-US" sz="1400" i="1" dirty="0">
                <a:solidFill>
                  <a:schemeClr val="accent1"/>
                </a:solidFill>
                <a:latin typeface="Century Schoolbook" panose="02040604050505020304" pitchFamily="18" charset="0"/>
              </a:rPr>
              <a:t>British Educational Research Association Ethical Guidelines </a:t>
            </a:r>
            <a:r>
              <a:rPr lang="en-GB" altLang="en-US" sz="1400" dirty="0">
                <a:solidFill>
                  <a:schemeClr val="accent1"/>
                </a:solidFill>
                <a:latin typeface="Century Schoolbook" panose="02040604050505020304" pitchFamily="18" charset="0"/>
              </a:rPr>
              <a:t>(online) Available from https://www.bera.ac.uk/researchers-resources/publications/ethical-guidelines-for-educational-research-2018  (Accessed: 18</a:t>
            </a:r>
            <a:r>
              <a:rPr lang="en-GB" altLang="en-US" sz="1400" baseline="30000" dirty="0">
                <a:solidFill>
                  <a:schemeClr val="accent1"/>
                </a:solidFill>
                <a:latin typeface="Century Schoolbook" panose="02040604050505020304" pitchFamily="18" charset="0"/>
              </a:rPr>
              <a:t>th</a:t>
            </a:r>
            <a:r>
              <a:rPr lang="en-GB" altLang="en-US" sz="1400" dirty="0">
                <a:solidFill>
                  <a:schemeClr val="accent1"/>
                </a:solidFill>
                <a:latin typeface="Century Schoolbook" panose="02040604050505020304" pitchFamily="18" charset="0"/>
              </a:rPr>
              <a:t> May 2020). </a:t>
            </a:r>
          </a:p>
          <a:p>
            <a:pPr marL="0" indent="0">
              <a:lnSpc>
                <a:spcPct val="100000"/>
              </a:lnSpc>
              <a:spcBef>
                <a:spcPts val="0"/>
              </a:spcBef>
              <a:spcAft>
                <a:spcPts val="600"/>
              </a:spcAft>
              <a:buNone/>
            </a:pPr>
            <a:r>
              <a:rPr lang="en-GB" sz="1400" dirty="0" err="1">
                <a:solidFill>
                  <a:schemeClr val="accent1"/>
                </a:solidFill>
                <a:latin typeface="Century Schoolbook" panose="02040604050505020304" pitchFamily="18" charset="0"/>
              </a:rPr>
              <a:t>Bolshaw</a:t>
            </a:r>
            <a:r>
              <a:rPr lang="en-GB" sz="1400" dirty="0">
                <a:solidFill>
                  <a:schemeClr val="accent1"/>
                </a:solidFill>
                <a:latin typeface="Century Schoolbook" panose="02040604050505020304" pitchFamily="18" charset="0"/>
              </a:rPr>
              <a:t>, P., </a:t>
            </a:r>
            <a:r>
              <a:rPr lang="en-GB" sz="1400" dirty="0" err="1">
                <a:solidFill>
                  <a:schemeClr val="accent1"/>
                </a:solidFill>
                <a:latin typeface="Century Schoolbook" panose="02040604050505020304" pitchFamily="18" charset="0"/>
              </a:rPr>
              <a:t>Josephidou</a:t>
            </a:r>
            <a:r>
              <a:rPr lang="en-GB" sz="1400" dirty="0">
                <a:solidFill>
                  <a:schemeClr val="accent1"/>
                </a:solidFill>
                <a:latin typeface="Century Schoolbook" panose="02040604050505020304" pitchFamily="18" charset="0"/>
              </a:rPr>
              <a:t>, J. (2019). </a:t>
            </a:r>
            <a:r>
              <a:rPr lang="en-GB" sz="1400" i="1" dirty="0">
                <a:solidFill>
                  <a:schemeClr val="accent1"/>
                </a:solidFill>
                <a:latin typeface="Century Schoolbook" panose="02040604050505020304" pitchFamily="18" charset="0"/>
              </a:rPr>
              <a:t>Introducing Research in Early Childhood. </a:t>
            </a:r>
            <a:r>
              <a:rPr lang="en-GB" sz="1400" dirty="0">
                <a:solidFill>
                  <a:schemeClr val="accent1"/>
                </a:solidFill>
                <a:latin typeface="Century Schoolbook" panose="02040604050505020304" pitchFamily="18" charset="0"/>
              </a:rPr>
              <a:t>London: Sage Publications.</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Cameron, C. and Moss, P. (2007) </a:t>
            </a:r>
            <a:r>
              <a:rPr lang="en-GB" sz="1400" i="1" dirty="0">
                <a:solidFill>
                  <a:schemeClr val="accent1"/>
                </a:solidFill>
                <a:latin typeface="Century Schoolbook" panose="02040604050505020304" pitchFamily="18" charset="0"/>
              </a:rPr>
              <a:t>Care Work in Europe: Current understandings and Future Directions</a:t>
            </a:r>
            <a:r>
              <a:rPr lang="en-GB" sz="1400" dirty="0">
                <a:solidFill>
                  <a:schemeClr val="accent1"/>
                </a:solidFill>
                <a:latin typeface="Century Schoolbook" panose="02040604050505020304" pitchFamily="18" charset="0"/>
              </a:rPr>
              <a:t>. London: Routledge. </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Cohen, L., Manion, L. and Morrison, K. (2011) </a:t>
            </a:r>
            <a:r>
              <a:rPr lang="en-US" sz="1400" i="1" dirty="0">
                <a:solidFill>
                  <a:schemeClr val="accent1"/>
                </a:solidFill>
                <a:latin typeface="Century Schoolbook" panose="02040604050505020304" pitchFamily="18" charset="0"/>
              </a:rPr>
              <a:t>Research Methods in Education. </a:t>
            </a:r>
            <a:r>
              <a:rPr lang="en-US" sz="1400" dirty="0">
                <a:solidFill>
                  <a:schemeClr val="accent1"/>
                </a:solidFill>
                <a:latin typeface="Century Schoolbook" panose="02040604050505020304" pitchFamily="18" charset="0"/>
              </a:rPr>
              <a:t>London: Routledge.</a:t>
            </a:r>
            <a:endParaRPr lang="en-GB" sz="1400" dirty="0">
              <a:solidFill>
                <a:schemeClr val="accent1"/>
              </a:solidFill>
              <a:latin typeface="Century Schoolbook" panose="02040604050505020304" pitchFamily="18" charset="0"/>
            </a:endParaRP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Denscombe, M. (2007) </a:t>
            </a:r>
            <a:r>
              <a:rPr lang="en-GB" sz="1400" i="1" dirty="0">
                <a:solidFill>
                  <a:schemeClr val="accent1"/>
                </a:solidFill>
                <a:latin typeface="Century Schoolbook" panose="02040604050505020304" pitchFamily="18" charset="0"/>
              </a:rPr>
              <a:t>The Good Research Guide. </a:t>
            </a:r>
            <a:r>
              <a:rPr lang="en-GB" sz="1400" dirty="0">
                <a:solidFill>
                  <a:schemeClr val="accent1"/>
                </a:solidFill>
                <a:latin typeface="Century Schoolbook" panose="02040604050505020304" pitchFamily="18" charset="0"/>
              </a:rPr>
              <a:t>Maidenhead: Open University Press.</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Department for Education and Skills (2016), </a:t>
            </a:r>
            <a:r>
              <a:rPr lang="en-GB" sz="1400" i="1" dirty="0">
                <a:solidFill>
                  <a:schemeClr val="accent1"/>
                </a:solidFill>
                <a:latin typeface="Century Schoolbook" panose="02040604050505020304" pitchFamily="18" charset="0"/>
              </a:rPr>
              <a:t>Survey of Early Years Practitioners: Consultation for the Review of Education and Training Programmes in Early Years. </a:t>
            </a:r>
            <a:r>
              <a:rPr lang="en-GB" sz="1400" dirty="0">
                <a:solidFill>
                  <a:schemeClr val="accent1"/>
                </a:solidFill>
                <a:latin typeface="Century Schoolbook" panose="02040604050505020304" pitchFamily="18" charset="0"/>
              </a:rPr>
              <a:t>Available at: https://www.education.ie/en/The-Education-System/Early-Childhood/Early-Years-Practitioner-Survey-Findings-2016.pdf (Accessed: 18</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 </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Donaldson, G. (2015) ‘Successful Futures: Independent review of Curriculum and Assessment Arrangements in Wales.’ Available at: https://gov.wales/sites/default/files/publications/2018-03/successful-futures.pdf. (Accessed: 18</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endParaRPr lang="en-GB" sz="1400" dirty="0">
              <a:solidFill>
                <a:schemeClr val="accent1"/>
              </a:solidFill>
              <a:latin typeface="Century Schoolbook" panose="02040604050505020304" pitchFamily="18" charset="0"/>
            </a:endParaRPr>
          </a:p>
        </p:txBody>
      </p:sp>
    </p:spTree>
    <p:extLst>
      <p:ext uri="{BB962C8B-B14F-4D97-AF65-F5344CB8AC3E}">
        <p14:creationId xmlns:p14="http://schemas.microsoft.com/office/powerpoint/2010/main" val="219459393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582C4845-0D78-4D23-853C-D2B548EAE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60715" y="1205363"/>
            <a:ext cx="2971848" cy="4447274"/>
          </a:xfrm>
        </p:spPr>
        <p:txBody>
          <a:bodyPr anchor="ctr">
            <a:normAutofit/>
          </a:bodyPr>
          <a:lstStyle/>
          <a:p>
            <a:pPr algn="r"/>
            <a:r>
              <a:rPr lang="en-US" sz="4000"/>
              <a:t>Works cited</a:t>
            </a:r>
          </a:p>
        </p:txBody>
      </p:sp>
      <p:cxnSp>
        <p:nvCxnSpPr>
          <p:cNvPr id="19" name="Straight Connector 9">
            <a:extLst>
              <a:ext uri="{FF2B5EF4-FFF2-40B4-BE49-F238E27FC236}">
                <a16:creationId xmlns:a16="http://schemas.microsoft.com/office/drawing/2014/main" id="{4E5365E6-B851-45B6-821E-CBF24C76A2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64872"/>
            <a:ext cx="0" cy="292825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735265" y="228600"/>
            <a:ext cx="7355135" cy="6417235"/>
          </a:xfrm>
        </p:spPr>
        <p:txBody>
          <a:bodyPr anchor="ctr">
            <a:noAutofit/>
          </a:bodyPr>
          <a:lstStyle/>
          <a:p>
            <a:pPr marL="0" indent="0">
              <a:lnSpc>
                <a:spcPct val="100000"/>
              </a:lnSpc>
              <a:spcBef>
                <a:spcPts val="0"/>
              </a:spcBef>
              <a:spcAft>
                <a:spcPts val="600"/>
              </a:spcAft>
              <a:buNone/>
            </a:pPr>
            <a:r>
              <a:rPr lang="en-GB" sz="1400" dirty="0" err="1">
                <a:solidFill>
                  <a:schemeClr val="accent1"/>
                </a:solidFill>
                <a:latin typeface="Century Schoolbook" panose="02040604050505020304" pitchFamily="18" charset="0"/>
              </a:rPr>
              <a:t>Fukkink</a:t>
            </a:r>
            <a:r>
              <a:rPr lang="en-GB" sz="1400" dirty="0">
                <a:solidFill>
                  <a:schemeClr val="accent1"/>
                </a:solidFill>
                <a:latin typeface="Century Schoolbook" panose="02040604050505020304" pitchFamily="18" charset="0"/>
              </a:rPr>
              <a:t>, R.G. and </a:t>
            </a:r>
            <a:r>
              <a:rPr lang="en-GB" sz="1400" dirty="0" err="1">
                <a:solidFill>
                  <a:schemeClr val="accent1"/>
                </a:solidFill>
                <a:latin typeface="Century Schoolbook" panose="02040604050505020304" pitchFamily="18" charset="0"/>
              </a:rPr>
              <a:t>Lont</a:t>
            </a:r>
            <a:r>
              <a:rPr lang="en-GB" sz="1400" dirty="0">
                <a:solidFill>
                  <a:schemeClr val="accent1"/>
                </a:solidFill>
                <a:latin typeface="Century Schoolbook" panose="02040604050505020304" pitchFamily="18" charset="0"/>
              </a:rPr>
              <a:t>, A. (2007) ‘Does training matter? A meta-analysis and review of caregiver training studies,’ </a:t>
            </a:r>
            <a:r>
              <a:rPr lang="en-GB" sz="1400" i="1" dirty="0">
                <a:solidFill>
                  <a:schemeClr val="accent1"/>
                </a:solidFill>
                <a:latin typeface="Century Schoolbook" panose="02040604050505020304" pitchFamily="18" charset="0"/>
              </a:rPr>
              <a:t>Early Childhood Research Quarterly, </a:t>
            </a:r>
            <a:r>
              <a:rPr lang="en-GB" sz="1400" dirty="0">
                <a:solidFill>
                  <a:schemeClr val="accent1"/>
                </a:solidFill>
                <a:latin typeface="Century Schoolbook" panose="02040604050505020304" pitchFamily="18" charset="0"/>
              </a:rPr>
              <a:t>22, pp. 294-311.</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Information Commissioner’s Office (ICO) (2018) </a:t>
            </a:r>
            <a:r>
              <a:rPr lang="en-GB" sz="1400" i="1" dirty="0">
                <a:solidFill>
                  <a:schemeClr val="accent1"/>
                </a:solidFill>
                <a:latin typeface="Century Schoolbook" panose="02040604050505020304" pitchFamily="18" charset="0"/>
              </a:rPr>
              <a:t>Guide to the GDPR. </a:t>
            </a:r>
            <a:r>
              <a:rPr lang="en-GB" sz="1400" dirty="0">
                <a:solidFill>
                  <a:schemeClr val="accent1"/>
                </a:solidFill>
                <a:latin typeface="Century Schoolbook" panose="02040604050505020304" pitchFamily="18" charset="0"/>
              </a:rPr>
              <a:t> Cardiff: ICO. </a:t>
            </a:r>
          </a:p>
          <a:p>
            <a:pPr marL="0" indent="0">
              <a:lnSpc>
                <a:spcPct val="100000"/>
              </a:lnSpc>
              <a:spcBef>
                <a:spcPts val="0"/>
              </a:spcBef>
              <a:spcAft>
                <a:spcPts val="600"/>
              </a:spcAft>
              <a:buNone/>
            </a:pPr>
            <a:r>
              <a:rPr lang="en-GB" sz="1400" dirty="0" err="1">
                <a:solidFill>
                  <a:schemeClr val="accent1"/>
                </a:solidFill>
                <a:latin typeface="Century Schoolbook" panose="02040604050505020304" pitchFamily="18" charset="0"/>
              </a:rPr>
              <a:t>Karila</a:t>
            </a:r>
            <a:r>
              <a:rPr lang="en-GB" sz="1400" dirty="0">
                <a:solidFill>
                  <a:schemeClr val="accent1"/>
                </a:solidFill>
                <a:latin typeface="Century Schoolbook" panose="02040604050505020304" pitchFamily="18" charset="0"/>
              </a:rPr>
              <a:t>, K. (2012) ‘A Nordic Perspective on Early Childhood Education and Care Policy,’ </a:t>
            </a:r>
            <a:r>
              <a:rPr lang="en-GB" sz="1400" i="1" dirty="0">
                <a:solidFill>
                  <a:schemeClr val="accent1"/>
                </a:solidFill>
                <a:latin typeface="Century Schoolbook" panose="02040604050505020304" pitchFamily="18" charset="0"/>
              </a:rPr>
              <a:t>European Journal of Education, </a:t>
            </a:r>
            <a:r>
              <a:rPr lang="en-GB" sz="1400" dirty="0">
                <a:solidFill>
                  <a:schemeClr val="accent1"/>
                </a:solidFill>
                <a:latin typeface="Century Schoolbook" panose="02040604050505020304" pitchFamily="18" charset="0"/>
              </a:rPr>
              <a:t>47, (4), pp. 584-595.</a:t>
            </a:r>
          </a:p>
          <a:p>
            <a:pPr marL="0" indent="0">
              <a:lnSpc>
                <a:spcPct val="100000"/>
              </a:lnSpc>
              <a:spcBef>
                <a:spcPts val="0"/>
              </a:spcBef>
              <a:spcAft>
                <a:spcPts val="600"/>
              </a:spcAft>
              <a:buNone/>
            </a:pPr>
            <a:r>
              <a:rPr lang="en-GB" sz="1400" dirty="0" err="1">
                <a:solidFill>
                  <a:schemeClr val="accent1"/>
                </a:solidFill>
                <a:latin typeface="Century Schoolbook" panose="02040604050505020304" pitchFamily="18" charset="0"/>
              </a:rPr>
              <a:t>Kini</a:t>
            </a:r>
            <a:r>
              <a:rPr lang="en-GB" sz="1400" dirty="0">
                <a:solidFill>
                  <a:schemeClr val="accent1"/>
                </a:solidFill>
                <a:latin typeface="Century Schoolbook" panose="02040604050505020304" pitchFamily="18" charset="0"/>
              </a:rPr>
              <a:t>, T. and </a:t>
            </a:r>
            <a:r>
              <a:rPr lang="en-GB" sz="1400" dirty="0" err="1">
                <a:solidFill>
                  <a:schemeClr val="accent1"/>
                </a:solidFill>
                <a:latin typeface="Century Schoolbook" panose="02040604050505020304" pitchFamily="18" charset="0"/>
              </a:rPr>
              <a:t>Podolsky</a:t>
            </a:r>
            <a:r>
              <a:rPr lang="en-GB" sz="1400" dirty="0">
                <a:solidFill>
                  <a:schemeClr val="accent1"/>
                </a:solidFill>
                <a:latin typeface="Century Schoolbook" panose="02040604050505020304" pitchFamily="18" charset="0"/>
              </a:rPr>
              <a:t>, A. (2016) </a:t>
            </a:r>
            <a:r>
              <a:rPr lang="en-GB" sz="1400" i="1" dirty="0">
                <a:solidFill>
                  <a:schemeClr val="accent1"/>
                </a:solidFill>
                <a:latin typeface="Century Schoolbook" panose="02040604050505020304" pitchFamily="18" charset="0"/>
              </a:rPr>
              <a:t>Does Teaching Experience Increase Teacher Effectiveness? A Review of the Research. </a:t>
            </a:r>
            <a:r>
              <a:rPr lang="en-GB" sz="1400" dirty="0">
                <a:solidFill>
                  <a:schemeClr val="accent1"/>
                </a:solidFill>
                <a:latin typeface="Century Schoolbook" panose="02040604050505020304" pitchFamily="18" charset="0"/>
              </a:rPr>
              <a:t>Washington: Learning Policy Institute. </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Kraft, M. and </a:t>
            </a:r>
            <a:r>
              <a:rPr lang="en-GB" sz="1400" dirty="0" err="1">
                <a:solidFill>
                  <a:schemeClr val="accent1"/>
                </a:solidFill>
                <a:latin typeface="Century Schoolbook" panose="02040604050505020304" pitchFamily="18" charset="0"/>
              </a:rPr>
              <a:t>Papay</a:t>
            </a:r>
            <a:r>
              <a:rPr lang="en-GB" sz="1400" dirty="0">
                <a:solidFill>
                  <a:schemeClr val="accent1"/>
                </a:solidFill>
                <a:latin typeface="Century Schoolbook" panose="02040604050505020304" pitchFamily="18" charset="0"/>
              </a:rPr>
              <a:t>, J. (2014) ‘Can Professional Environments in Schools promote Teacher Development? Explaining Heterogeneity in Returns to Teaching Experience’</a:t>
            </a:r>
            <a:r>
              <a:rPr lang="en-GB" sz="1400" i="1" dirty="0">
                <a:solidFill>
                  <a:schemeClr val="accent1"/>
                </a:solidFill>
                <a:latin typeface="Century Schoolbook" panose="02040604050505020304" pitchFamily="18" charset="0"/>
              </a:rPr>
              <a:t> Educational Effectiveness and Policy Analysis, </a:t>
            </a:r>
            <a:r>
              <a:rPr lang="en-GB" sz="1400" dirty="0">
                <a:solidFill>
                  <a:schemeClr val="accent1"/>
                </a:solidFill>
                <a:latin typeface="Century Schoolbook" panose="02040604050505020304" pitchFamily="18" charset="0"/>
              </a:rPr>
              <a:t>36(4), pp. 476-450.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Kumar, R. (2014) </a:t>
            </a:r>
            <a:r>
              <a:rPr lang="en-GB" sz="1400" i="1" dirty="0">
                <a:solidFill>
                  <a:schemeClr val="accent1"/>
                </a:solidFill>
                <a:latin typeface="Century Schoolbook" panose="02040604050505020304" pitchFamily="18" charset="0"/>
              </a:rPr>
              <a:t>Research Methodology: A Step by Step Guide for Beginners. </a:t>
            </a:r>
            <a:r>
              <a:rPr lang="en-GB" sz="1400" dirty="0">
                <a:solidFill>
                  <a:schemeClr val="accent1"/>
                </a:solidFill>
                <a:latin typeface="Century Schoolbook" panose="02040604050505020304" pitchFamily="18" charset="0"/>
              </a:rPr>
              <a:t>4</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ed. London: Sage Publications.</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McQueen, R. and </a:t>
            </a:r>
            <a:r>
              <a:rPr lang="en-GB" sz="1400" dirty="0" err="1">
                <a:solidFill>
                  <a:schemeClr val="accent1"/>
                </a:solidFill>
                <a:latin typeface="Century Schoolbook" panose="02040604050505020304" pitchFamily="18" charset="0"/>
              </a:rPr>
              <a:t>Knussen</a:t>
            </a:r>
            <a:r>
              <a:rPr lang="en-GB" sz="1400" dirty="0">
                <a:solidFill>
                  <a:schemeClr val="accent1"/>
                </a:solidFill>
                <a:latin typeface="Century Schoolbook" panose="02040604050505020304" pitchFamily="18" charset="0"/>
              </a:rPr>
              <a:t>, C. (2013) </a:t>
            </a:r>
            <a:r>
              <a:rPr lang="en-GB" sz="1400" i="1" dirty="0">
                <a:solidFill>
                  <a:schemeClr val="accent1"/>
                </a:solidFill>
                <a:latin typeface="Century Schoolbook" panose="02040604050505020304" pitchFamily="18" charset="0"/>
              </a:rPr>
              <a:t>Introduction to Research Methods and Statistics in Psychology. </a:t>
            </a:r>
            <a:r>
              <a:rPr lang="en-GB" sz="1400" dirty="0">
                <a:solidFill>
                  <a:schemeClr val="accent1"/>
                </a:solidFill>
                <a:latin typeface="Century Schoolbook" panose="02040604050505020304" pitchFamily="18" charset="0"/>
              </a:rPr>
              <a:t>2</a:t>
            </a:r>
            <a:r>
              <a:rPr lang="en-GB" sz="1400" baseline="30000" dirty="0">
                <a:solidFill>
                  <a:schemeClr val="accent1"/>
                </a:solidFill>
                <a:latin typeface="Century Schoolbook" panose="02040604050505020304" pitchFamily="18" charset="0"/>
              </a:rPr>
              <a:t>nd</a:t>
            </a:r>
            <a:r>
              <a:rPr lang="en-GB" sz="1400" dirty="0">
                <a:solidFill>
                  <a:schemeClr val="accent1"/>
                </a:solidFill>
                <a:latin typeface="Century Schoolbook" panose="02040604050505020304" pitchFamily="18" charset="0"/>
              </a:rPr>
              <a:t> ed. London: Pearson Publishing.</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Miller, L., Cable, C., and Drury, R. (2012) </a:t>
            </a:r>
            <a:r>
              <a:rPr lang="en-GB" sz="1400" i="1" dirty="0">
                <a:solidFill>
                  <a:schemeClr val="accent1"/>
                </a:solidFill>
                <a:latin typeface="Century Schoolbook" panose="02040604050505020304" pitchFamily="18" charset="0"/>
              </a:rPr>
              <a:t>Extending Professional Practice in the Early Years. </a:t>
            </a:r>
            <a:r>
              <a:rPr lang="en-GB" sz="1400" dirty="0">
                <a:solidFill>
                  <a:schemeClr val="accent1"/>
                </a:solidFill>
                <a:latin typeface="Century Schoolbook" panose="02040604050505020304" pitchFamily="18" charset="0"/>
              </a:rPr>
              <a:t>London: Sage Publications.</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Moss, P. (2006) ‘Structures, understandings and discourses: possibilities for re-envisioning the early childhood worker,’ </a:t>
            </a:r>
            <a:r>
              <a:rPr lang="en-GB" sz="1400" i="1" dirty="0">
                <a:solidFill>
                  <a:schemeClr val="accent1"/>
                </a:solidFill>
                <a:latin typeface="Century Schoolbook" panose="02040604050505020304" pitchFamily="18" charset="0"/>
              </a:rPr>
              <a:t>Contemporary Issues in Early Childhood, </a:t>
            </a:r>
            <a:r>
              <a:rPr lang="en-GB" sz="1400" dirty="0">
                <a:solidFill>
                  <a:schemeClr val="accent1"/>
                </a:solidFill>
                <a:latin typeface="Century Schoolbook" panose="02040604050505020304" pitchFamily="18" charset="0"/>
              </a:rPr>
              <a:t>7, pp. 30-41.</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Nolan, A., Macfarlane, K. and </a:t>
            </a:r>
            <a:r>
              <a:rPr lang="en-GB" sz="1400" dirty="0" err="1">
                <a:solidFill>
                  <a:schemeClr val="accent1"/>
                </a:solidFill>
                <a:latin typeface="Century Schoolbook" panose="02040604050505020304" pitchFamily="18" charset="0"/>
              </a:rPr>
              <a:t>Cartmel</a:t>
            </a:r>
            <a:r>
              <a:rPr lang="en-GB" sz="1400" dirty="0">
                <a:solidFill>
                  <a:schemeClr val="accent1"/>
                </a:solidFill>
                <a:latin typeface="Century Schoolbook" panose="02040604050505020304" pitchFamily="18" charset="0"/>
              </a:rPr>
              <a:t>, J. (2013) </a:t>
            </a:r>
            <a:r>
              <a:rPr lang="en-GB" sz="1400" i="1" dirty="0">
                <a:solidFill>
                  <a:schemeClr val="accent1"/>
                </a:solidFill>
                <a:latin typeface="Century Schoolbook" panose="02040604050505020304" pitchFamily="18" charset="0"/>
              </a:rPr>
              <a:t>Research in Early Childhood. </a:t>
            </a:r>
            <a:r>
              <a:rPr lang="en-GB" sz="1400" dirty="0">
                <a:solidFill>
                  <a:schemeClr val="accent1"/>
                </a:solidFill>
                <a:latin typeface="Century Schoolbook" panose="02040604050505020304" pitchFamily="18" charset="0"/>
              </a:rPr>
              <a:t>London: Sage.</a:t>
            </a:r>
          </a:p>
          <a:p>
            <a:pPr marL="0" indent="0">
              <a:lnSpc>
                <a:spcPct val="100000"/>
              </a:lnSpc>
              <a:spcBef>
                <a:spcPts val="0"/>
              </a:spcBef>
              <a:spcAft>
                <a:spcPts val="600"/>
              </a:spcAft>
              <a:buNone/>
            </a:pPr>
            <a:endParaRPr lang="en-GB" sz="1400" dirty="0">
              <a:solidFill>
                <a:schemeClr val="accent1"/>
              </a:solidFill>
              <a:latin typeface="Century Schoolbook" panose="02040604050505020304" pitchFamily="18" charset="0"/>
            </a:endParaRPr>
          </a:p>
        </p:txBody>
      </p:sp>
    </p:spTree>
    <p:extLst>
      <p:ext uri="{BB962C8B-B14F-4D97-AF65-F5344CB8AC3E}">
        <p14:creationId xmlns:p14="http://schemas.microsoft.com/office/powerpoint/2010/main" val="316662207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582C4845-0D78-4D23-853C-D2B548EAE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60715" y="1205363"/>
            <a:ext cx="2971848" cy="4447274"/>
          </a:xfrm>
        </p:spPr>
        <p:txBody>
          <a:bodyPr anchor="ctr">
            <a:normAutofit/>
          </a:bodyPr>
          <a:lstStyle/>
          <a:p>
            <a:pPr algn="r"/>
            <a:r>
              <a:rPr lang="en-US" sz="4000"/>
              <a:t>Works cited</a:t>
            </a:r>
          </a:p>
        </p:txBody>
      </p:sp>
      <p:cxnSp>
        <p:nvCxnSpPr>
          <p:cNvPr id="19" name="Straight Connector 9">
            <a:extLst>
              <a:ext uri="{FF2B5EF4-FFF2-40B4-BE49-F238E27FC236}">
                <a16:creationId xmlns:a16="http://schemas.microsoft.com/office/drawing/2014/main" id="{4E5365E6-B851-45B6-821E-CBF24C76A2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64872"/>
            <a:ext cx="0" cy="292825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745581" y="315686"/>
            <a:ext cx="7355135" cy="6417235"/>
          </a:xfrm>
        </p:spPr>
        <p:txBody>
          <a:bodyPr anchor="ctr">
            <a:noAutofit/>
          </a:bodyPr>
          <a:lstStyle/>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Nutbrown, C. (2012) </a:t>
            </a:r>
            <a:r>
              <a:rPr lang="en-GB" sz="1400" i="1" dirty="0">
                <a:solidFill>
                  <a:schemeClr val="accent1"/>
                </a:solidFill>
                <a:latin typeface="Century Schoolbook" panose="02040604050505020304" pitchFamily="18" charset="0"/>
              </a:rPr>
              <a:t>Foundations for Quality: The independent review if early education and childcare qualifications: Final Report. </a:t>
            </a:r>
            <a:r>
              <a:rPr lang="en-GB" sz="1400" dirty="0">
                <a:solidFill>
                  <a:schemeClr val="accent1"/>
                </a:solidFill>
                <a:latin typeface="Century Schoolbook" panose="02040604050505020304" pitchFamily="18" charset="0"/>
              </a:rPr>
              <a:t>Available at: https://assets.publishing.service.gov.uk/government/uploads/system/uploads/attachment_data/file/175463/Nutbrown-Review.pdf (Accessed: 18</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err="1">
                <a:solidFill>
                  <a:schemeClr val="accent1"/>
                </a:solidFill>
                <a:latin typeface="Century Schoolbook" panose="02040604050505020304" pitchFamily="18" charset="0"/>
              </a:rPr>
              <a:t>Peeters</a:t>
            </a:r>
            <a:r>
              <a:rPr lang="en-GB" sz="1400" dirty="0">
                <a:solidFill>
                  <a:schemeClr val="accent1"/>
                </a:solidFill>
                <a:latin typeface="Century Schoolbook" panose="02040604050505020304" pitchFamily="18" charset="0"/>
              </a:rPr>
              <a:t>, J. and </a:t>
            </a:r>
            <a:r>
              <a:rPr lang="en-GB" sz="1400" dirty="0" err="1">
                <a:solidFill>
                  <a:schemeClr val="accent1"/>
                </a:solidFill>
                <a:latin typeface="Century Schoolbook" panose="02040604050505020304" pitchFamily="18" charset="0"/>
              </a:rPr>
              <a:t>Vandenbroeck</a:t>
            </a:r>
            <a:r>
              <a:rPr lang="en-GB" sz="1400" dirty="0">
                <a:solidFill>
                  <a:schemeClr val="accent1"/>
                </a:solidFill>
                <a:latin typeface="Century Schoolbook" panose="02040604050505020304" pitchFamily="18" charset="0"/>
              </a:rPr>
              <a:t>, M. (2010) </a:t>
            </a:r>
            <a:r>
              <a:rPr lang="en-GB" sz="1400" i="1" dirty="0">
                <a:solidFill>
                  <a:schemeClr val="accent1"/>
                </a:solidFill>
                <a:latin typeface="Century Schoolbook" panose="02040604050505020304" pitchFamily="18" charset="0"/>
              </a:rPr>
              <a:t>‘Childcare practitioners and the process of professionalization,’ Professionalism, Leadership and Management in the Early Years, </a:t>
            </a:r>
            <a:r>
              <a:rPr lang="en-GB" sz="1400" dirty="0">
                <a:solidFill>
                  <a:schemeClr val="accent1"/>
                </a:solidFill>
                <a:latin typeface="Century Schoolbook" panose="02040604050505020304" pitchFamily="18" charset="0"/>
              </a:rPr>
              <a:t>London: Sage.</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Public Health Wales (2017) </a:t>
            </a:r>
            <a:r>
              <a:rPr lang="en-GB" sz="1400" i="1" dirty="0">
                <a:solidFill>
                  <a:schemeClr val="accent1"/>
                </a:solidFill>
                <a:latin typeface="Century Schoolbook" panose="02040604050505020304" pitchFamily="18" charset="0"/>
              </a:rPr>
              <a:t>The First 1000 Days (F1000D). </a:t>
            </a:r>
            <a:r>
              <a:rPr lang="en-GB" sz="1400" dirty="0">
                <a:solidFill>
                  <a:schemeClr val="accent1"/>
                </a:solidFill>
                <a:latin typeface="Century Schoolbook" panose="02040604050505020304" pitchFamily="18" charset="0"/>
              </a:rPr>
              <a:t>Available at: http://www.wales.nhs.uk/sitesplus/documents/888/F1000D%20in%20Swansea.pdf. (Accessed: 20</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 </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Roberts-Holmes, G. (2018) </a:t>
            </a:r>
            <a:r>
              <a:rPr lang="en-GB" sz="1400" i="1" dirty="0">
                <a:solidFill>
                  <a:schemeClr val="accent1"/>
                </a:solidFill>
                <a:latin typeface="Century Schoolbook" panose="02040604050505020304" pitchFamily="18" charset="0"/>
              </a:rPr>
              <a:t>Doing Your Early Years Research Project. </a:t>
            </a:r>
            <a:r>
              <a:rPr lang="en-GB" sz="1400" dirty="0">
                <a:solidFill>
                  <a:schemeClr val="accent1"/>
                </a:solidFill>
                <a:latin typeface="Century Schoolbook" panose="02040604050505020304" pitchFamily="18" charset="0"/>
              </a:rPr>
              <a:t>4</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ed. London: Sage. </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Siraj-Blatchford, I. et al. (2002) </a:t>
            </a:r>
            <a:r>
              <a:rPr lang="en-GB" sz="1400" i="1" dirty="0">
                <a:solidFill>
                  <a:schemeClr val="accent1"/>
                </a:solidFill>
                <a:latin typeface="Century Schoolbook" panose="02040604050505020304" pitchFamily="18" charset="0"/>
              </a:rPr>
              <a:t>Researching Effective Pedagogy in the Early Years. </a:t>
            </a:r>
            <a:r>
              <a:rPr lang="en-GB" sz="1400" dirty="0">
                <a:solidFill>
                  <a:schemeClr val="accent1"/>
                </a:solidFill>
                <a:latin typeface="Century Schoolbook" panose="02040604050505020304" pitchFamily="18" charset="0"/>
              </a:rPr>
              <a:t>London: DfES/University of Oxford. Available at: http://www.327matters.org/docs/rr356.pdf (Accessed: 20th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Siraj-Blatchford, J. and Siraj, I. (2009) </a:t>
            </a:r>
            <a:r>
              <a:rPr lang="en-GB" sz="1400" i="1" dirty="0">
                <a:solidFill>
                  <a:schemeClr val="accent1"/>
                </a:solidFill>
                <a:latin typeface="Century Schoolbook" panose="02040604050505020304" pitchFamily="18" charset="0"/>
              </a:rPr>
              <a:t>Improving Developmental Outcomes for Children through Effective Practice in Integrating Early Years Services. </a:t>
            </a:r>
            <a:r>
              <a:rPr lang="en-GB" sz="1400" dirty="0">
                <a:solidFill>
                  <a:schemeClr val="accent1"/>
                </a:solidFill>
                <a:latin typeface="Century Schoolbook" panose="02040604050505020304" pitchFamily="18" charset="0"/>
              </a:rPr>
              <a:t>Available at: file:///C:/Users/totty/AppData/Local/Packages/Microsoft.MicrosoftEdge_8wekyb3d8bbwe/TempState/Downloads/c4eo_effective_practice_full_knowledge_review%20(1).pdf (Accessed: 18</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buNone/>
            </a:pPr>
            <a:endParaRPr lang="en-GB" sz="1400" dirty="0">
              <a:solidFill>
                <a:schemeClr val="accent1"/>
              </a:solidFill>
              <a:latin typeface="Century Schoolbook" panose="02040604050505020304" pitchFamily="18" charset="0"/>
            </a:endParaRPr>
          </a:p>
        </p:txBody>
      </p:sp>
    </p:spTree>
    <p:extLst>
      <p:ext uri="{BB962C8B-B14F-4D97-AF65-F5344CB8AC3E}">
        <p14:creationId xmlns:p14="http://schemas.microsoft.com/office/powerpoint/2010/main" val="167567922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8" name="Rectangle 7">
            <a:extLst>
              <a:ext uri="{FF2B5EF4-FFF2-40B4-BE49-F238E27FC236}">
                <a16:creationId xmlns:a16="http://schemas.microsoft.com/office/drawing/2014/main" id="{582C4845-0D78-4D23-853C-D2B548EAE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360715" y="1205363"/>
            <a:ext cx="2971848" cy="4447274"/>
          </a:xfrm>
        </p:spPr>
        <p:txBody>
          <a:bodyPr anchor="ctr">
            <a:normAutofit/>
          </a:bodyPr>
          <a:lstStyle/>
          <a:p>
            <a:pPr algn="r"/>
            <a:r>
              <a:rPr lang="en-US" sz="4000"/>
              <a:t>Works cited</a:t>
            </a:r>
          </a:p>
        </p:txBody>
      </p:sp>
      <p:cxnSp>
        <p:nvCxnSpPr>
          <p:cNvPr id="19" name="Straight Connector 9">
            <a:extLst>
              <a:ext uri="{FF2B5EF4-FFF2-40B4-BE49-F238E27FC236}">
                <a16:creationId xmlns:a16="http://schemas.microsoft.com/office/drawing/2014/main" id="{4E5365E6-B851-45B6-821E-CBF24C76A2F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964872"/>
            <a:ext cx="0" cy="2928257"/>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735265" y="312057"/>
            <a:ext cx="7355135" cy="6333778"/>
          </a:xfrm>
        </p:spPr>
        <p:txBody>
          <a:bodyPr anchor="ctr">
            <a:noAutofit/>
          </a:bodyPr>
          <a:lstStyle/>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State of Victoria (Department of Education and Training) (2017) </a:t>
            </a:r>
            <a:r>
              <a:rPr lang="en-GB" sz="1400" i="1" dirty="0">
                <a:solidFill>
                  <a:schemeClr val="accent1"/>
                </a:solidFill>
                <a:latin typeface="Century Schoolbook" panose="02040604050505020304" pitchFamily="18" charset="0"/>
              </a:rPr>
              <a:t>Making the most of Early Childhood: The importance of the Early Years. </a:t>
            </a:r>
            <a:r>
              <a:rPr lang="en-GB" sz="1400" dirty="0">
                <a:solidFill>
                  <a:schemeClr val="accent1"/>
                </a:solidFill>
                <a:latin typeface="Century Schoolbook" panose="02040604050505020304" pitchFamily="18" charset="0"/>
              </a:rPr>
              <a:t>Available at: https://www.education.vic.gov.au/Documents/childhood/parents/mch/makingmostofchildhood.pdf (Accessed: 12</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Sylva, K. et al. (2004) </a:t>
            </a:r>
            <a:r>
              <a:rPr lang="en-GB" sz="1400" i="1" dirty="0">
                <a:solidFill>
                  <a:schemeClr val="accent1"/>
                </a:solidFill>
                <a:latin typeface="Century Schoolbook" panose="02040604050505020304" pitchFamily="18" charset="0"/>
              </a:rPr>
              <a:t>The Effective Provision of Pre-School Education (EPPE) Project Final Report.</a:t>
            </a:r>
            <a:r>
              <a:rPr lang="en-GB" sz="1400" dirty="0">
                <a:solidFill>
                  <a:schemeClr val="accent1"/>
                </a:solidFill>
                <a:latin typeface="Century Schoolbook" panose="02040604050505020304" pitchFamily="18" charset="0"/>
              </a:rPr>
              <a:t> London: DfES/Institute of Education, University of London. Available at: https://dera.ioe.ac.uk/18189/2/SSU-SF-2004-01.pdf (Accessed: 18</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Welsh Government (2012) </a:t>
            </a:r>
            <a:r>
              <a:rPr lang="en-GB" sz="1400" i="1" dirty="0">
                <a:solidFill>
                  <a:schemeClr val="accent1"/>
                </a:solidFill>
                <a:latin typeface="Century Schoolbook" panose="02040604050505020304" pitchFamily="18" charset="0"/>
              </a:rPr>
              <a:t>Flying Start: Strategic Guidance. </a:t>
            </a:r>
            <a:r>
              <a:rPr lang="en-GB" sz="1400" dirty="0">
                <a:solidFill>
                  <a:schemeClr val="accent1"/>
                </a:solidFill>
                <a:latin typeface="Century Schoolbook" panose="02040604050505020304" pitchFamily="18" charset="0"/>
              </a:rPr>
              <a:t>Available at: https://gov.wales/sites/default/files/publications/2019-07/flying-start-strategy-guidance-for-local-authorities.pdf (Accessed: 14</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Welsh Government (2013) </a:t>
            </a:r>
            <a:r>
              <a:rPr lang="en-GB" sz="1400" i="1" dirty="0">
                <a:solidFill>
                  <a:schemeClr val="accent1"/>
                </a:solidFill>
                <a:latin typeface="Century Schoolbook" panose="02040604050505020304" pitchFamily="18" charset="0"/>
              </a:rPr>
              <a:t>Building a Brighter Future: Early Years and Childcare Plan. </a:t>
            </a:r>
            <a:r>
              <a:rPr lang="en-GB" sz="1400" dirty="0">
                <a:solidFill>
                  <a:schemeClr val="accent1"/>
                </a:solidFill>
                <a:latin typeface="Century Schoolbook" panose="02040604050505020304" pitchFamily="18" charset="0"/>
              </a:rPr>
              <a:t>Available at: https://dera.ioe.ac.uk/18045/1/130716-building-brighter-future-en.pdf (Accessed: 14</a:t>
            </a:r>
            <a:r>
              <a:rPr lang="en-GB" sz="1400" baseline="30000" dirty="0">
                <a:solidFill>
                  <a:schemeClr val="accent1"/>
                </a:solidFill>
                <a:latin typeface="Century Schoolbook" panose="02040604050505020304" pitchFamily="18" charset="0"/>
              </a:rPr>
              <a: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Welsh Government (2015) </a:t>
            </a:r>
            <a:r>
              <a:rPr lang="en-GB" sz="1400" i="1" dirty="0">
                <a:solidFill>
                  <a:schemeClr val="accent1"/>
                </a:solidFill>
                <a:latin typeface="Century Schoolbook" panose="02040604050505020304" pitchFamily="18" charset="0"/>
              </a:rPr>
              <a:t>Curriculum for Wales</a:t>
            </a:r>
            <a:r>
              <a:rPr lang="en-GB" sz="1400" dirty="0">
                <a:solidFill>
                  <a:schemeClr val="accent1"/>
                </a:solidFill>
                <a:latin typeface="Century Schoolbook" panose="02040604050505020304" pitchFamily="18" charset="0"/>
              </a:rPr>
              <a:t>: </a:t>
            </a:r>
            <a:r>
              <a:rPr lang="en-GB" sz="1400" i="1" dirty="0">
                <a:solidFill>
                  <a:schemeClr val="accent1"/>
                </a:solidFill>
                <a:latin typeface="Century Schoolbook" panose="02040604050505020304" pitchFamily="18" charset="0"/>
              </a:rPr>
              <a:t>Foundation Phase Framework. </a:t>
            </a:r>
            <a:r>
              <a:rPr lang="en-GB" sz="1400" dirty="0">
                <a:solidFill>
                  <a:schemeClr val="accent1"/>
                </a:solidFill>
                <a:latin typeface="Century Schoolbook" panose="02040604050505020304" pitchFamily="18" charset="0"/>
              </a:rPr>
              <a:t>Available at: </a:t>
            </a:r>
            <a:r>
              <a:rPr lang="en-GB" sz="1400" u="sng" dirty="0">
                <a:solidFill>
                  <a:schemeClr val="accent1"/>
                </a:solidFill>
                <a:latin typeface="Century Schoolbook" panose="02040604050505020304" pitchFamily="18" charset="0"/>
              </a:rPr>
              <a:t>https://hwb.gov.wales/storage/d5d8e39c-b534-40cb-a3f5-7e2e126d8077/foundation-phase-framework.pdf  </a:t>
            </a:r>
            <a:r>
              <a:rPr lang="en-GB" sz="1400" dirty="0">
                <a:solidFill>
                  <a:schemeClr val="accent1"/>
                </a:solidFill>
                <a:latin typeface="Century Schoolbook" panose="02040604050505020304" pitchFamily="18" charset="0"/>
              </a:rPr>
              <a:t>(Accessed: 20</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Welsh Government (2017) </a:t>
            </a:r>
            <a:r>
              <a:rPr lang="en-GB" sz="1400" i="1" dirty="0">
                <a:solidFill>
                  <a:schemeClr val="accent1"/>
                </a:solidFill>
                <a:latin typeface="Century Schoolbook" panose="02040604050505020304" pitchFamily="18" charset="0"/>
              </a:rPr>
              <a:t>Childcare, Play and Early Years Workforce Plan. </a:t>
            </a:r>
            <a:r>
              <a:rPr lang="en-GB" sz="1400" dirty="0">
                <a:solidFill>
                  <a:schemeClr val="accent1"/>
                </a:solidFill>
                <a:latin typeface="Century Schoolbook" panose="02040604050505020304" pitchFamily="18" charset="0"/>
              </a:rPr>
              <a:t>Available at: https://gov.wales/sites/default/files/publications/2019-07/early-years-workforce-plan.pdf (Accessed: 20</a:t>
            </a:r>
            <a:r>
              <a:rPr lang="en-GB" sz="1400" baseline="30000" dirty="0">
                <a:solidFill>
                  <a:schemeClr val="accent1"/>
                </a:solidFill>
                <a:latin typeface="Century Schoolbook" panose="02040604050505020304" pitchFamily="18" charset="0"/>
              </a:rPr>
              <a:t>th</a:t>
            </a:r>
            <a:r>
              <a:rPr lang="en-GB" sz="1400" dirty="0">
                <a:solidFill>
                  <a:schemeClr val="accent1"/>
                </a:solidFill>
                <a:latin typeface="Century Schoolbook" panose="02040604050505020304" pitchFamily="18" charset="0"/>
              </a:rPr>
              <a:t> May 2020).</a:t>
            </a:r>
          </a:p>
          <a:p>
            <a:pPr marL="0" indent="0">
              <a:lnSpc>
                <a:spcPct val="100000"/>
              </a:lnSpc>
              <a:spcBef>
                <a:spcPts val="0"/>
              </a:spcBef>
              <a:spcAft>
                <a:spcPts val="600"/>
              </a:spcAft>
              <a:buNone/>
            </a:pPr>
            <a:r>
              <a:rPr lang="en-GB" sz="1400" dirty="0">
                <a:solidFill>
                  <a:schemeClr val="accent1"/>
                </a:solidFill>
                <a:latin typeface="Century Schoolbook" panose="02040604050505020304" pitchFamily="18" charset="0"/>
              </a:rPr>
              <a:t>World Health Organisation (2020) </a:t>
            </a:r>
            <a:r>
              <a:rPr lang="en-GB" sz="1400" i="1" dirty="0">
                <a:solidFill>
                  <a:schemeClr val="accent1"/>
                </a:solidFill>
                <a:latin typeface="Century Schoolbook" panose="02040604050505020304" pitchFamily="18" charset="0"/>
              </a:rPr>
              <a:t>Improving Early Childhood Development: WHO Guideline. </a:t>
            </a:r>
            <a:r>
              <a:rPr lang="en-GB" sz="1400" dirty="0">
                <a:solidFill>
                  <a:schemeClr val="accent1"/>
                </a:solidFill>
                <a:latin typeface="Century Schoolbook" panose="02040604050505020304" pitchFamily="18" charset="0"/>
              </a:rPr>
              <a:t>Geneva: World Health Organisation.</a:t>
            </a:r>
          </a:p>
        </p:txBody>
      </p:sp>
    </p:spTree>
    <p:extLst>
      <p:ext uri="{BB962C8B-B14F-4D97-AF65-F5344CB8AC3E}">
        <p14:creationId xmlns:p14="http://schemas.microsoft.com/office/powerpoint/2010/main" val="258120616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1|1|7.7|4.5|9.8"/>
</p:tagLst>
</file>

<file path=ppt/tags/tag2.xml><?xml version="1.0" encoding="utf-8"?>
<p:tagLst xmlns:a="http://schemas.openxmlformats.org/drawingml/2006/main" xmlns:r="http://schemas.openxmlformats.org/officeDocument/2006/relationships" xmlns:p="http://schemas.openxmlformats.org/presentationml/2006/main">
  <p:tag name="TIMING" val="|0.7|1.1|9.1|1|3.8|11.1"/>
</p:tagLst>
</file>

<file path=ppt/tags/tag3.xml><?xml version="1.0" encoding="utf-8"?>
<p:tagLst xmlns:a="http://schemas.openxmlformats.org/drawingml/2006/main" xmlns:r="http://schemas.openxmlformats.org/officeDocument/2006/relationships" xmlns:p="http://schemas.openxmlformats.org/presentationml/2006/main">
  <p:tag name="TIMING" val="|1.7"/>
</p:tagLst>
</file>

<file path=ppt/tags/tag4.xml><?xml version="1.0" encoding="utf-8"?>
<p:tagLst xmlns:a="http://schemas.openxmlformats.org/drawingml/2006/main" xmlns:r="http://schemas.openxmlformats.org/officeDocument/2006/relationships" xmlns:p="http://schemas.openxmlformats.org/presentationml/2006/main">
  <p:tag name="TIMING" val="|53"/>
</p:tagLst>
</file>

<file path=ppt/tags/tag5.xml><?xml version="1.0" encoding="utf-8"?>
<p:tagLst xmlns:a="http://schemas.openxmlformats.org/drawingml/2006/main" xmlns:r="http://schemas.openxmlformats.org/officeDocument/2006/relationships" xmlns:p="http://schemas.openxmlformats.org/presentationml/2006/main">
  <p:tag name="TIMING" val="|1.8|19|36.1|14.5"/>
</p:tagLst>
</file>

<file path=ppt/tags/tag6.xml><?xml version="1.0" encoding="utf-8"?>
<p:tagLst xmlns:a="http://schemas.openxmlformats.org/drawingml/2006/main" xmlns:r="http://schemas.openxmlformats.org/officeDocument/2006/relationships" xmlns:p="http://schemas.openxmlformats.org/presentationml/2006/main">
  <p:tag name="TIMING" val="|0.4|25|15.1|30.2"/>
</p:tagLst>
</file>

<file path=ppt/tags/tag7.xml><?xml version="1.0" encoding="utf-8"?>
<p:tagLst xmlns:a="http://schemas.openxmlformats.org/drawingml/2006/main" xmlns:r="http://schemas.openxmlformats.org/officeDocument/2006/relationships" xmlns:p="http://schemas.openxmlformats.org/presentationml/2006/main">
  <p:tag name="TIMING" val="|2.1|3.6|3.1|33.1"/>
</p:tagLst>
</file>

<file path=ppt/tags/tag8.xml><?xml version="1.0" encoding="utf-8"?>
<p:tagLst xmlns:a="http://schemas.openxmlformats.org/drawingml/2006/main" xmlns:r="http://schemas.openxmlformats.org/officeDocument/2006/relationships" xmlns:p="http://schemas.openxmlformats.org/presentationml/2006/main">
  <p:tag name="TIMING" val="|0.5|0.8|49.1|60.4|20.7"/>
</p:tagLst>
</file>

<file path=ppt/tags/tag9.xml><?xml version="1.0" encoding="utf-8"?>
<p:tagLst xmlns:a="http://schemas.openxmlformats.org/drawingml/2006/main" xmlns:r="http://schemas.openxmlformats.org/officeDocument/2006/relationships" xmlns:p="http://schemas.openxmlformats.org/presentationml/2006/main">
  <p:tag name="TIMING" val="|0.2|2.1|11.1"/>
</p:tagLst>
</file>

<file path=ppt/tags/tag10.xml><?xml version="1.0" encoding="utf-8"?>
<p:tagLst xmlns:a="http://schemas.openxmlformats.org/drawingml/2006/main" xmlns:r="http://schemas.openxmlformats.org/officeDocument/2006/relationships" xmlns:p="http://schemas.openxmlformats.org/presentationml/2006/main">
  <p:tag name="TIMING" val="|38.5|4|0.8|1.4"/>
</p:tagLst>
</file>

<file path=ppt/tags/tag11.xml><?xml version="1.0" encoding="utf-8"?>
<p:tagLst xmlns:a="http://schemas.openxmlformats.org/drawingml/2006/main" xmlns:r="http://schemas.openxmlformats.org/officeDocument/2006/relationships" xmlns:p="http://schemas.openxmlformats.org/presentationml/2006/main">
  <p:tag name="TIMING" val="|2.9|2.2|22.1"/>
</p:tagLst>
</file>

<file path=ppt/tags/tag12.xml><?xml version="1.0" encoding="utf-8"?>
<p:tagLst xmlns:a="http://schemas.openxmlformats.org/drawingml/2006/main" xmlns:r="http://schemas.openxmlformats.org/officeDocument/2006/relationships" xmlns:p="http://schemas.openxmlformats.org/presentationml/2006/main">
  <p:tag name="TIMING" val="|2|0.8|20.6|16.8"/>
</p:tagLst>
</file>

<file path=ppt/tags/tag13.xml><?xml version="1.0" encoding="utf-8"?>
<p:tagLst xmlns:a="http://schemas.openxmlformats.org/drawingml/2006/main" xmlns:r="http://schemas.openxmlformats.org/officeDocument/2006/relationships" xmlns:p="http://schemas.openxmlformats.org/presentationml/2006/main">
  <p:tag name="TIMING" val="|2|41.8|7.1|78.9|11"/>
</p:tagLst>
</file>

<file path=ppt/tags/tag14.xml><?xml version="1.0" encoding="utf-8"?>
<p:tagLst xmlns:a="http://schemas.openxmlformats.org/drawingml/2006/main" xmlns:r="http://schemas.openxmlformats.org/officeDocument/2006/relationships" xmlns:p="http://schemas.openxmlformats.org/presentationml/2006/main">
  <p:tag name="TIMING" val="|0.3|3|39.4"/>
</p:tagLst>
</file>

<file path=ppt/tags/tag15.xml><?xml version="1.0" encoding="utf-8"?>
<p:tagLst xmlns:a="http://schemas.openxmlformats.org/drawingml/2006/main" xmlns:r="http://schemas.openxmlformats.org/officeDocument/2006/relationships" xmlns:p="http://schemas.openxmlformats.org/presentationml/2006/main">
  <p:tag name="TIMING" val="|1.8|0.9|10.5|22"/>
</p:tagLst>
</file>

<file path=ppt/tags/tag16.xml><?xml version="1.0" encoding="utf-8"?>
<p:tagLst xmlns:a="http://schemas.openxmlformats.org/drawingml/2006/main" xmlns:r="http://schemas.openxmlformats.org/officeDocument/2006/relationships" xmlns:p="http://schemas.openxmlformats.org/presentationml/2006/main">
  <p:tag name="TIMING" val="|1.3|1.7|5.4"/>
</p:tagLst>
</file>

<file path=ppt/tags/tag17.xml><?xml version="1.0" encoding="utf-8"?>
<p:tagLst xmlns:a="http://schemas.openxmlformats.org/drawingml/2006/main" xmlns:r="http://schemas.openxmlformats.org/officeDocument/2006/relationships" xmlns:p="http://schemas.openxmlformats.org/presentationml/2006/main">
  <p:tag name="TIMING" val="|2|1.8|1.2|12.3"/>
</p:tagLst>
</file>

<file path=ppt/tags/tag18.xml><?xml version="1.0" encoding="utf-8"?>
<p:tagLst xmlns:a="http://schemas.openxmlformats.org/drawingml/2006/main" xmlns:r="http://schemas.openxmlformats.org/officeDocument/2006/relationships" xmlns:p="http://schemas.openxmlformats.org/presentationml/2006/main">
  <p:tag name="TIMING" val="|1.1|1.9|6.9|23.6"/>
</p:tagLst>
</file>

<file path=ppt/tags/tag19.xml><?xml version="1.0" encoding="utf-8"?>
<p:tagLst xmlns:a="http://schemas.openxmlformats.org/drawingml/2006/main" xmlns:r="http://schemas.openxmlformats.org/officeDocument/2006/relationships" xmlns:p="http://schemas.openxmlformats.org/presentationml/2006/main">
  <p:tag name="TIMING" val="|1|0.8|12.3|21.2"/>
</p:tagLst>
</file>

<file path=ppt/tags/tag20.xml><?xml version="1.0" encoding="utf-8"?>
<p:tagLst xmlns:a="http://schemas.openxmlformats.org/drawingml/2006/main" xmlns:r="http://schemas.openxmlformats.org/officeDocument/2006/relationships" xmlns:p="http://schemas.openxmlformats.org/presentationml/2006/main">
  <p:tag name="TIMING" val="|25.2|2.1"/>
</p:tagLst>
</file>

<file path=ppt/tags/tag21.xml><?xml version="1.0" encoding="utf-8"?>
<p:tagLst xmlns:a="http://schemas.openxmlformats.org/drawingml/2006/main" xmlns:r="http://schemas.openxmlformats.org/officeDocument/2006/relationships" xmlns:p="http://schemas.openxmlformats.org/presentationml/2006/main">
  <p:tag name="TIMING" val="|44.1"/>
</p:tagLst>
</file>

<file path=ppt/tags/tag22.xml><?xml version="1.0" encoding="utf-8"?>
<p:tagLst xmlns:a="http://schemas.openxmlformats.org/drawingml/2006/main" xmlns:r="http://schemas.openxmlformats.org/officeDocument/2006/relationships" xmlns:p="http://schemas.openxmlformats.org/presentationml/2006/main">
  <p:tag name="TIMING" val="|5"/>
</p:tagLst>
</file>

<file path=ppt/tags/tag23.xml><?xml version="1.0" encoding="utf-8"?>
<p:tagLst xmlns:a="http://schemas.openxmlformats.org/drawingml/2006/main" xmlns:r="http://schemas.openxmlformats.org/officeDocument/2006/relationships" xmlns:p="http://schemas.openxmlformats.org/presentationml/2006/main">
  <p:tag name="TIMING" val="|40.6|5.3"/>
</p:tagLst>
</file>

<file path=ppt/theme/theme1.xml><?xml version="1.0" encoding="utf-8"?>
<a:theme xmlns:a="http://schemas.openxmlformats.org/drawingml/2006/main" name="Feathered">
  <a:themeElements>
    <a:clrScheme name="Feathered">
      <a:dk1>
        <a:sysClr val="windowText" lastClr="000000"/>
      </a:dk1>
      <a:lt1>
        <a:sysClr val="window" lastClr="FFFFFF"/>
      </a:lt1>
      <a:dk2>
        <a:srgbClr val="1E1217"/>
      </a:dk2>
      <a:lt2>
        <a:srgbClr val="FAFDFD"/>
      </a:lt2>
      <a:accent1>
        <a:srgbClr val="78475D"/>
      </a:accent1>
      <a:accent2>
        <a:srgbClr val="A7D068"/>
      </a:accent2>
      <a:accent3>
        <a:srgbClr val="78C5CF"/>
      </a:accent3>
      <a:accent4>
        <a:srgbClr val="D36E88"/>
      </a:accent4>
      <a:accent5>
        <a:srgbClr val="D3C588"/>
      </a:accent5>
      <a:accent6>
        <a:srgbClr val="ED9E57"/>
      </a:accent6>
      <a:hlink>
        <a:srgbClr val="78C5CF"/>
      </a:hlink>
      <a:folHlink>
        <a:srgbClr val="D36E88"/>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E2D42CFC-65DC-41E3-8961-A8E5A29913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1060</TotalTime>
  <Words>4287</Words>
  <Application>Microsoft Office PowerPoint</Application>
  <PresentationFormat>Widescreen</PresentationFormat>
  <Paragraphs>182</Paragraphs>
  <Slides>33</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33</vt:i4>
      </vt:variant>
    </vt:vector>
  </HeadingPairs>
  <TitlesOfParts>
    <vt:vector size="41" baseType="lpstr">
      <vt:lpstr>Arial</vt:lpstr>
      <vt:lpstr>Calibri</vt:lpstr>
      <vt:lpstr>Century Schoolbook</vt:lpstr>
      <vt:lpstr>Corbel</vt:lpstr>
      <vt:lpstr>Segoe UI Light</vt:lpstr>
      <vt:lpstr>Segoe UI Semilight</vt:lpstr>
      <vt:lpstr>Wingdings</vt:lpstr>
      <vt:lpstr>Feathered</vt:lpstr>
      <vt:lpstr>The impact of professional development in the delivery of high-quality care, that meets the diverse needs of young children  Sarah Price</vt:lpstr>
      <vt:lpstr>Research Proposal</vt:lpstr>
      <vt:lpstr>Research Proposal</vt:lpstr>
      <vt:lpstr>What does current research show?</vt:lpstr>
      <vt:lpstr>What does current research show?</vt:lpstr>
      <vt:lpstr>What does current research show?</vt:lpstr>
      <vt:lpstr>What does current research show?</vt:lpstr>
      <vt:lpstr>What does current research show?</vt:lpstr>
      <vt:lpstr>What does current research show?</vt:lpstr>
      <vt:lpstr>What does current research show?</vt:lpstr>
      <vt:lpstr>Research  Aims:  What is the research project looking at?</vt:lpstr>
      <vt:lpstr>What do we want to find out?</vt:lpstr>
      <vt:lpstr>What do we want to find out?</vt:lpstr>
      <vt:lpstr>Research Methods:  The research methods will consider how the research is conducted</vt:lpstr>
      <vt:lpstr>Purposive Sample (Denscombe, 2007)</vt:lpstr>
      <vt:lpstr>Purposive Sample (Denscombe, 2007)</vt:lpstr>
      <vt:lpstr>Questionnaires</vt:lpstr>
      <vt:lpstr>Focus Group Interview </vt:lpstr>
      <vt:lpstr>Focus Group Interview </vt:lpstr>
      <vt:lpstr>Field Notes</vt:lpstr>
      <vt:lpstr>Field Notes</vt:lpstr>
      <vt:lpstr>Considering the ethics</vt:lpstr>
      <vt:lpstr>Considering the ethics</vt:lpstr>
      <vt:lpstr>Considering the ethics</vt:lpstr>
      <vt:lpstr>Considering the ethics</vt:lpstr>
      <vt:lpstr>Considering the ethics</vt:lpstr>
      <vt:lpstr>Considering the ethics</vt:lpstr>
      <vt:lpstr>Completing the research</vt:lpstr>
      <vt:lpstr>Completing the research</vt:lpstr>
      <vt:lpstr>Works cited</vt:lpstr>
      <vt:lpstr>Works cited</vt:lpstr>
      <vt:lpstr>Works cited</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impact of professional development in the delivery of high-quality care, that meets the diverse needs of young children  Sarah Price</dc:title>
  <dc:creator>Sarah Price</dc:creator>
  <cp:lastModifiedBy>Sarah Price</cp:lastModifiedBy>
  <cp:revision>1</cp:revision>
  <dcterms:created xsi:type="dcterms:W3CDTF">2020-05-25T07:09:14Z</dcterms:created>
  <dcterms:modified xsi:type="dcterms:W3CDTF">2020-05-26T15:30:20Z</dcterms:modified>
</cp:coreProperties>
</file>