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8" r:id="rId2"/>
    <p:sldId id="259" r:id="rId3"/>
    <p:sldId id="260" r:id="rId4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CD45C9F-B67B-CF1D-FE5D-2CEBCF100F67}" v="9" dt="2026-06-12T14:39:55.452"/>
    <p1510:client id="{8E8A13A6-72F2-4E78-6FCD-F7DF9DE171D0}" v="633" dt="2026-06-13T10:48:28.73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10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y Ero (2539105)" userId="S::2539105@student.uwtsd.ac.uk::94caa611-de84-4e68-87ab-b98d93392670" providerId="AD" clId="Web-{5A1EA43D-DD74-0D12-739E-93982FB457F8}"/>
    <pc:docChg chg="modSld">
      <pc:chgData name="Mary Ero (2539105)" userId="S::2539105@student.uwtsd.ac.uk::94caa611-de84-4e68-87ab-b98d93392670" providerId="AD" clId="Web-{5A1EA43D-DD74-0D12-739E-93982FB457F8}" dt="2026-05-27T21:02:45.879" v="649" actId="20577"/>
      <pc:docMkLst>
        <pc:docMk/>
      </pc:docMkLst>
      <pc:sldChg chg="modSp">
        <pc:chgData name="Mary Ero (2539105)" userId="S::2539105@student.uwtsd.ac.uk::94caa611-de84-4e68-87ab-b98d93392670" providerId="AD" clId="Web-{5A1EA43D-DD74-0D12-739E-93982FB457F8}" dt="2026-05-27T21:02:45.879" v="649" actId="20577"/>
        <pc:sldMkLst>
          <pc:docMk/>
          <pc:sldMk cId="4100604730" sldId="258"/>
        </pc:sldMkLst>
        <pc:spChg chg="mod">
          <ac:chgData name="Mary Ero (2539105)" userId="S::2539105@student.uwtsd.ac.uk::94caa611-de84-4e68-87ab-b98d93392670" providerId="AD" clId="Web-{5A1EA43D-DD74-0D12-739E-93982FB457F8}" dt="2026-05-27T21:02:45.879" v="649" actId="20577"/>
          <ac:spMkLst>
            <pc:docMk/>
            <pc:sldMk cId="4100604730" sldId="258"/>
            <ac:spMk id="3" creationId="{0190E82C-9E38-36BA-1399-00DD44A72E0E}"/>
          </ac:spMkLst>
        </pc:spChg>
      </pc:sldChg>
    </pc:docChg>
  </pc:docChgLst>
  <pc:docChgLst>
    <pc:chgData name="Sarha Arif (2519613)" userId="S::2519613@student.uwtsd.ac.uk::55d33ff7-7652-47a6-aef2-e72f5351fd61" providerId="AD" clId="Web-{8E8A13A6-72F2-4E78-6FCD-F7DF9DE171D0}"/>
    <pc:docChg chg="addSld delSld modSld">
      <pc:chgData name="Sarha Arif (2519613)" userId="S::2519613@student.uwtsd.ac.uk::55d33ff7-7652-47a6-aef2-e72f5351fd61" providerId="AD" clId="Web-{8E8A13A6-72F2-4E78-6FCD-F7DF9DE171D0}" dt="2026-06-13T10:48:28.731" v="634" actId="20577"/>
      <pc:docMkLst>
        <pc:docMk/>
      </pc:docMkLst>
      <pc:sldChg chg="del">
        <pc:chgData name="Sarha Arif (2519613)" userId="S::2519613@student.uwtsd.ac.uk::55d33ff7-7652-47a6-aef2-e72f5351fd61" providerId="AD" clId="Web-{8E8A13A6-72F2-4E78-6FCD-F7DF9DE171D0}" dt="2026-06-13T09:56:15.253" v="0"/>
        <pc:sldMkLst>
          <pc:docMk/>
          <pc:sldMk cId="537935841" sldId="260"/>
        </pc:sldMkLst>
      </pc:sldChg>
      <pc:sldChg chg="modSp new">
        <pc:chgData name="Sarha Arif (2519613)" userId="S::2519613@student.uwtsd.ac.uk::55d33ff7-7652-47a6-aef2-e72f5351fd61" providerId="AD" clId="Web-{8E8A13A6-72F2-4E78-6FCD-F7DF9DE171D0}" dt="2026-06-13T10:48:28.731" v="634" actId="20577"/>
        <pc:sldMkLst>
          <pc:docMk/>
          <pc:sldMk cId="1575251829" sldId="260"/>
        </pc:sldMkLst>
        <pc:spChg chg="mod">
          <ac:chgData name="Sarha Arif (2519613)" userId="S::2519613@student.uwtsd.ac.uk::55d33ff7-7652-47a6-aef2-e72f5351fd61" providerId="AD" clId="Web-{8E8A13A6-72F2-4E78-6FCD-F7DF9DE171D0}" dt="2026-06-13T09:58:21.975" v="17" actId="20577"/>
          <ac:spMkLst>
            <pc:docMk/>
            <pc:sldMk cId="1575251829" sldId="260"/>
            <ac:spMk id="2" creationId="{426943E8-ACC2-1ED6-C9D3-C043DD9609F8}"/>
          </ac:spMkLst>
        </pc:spChg>
        <pc:spChg chg="mod">
          <ac:chgData name="Sarha Arif (2519613)" userId="S::2519613@student.uwtsd.ac.uk::55d33ff7-7652-47a6-aef2-e72f5351fd61" providerId="AD" clId="Web-{8E8A13A6-72F2-4E78-6FCD-F7DF9DE171D0}" dt="2026-06-13T10:48:28.731" v="634" actId="20577"/>
          <ac:spMkLst>
            <pc:docMk/>
            <pc:sldMk cId="1575251829" sldId="260"/>
            <ac:spMk id="3" creationId="{979C610A-620B-7496-8381-FB896548D2C1}"/>
          </ac:spMkLst>
        </pc:spChg>
      </pc:sldChg>
    </pc:docChg>
  </pc:docChgLst>
  <pc:docChgLst>
    <pc:chgData name="Mary Ero (2539105)" userId="S::2539105@student.uwtsd.ac.uk::94caa611-de84-4e68-87ab-b98d93392670" providerId="AD" clId="Web-{D30E972D-3473-5447-8112-D27AB6D4EE37}"/>
    <pc:docChg chg="addSld modSld">
      <pc:chgData name="Mary Ero (2539105)" userId="S::2539105@student.uwtsd.ac.uk::94caa611-de84-4e68-87ab-b98d93392670" providerId="AD" clId="Web-{D30E972D-3473-5447-8112-D27AB6D4EE37}" dt="2026-05-20T16:17:49.542" v="49" actId="20577"/>
      <pc:docMkLst>
        <pc:docMk/>
      </pc:docMkLst>
      <pc:sldChg chg="modSp new">
        <pc:chgData name="Mary Ero (2539105)" userId="S::2539105@student.uwtsd.ac.uk::94caa611-de84-4e68-87ab-b98d93392670" providerId="AD" clId="Web-{D30E972D-3473-5447-8112-D27AB6D4EE37}" dt="2026-05-20T16:17:49.542" v="49" actId="20577"/>
        <pc:sldMkLst>
          <pc:docMk/>
          <pc:sldMk cId="4100604730" sldId="258"/>
        </pc:sldMkLst>
        <pc:spChg chg="mod">
          <ac:chgData name="Mary Ero (2539105)" userId="S::2539105@student.uwtsd.ac.uk::94caa611-de84-4e68-87ab-b98d93392670" providerId="AD" clId="Web-{D30E972D-3473-5447-8112-D27AB6D4EE37}" dt="2026-05-20T16:17:49.542" v="49" actId="20577"/>
          <ac:spMkLst>
            <pc:docMk/>
            <pc:sldMk cId="4100604730" sldId="258"/>
            <ac:spMk id="2" creationId="{2A29FFEB-6A31-6701-93B0-3FD786ADCF36}"/>
          </ac:spMkLst>
        </pc:spChg>
      </pc:sldChg>
      <pc:sldChg chg="modSp new">
        <pc:chgData name="Mary Ero (2539105)" userId="S::2539105@student.uwtsd.ac.uk::94caa611-de84-4e68-87ab-b98d93392670" providerId="AD" clId="Web-{D30E972D-3473-5447-8112-D27AB6D4EE37}" dt="2026-05-20T16:17:40.011" v="46" actId="20577"/>
        <pc:sldMkLst>
          <pc:docMk/>
          <pc:sldMk cId="2332649526" sldId="259"/>
        </pc:sldMkLst>
        <pc:spChg chg="mod">
          <ac:chgData name="Mary Ero (2539105)" userId="S::2539105@student.uwtsd.ac.uk::94caa611-de84-4e68-87ab-b98d93392670" providerId="AD" clId="Web-{D30E972D-3473-5447-8112-D27AB6D4EE37}" dt="2026-05-20T16:17:40.011" v="46" actId="20577"/>
          <ac:spMkLst>
            <pc:docMk/>
            <pc:sldMk cId="2332649526" sldId="259"/>
            <ac:spMk id="2" creationId="{46643296-278C-1FE9-AC72-B1BAC118D893}"/>
          </ac:spMkLst>
        </pc:spChg>
      </pc:sldChg>
    </pc:docChg>
  </pc:docChgLst>
  <pc:docChgLst>
    <pc:chgData name="Mary Ero (2539105)" userId="S::2539105@student.uwtsd.ac.uk::94caa611-de84-4e68-87ab-b98d93392670" providerId="AD" clId="Web-{EAAC462A-8AA6-77CD-8507-437A6EFE81E6}"/>
    <pc:docChg chg="modSld">
      <pc:chgData name="Mary Ero (2539105)" userId="S::2539105@student.uwtsd.ac.uk::94caa611-de84-4e68-87ab-b98d93392670" providerId="AD" clId="Web-{EAAC462A-8AA6-77CD-8507-437A6EFE81E6}" dt="2026-05-27T21:05:25.641" v="19" actId="20577"/>
      <pc:docMkLst>
        <pc:docMk/>
      </pc:docMkLst>
      <pc:sldChg chg="modSp">
        <pc:chgData name="Mary Ero (2539105)" userId="S::2539105@student.uwtsd.ac.uk::94caa611-de84-4e68-87ab-b98d93392670" providerId="AD" clId="Web-{EAAC462A-8AA6-77CD-8507-437A6EFE81E6}" dt="2026-05-27T21:05:25.641" v="19" actId="20577"/>
        <pc:sldMkLst>
          <pc:docMk/>
          <pc:sldMk cId="4100604730" sldId="258"/>
        </pc:sldMkLst>
        <pc:spChg chg="mod">
          <ac:chgData name="Mary Ero (2539105)" userId="S::2539105@student.uwtsd.ac.uk::94caa611-de84-4e68-87ab-b98d93392670" providerId="AD" clId="Web-{EAAC462A-8AA6-77CD-8507-437A6EFE81E6}" dt="2026-05-27T21:05:25.641" v="19" actId="20577"/>
          <ac:spMkLst>
            <pc:docMk/>
            <pc:sldMk cId="4100604730" sldId="258"/>
            <ac:spMk id="3" creationId="{0190E82C-9E38-36BA-1399-00DD44A72E0E}"/>
          </ac:spMkLst>
        </pc:spChg>
      </pc:sldChg>
    </pc:docChg>
  </pc:docChgLst>
  <pc:docChgLst>
    <pc:chgData name="Ivy Owusu (2534721)" userId="S::2534721@student.uwtsd.ac.uk::f4490145-ab05-4065-96b3-b800f2c6a692" providerId="AD" clId="Web-{DF7D4AC7-3D78-B52F-F97B-B3F134DA67D4}"/>
    <pc:docChg chg="modSld">
      <pc:chgData name="Ivy Owusu (2534721)" userId="S::2534721@student.uwtsd.ac.uk::f4490145-ab05-4065-96b3-b800f2c6a692" providerId="AD" clId="Web-{DF7D4AC7-3D78-B52F-F97B-B3F134DA67D4}" dt="2026-06-03T16:38:11.602" v="424" actId="20577"/>
      <pc:docMkLst>
        <pc:docMk/>
      </pc:docMkLst>
      <pc:sldChg chg="modSp">
        <pc:chgData name="Ivy Owusu (2534721)" userId="S::2534721@student.uwtsd.ac.uk::f4490145-ab05-4065-96b3-b800f2c6a692" providerId="AD" clId="Web-{DF7D4AC7-3D78-B52F-F97B-B3F134DA67D4}" dt="2026-06-03T14:46:23.184" v="415" actId="20577"/>
        <pc:sldMkLst>
          <pc:docMk/>
          <pc:sldMk cId="2332649526" sldId="259"/>
        </pc:sldMkLst>
        <pc:spChg chg="mod">
          <ac:chgData name="Ivy Owusu (2534721)" userId="S::2534721@student.uwtsd.ac.uk::f4490145-ab05-4065-96b3-b800f2c6a692" providerId="AD" clId="Web-{DF7D4AC7-3D78-B52F-F97B-B3F134DA67D4}" dt="2026-06-03T14:46:23.184" v="415" actId="20577"/>
          <ac:spMkLst>
            <pc:docMk/>
            <pc:sldMk cId="2332649526" sldId="259"/>
            <ac:spMk id="3" creationId="{B9D39D65-2D2D-CF19-BCAA-3C836BD88046}"/>
          </ac:spMkLst>
        </pc:spChg>
      </pc:sldChg>
    </pc:docChg>
  </pc:docChgLst>
  <pc:docChgLst>
    <pc:chgData name="Ivy Owusu (2534721)" userId="S::2534721@student.uwtsd.ac.uk::f4490145-ab05-4065-96b3-b800f2c6a692" providerId="AD" clId="Web-{646E4C53-A47A-CA2F-05B8-78E16565F674}"/>
    <pc:docChg chg="addSld delSld modSld sldOrd">
      <pc:chgData name="Ivy Owusu (2534721)" userId="S::2534721@student.uwtsd.ac.uk::f4490145-ab05-4065-96b3-b800f2c6a692" providerId="AD" clId="Web-{646E4C53-A47A-CA2F-05B8-78E16565F674}" dt="2026-06-10T21:29:42.064" v="128"/>
      <pc:docMkLst>
        <pc:docMk/>
      </pc:docMkLst>
    </pc:docChg>
  </pc:docChgLst>
  <pc:docChgLst>
    <pc:chgData name="Ivy Owusu (2534721)" userId="S::2534721@student.uwtsd.ac.uk::f4490145-ab05-4065-96b3-b800f2c6a692" providerId="AD" clId="Web-{03FCF66F-8BE7-4AAF-4320-1EA3115C016D}"/>
    <pc:docChg chg="modSld">
      <pc:chgData name="Ivy Owusu (2534721)" userId="S::2534721@student.uwtsd.ac.uk::f4490145-ab05-4065-96b3-b800f2c6a692" providerId="AD" clId="Web-{03FCF66F-8BE7-4AAF-4320-1EA3115C016D}" dt="2026-05-24T16:59:50.245" v="480" actId="14100"/>
      <pc:docMkLst>
        <pc:docMk/>
      </pc:docMkLst>
    </pc:docChg>
  </pc:docChgLst>
  <pc:docChgLst>
    <pc:chgData name="Ivy Owusu (2534721)" userId="S::2534721@student.uwtsd.ac.uk::f4490145-ab05-4065-96b3-b800f2c6a692" providerId="AD" clId="Web-{EFCA4A52-DBFF-DDD7-56AA-C87FF24180B7}"/>
    <pc:docChg chg="modSld">
      <pc:chgData name="Ivy Owusu (2534721)" userId="S::2534721@student.uwtsd.ac.uk::f4490145-ab05-4065-96b3-b800f2c6a692" providerId="AD" clId="Web-{EFCA4A52-DBFF-DDD7-56AA-C87FF24180B7}" dt="2026-05-27T16:32:36.955" v="14" actId="20577"/>
      <pc:docMkLst>
        <pc:docMk/>
      </pc:docMkLst>
    </pc:docChg>
  </pc:docChgLst>
  <pc:docChgLst>
    <pc:chgData name="Ivy Owusu (2534721)" userId="S::2534721@student.uwtsd.ac.uk::f4490145-ab05-4065-96b3-b800f2c6a692" providerId="AD" clId="Web-{65224855-36F1-9C59-E171-33CE3BA37795}"/>
    <pc:docChg chg="modSld">
      <pc:chgData name="Ivy Owusu (2534721)" userId="S::2534721@student.uwtsd.ac.uk::f4490145-ab05-4065-96b3-b800f2c6a692" providerId="AD" clId="Web-{65224855-36F1-9C59-E171-33CE3BA37795}" dt="2026-06-07T21:25:03.816" v="186" actId="20577"/>
      <pc:docMkLst>
        <pc:docMk/>
      </pc:docMkLst>
    </pc:docChg>
  </pc:docChgLst>
  <pc:docChgLst>
    <pc:chgData name="Mary Ero (2539105)" userId="S::2539105@student.uwtsd.ac.uk::94caa611-de84-4e68-87ab-b98d93392670" providerId="AD" clId="Web-{1CD45C9F-B67B-CF1D-FE5D-2CEBCF100F67}"/>
    <pc:docChg chg="modSld">
      <pc:chgData name="Mary Ero (2539105)" userId="S::2539105@student.uwtsd.ac.uk::94caa611-de84-4e68-87ab-b98d93392670" providerId="AD" clId="Web-{1CD45C9F-B67B-CF1D-FE5D-2CEBCF100F67}" dt="2026-06-12T14:39:55.452" v="8" actId="20577"/>
      <pc:docMkLst>
        <pc:docMk/>
      </pc:docMkLst>
      <pc:sldChg chg="modSp">
        <pc:chgData name="Mary Ero (2539105)" userId="S::2539105@student.uwtsd.ac.uk::94caa611-de84-4e68-87ab-b98d93392670" providerId="AD" clId="Web-{1CD45C9F-B67B-CF1D-FE5D-2CEBCF100F67}" dt="2026-06-12T14:39:55.452" v="8" actId="20577"/>
        <pc:sldMkLst>
          <pc:docMk/>
          <pc:sldMk cId="537935841" sldId="260"/>
        </pc:sldMkLst>
        <pc:spChg chg="mod">
          <ac:chgData name="Mary Ero (2539105)" userId="S::2539105@student.uwtsd.ac.uk::94caa611-de84-4e68-87ab-b98d93392670" providerId="AD" clId="Web-{1CD45C9F-B67B-CF1D-FE5D-2CEBCF100F67}" dt="2026-06-12T14:39:55.452" v="8" actId="20577"/>
          <ac:spMkLst>
            <pc:docMk/>
            <pc:sldMk cId="537935841" sldId="260"/>
            <ac:spMk id="3" creationId="{1C96B4FE-9859-3C6F-E01B-88EC2D96BDBC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29FFEB-6A31-6701-93B0-3FD786ADCF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90E82C-9E38-36BA-1399-00DD44A72E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/>
              <a:t>Staff training refers to initiatives that help employees acquire the necessary skills and knowledge for their roles . It's a worthwhile investment made by companies to make sure their employees have the capabilities to perform their job efficiently and effectively</a:t>
            </a:r>
            <a:endParaRPr lang="en-US"/>
          </a:p>
          <a:p>
            <a:pPr marL="0" indent="0">
              <a:buNone/>
            </a:pPr>
            <a:r>
              <a:rPr lang="en-GB"/>
              <a:t>A </a:t>
            </a:r>
            <a:r>
              <a:rPr lang="en-GB" err="1"/>
              <a:t>continous</a:t>
            </a:r>
            <a:r>
              <a:rPr lang="en-GB"/>
              <a:t> requirement that equips workers with the skills and knowledge to deliver safe, effective and person-centred care while ensuring  compliance with regulatory bodies like the care quality commission </a:t>
            </a:r>
            <a:r>
              <a:rPr lang="en-GB" err="1"/>
              <a:t>cqc</a:t>
            </a:r>
            <a:r>
              <a:rPr lang="en-GB"/>
              <a:t> for example.</a:t>
            </a:r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060473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643296-278C-1FE9-AC72-B1BAC118D8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SARHA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D39D65-2D2D-CF19-BCAA-3C836BD880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Staff Training involves teaching </a:t>
            </a:r>
            <a:r>
              <a:rPr lang="en-GB" err="1"/>
              <a:t>employess</a:t>
            </a:r>
            <a:r>
              <a:rPr lang="en-GB"/>
              <a:t> </a:t>
            </a:r>
            <a:r>
              <a:rPr lang="en-GB" err="1"/>
              <a:t>the</a:t>
            </a:r>
            <a:r>
              <a:rPr lang="en-GB"/>
              <a:t> </a:t>
            </a:r>
            <a:r>
              <a:rPr lang="en-GB" err="1"/>
              <a:t>knowledge,skills</a:t>
            </a:r>
            <a:r>
              <a:rPr lang="en-GB"/>
              <a:t> and behaviours so the employers can perform their jobs effectively and safely .Staff training involves learning how to perform </a:t>
            </a:r>
            <a:r>
              <a:rPr lang="en-GB" err="1"/>
              <a:t>tasks,how</a:t>
            </a:r>
            <a:r>
              <a:rPr lang="en-GB"/>
              <a:t> to follow </a:t>
            </a:r>
            <a:r>
              <a:rPr lang="en-GB" err="1"/>
              <a:t>procedures,learning</a:t>
            </a:r>
            <a:r>
              <a:rPr lang="en-GB"/>
              <a:t> how to work safely,also how to respond to emergencies and comply with relevant </a:t>
            </a:r>
            <a:r>
              <a:rPr lang="en-GB" err="1"/>
              <a:t>regulations.The</a:t>
            </a:r>
            <a:r>
              <a:rPr lang="en-GB"/>
              <a:t> </a:t>
            </a:r>
            <a:r>
              <a:rPr lang="en-GB" err="1"/>
              <a:t>microsoft</a:t>
            </a:r>
            <a:r>
              <a:rPr lang="en-GB"/>
              <a:t> 365 tool I have selected for this task is Teams because it provides a central platform for communication. It allows team members to communicate through </a:t>
            </a:r>
            <a:r>
              <a:rPr lang="en-GB" err="1"/>
              <a:t>chat,calls</a:t>
            </a:r>
            <a:r>
              <a:rPr lang="en-GB"/>
              <a:t> and video meetings. It also helps the project information organised and </a:t>
            </a:r>
            <a:r>
              <a:rPr lang="en-GB" err="1"/>
              <a:t>accesible</a:t>
            </a:r>
            <a:r>
              <a:rPr lang="en-GB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3326495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6943E8-ACC2-1ED6-C9D3-C043DD9609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Sarha </a:t>
            </a:r>
            <a:r>
              <a:rPr lang="en-GB" dirty="0" err="1"/>
              <a:t>arif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9C610A-620B-7496-8381-FB896548D2C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                         </a:t>
            </a:r>
            <a:r>
              <a:rPr lang="en-GB" sz="2000" dirty="0">
                <a:latin typeface="Abadi"/>
              </a:rPr>
              <a:t>  Our Group Presentation involves Task</a:t>
            </a:r>
          </a:p>
          <a:p>
            <a:pPr marL="0" indent="0">
              <a:buNone/>
            </a:pPr>
            <a:endParaRPr lang="en-GB" sz="2000" dirty="0">
              <a:latin typeface="Abadi"/>
            </a:endParaRPr>
          </a:p>
          <a:p>
            <a:pPr marL="0" indent="0">
              <a:buNone/>
            </a:pPr>
            <a:r>
              <a:rPr lang="en-GB" sz="2000">
                <a:latin typeface="Abadi"/>
              </a:rPr>
              <a:t> The task involves sending information to staff about patient appointment, changes to schedule</a:t>
            </a:r>
            <a:r>
              <a:rPr lang="en-GB" sz="2000" dirty="0">
                <a:latin typeface="Abadi"/>
              </a:rPr>
              <a:t> and important updates. Staff need to receive information quickly so they can provide the correct care to patients. </a:t>
            </a:r>
          </a:p>
          <a:p>
            <a:pPr marL="0" indent="0">
              <a:buNone/>
            </a:pPr>
            <a:r>
              <a:rPr lang="en-GB" sz="2000" dirty="0">
                <a:latin typeface="Abadi"/>
              </a:rPr>
              <a:t>   I have selected Microsoft Team as it allows to send messages, make calls, and hold online meetings in one place, its also easy to use and helps staff to communicate quickly.            </a:t>
            </a:r>
          </a:p>
          <a:p>
            <a:pPr marL="0" indent="0">
              <a:buNone/>
            </a:pPr>
            <a:r>
              <a:rPr lang="en-GB" dirty="0"/>
              <a:t>     Microsoft Team is suitable for this task because it allows trainers and employers to communicate in one place staff can attend online training sessions and to ask </a:t>
            </a:r>
            <a:r>
              <a:rPr lang="en-GB"/>
              <a:t>question and to share information.  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       Teams helps share information faster then emails. Messages can be send instantly, and staff can work together even when they are </a:t>
            </a:r>
          </a:p>
        </p:txBody>
      </p:sp>
    </p:spTree>
    <p:extLst>
      <p:ext uri="{BB962C8B-B14F-4D97-AF65-F5344CB8AC3E}">
        <p14:creationId xmlns:p14="http://schemas.microsoft.com/office/powerpoint/2010/main" val="157525182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3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office theme</vt:lpstr>
      <vt:lpstr>MARY</vt:lpstr>
      <vt:lpstr>SARHA</vt:lpstr>
      <vt:lpstr>Sarha arif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193</cp:revision>
  <dcterms:created xsi:type="dcterms:W3CDTF">2026-05-20T16:09:14Z</dcterms:created>
  <dcterms:modified xsi:type="dcterms:W3CDTF">2026-06-13T10:48:28Z</dcterms:modified>
</cp:coreProperties>
</file>