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8"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3EAC91-86FC-4420-AD13-B7B6A66CDFF8}" v="72" dt="2026-06-07T16:53:09.4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D6207D-73DD-44F9-90B0-AD8E955843FC}" type="datetimeFigureOut">
              <a:t>07/06/2026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261851-07FA-414E-8D7C-2231C9CF892F}" type="slidenum">
              <a:t>‹#›</a:t>
            </a:fld>
            <a:endParaRPr lang="en-GB"/>
          </a:p>
        </p:txBody>
      </p:sp>
    </p:spTree>
    <p:extLst>
      <p:ext uri="{BB962C8B-B14F-4D97-AF65-F5344CB8AC3E}">
        <p14:creationId xmlns:p14="http://schemas.microsoft.com/office/powerpoint/2010/main" val="393955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For my section I am focusing on care documentation and Microsoft Word. Care documentation includes care plans, daily notes, incident reports, and resident updates. This is essential because all staff can have accurate and consistent information about each resident. At Riverdale it is important to make sure documentation is clear, consistent and easy to follow across both buildings. </a:t>
            </a:r>
          </a:p>
          <a:p>
            <a:endParaRPr lang="en-US" dirty="0">
              <a:ea typeface="Calibri"/>
              <a:cs typeface="Calibri"/>
            </a:endParaRPr>
          </a:p>
          <a:p>
            <a:r>
              <a:rPr lang="en-US" dirty="0">
                <a:ea typeface="Calibri"/>
                <a:cs typeface="Calibri"/>
              </a:rPr>
              <a:t>The tool I have chosen is Microsoft Word which is a tool that allows staff to create structured documents using templates which helps </a:t>
            </a:r>
            <a:r>
              <a:rPr lang="en-US" dirty="0" err="1">
                <a:ea typeface="Calibri"/>
                <a:cs typeface="Calibri"/>
              </a:rPr>
              <a:t>standardise</a:t>
            </a:r>
            <a:r>
              <a:rPr lang="en-US" dirty="0">
                <a:ea typeface="Calibri"/>
                <a:cs typeface="Calibri"/>
              </a:rPr>
              <a:t> how information is recorded. For example, at Riverdale we could use a care plan template so that every member of staff records information in the same format. This makes it easier to read and reduces the risk of missing important details. </a:t>
            </a:r>
          </a:p>
          <a:p>
            <a:endParaRPr lang="en-US" dirty="0">
              <a:ea typeface="Calibri"/>
              <a:cs typeface="Calibri"/>
            </a:endParaRPr>
          </a:p>
          <a:p>
            <a:r>
              <a:rPr lang="en-US" dirty="0">
                <a:ea typeface="Calibri"/>
                <a:cs typeface="Calibri"/>
              </a:rPr>
              <a:t>Microsoft Word is also easy to update when residents need </a:t>
            </a:r>
            <a:r>
              <a:rPr lang="en-US" dirty="0" err="1">
                <a:ea typeface="Calibri"/>
                <a:cs typeface="Calibri"/>
              </a:rPr>
              <a:t>changes</a:t>
            </a:r>
            <a:r>
              <a:rPr lang="en-US" dirty="0">
                <a:ea typeface="Calibri"/>
                <a:cs typeface="Calibri"/>
              </a:rPr>
              <a:t> and it includes spelling and grammar tools that help reduce errors. According to Khan et al (2023), structured digital documentation tools improve clarity and consistency in healthcare record keeping. And Bradley at </a:t>
            </a:r>
            <a:r>
              <a:rPr lang="en-US" dirty="0" err="1">
                <a:ea typeface="Calibri"/>
                <a:cs typeface="Calibri"/>
              </a:rPr>
              <a:t>al</a:t>
            </a:r>
            <a:r>
              <a:rPr lang="en-US" dirty="0">
                <a:ea typeface="Calibri"/>
                <a:cs typeface="Calibri"/>
              </a:rPr>
              <a:t> (2023) highlights the importance of documenting accurately to improve patient safety and communication between staff. </a:t>
            </a:r>
          </a:p>
          <a:p>
            <a:endParaRPr lang="en-US" dirty="0">
              <a:ea typeface="Calibri"/>
              <a:cs typeface="Calibri"/>
            </a:endParaRPr>
          </a:p>
          <a:p>
            <a:r>
              <a:rPr lang="en-US" dirty="0">
                <a:ea typeface="Calibri"/>
                <a:cs typeface="Calibri"/>
              </a:rPr>
              <a:t>However, the disadvantages of Word are version controls issues and human </a:t>
            </a:r>
            <a:r>
              <a:rPr lang="en-US" dirty="0" err="1">
                <a:ea typeface="Calibri"/>
                <a:cs typeface="Calibri"/>
              </a:rPr>
              <a:t>error</a:t>
            </a:r>
            <a:r>
              <a:rPr lang="en-US" dirty="0">
                <a:ea typeface="Calibri"/>
                <a:cs typeface="Calibri"/>
              </a:rPr>
              <a:t> but overall Word helps improve the quality and consistency of care documentation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7006A36-C28C-41EF-845D-EBFC70FE4408}" type="slidenum">
              <a:t>2</a:t>
            </a:fld>
            <a:endParaRPr lang="en-GB"/>
          </a:p>
        </p:txBody>
      </p:sp>
    </p:spTree>
    <p:extLst>
      <p:ext uri="{BB962C8B-B14F-4D97-AF65-F5344CB8AC3E}">
        <p14:creationId xmlns:p14="http://schemas.microsoft.com/office/powerpoint/2010/main" val="1140549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navigaweb.net/2020/12/come-creare-un-calendario-in-microsof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F051CEE-09FE-EA16-68B9-1E2DE56556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E7BFC5-8372-F1C4-349A-A20B99672615}"/>
              </a:ext>
            </a:extLst>
          </p:cNvPr>
          <p:cNvSpPr>
            <a:spLocks noGrp="1"/>
          </p:cNvSpPr>
          <p:nvPr>
            <p:ph type="title"/>
          </p:nvPr>
        </p:nvSpPr>
        <p:spPr>
          <a:xfrm>
            <a:off x="283438" y="439364"/>
            <a:ext cx="7258621" cy="789988"/>
          </a:xfrm>
        </p:spPr>
        <p:txBody>
          <a:bodyPr vert="horz" lIns="91440" tIns="45720" rIns="91440" bIns="45720" rtlCol="0" anchor="b">
            <a:normAutofit fontScale="90000"/>
          </a:bodyPr>
          <a:lstStyle/>
          <a:p>
            <a:pPr>
              <a:lnSpc>
                <a:spcPct val="100000"/>
              </a:lnSpc>
            </a:pPr>
            <a:r>
              <a:rPr lang="en-US" sz="2800" b="1" u="sng" dirty="0"/>
              <a:t>Nazia Kauser</a:t>
            </a:r>
            <a:br>
              <a:rPr lang="en-US" sz="2800" b="1" u="sng" dirty="0"/>
            </a:br>
            <a:r>
              <a:rPr lang="en-US" sz="2800" b="1" u="sng"/>
              <a:t>Care Documentation: Microsoft Word</a:t>
            </a:r>
          </a:p>
        </p:txBody>
      </p:sp>
      <p:sp>
        <p:nvSpPr>
          <p:cNvPr id="4" name="TextBox 3">
            <a:extLst>
              <a:ext uri="{FF2B5EF4-FFF2-40B4-BE49-F238E27FC236}">
                <a16:creationId xmlns:a16="http://schemas.microsoft.com/office/drawing/2014/main" id="{1B0C33C7-82AA-C25D-D92A-43BD90C0D051}"/>
              </a:ext>
            </a:extLst>
          </p:cNvPr>
          <p:cNvSpPr txBox="1"/>
          <p:nvPr/>
        </p:nvSpPr>
        <p:spPr>
          <a:xfrm>
            <a:off x="284859" y="1531121"/>
            <a:ext cx="5084748"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0"/>
              </a:spcBef>
            </a:pPr>
            <a:r>
              <a:rPr lang="en-GB" sz="2000" b="1"/>
              <a:t>Workplace Task: Care Documentation</a:t>
            </a:r>
            <a:endParaRPr lang="en-US"/>
          </a:p>
          <a:p>
            <a:pPr>
              <a:spcBef>
                <a:spcPct val="0"/>
              </a:spcBef>
            </a:pPr>
            <a:r>
              <a:rPr lang="en-GB" sz="2000" b="1"/>
              <a:t>What does this involve?</a:t>
            </a:r>
          </a:p>
          <a:p>
            <a:pPr marL="342900" indent="-342900">
              <a:buFont typeface="Arial"/>
              <a:buChar char="•"/>
            </a:pPr>
            <a:r>
              <a:rPr lang="en-GB" sz="2000"/>
              <a:t>Care plans</a:t>
            </a:r>
            <a:endParaRPr lang="en-GB" sz="2000" dirty="0"/>
          </a:p>
          <a:p>
            <a:pPr marL="342900" indent="-342900">
              <a:buFont typeface="Arial"/>
              <a:buChar char="•"/>
            </a:pPr>
            <a:r>
              <a:rPr lang="en-GB" sz="2000"/>
              <a:t>Daily observations</a:t>
            </a:r>
            <a:endParaRPr lang="en-GB" sz="2000" dirty="0"/>
          </a:p>
          <a:p>
            <a:pPr marL="342900" indent="-342900">
              <a:buFont typeface="Arial"/>
              <a:buChar char="•"/>
            </a:pPr>
            <a:r>
              <a:rPr lang="en-GB" sz="2000"/>
              <a:t>Incident reports</a:t>
            </a:r>
            <a:endParaRPr lang="en-GB" sz="2000" dirty="0"/>
          </a:p>
          <a:p>
            <a:pPr marL="342900" indent="-342900">
              <a:buFont typeface="Arial"/>
              <a:buChar char="•"/>
            </a:pPr>
            <a:r>
              <a:rPr lang="en-GB" sz="2000"/>
              <a:t>Resident records</a:t>
            </a:r>
            <a:endParaRPr lang="en-GB" sz="2000" dirty="0"/>
          </a:p>
          <a:p>
            <a:pPr marL="342900" indent="-342900">
              <a:buFont typeface="Arial"/>
              <a:buChar char="•"/>
            </a:pPr>
            <a:endParaRPr lang="en-GB" sz="2000" dirty="0"/>
          </a:p>
          <a:p>
            <a:r>
              <a:rPr lang="en-GB" sz="2000" b="1"/>
              <a:t>Why Microsoft Word?</a:t>
            </a:r>
          </a:p>
          <a:p>
            <a:pPr marL="342900" indent="-342900">
              <a:buFont typeface="Arial"/>
              <a:buChar char="•"/>
            </a:pPr>
            <a:r>
              <a:rPr lang="en-GB" sz="2000"/>
              <a:t>Templates </a:t>
            </a:r>
            <a:endParaRPr lang="en-GB" sz="2000" dirty="0"/>
          </a:p>
          <a:p>
            <a:pPr marL="342900" indent="-342900">
              <a:buFont typeface="Arial"/>
              <a:buChar char="•"/>
            </a:pPr>
            <a:r>
              <a:rPr lang="en-GB" sz="2000"/>
              <a:t>Easy editing </a:t>
            </a:r>
            <a:endParaRPr lang="en-GB" sz="2000" dirty="0"/>
          </a:p>
          <a:p>
            <a:pPr marL="342900" indent="-342900">
              <a:buFont typeface="Arial"/>
              <a:buChar char="•"/>
            </a:pPr>
            <a:r>
              <a:rPr lang="en-GB" sz="2000"/>
              <a:t>Professional formatting</a:t>
            </a:r>
            <a:endParaRPr lang="en-GB" sz="2000" dirty="0"/>
          </a:p>
          <a:p>
            <a:pPr marL="342900" indent="-342900">
              <a:buFont typeface="Arial"/>
              <a:buChar char="•"/>
            </a:pPr>
            <a:r>
              <a:rPr lang="en-GB" sz="2000"/>
              <a:t>Spell and grammar checking</a:t>
            </a:r>
            <a:endParaRPr lang="en-GB" sz="2000" dirty="0"/>
          </a:p>
          <a:p>
            <a:pPr marL="342900" indent="-342900">
              <a:buFont typeface="Arial"/>
              <a:buChar char="•"/>
            </a:pPr>
            <a:endParaRPr lang="en-GB" sz="2000" u="sng" dirty="0"/>
          </a:p>
          <a:p>
            <a:r>
              <a:rPr lang="en-GB" sz="2000" b="1"/>
              <a:t>Riverdale example:</a:t>
            </a:r>
            <a:r>
              <a:rPr lang="en-GB" sz="2000"/>
              <a:t> standardised care plan templates improve consistency. </a:t>
            </a:r>
          </a:p>
          <a:p>
            <a:endParaRPr lang="en-GB" sz="2000" u="sng" dirty="0"/>
          </a:p>
        </p:txBody>
      </p:sp>
      <p:sp>
        <p:nvSpPr>
          <p:cNvPr id="3" name="TextBox 2">
            <a:extLst>
              <a:ext uri="{FF2B5EF4-FFF2-40B4-BE49-F238E27FC236}">
                <a16:creationId xmlns:a16="http://schemas.microsoft.com/office/drawing/2014/main" id="{62DD88E0-1292-B536-D831-F838EC4DF6BD}"/>
              </a:ext>
            </a:extLst>
          </p:cNvPr>
          <p:cNvSpPr txBox="1"/>
          <p:nvPr/>
        </p:nvSpPr>
        <p:spPr>
          <a:xfrm>
            <a:off x="7030674" y="3252009"/>
            <a:ext cx="522818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chemeClr val="accent6"/>
                </a:solidFill>
              </a:rPr>
              <a:t>Advantages:</a:t>
            </a:r>
          </a:p>
          <a:p>
            <a:pPr marL="342900" indent="-342900">
              <a:buFont typeface="Arial"/>
              <a:buChar char="•"/>
            </a:pPr>
            <a:r>
              <a:rPr lang="en-GB" sz="2000">
                <a:solidFill>
                  <a:schemeClr val="accent6"/>
                </a:solidFill>
              </a:rPr>
              <a:t>Consistent records</a:t>
            </a:r>
          </a:p>
          <a:p>
            <a:pPr marL="342900" indent="-342900">
              <a:buFont typeface="Arial"/>
              <a:buChar char="•"/>
            </a:pPr>
            <a:r>
              <a:rPr lang="en-GB" sz="2000">
                <a:solidFill>
                  <a:schemeClr val="accent6"/>
                </a:solidFill>
              </a:rPr>
              <a:t>Easy updates</a:t>
            </a:r>
          </a:p>
          <a:p>
            <a:pPr marL="342900" indent="-342900">
              <a:buFont typeface="Arial"/>
              <a:buChar char="•"/>
            </a:pPr>
            <a:r>
              <a:rPr lang="en-GB" sz="2000">
                <a:solidFill>
                  <a:schemeClr val="accent6"/>
                </a:solidFill>
              </a:rPr>
              <a:t>Professional documents</a:t>
            </a:r>
            <a:endParaRPr lang="en-GB" sz="2000" dirty="0">
              <a:solidFill>
                <a:schemeClr val="accent6"/>
              </a:solidFill>
            </a:endParaRPr>
          </a:p>
          <a:p>
            <a:pPr marL="342900" indent="-342900">
              <a:buFont typeface="Arial"/>
              <a:buChar char="•"/>
            </a:pPr>
            <a:endParaRPr lang="en-GB" sz="2000" b="1" dirty="0">
              <a:solidFill>
                <a:srgbClr val="C00000"/>
              </a:solidFill>
            </a:endParaRPr>
          </a:p>
          <a:p>
            <a:r>
              <a:rPr lang="en-GB" sz="2000" b="1" u="sng">
                <a:solidFill>
                  <a:srgbClr val="C00000"/>
                </a:solidFill>
              </a:rPr>
              <a:t>Limitations:</a:t>
            </a:r>
            <a:endParaRPr lang="en-GB" sz="2000" b="1" u="sng" dirty="0">
              <a:solidFill>
                <a:srgbClr val="C00000"/>
              </a:solidFill>
            </a:endParaRPr>
          </a:p>
          <a:p>
            <a:pPr marL="342900" indent="-342900">
              <a:buFont typeface="Arial"/>
              <a:buChar char="•"/>
            </a:pPr>
            <a:r>
              <a:rPr lang="en-GB" sz="2000">
                <a:solidFill>
                  <a:srgbClr val="C00000"/>
                </a:solidFill>
              </a:rPr>
              <a:t>Human error possible</a:t>
            </a:r>
          </a:p>
          <a:p>
            <a:pPr marL="342900" indent="-342900">
              <a:buFont typeface="Arial"/>
              <a:buChar char="•"/>
            </a:pPr>
            <a:r>
              <a:rPr lang="en-GB" sz="2000">
                <a:solidFill>
                  <a:srgbClr val="C00000"/>
                </a:solidFill>
              </a:rPr>
              <a:t>Version control issues</a:t>
            </a:r>
          </a:p>
          <a:p>
            <a:endParaRPr lang="en-GB" sz="2000" dirty="0"/>
          </a:p>
        </p:txBody>
      </p:sp>
      <p:sp>
        <p:nvSpPr>
          <p:cNvPr id="8" name="TextBox 7">
            <a:extLst>
              <a:ext uri="{FF2B5EF4-FFF2-40B4-BE49-F238E27FC236}">
                <a16:creationId xmlns:a16="http://schemas.microsoft.com/office/drawing/2014/main" id="{ABACD595-1CFA-FF20-B502-594976CBD6E8}"/>
              </a:ext>
            </a:extLst>
          </p:cNvPr>
          <p:cNvSpPr txBox="1"/>
          <p:nvPr/>
        </p:nvSpPr>
        <p:spPr>
          <a:xfrm>
            <a:off x="156673" y="6373737"/>
            <a:ext cx="31477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a:t>(Khan et al., 2023)</a:t>
            </a:r>
          </a:p>
        </p:txBody>
      </p:sp>
      <p:sp>
        <p:nvSpPr>
          <p:cNvPr id="9" name="TextBox 8">
            <a:extLst>
              <a:ext uri="{FF2B5EF4-FFF2-40B4-BE49-F238E27FC236}">
                <a16:creationId xmlns:a16="http://schemas.microsoft.com/office/drawing/2014/main" id="{2BA24ED4-B1AE-EC24-FE1C-353B0E81D9F0}"/>
              </a:ext>
            </a:extLst>
          </p:cNvPr>
          <p:cNvSpPr txBox="1"/>
          <p:nvPr/>
        </p:nvSpPr>
        <p:spPr>
          <a:xfrm>
            <a:off x="7691214" y="6373736"/>
            <a:ext cx="31477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dirty="0"/>
              <a:t>(Bradley at </a:t>
            </a:r>
            <a:r>
              <a:rPr lang="en-GB" sz="1600" i="1" dirty="0" err="1"/>
              <a:t>al</a:t>
            </a:r>
            <a:r>
              <a:rPr lang="en-GB" sz="1600" i="1" dirty="0"/>
              <a:t>, 2023)</a:t>
            </a:r>
          </a:p>
        </p:txBody>
      </p:sp>
      <p:pic>
        <p:nvPicPr>
          <p:cNvPr id="5" name="Picture 4" descr="A blue and white logo&#10;&#10;AI-generated content may be incorrect.">
            <a:extLst>
              <a:ext uri="{FF2B5EF4-FFF2-40B4-BE49-F238E27FC236}">
                <a16:creationId xmlns:a16="http://schemas.microsoft.com/office/drawing/2014/main" id="{CC1BBF8F-E615-D2C7-EDA7-C2A03AE70EF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14075" y="-3422"/>
            <a:ext cx="4856860" cy="2912414"/>
          </a:xfrm>
          <a:prstGeom prst="rect">
            <a:avLst/>
          </a:prstGeom>
        </p:spPr>
      </p:pic>
    </p:spTree>
    <p:extLst>
      <p:ext uri="{BB962C8B-B14F-4D97-AF65-F5344CB8AC3E}">
        <p14:creationId xmlns:p14="http://schemas.microsoft.com/office/powerpoint/2010/main" val="13891893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Nazia Kauser Care Documentation: Microsoft Word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77</cp:revision>
  <dcterms:created xsi:type="dcterms:W3CDTF">2026-06-07T16:31:46Z</dcterms:created>
  <dcterms:modified xsi:type="dcterms:W3CDTF">2026-06-07T16:54:27Z</dcterms:modified>
</cp:coreProperties>
</file>