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2F6FB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334"/>
                </a:solidFill>
              </a:defRPr>
            </a:pPr>
            <a:r>
              <a:t>AI-Assisted Research: Perplexity AI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105156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2D323C"/>
                </a:solidFill>
              </a:defRPr>
            </a:pPr>
            <a:r>
              <a:t>An AI-powered search and research tool for finding and understanding information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150876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>
                <a:solidFill>
                  <a:srgbClr val="2D323C"/>
                </a:solidFill>
              </a:defRPr>
            </a:pPr>
            <a:r>
              <a:t>Perplexity lets us ask research questions in normal language, searches the web, and gives answers with citations and links.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2423160"/>
            <a:ext cx="347472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640080" y="2423160"/>
            <a:ext cx="73152" cy="141732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2587752"/>
            <a:ext cx="3063239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Availability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990088"/>
            <a:ext cx="3063239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Free + paid plans.</a:t>
            </a:r>
            <a:br/>
            <a:r>
              <a:t>Accessible through a simple web-based interface.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43400" y="2423160"/>
            <a:ext cx="347472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4343400" y="2423160"/>
            <a:ext cx="73152" cy="141732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4572000" y="2587752"/>
            <a:ext cx="3063239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Ease of Use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72000" y="2990088"/>
            <a:ext cx="3063239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Very easy to use. It works like a search engine, but questions can be asked conversationally.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46720" y="2423160"/>
            <a:ext cx="347472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8046720" y="2423160"/>
            <a:ext cx="73152" cy="141732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275320" y="2587752"/>
            <a:ext cx="3063239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Effectiveness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5320" y="2990088"/>
            <a:ext cx="3063239" cy="70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Useful for finding information quickly, comparing sources, summarising topics and starting research.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40080" y="4160520"/>
            <a:ext cx="525780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40080" y="4160520"/>
            <a:ext cx="73152" cy="132588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68680" y="4325112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Research Value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68680" y="4727448"/>
            <a:ext cx="4846320" cy="612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Provides citations and source links, making it easier to check where the information came from.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126480" y="4160520"/>
            <a:ext cx="53949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6126480" y="4160520"/>
            <a:ext cx="73152" cy="132588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6355080" y="4325112"/>
            <a:ext cx="4983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Popularity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55080" y="4727448"/>
            <a:ext cx="4983480" cy="612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Widely used as an AI-powered search and research platform.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0080" y="635508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E737D"/>
                </a:solidFill>
              </a:defRPr>
            </a:pPr>
            <a:r>
              <a:t>Source basis: class activity material provided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2F6FB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334"/>
                </a:solidFill>
              </a:defRPr>
            </a:pPr>
            <a:r>
              <a:t>Testing Perplexity AI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105156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2D323C"/>
                </a:solidFill>
              </a:defRPr>
            </a:pPr>
            <a:r>
              <a:t>A quick classroom test + advantages and limitations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508760"/>
            <a:ext cx="52578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640080" y="1508760"/>
            <a:ext cx="73152" cy="182880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68680" y="1673351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How I Would Test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2075688"/>
            <a:ext cx="484632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1. Ask a real research question.</a:t>
            </a:r>
            <a:br/>
            <a:r>
              <a:t>2. Check the answer and the citations it provides.</a:t>
            </a:r>
            <a:br/>
            <a:r>
              <a:t>3. Open a few sources to see whether they support the answer.</a:t>
            </a:r>
            <a:br/>
            <a:r>
              <a:t>4. Ask a follow-up question and compare the response.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26480" y="1508760"/>
            <a:ext cx="53949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6126480" y="1508760"/>
            <a:ext cx="73152" cy="182880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355080" y="1673351"/>
            <a:ext cx="4983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Example Research Question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55080" y="2075688"/>
            <a:ext cx="498348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“What are the main ethical concerns of using generative AI in education?”</a:t>
            </a:r>
            <a:br/>
            <a:br/>
            <a:r>
              <a:t>Then compare Perplexity’s answer with the original sources.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657600"/>
            <a:ext cx="525780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640080" y="3657600"/>
            <a:ext cx="73152" cy="150876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868680" y="3822191"/>
            <a:ext cx="48463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Advantages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680" y="4224528"/>
            <a:ext cx="4846320" cy="795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• Fast research</a:t>
            </a:r>
            <a:br/>
            <a:r>
              <a:t>• Citations and source links</a:t>
            </a:r>
            <a:br/>
            <a:r>
              <a:t>• Easy interface</a:t>
            </a:r>
            <a:br/>
            <a:r>
              <a:t>• Follow-up questions</a:t>
            </a:r>
            <a:br/>
            <a:r>
              <a:t>• Helpful for summaries and comparisons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126480" y="3657600"/>
            <a:ext cx="539496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126480" y="3657600"/>
            <a:ext cx="73152" cy="1508760"/>
          </a:xfrm>
          <a:prstGeom prst="rect">
            <a:avLst/>
          </a:prstGeom>
          <a:solidFill>
            <a:srgbClr val="37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355080" y="3822191"/>
            <a:ext cx="4983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82334"/>
                </a:solidFill>
              </a:defRPr>
            </a:pPr>
            <a:r>
              <a:t>Limitations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55080" y="4224528"/>
            <a:ext cx="4983480" cy="795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50">
                <a:solidFill>
                  <a:srgbClr val="2D323C"/>
                </a:solidFill>
              </a:defRPr>
            </a:pPr>
            <a:r>
              <a:t>AI-generated answers can still contain mistakes.</a:t>
            </a:r>
            <a:br/>
            <a:r>
              <a:t>Important information should always be checked against the original sources.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635508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E737D"/>
                </a:solidFill>
              </a:defRPr>
            </a:pPr>
            <a:r>
              <a:t>Source basis: class activity material provided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