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09"/>
    <p:restoredTop sz="71842" autoAdjust="0"/>
  </p:normalViewPr>
  <p:slideViewPr>
    <p:cSldViewPr snapToGrid="0" snapToObjects="1">
      <p:cViewPr varScale="1">
        <p:scale>
          <a:sx n="105" d="100"/>
          <a:sy n="105" d="100"/>
        </p:scale>
        <p:origin x="38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028" y="1208087"/>
            <a:ext cx="5305596" cy="417036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37481" y="318448"/>
            <a:ext cx="7806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Schools as Learning Organisations (SLOs)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868781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5819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According to the OECD’s report, what is Wales doing well, and what can be improved?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07177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Going well</a:t>
            </a:r>
            <a:r>
              <a:rPr lang="en-GB" dirty="0" smtClean="0"/>
              <a:t>…</a:t>
            </a:r>
          </a:p>
          <a:p>
            <a:r>
              <a:rPr lang="en-GB" sz="2400" dirty="0"/>
              <a:t>A</a:t>
            </a:r>
            <a:r>
              <a:rPr lang="en-GB" sz="2400" dirty="0" smtClean="0"/>
              <a:t> </a:t>
            </a:r>
            <a:r>
              <a:rPr lang="en-GB" sz="2400" dirty="0"/>
              <a:t>strong commitment to equity and student well-being and has implemented various policies such as the Pupil Deprivation Grant and free school meals to target equity challenges in the school system.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5550" y="1507177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Room for improvement…</a:t>
            </a:r>
          </a:p>
          <a:p>
            <a:r>
              <a:rPr lang="en-GB" sz="2400" dirty="0" smtClean="0"/>
              <a:t>The need to reach </a:t>
            </a:r>
            <a:r>
              <a:rPr lang="en-GB" sz="2400" dirty="0"/>
              <a:t>a common understanding of the </a:t>
            </a:r>
            <a:r>
              <a:rPr lang="en-GB" sz="2400" dirty="0" smtClean="0"/>
              <a:t>concept of student well-being, and considering </a:t>
            </a:r>
            <a:r>
              <a:rPr lang="en-GB" sz="2400" dirty="0"/>
              <a:t>the equity and student well-being challenges in Wales.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50794" y="5008727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How does this relate to this module – WHERE am I teaching?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550908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According to the OECD’s report, what is Wales doing well, and what can be improved?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70700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Going well</a:t>
            </a:r>
            <a:r>
              <a:rPr lang="en-GB" dirty="0" smtClean="0"/>
              <a:t>…</a:t>
            </a:r>
          </a:p>
          <a:p>
            <a:r>
              <a:rPr lang="en-GB" sz="2400" dirty="0"/>
              <a:t>One positive development is that the new accreditation requirements for higher education institutions offering initial teacher education programmes emphasise partnerships with schools.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70700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Room for improvement…</a:t>
            </a:r>
          </a:p>
          <a:p>
            <a:r>
              <a:rPr lang="en-GB" sz="2400" dirty="0" smtClean="0"/>
              <a:t>Schools need </a:t>
            </a:r>
            <a:r>
              <a:rPr lang="en-GB" sz="2400" dirty="0"/>
              <a:t>to establish sustainable partnerships with teacher education institutions. Schools, higher education institutions, regional consortia and the Welsh Government should continue investing in specific projects to help grow such innovations. 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839337" y="5268035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How does this relate to this module – WHERE am I teaching?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354642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According to the OECD’s report, what is Wales doing well, and what can be improved?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39022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Going </a:t>
            </a:r>
            <a:r>
              <a:rPr lang="en-GB" dirty="0" smtClean="0"/>
              <a:t>well…</a:t>
            </a:r>
          </a:p>
          <a:p>
            <a:r>
              <a:rPr lang="en-GB" sz="2400" dirty="0"/>
              <a:t>A range of recent </a:t>
            </a:r>
            <a:r>
              <a:rPr lang="en-GB" sz="2400" dirty="0" smtClean="0"/>
              <a:t>measures in assessment and school self-evaluations </a:t>
            </a:r>
            <a:r>
              <a:rPr lang="en-GB" sz="2400" dirty="0"/>
              <a:t>have the potential to help place student learning at the </a:t>
            </a:r>
            <a:r>
              <a:rPr lang="en-GB" sz="2400" dirty="0" smtClean="0"/>
              <a:t>centre.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39022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Room for improvement…</a:t>
            </a:r>
          </a:p>
          <a:p>
            <a:r>
              <a:rPr lang="en-GB" sz="2400" dirty="0"/>
              <a:t>Contrary to common practice in many schools in Wales, self-evaluations should also engage the broader school community, including school governors, parents, other schools, to identify strengths, challenges and priorities for improvement.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839337" y="5167951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How does this relate to this module – WHERE am I teaching?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597064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According to the OECD’s report, what is Wales doing well, and what can be improved?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39022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Going well…</a:t>
            </a:r>
          </a:p>
          <a:p>
            <a:r>
              <a:rPr lang="en-GB" sz="2400" dirty="0"/>
              <a:t>In Wales, the institutional, policy and societal context has been conducive to large-scale education reform, and a wide range of stakeholders from all levels of the system have been engaged in shaping the process. 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39022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Room for improvement…</a:t>
            </a:r>
          </a:p>
          <a:p>
            <a:r>
              <a:rPr lang="en-GB" sz="2400" dirty="0"/>
              <a:t>Wales should ensure its governance arrangements enable </a:t>
            </a:r>
            <a:r>
              <a:rPr lang="en-GB" sz="2400" b="1" u="sng" dirty="0"/>
              <a:t>all</a:t>
            </a:r>
            <a:r>
              <a:rPr lang="en-GB" sz="2400" dirty="0"/>
              <a:t> schools to develop as learning organisations and as such respond to the learning and other needs of </a:t>
            </a:r>
            <a:r>
              <a:rPr lang="en-GB" sz="2400" b="1" u="sng" dirty="0"/>
              <a:t>all</a:t>
            </a:r>
            <a:r>
              <a:rPr lang="en-GB" sz="2400" dirty="0"/>
              <a:t> its students.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950794" y="5167951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How does this relate to this module – WHERE am I teaching?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594259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According to the OECD’s report, what is Wales doing well, and what can be improved?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39022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Going well…</a:t>
            </a:r>
          </a:p>
          <a:p>
            <a:r>
              <a:rPr lang="en-GB" sz="2400" dirty="0"/>
              <a:t>A new system </a:t>
            </a:r>
            <a:r>
              <a:rPr lang="en-GB" sz="2400" dirty="0" smtClean="0"/>
              <a:t>for students with additional learning needs (ALN).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39022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Room for improvement…</a:t>
            </a:r>
          </a:p>
          <a:p>
            <a:r>
              <a:rPr lang="en-GB" sz="2400" dirty="0"/>
              <a:t>Evidence suggests that several of the 22 local authorities, especially the smaller ones, lack the capacity – both human and financial – to practices that are fundamental to the success of the new ALN system.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839337" y="5172499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How does this relate to this module – WHERE am I teaching?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93780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356</TotalTime>
  <Words>490</Words>
  <Application>Microsoft Office PowerPoint</Application>
  <PresentationFormat>On-screen Show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According to the OECD’s report, what is Wales doing well, and what can be improved?</vt:lpstr>
      <vt:lpstr>According to the OECD’s report, what is Wales doing well, and what can be improved?</vt:lpstr>
      <vt:lpstr>According to the OECD’s report, what is Wales doing well, and what can be improved?</vt:lpstr>
      <vt:lpstr>According to the OECD’s report, what is Wales doing well, and what can be improved?</vt:lpstr>
      <vt:lpstr>According to the OECD’s report, what is Wales doing well, and what can be improved?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35</cp:revision>
  <dcterms:created xsi:type="dcterms:W3CDTF">2017-02-08T11:33:06Z</dcterms:created>
  <dcterms:modified xsi:type="dcterms:W3CDTF">2020-01-09T19:33:21Z</dcterms:modified>
</cp:coreProperties>
</file>