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2" r:id="rId1"/>
  </p:sldMasterIdLst>
  <p:sldIdLst>
    <p:sldId id="258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3B2136-6AB7-6ED9-92EA-9F556D300896}" v="2" dt="2025-11-08T16:48:00.0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Marin Cornea (2441412)" userId="S::2441412@student.uwtsd.ac.uk::953380b5-a9f4-4e7c-931b-5cf4358b2411" providerId="AD" clId="Web-{97ACF8C1-48C4-09F1-2946-490E74F7CBBE}"/>
    <pc:docChg chg="mod addSld delSld modSld addMainMaster delMainMaster">
      <pc:chgData name="Alex Marin Cornea (2441412)" userId="S::2441412@student.uwtsd.ac.uk::953380b5-a9f4-4e7c-931b-5cf4358b2411" providerId="AD" clId="Web-{97ACF8C1-48C4-09F1-2946-490E74F7CBBE}" dt="2025-10-25T16:22:41.028" v="836" actId="1076"/>
      <pc:docMkLst>
        <pc:docMk/>
      </pc:docMkLst>
      <pc:sldChg chg="addSp delSp modSp add replId">
        <pc:chgData name="Alex Marin Cornea (2441412)" userId="S::2441412@student.uwtsd.ac.uk::953380b5-a9f4-4e7c-931b-5cf4358b2411" providerId="AD" clId="Web-{97ACF8C1-48C4-09F1-2946-490E74F7CBBE}" dt="2025-10-25T16:22:41.028" v="836" actId="1076"/>
        <pc:sldMkLst>
          <pc:docMk/>
          <pc:sldMk cId="4022178681" sldId="258"/>
        </pc:sldMkLst>
        <pc:spChg chg="add mod">
          <ac:chgData name="Alex Marin Cornea (2441412)" userId="S::2441412@student.uwtsd.ac.uk::953380b5-a9f4-4e7c-931b-5cf4358b2411" providerId="AD" clId="Web-{97ACF8C1-48C4-09F1-2946-490E74F7CBBE}" dt="2025-10-25T16:14:32.571" v="792" actId="20577"/>
          <ac:spMkLst>
            <pc:docMk/>
            <pc:sldMk cId="4022178681" sldId="258"/>
            <ac:spMk id="7" creationId="{27223C53-F298-9BB7-47A8-272E33A36CB2}"/>
          </ac:spMkLst>
        </pc:spChg>
        <pc:spChg chg="mod">
          <ac:chgData name="Alex Marin Cornea (2441412)" userId="S::2441412@student.uwtsd.ac.uk::953380b5-a9f4-4e7c-931b-5cf4358b2411" providerId="AD" clId="Web-{97ACF8C1-48C4-09F1-2946-490E74F7CBBE}" dt="2025-10-25T16:19:07.494" v="826" actId="1076"/>
          <ac:spMkLst>
            <pc:docMk/>
            <pc:sldMk cId="4022178681" sldId="258"/>
            <ac:spMk id="16" creationId="{5EF630E4-B822-9A6D-C0F0-BF254FAB8102}"/>
          </ac:spMkLst>
        </pc:spChg>
        <pc:spChg chg="mod">
          <ac:chgData name="Alex Marin Cornea (2441412)" userId="S::2441412@student.uwtsd.ac.uk::953380b5-a9f4-4e7c-931b-5cf4358b2411" providerId="AD" clId="Web-{97ACF8C1-48C4-09F1-2946-490E74F7CBBE}" dt="2025-10-25T16:19:14.931" v="828" actId="1076"/>
          <ac:spMkLst>
            <pc:docMk/>
            <pc:sldMk cId="4022178681" sldId="258"/>
            <ac:spMk id="17" creationId="{714D35DA-370A-3CC2-CD3E-6E478CCB59A9}"/>
          </ac:spMkLst>
        </pc:spChg>
        <pc:spChg chg="mod">
          <ac:chgData name="Alex Marin Cornea (2441412)" userId="S::2441412@student.uwtsd.ac.uk::953380b5-a9f4-4e7c-931b-5cf4358b2411" providerId="AD" clId="Web-{97ACF8C1-48C4-09F1-2946-490E74F7CBBE}" dt="2025-10-25T16:19:20.478" v="830" actId="1076"/>
          <ac:spMkLst>
            <pc:docMk/>
            <pc:sldMk cId="4022178681" sldId="258"/>
            <ac:spMk id="18" creationId="{CB3FC764-8086-34A7-ED38-A8971DCB0709}"/>
          </ac:spMkLst>
        </pc:spChg>
        <pc:spChg chg="mod">
          <ac:chgData name="Alex Marin Cornea (2441412)" userId="S::2441412@student.uwtsd.ac.uk::953380b5-a9f4-4e7c-931b-5cf4358b2411" providerId="AD" clId="Web-{97ACF8C1-48C4-09F1-2946-490E74F7CBBE}" dt="2025-10-25T16:19:25.775" v="832" actId="1076"/>
          <ac:spMkLst>
            <pc:docMk/>
            <pc:sldMk cId="4022178681" sldId="258"/>
            <ac:spMk id="19" creationId="{958AC819-0914-3468-2E81-465C6C8A2A20}"/>
          </ac:spMkLst>
        </pc:spChg>
        <pc:spChg chg="add mod">
          <ac:chgData name="Alex Marin Cornea (2441412)" userId="S::2441412@student.uwtsd.ac.uk::953380b5-a9f4-4e7c-931b-5cf4358b2411" providerId="AD" clId="Web-{97ACF8C1-48C4-09F1-2946-490E74F7CBBE}" dt="2025-10-25T16:15:28.978" v="812" actId="14100"/>
          <ac:spMkLst>
            <pc:docMk/>
            <pc:sldMk cId="4022178681" sldId="258"/>
            <ac:spMk id="23" creationId="{7B5DA30A-4258-08C4-FC07-4B0CA44A4BD0}"/>
          </ac:spMkLst>
        </pc:spChg>
        <pc:spChg chg="add mod">
          <ac:chgData name="Alex Marin Cornea (2441412)" userId="S::2441412@student.uwtsd.ac.uk::953380b5-a9f4-4e7c-931b-5cf4358b2411" providerId="AD" clId="Web-{97ACF8C1-48C4-09F1-2946-490E74F7CBBE}" dt="2025-10-25T16:14:40.696" v="797" actId="20577"/>
          <ac:spMkLst>
            <pc:docMk/>
            <pc:sldMk cId="4022178681" sldId="258"/>
            <ac:spMk id="24" creationId="{169ED5F7-4629-FF19-4CDC-701C95EA156E}"/>
          </ac:spMkLst>
        </pc:spChg>
        <pc:spChg chg="add mod">
          <ac:chgData name="Alex Marin Cornea (2441412)" userId="S::2441412@student.uwtsd.ac.uk::953380b5-a9f4-4e7c-931b-5cf4358b2411" providerId="AD" clId="Web-{97ACF8C1-48C4-09F1-2946-490E74F7CBBE}" dt="2025-10-25T16:14:47.806" v="800" actId="20577"/>
          <ac:spMkLst>
            <pc:docMk/>
            <pc:sldMk cId="4022178681" sldId="258"/>
            <ac:spMk id="25" creationId="{5096A31F-A43C-1A79-2753-ED8BACE5D658}"/>
          </ac:spMkLst>
        </pc:spChg>
        <pc:spChg chg="add mod">
          <ac:chgData name="Alex Marin Cornea (2441412)" userId="S::2441412@student.uwtsd.ac.uk::953380b5-a9f4-4e7c-931b-5cf4358b2411" providerId="AD" clId="Web-{97ACF8C1-48C4-09F1-2946-490E74F7CBBE}" dt="2025-10-25T16:14:54.509" v="803" actId="20577"/>
          <ac:spMkLst>
            <pc:docMk/>
            <pc:sldMk cId="4022178681" sldId="258"/>
            <ac:spMk id="26" creationId="{2925A2AE-C84F-92A9-23C0-E48C6E796890}"/>
          </ac:spMkLst>
        </pc:spChg>
        <pc:spChg chg="mod">
          <ac:chgData name="Alex Marin Cornea (2441412)" userId="S::2441412@student.uwtsd.ac.uk::953380b5-a9f4-4e7c-931b-5cf4358b2411" providerId="AD" clId="Web-{97ACF8C1-48C4-09F1-2946-490E74F7CBBE}" dt="2025-10-25T16:18:14.697" v="823" actId="20577"/>
          <ac:spMkLst>
            <pc:docMk/>
            <pc:sldMk cId="4022178681" sldId="258"/>
            <ac:spMk id="32" creationId="{0E286F50-1744-D992-4577-7B8D2CF7333A}"/>
          </ac:spMkLst>
        </pc:spChg>
        <pc:spChg chg="mod">
          <ac:chgData name="Alex Marin Cornea (2441412)" userId="S::2441412@student.uwtsd.ac.uk::953380b5-a9f4-4e7c-931b-5cf4358b2411" providerId="AD" clId="Web-{97ACF8C1-48C4-09F1-2946-490E74F7CBBE}" dt="2025-10-25T16:18:44.291" v="825" actId="20577"/>
          <ac:spMkLst>
            <pc:docMk/>
            <pc:sldMk cId="4022178681" sldId="258"/>
            <ac:spMk id="34" creationId="{83EC9CEE-55AD-04CC-ED01-3273294791DB}"/>
          </ac:spMkLst>
        </pc:spChg>
        <pc:picChg chg="mod">
          <ac:chgData name="Alex Marin Cornea (2441412)" userId="S::2441412@student.uwtsd.ac.uk::953380b5-a9f4-4e7c-931b-5cf4358b2411" providerId="AD" clId="Web-{97ACF8C1-48C4-09F1-2946-490E74F7CBBE}" dt="2025-10-25T16:19:11.806" v="827" actId="1076"/>
          <ac:picMkLst>
            <pc:docMk/>
            <pc:sldMk cId="4022178681" sldId="258"/>
            <ac:picMk id="10" creationId="{C7B6ABA7-0DC1-C066-A683-673BCC014C52}"/>
          </ac:picMkLst>
        </pc:picChg>
        <pc:picChg chg="mod">
          <ac:chgData name="Alex Marin Cornea (2441412)" userId="S::2441412@student.uwtsd.ac.uk::953380b5-a9f4-4e7c-931b-5cf4358b2411" providerId="AD" clId="Web-{97ACF8C1-48C4-09F1-2946-490E74F7CBBE}" dt="2025-10-25T16:19:17.666" v="829" actId="1076"/>
          <ac:picMkLst>
            <pc:docMk/>
            <pc:sldMk cId="4022178681" sldId="258"/>
            <ac:picMk id="12" creationId="{090C9659-6734-CBC4-CA43-0688C0CA7C41}"/>
          </ac:picMkLst>
        </pc:picChg>
        <pc:picChg chg="mod">
          <ac:chgData name="Alex Marin Cornea (2441412)" userId="S::2441412@student.uwtsd.ac.uk::953380b5-a9f4-4e7c-931b-5cf4358b2411" providerId="AD" clId="Web-{97ACF8C1-48C4-09F1-2946-490E74F7CBBE}" dt="2025-10-25T16:19:22.510" v="831" actId="1076"/>
          <ac:picMkLst>
            <pc:docMk/>
            <pc:sldMk cId="4022178681" sldId="258"/>
            <ac:picMk id="13" creationId="{D14E1C86-0B00-21DA-2137-83B99449BBAA}"/>
          </ac:picMkLst>
        </pc:picChg>
        <pc:picChg chg="mod">
          <ac:chgData name="Alex Marin Cornea (2441412)" userId="S::2441412@student.uwtsd.ac.uk::953380b5-a9f4-4e7c-931b-5cf4358b2411" providerId="AD" clId="Web-{97ACF8C1-48C4-09F1-2946-490E74F7CBBE}" dt="2025-10-25T16:19:28.728" v="833" actId="1076"/>
          <ac:picMkLst>
            <pc:docMk/>
            <pc:sldMk cId="4022178681" sldId="258"/>
            <ac:picMk id="14" creationId="{3974046A-6CEE-EF2F-5382-B0277C0593FF}"/>
          </ac:picMkLst>
        </pc:picChg>
        <pc:picChg chg="mod">
          <ac:chgData name="Alex Marin Cornea (2441412)" userId="S::2441412@student.uwtsd.ac.uk::953380b5-a9f4-4e7c-931b-5cf4358b2411" providerId="AD" clId="Web-{97ACF8C1-48C4-09F1-2946-490E74F7CBBE}" dt="2025-10-25T16:15:12.712" v="808" actId="1076"/>
          <ac:picMkLst>
            <pc:docMk/>
            <pc:sldMk cId="4022178681" sldId="258"/>
            <ac:picMk id="15" creationId="{6B105696-0107-0916-BEF4-7C02780C1CF3}"/>
          </ac:picMkLst>
        </pc:picChg>
        <pc:picChg chg="add mod">
          <ac:chgData name="Alex Marin Cornea (2441412)" userId="S::2441412@student.uwtsd.ac.uk::953380b5-a9f4-4e7c-931b-5cf4358b2411" providerId="AD" clId="Web-{97ACF8C1-48C4-09F1-2946-490E74F7CBBE}" dt="2025-10-25T16:22:41.028" v="836" actId="1076"/>
          <ac:picMkLst>
            <pc:docMk/>
            <pc:sldMk cId="4022178681" sldId="258"/>
            <ac:picMk id="27" creationId="{4914929D-0BD6-1FEF-1C15-784B3112EB74}"/>
          </ac:picMkLst>
        </pc:picChg>
      </pc:sldChg>
    </pc:docChg>
  </pc:docChgLst>
  <pc:docChgLst>
    <pc:chgData name="Alex Marin Cornea (2441412)" userId="S::2441412@student.uwtsd.ac.uk::953380b5-a9f4-4e7c-931b-5cf4358b2411" providerId="AD" clId="Web-{7E3B2136-6AB7-6ED9-92EA-9F556D300896}"/>
    <pc:docChg chg="mod delSld modSld addMainMaster delMainMaster">
      <pc:chgData name="Alex Marin Cornea (2441412)" userId="S::2441412@student.uwtsd.ac.uk::953380b5-a9f4-4e7c-931b-5cf4358b2411" providerId="AD" clId="Web-{7E3B2136-6AB7-6ED9-92EA-9F556D300896}" dt="2025-11-08T16:48:00.081" v="1"/>
      <pc:docMkLst>
        <pc:docMk/>
      </pc:docMkLst>
      <pc:sldChg chg="modSp del mod modClrScheme chgLayout">
        <pc:chgData name="Alex Marin Cornea (2441412)" userId="S::2441412@student.uwtsd.ac.uk::953380b5-a9f4-4e7c-931b-5cf4358b2411" providerId="AD" clId="Web-{7E3B2136-6AB7-6ED9-92EA-9F556D300896}" dt="2025-11-08T16:48:00.081" v="1"/>
        <pc:sldMkLst>
          <pc:docMk/>
          <pc:sldMk cId="2928925162" sldId="257"/>
        </pc:sldMkLst>
        <pc:spChg chg="mod ord">
          <ac:chgData name="Alex Marin Cornea (2441412)" userId="S::2441412@student.uwtsd.ac.uk::953380b5-a9f4-4e7c-931b-5cf4358b2411" providerId="AD" clId="Web-{7E3B2136-6AB7-6ED9-92EA-9F556D300896}" dt="2025-11-08T14:53:31.597" v="0"/>
          <ac:spMkLst>
            <pc:docMk/>
            <pc:sldMk cId="2928925162" sldId="257"/>
            <ac:spMk id="4" creationId="{B25F5CFA-42C4-3E49-CD8F-2EC21E1F3953}"/>
          </ac:spMkLst>
        </pc:spChg>
        <pc:spChg chg="mod ord">
          <ac:chgData name="Alex Marin Cornea (2441412)" userId="S::2441412@student.uwtsd.ac.uk::953380b5-a9f4-4e7c-931b-5cf4358b2411" providerId="AD" clId="Web-{7E3B2136-6AB7-6ED9-92EA-9F556D300896}" dt="2025-11-08T14:53:31.597" v="0"/>
          <ac:spMkLst>
            <pc:docMk/>
            <pc:sldMk cId="2928925162" sldId="257"/>
            <ac:spMk id="5" creationId="{0A19FFB0-7409-0CD2-9BA5-411AAB1DB729}"/>
          </ac:spMkLst>
        </pc:spChg>
        <pc:spChg chg="mod ord">
          <ac:chgData name="Alex Marin Cornea (2441412)" userId="S::2441412@student.uwtsd.ac.uk::953380b5-a9f4-4e7c-931b-5cf4358b2411" providerId="AD" clId="Web-{7E3B2136-6AB7-6ED9-92EA-9F556D300896}" dt="2025-11-08T14:53:31.597" v="0"/>
          <ac:spMkLst>
            <pc:docMk/>
            <pc:sldMk cId="2928925162" sldId="257"/>
            <ac:spMk id="6" creationId="{E86B6686-1C16-A5DA-8137-D1F318FB54E6}"/>
          </ac:spMkLst>
        </pc:spChg>
        <pc:spChg chg="mod ord">
          <ac:chgData name="Alex Marin Cornea (2441412)" userId="S::2441412@student.uwtsd.ac.uk::953380b5-a9f4-4e7c-931b-5cf4358b2411" providerId="AD" clId="Web-{7E3B2136-6AB7-6ED9-92EA-9F556D300896}" dt="2025-11-08T14:53:31.597" v="0"/>
          <ac:spMkLst>
            <pc:docMk/>
            <pc:sldMk cId="2928925162" sldId="257"/>
            <ac:spMk id="32" creationId="{B54053CE-42C6-F8C1-6C73-A4B47DEA9AD9}"/>
          </ac:spMkLst>
        </pc:spChg>
        <pc:spChg chg="mod ord">
          <ac:chgData name="Alex Marin Cornea (2441412)" userId="S::2441412@student.uwtsd.ac.uk::953380b5-a9f4-4e7c-931b-5cf4358b2411" providerId="AD" clId="Web-{7E3B2136-6AB7-6ED9-92EA-9F556D300896}" dt="2025-11-08T14:53:31.597" v="0"/>
          <ac:spMkLst>
            <pc:docMk/>
            <pc:sldMk cId="2928925162" sldId="257"/>
            <ac:spMk id="34" creationId="{7134F201-1493-4B3B-019F-0EA35C33026E}"/>
          </ac:spMkLst>
        </pc:spChg>
      </pc:sldChg>
      <pc:sldChg chg="modSp mod modClrScheme chgLayout">
        <pc:chgData name="Alex Marin Cornea (2441412)" userId="S::2441412@student.uwtsd.ac.uk::953380b5-a9f4-4e7c-931b-5cf4358b2411" providerId="AD" clId="Web-{7E3B2136-6AB7-6ED9-92EA-9F556D300896}" dt="2025-11-08T14:53:31.597" v="0"/>
        <pc:sldMkLst>
          <pc:docMk/>
          <pc:sldMk cId="4022178681" sldId="258"/>
        </pc:sldMkLst>
        <pc:spChg chg="mod ord">
          <ac:chgData name="Alex Marin Cornea (2441412)" userId="S::2441412@student.uwtsd.ac.uk::953380b5-a9f4-4e7c-931b-5cf4358b2411" providerId="AD" clId="Web-{7E3B2136-6AB7-6ED9-92EA-9F556D300896}" dt="2025-11-08T14:53:31.597" v="0"/>
          <ac:spMkLst>
            <pc:docMk/>
            <pc:sldMk cId="4022178681" sldId="258"/>
            <ac:spMk id="4" creationId="{931276AD-BC9E-6D50-B55D-F8BBE3EACBD4}"/>
          </ac:spMkLst>
        </pc:spChg>
        <pc:spChg chg="mod ord">
          <ac:chgData name="Alex Marin Cornea (2441412)" userId="S::2441412@student.uwtsd.ac.uk::953380b5-a9f4-4e7c-931b-5cf4358b2411" providerId="AD" clId="Web-{7E3B2136-6AB7-6ED9-92EA-9F556D300896}" dt="2025-11-08T14:53:31.597" v="0"/>
          <ac:spMkLst>
            <pc:docMk/>
            <pc:sldMk cId="4022178681" sldId="258"/>
            <ac:spMk id="5" creationId="{B24DADA2-C302-8B0D-F4FA-343C65E09E0F}"/>
          </ac:spMkLst>
        </pc:spChg>
        <pc:spChg chg="mod ord">
          <ac:chgData name="Alex Marin Cornea (2441412)" userId="S::2441412@student.uwtsd.ac.uk::953380b5-a9f4-4e7c-931b-5cf4358b2411" providerId="AD" clId="Web-{7E3B2136-6AB7-6ED9-92EA-9F556D300896}" dt="2025-11-08T14:53:31.597" v="0"/>
          <ac:spMkLst>
            <pc:docMk/>
            <pc:sldMk cId="4022178681" sldId="258"/>
            <ac:spMk id="6" creationId="{1308E8A1-E4BD-9B73-0F95-B0E0678EEC2C}"/>
          </ac:spMkLst>
        </pc:spChg>
        <pc:spChg chg="mod ord">
          <ac:chgData name="Alex Marin Cornea (2441412)" userId="S::2441412@student.uwtsd.ac.uk::953380b5-a9f4-4e7c-931b-5cf4358b2411" providerId="AD" clId="Web-{7E3B2136-6AB7-6ED9-92EA-9F556D300896}" dt="2025-11-08T14:53:31.597" v="0"/>
          <ac:spMkLst>
            <pc:docMk/>
            <pc:sldMk cId="4022178681" sldId="258"/>
            <ac:spMk id="32" creationId="{0E286F50-1744-D992-4577-7B8D2CF7333A}"/>
          </ac:spMkLst>
        </pc:spChg>
        <pc:spChg chg="mod ord">
          <ac:chgData name="Alex Marin Cornea (2441412)" userId="S::2441412@student.uwtsd.ac.uk::953380b5-a9f4-4e7c-931b-5cf4358b2411" providerId="AD" clId="Web-{7E3B2136-6AB7-6ED9-92EA-9F556D300896}" dt="2025-11-08T14:53:31.597" v="0"/>
          <ac:spMkLst>
            <pc:docMk/>
            <pc:sldMk cId="4022178681" sldId="258"/>
            <ac:spMk id="34" creationId="{83EC9CEE-55AD-04CC-ED01-3273294791DB}"/>
          </ac:spMkLst>
        </pc:spChg>
      </pc:sldChg>
      <pc:sldMasterChg chg="del delSldLayout">
        <pc:chgData name="Alex Marin Cornea (2441412)" userId="S::2441412@student.uwtsd.ac.uk::953380b5-a9f4-4e7c-931b-5cf4358b2411" providerId="AD" clId="Web-{7E3B2136-6AB7-6ED9-92EA-9F556D300896}" dt="2025-11-08T14:53:31.597" v="0"/>
        <pc:sldMasterMkLst>
          <pc:docMk/>
          <pc:sldMasterMk cId="2531297486" sldId="2147483744"/>
        </pc:sldMasterMkLst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1485272606" sldId="2147483745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2071153151" sldId="2147483746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3521969493" sldId="2147483747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395889891" sldId="2147483748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1266227717" sldId="2147483749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618643509" sldId="2147483750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281369700" sldId="2147483751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3106985511" sldId="2147483752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4037012890" sldId="2147483753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2187179180" sldId="2147483754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2992536937" sldId="2147483755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1259365522" sldId="2147483756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461863910" sldId="2147483757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2797066263" sldId="2147483758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3115687686" sldId="2147483759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3484903201" sldId="2147483760"/>
          </pc:sldLayoutMkLst>
        </pc:sldLayoutChg>
        <pc:sldLayoutChg chg="del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2531297486" sldId="2147483744"/>
            <pc:sldLayoutMk cId="738732321" sldId="2147483761"/>
          </pc:sldLayoutMkLst>
        </pc:sldLayoutChg>
      </pc:sldMasterChg>
      <pc:sldMasterChg chg="add addSldLayout modSldLayout">
        <pc:chgData name="Alex Marin Cornea (2441412)" userId="S::2441412@student.uwtsd.ac.uk::953380b5-a9f4-4e7c-931b-5cf4358b2411" providerId="AD" clId="Web-{7E3B2136-6AB7-6ED9-92EA-9F556D300896}" dt="2025-11-08T14:53:31.597" v="0"/>
        <pc:sldMasterMkLst>
          <pc:docMk/>
          <pc:sldMasterMk cId="1028930481" sldId="2147483762"/>
        </pc:sldMasterMkLst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3190040961" sldId="2147483763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2693107867" sldId="2147483764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2517417955" sldId="2147483765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1773772083" sldId="2147483766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3057204273" sldId="2147483767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662317382" sldId="2147483768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2533753228" sldId="2147483769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2565093874" sldId="2147483770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1228531181" sldId="2147483771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3423343274" sldId="2147483772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3887505491" sldId="2147483773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3662300295" sldId="2147483774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1770213504" sldId="2147483775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176535523" sldId="2147483776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3041911128" sldId="2147483777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2501008808" sldId="2147483778"/>
          </pc:sldLayoutMkLst>
        </pc:sldLayoutChg>
        <pc:sldLayoutChg chg="add mod replId">
          <pc:chgData name="Alex Marin Cornea (2441412)" userId="S::2441412@student.uwtsd.ac.uk::953380b5-a9f4-4e7c-931b-5cf4358b2411" providerId="AD" clId="Web-{7E3B2136-6AB7-6ED9-92EA-9F556D300896}" dt="2025-11-08T14:53:31.597" v="0"/>
          <pc:sldLayoutMkLst>
            <pc:docMk/>
            <pc:sldMasterMk cId="1028930481" sldId="2147483762"/>
            <pc:sldLayoutMk cId="1946906279" sldId="214748377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040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3107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7417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3772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7204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2317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3753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093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8531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343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75054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3002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0213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355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9111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00880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906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</a:t>
            </a:r>
          </a:p>
          <a:p>
            <a:pPr lvl="6"/>
            <a:r>
              <a:rPr lang="en-US" dirty="0"/>
              <a:t>Seven</a:t>
            </a:r>
          </a:p>
          <a:p>
            <a:pPr lvl="7"/>
            <a:r>
              <a:rPr lang="en-US" dirty="0"/>
              <a:t>Eight</a:t>
            </a:r>
          </a:p>
          <a:p>
            <a:pPr lvl="8"/>
            <a:r>
              <a:rPr lang="en-US" dirty="0"/>
              <a:t>nine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893048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3" r:id="rId1"/>
    <p:sldLayoutId id="2147483764" r:id="rId2"/>
    <p:sldLayoutId id="2147483765" r:id="rId3"/>
    <p:sldLayoutId id="2147483766" r:id="rId4"/>
    <p:sldLayoutId id="2147483767" r:id="rId5"/>
    <p:sldLayoutId id="2147483768" r:id="rId6"/>
    <p:sldLayoutId id="2147483769" r:id="rId7"/>
    <p:sldLayoutId id="2147483770" r:id="rId8"/>
    <p:sldLayoutId id="2147483771" r:id="rId9"/>
    <p:sldLayoutId id="2147483772" r:id="rId10"/>
    <p:sldLayoutId id="2147483773" r:id="rId11"/>
    <p:sldLayoutId id="2147483774" r:id="rId12"/>
    <p:sldLayoutId id="2147483775" r:id="rId13"/>
    <p:sldLayoutId id="2147483776" r:id="rId14"/>
    <p:sldLayoutId id="2147483777" r:id="rId15"/>
    <p:sldLayoutId id="2147483778" r:id="rId16"/>
    <p:sldLayoutId id="214748377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hyperlink" Target="https://support.microsoft.com/en-us/office/add-a-hyperlink-to-a-slide-239c6c94-d52f-480c-99ae-8b0acf7df6d9" TargetMode="Externa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FC301A-A514-7BBB-B68D-807AB89A16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0E286F50-1744-D992-4577-7B8D2CF73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860" y="15166"/>
            <a:ext cx="5214754" cy="570367"/>
          </a:xfrm>
          <a:ln>
            <a:solidFill>
              <a:srgbClr val="FF0000"/>
            </a:solidFill>
          </a:ln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000" dirty="0">
                <a:latin typeface="Rockwell"/>
              </a:rPr>
              <a:t>How to insert hyperlinks on </a:t>
            </a:r>
            <a:r>
              <a:rPr lang="en-US" sz="2000" dirty="0">
                <a:latin typeface="Rockwell"/>
                <a:hlinkClick r:id="rId2"/>
              </a:rPr>
              <a:t>PowerPoint</a:t>
            </a:r>
            <a:r>
              <a:rPr lang="en-US" sz="2000" dirty="0">
                <a:latin typeface="Rockwell"/>
              </a:rPr>
              <a:t>.</a:t>
            </a:r>
          </a:p>
        </p:txBody>
      </p:sp>
      <p:sp>
        <p:nvSpPr>
          <p:cNvPr id="34" name="Text Placeholder 3">
            <a:extLst>
              <a:ext uri="{FF2B5EF4-FFF2-40B4-BE49-F238E27FC236}">
                <a16:creationId xmlns:a16="http://schemas.microsoft.com/office/drawing/2014/main" id="{83EC9CEE-55AD-04CC-ED01-3273294791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225" y="809142"/>
            <a:ext cx="4100720" cy="86156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dirty="0">
                <a:solidFill>
                  <a:srgbClr val="FF0000"/>
                </a:solidFill>
                <a:latin typeface="Rockwell Condensed"/>
              </a:rPr>
              <a:t>Inserting hyperlinks is very easy but can be quite confusing, but you don’t have to worry that’s why I created this poster to help you insert one in 4 simple steps.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276AD-BC9E-6D50-B55D-F8BBE3EACB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E48DB8-1160-414B-A269-66864DE8F4BD}" type="datetime1">
              <a:rPr lang="en-GB"/>
              <a:pPr>
                <a:spcAft>
                  <a:spcPts val="600"/>
                </a:spcAft>
              </a:pPr>
              <a:t>08/11/2025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4DADA2-C302-8B0D-F4FA-343C65E09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08E8A1-E4BD-9B73-0F95-B0E0678EE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E30AF5A0-43BB-4336-8627-9123B9144D80}" type="slidenum">
              <a:rPr lang="en-US" dirty="0"/>
              <a:pPr>
                <a:lnSpc>
                  <a:spcPct val="90000"/>
                </a:lnSpc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7B6ABA7-0DC1-C066-A683-673BCC014C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0911" y="478228"/>
            <a:ext cx="3456773" cy="119748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90C9659-6734-CBC4-CA43-0688C0CA7C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7959" y="432858"/>
            <a:ext cx="1743514" cy="247116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14E1C86-0B00-21DA-2137-83B99449BBA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4301" y="2127212"/>
            <a:ext cx="2735752" cy="1552487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4" name="Picture 1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974046A-6CEE-EF2F-5382-B0277C0593F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72488" y="3534369"/>
            <a:ext cx="3262742" cy="184446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15" name="Picture 14" descr="A close up of a word&#10;&#10;AI-generated content may be incorrect.">
            <a:extLst>
              <a:ext uri="{FF2B5EF4-FFF2-40B4-BE49-F238E27FC236}">
                <a16:creationId xmlns:a16="http://schemas.microsoft.com/office/drawing/2014/main" id="{6B105696-0107-0916-BEF4-7C02780C1C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41743" y="6067990"/>
            <a:ext cx="2420222" cy="66612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5EF630E4-B822-9A6D-C0F0-BF254FAB8102}"/>
              </a:ext>
            </a:extLst>
          </p:cNvPr>
          <p:cNvSpPr txBox="1"/>
          <p:nvPr/>
        </p:nvSpPr>
        <p:spPr>
          <a:xfrm>
            <a:off x="5752496" y="67981"/>
            <a:ext cx="1438542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STEP 1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14D35DA-370A-3CC2-CD3E-6E478CCB59A9}"/>
              </a:ext>
            </a:extLst>
          </p:cNvPr>
          <p:cNvSpPr txBox="1"/>
          <p:nvPr/>
        </p:nvSpPr>
        <p:spPr>
          <a:xfrm>
            <a:off x="8451135" y="113401"/>
            <a:ext cx="1310355" cy="36933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STEP 2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B3FC764-8086-34A7-ED38-A8971DCB0709}"/>
              </a:ext>
            </a:extLst>
          </p:cNvPr>
          <p:cNvSpPr txBox="1"/>
          <p:nvPr/>
        </p:nvSpPr>
        <p:spPr>
          <a:xfrm>
            <a:off x="7258072" y="1667642"/>
            <a:ext cx="1410056" cy="369332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STEP 3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58AC819-0914-3468-2E81-465C6C8A2A20}"/>
              </a:ext>
            </a:extLst>
          </p:cNvPr>
          <p:cNvSpPr txBox="1"/>
          <p:nvPr/>
        </p:nvSpPr>
        <p:spPr>
          <a:xfrm>
            <a:off x="9656820" y="3056356"/>
            <a:ext cx="1495514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STEP 4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7223C53-F298-9BB7-47A8-272E33A36CB2}"/>
              </a:ext>
            </a:extLst>
          </p:cNvPr>
          <p:cNvSpPr/>
          <p:nvPr/>
        </p:nvSpPr>
        <p:spPr>
          <a:xfrm>
            <a:off x="2160974" y="1673775"/>
            <a:ext cx="2707206" cy="143354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rgbClr val="000000"/>
                </a:solidFill>
              </a:rPr>
              <a:t>Step1</a:t>
            </a:r>
            <a:r>
              <a:rPr lang="en-GB" sz="1400" dirty="0">
                <a:solidFill>
                  <a:srgbClr val="000000"/>
                </a:solidFill>
              </a:rPr>
              <a:t>. Select any </a:t>
            </a:r>
            <a:r>
              <a:rPr lang="en-GB" sz="1400" b="1" dirty="0">
                <a:solidFill>
                  <a:srgbClr val="000000"/>
                </a:solidFill>
              </a:rPr>
              <a:t>text box , picture or shape</a:t>
            </a:r>
            <a:r>
              <a:rPr lang="en-GB" sz="1400" dirty="0">
                <a:solidFill>
                  <a:srgbClr val="000000"/>
                </a:solidFill>
              </a:rPr>
              <a:t> that you want to use as hyperlink.</a:t>
            </a:r>
            <a:endParaRPr lang="en-US" sz="1600" dirty="0"/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7B5DA30A-4258-08C4-FC07-4B0CA44A4BD0}"/>
              </a:ext>
            </a:extLst>
          </p:cNvPr>
          <p:cNvSpPr/>
          <p:nvPr/>
        </p:nvSpPr>
        <p:spPr>
          <a:xfrm>
            <a:off x="4244838" y="3929699"/>
            <a:ext cx="3014862" cy="2133177"/>
          </a:xfrm>
          <a:prstGeom prst="downArrow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Corbel"/>
                <a:ea typeface="Segoe UI"/>
                <a:cs typeface="Segoe UI"/>
              </a:rPr>
              <a:t>Finally,</a:t>
            </a:r>
            <a:r>
              <a:rPr lang="en-GB" baseline="0" dirty="0">
                <a:latin typeface="Corbel"/>
                <a:ea typeface="Segoe UI"/>
                <a:cs typeface="Segoe UI"/>
              </a:rPr>
              <a:t> this is how it is meant to look after you </a:t>
            </a:r>
            <a:r>
              <a:rPr lang="en-GB" dirty="0">
                <a:latin typeface="Corbel"/>
                <a:ea typeface="Segoe UI"/>
                <a:cs typeface="Segoe UI"/>
              </a:rPr>
              <a:t>added the</a:t>
            </a:r>
            <a:r>
              <a:rPr lang="en-GB" baseline="0" dirty="0">
                <a:latin typeface="Corbel"/>
                <a:ea typeface="Segoe UI"/>
                <a:cs typeface="Segoe UI"/>
              </a:rPr>
              <a:t> link.</a:t>
            </a:r>
            <a:endParaRPr lang="en-GB" sz="1400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169ED5F7-4629-FF19-4CDC-701C95EA156E}"/>
              </a:ext>
            </a:extLst>
          </p:cNvPr>
          <p:cNvSpPr/>
          <p:nvPr/>
        </p:nvSpPr>
        <p:spPr>
          <a:xfrm>
            <a:off x="11964" y="2455427"/>
            <a:ext cx="2568242" cy="161890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rgbClr val="000000"/>
                </a:solidFill>
              </a:rPr>
              <a:t>Step2</a:t>
            </a:r>
            <a:r>
              <a:rPr lang="en-GB" sz="2000" dirty="0">
                <a:solidFill>
                  <a:srgbClr val="000000"/>
                </a:solidFill>
              </a:rPr>
              <a:t>. Select </a:t>
            </a:r>
            <a:r>
              <a:rPr lang="en-GB" sz="2000" b="1" dirty="0">
                <a:solidFill>
                  <a:srgbClr val="000000"/>
                </a:solidFill>
              </a:rPr>
              <a:t>insert link.</a:t>
            </a:r>
            <a:r>
              <a:rPr lang="en-GB" sz="2000" dirty="0">
                <a:solidFill>
                  <a:srgbClr val="000000"/>
                </a:solidFill>
              </a:rPr>
              <a:t> </a:t>
            </a:r>
            <a:endParaRPr lang="en-US" sz="1400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5096A31F-A43C-1A79-2753-ED8BACE5D658}"/>
              </a:ext>
            </a:extLst>
          </p:cNvPr>
          <p:cNvSpPr/>
          <p:nvPr/>
        </p:nvSpPr>
        <p:spPr>
          <a:xfrm>
            <a:off x="1897223" y="3685591"/>
            <a:ext cx="2542591" cy="154732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b="1" dirty="0">
                <a:solidFill>
                  <a:srgbClr val="000000"/>
                </a:solidFill>
              </a:rPr>
              <a:t>Step3</a:t>
            </a:r>
            <a:r>
              <a:rPr lang="en-GB" sz="1600" dirty="0">
                <a:solidFill>
                  <a:srgbClr val="000000"/>
                </a:solidFill>
              </a:rPr>
              <a:t>.  In the dialog box, enter the </a:t>
            </a:r>
            <a:r>
              <a:rPr lang="en-GB" sz="1600" b="1" dirty="0">
                <a:solidFill>
                  <a:srgbClr val="000000"/>
                </a:solidFill>
              </a:rPr>
              <a:t>URL </a:t>
            </a:r>
            <a:r>
              <a:rPr lang="en-GB" sz="1600" dirty="0">
                <a:solidFill>
                  <a:srgbClr val="000000"/>
                </a:solidFill>
              </a:rPr>
              <a:t>or  the file you want to link to.</a:t>
            </a:r>
            <a:endParaRPr lang="en-US" sz="1400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2925A2AE-C84F-92A9-23C0-E48C6E796890}"/>
              </a:ext>
            </a:extLst>
          </p:cNvPr>
          <p:cNvSpPr/>
          <p:nvPr/>
        </p:nvSpPr>
        <p:spPr>
          <a:xfrm>
            <a:off x="77755" y="5007429"/>
            <a:ext cx="2752530" cy="159397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rgbClr val="000000"/>
                </a:solidFill>
              </a:rPr>
              <a:t>Step4.</a:t>
            </a:r>
            <a:r>
              <a:rPr lang="en-GB" dirty="0">
                <a:solidFill>
                  <a:srgbClr val="000000"/>
                </a:solidFill>
              </a:rPr>
              <a:t> Click </a:t>
            </a:r>
            <a:r>
              <a:rPr lang="en-GB" b="1" dirty="0">
                <a:solidFill>
                  <a:srgbClr val="000000"/>
                </a:solidFill>
              </a:rPr>
              <a:t>Insert</a:t>
            </a:r>
            <a:r>
              <a:rPr lang="en-GB" dirty="0">
                <a:solidFill>
                  <a:srgbClr val="000000"/>
                </a:solidFill>
              </a:rPr>
              <a:t> to create the hyperlink.</a:t>
            </a:r>
            <a:endParaRPr lang="en-US" sz="1400" dirty="0"/>
          </a:p>
        </p:txBody>
      </p:sp>
      <p:pic>
        <p:nvPicPr>
          <p:cNvPr id="27" name="Picture 26" descr="A close-up of a sign&#10;&#10;AI-generated content may be incorrect.">
            <a:extLst>
              <a:ext uri="{FF2B5EF4-FFF2-40B4-BE49-F238E27FC236}">
                <a16:creationId xmlns:a16="http://schemas.microsoft.com/office/drawing/2014/main" id="{4914929D-0BD6-1FEF-1C15-784B3112EB7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55638" y="5886644"/>
            <a:ext cx="2242846" cy="791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1786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Mesh</vt:lpstr>
      <vt:lpstr>How to insert hyperlinks on PowerPoint.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353</cp:revision>
  <dcterms:created xsi:type="dcterms:W3CDTF">2025-10-25T13:10:16Z</dcterms:created>
  <dcterms:modified xsi:type="dcterms:W3CDTF">2025-11-08T16:48:01Z</dcterms:modified>
</cp:coreProperties>
</file>