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85" r:id="rId6"/>
    <p:sldId id="260" r:id="rId7"/>
    <p:sldId id="261" r:id="rId8"/>
    <p:sldId id="262" r:id="rId9"/>
    <p:sldId id="286" r:id="rId10"/>
    <p:sldId id="263" r:id="rId11"/>
    <p:sldId id="284" r:id="rId12"/>
    <p:sldId id="283" r:id="rId13"/>
    <p:sldId id="28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Welcome" id="{3374D542-6E3E-455F-9BFB-B45891911720}">
          <p14:sldIdLst>
            <p14:sldId id="256"/>
            <p14:sldId id="257"/>
          </p14:sldIdLst>
        </p14:section>
        <p14:section name="Search for 3D Models" id="{6844172C-9703-4DC7-908A-C23538616A3C}">
          <p14:sldIdLst>
            <p14:sldId id="258"/>
            <p14:sldId id="259"/>
          </p14:sldIdLst>
        </p14:section>
        <p14:section name="Insert a 3D Model from a File" id="{66737F24-1C36-4DF4-A00F-927A3F1468AC}">
          <p14:sldIdLst>
            <p14:sldId id="285"/>
            <p14:sldId id="260"/>
          </p14:sldIdLst>
        </p14:section>
        <p14:section name="Position and Rotate Your 3D Model" id="{A08F0015-E7F5-4E26-BBAF-AEE4F9A16AD2}">
          <p14:sldIdLst>
            <p14:sldId id="261"/>
            <p14:sldId id="262"/>
            <p14:sldId id="286"/>
          </p14:sldIdLst>
        </p14:section>
        <p14:section name="Animate Your 3D Model" id="{B62868DA-F525-4AC5-9E3E-39ECA0154BBD}">
          <p14:sldIdLst>
            <p14:sldId id="263"/>
          </p14:sldIdLst>
        </p14:section>
        <p14:section name="Learn More" id="{62756D7E-964E-493A-83A1-13BC0B6B5E47}">
          <p14:sldIdLst>
            <p14:sldId id="284"/>
            <p14:sldId id="283"/>
            <p14:sldId id="28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5F5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52BD37-9C33-48C2-9AAC-E8205ED17C6B}" v="233" dt="2021-01-03T21:40:33.0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450" autoAdjust="0"/>
    <p:restoredTop sz="94598" autoAdjust="0"/>
  </p:normalViewPr>
  <p:slideViewPr>
    <p:cSldViewPr snapToGrid="0">
      <p:cViewPr varScale="1">
        <p:scale>
          <a:sx n="86" d="100"/>
          <a:sy n="86" d="100"/>
        </p:scale>
        <p:origin x="446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gan whitbread" userId="432f2905c33f83e8" providerId="LiveId" clId="{3B52BD37-9C33-48C2-9AAC-E8205ED17C6B}"/>
    <pc:docChg chg="undo custSel mod addSld delSld modSld sldOrd modSection">
      <pc:chgData name="megan whitbread" userId="432f2905c33f83e8" providerId="LiveId" clId="{3B52BD37-9C33-48C2-9AAC-E8205ED17C6B}" dt="2021-01-03T21:41:59.080" v="10272" actId="20577"/>
      <pc:docMkLst>
        <pc:docMk/>
      </pc:docMkLst>
      <pc:sldChg chg="addSp delSp modSp mod modTransition delAnim modAnim">
        <pc:chgData name="megan whitbread" userId="432f2905c33f83e8" providerId="LiveId" clId="{3B52BD37-9C33-48C2-9AAC-E8205ED17C6B}" dt="2021-01-03T17:44:51.474" v="5310" actId="403"/>
        <pc:sldMkLst>
          <pc:docMk/>
          <pc:sldMk cId="2997580326" sldId="256"/>
        </pc:sldMkLst>
        <pc:spChg chg="del mod">
          <ac:chgData name="megan whitbread" userId="432f2905c33f83e8" providerId="LiveId" clId="{3B52BD37-9C33-48C2-9AAC-E8205ED17C6B}" dt="2021-01-03T17:35:47.674" v="5064" actId="478"/>
          <ac:spMkLst>
            <pc:docMk/>
            <pc:sldMk cId="2997580326" sldId="256"/>
            <ac:spMk id="2" creationId="{15EF8D61-9318-4DC8-A868-2B1BFDD2B2C0}"/>
          </ac:spMkLst>
        </pc:spChg>
        <pc:spChg chg="del mod">
          <ac:chgData name="megan whitbread" userId="432f2905c33f83e8" providerId="LiveId" clId="{3B52BD37-9C33-48C2-9AAC-E8205ED17C6B}" dt="2021-01-02T14:37:44.310" v="244" actId="478"/>
          <ac:spMkLst>
            <pc:docMk/>
            <pc:sldMk cId="2997580326" sldId="256"/>
            <ac:spMk id="3" creationId="{3C322DE6-C2BE-4B53-BC28-C43EBD0052AA}"/>
          </ac:spMkLst>
        </pc:spChg>
        <pc:spChg chg="del">
          <ac:chgData name="megan whitbread" userId="432f2905c33f83e8" providerId="LiveId" clId="{3B52BD37-9C33-48C2-9AAC-E8205ED17C6B}" dt="2021-01-02T14:41:36.233" v="251" actId="478"/>
          <ac:spMkLst>
            <pc:docMk/>
            <pc:sldMk cId="2997580326" sldId="256"/>
            <ac:spMk id="4" creationId="{0FE0F52F-ADF1-4011-A51B-92383D0AB7F8}"/>
          </ac:spMkLst>
        </pc:spChg>
        <pc:spChg chg="del">
          <ac:chgData name="megan whitbread" userId="432f2905c33f83e8" providerId="LiveId" clId="{3B52BD37-9C33-48C2-9AAC-E8205ED17C6B}" dt="2021-01-02T14:41:39.111" v="252" actId="478"/>
          <ac:spMkLst>
            <pc:docMk/>
            <pc:sldMk cId="2997580326" sldId="256"/>
            <ac:spMk id="5" creationId="{566FA85D-3B0A-4E0C-B8AC-042993910A93}"/>
          </ac:spMkLst>
        </pc:spChg>
        <pc:spChg chg="add del mod">
          <ac:chgData name="megan whitbread" userId="432f2905c33f83e8" providerId="LiveId" clId="{3B52BD37-9C33-48C2-9AAC-E8205ED17C6B}" dt="2021-01-02T14:41:13.813" v="248" actId="478"/>
          <ac:spMkLst>
            <pc:docMk/>
            <pc:sldMk cId="2997580326" sldId="256"/>
            <ac:spMk id="7" creationId="{1E086B3C-CAF1-4A7A-B19D-50D0C0176336}"/>
          </ac:spMkLst>
        </pc:spChg>
        <pc:spChg chg="add del mod">
          <ac:chgData name="megan whitbread" userId="432f2905c33f83e8" providerId="LiveId" clId="{3B52BD37-9C33-48C2-9AAC-E8205ED17C6B}" dt="2021-01-02T14:41:16.334" v="249" actId="478"/>
          <ac:spMkLst>
            <pc:docMk/>
            <pc:sldMk cId="2997580326" sldId="256"/>
            <ac:spMk id="9" creationId="{57451734-CE67-46B1-BF23-0FED385A2A02}"/>
          </ac:spMkLst>
        </pc:spChg>
        <pc:spChg chg="add del mod">
          <ac:chgData name="megan whitbread" userId="432f2905c33f83e8" providerId="LiveId" clId="{3B52BD37-9C33-48C2-9AAC-E8205ED17C6B}" dt="2021-01-03T17:38:04.487" v="5206" actId="478"/>
          <ac:spMkLst>
            <pc:docMk/>
            <pc:sldMk cId="2997580326" sldId="256"/>
            <ac:spMk id="10" creationId="{E911447D-E957-4089-9907-3B70578ECE5C}"/>
          </ac:spMkLst>
        </pc:spChg>
        <pc:spChg chg="add mod">
          <ac:chgData name="megan whitbread" userId="432f2905c33f83e8" providerId="LiveId" clId="{3B52BD37-9C33-48C2-9AAC-E8205ED17C6B}" dt="2021-01-03T17:38:00.528" v="5205" actId="20577"/>
          <ac:spMkLst>
            <pc:docMk/>
            <pc:sldMk cId="2997580326" sldId="256"/>
            <ac:spMk id="12" creationId="{F0512CF3-8D9B-49B3-A254-5BFE57C5FE8D}"/>
          </ac:spMkLst>
        </pc:spChg>
        <pc:spChg chg="add mod">
          <ac:chgData name="megan whitbread" userId="432f2905c33f83e8" providerId="LiveId" clId="{3B52BD37-9C33-48C2-9AAC-E8205ED17C6B}" dt="2021-01-03T17:44:51.474" v="5310" actId="403"/>
          <ac:spMkLst>
            <pc:docMk/>
            <pc:sldMk cId="2997580326" sldId="256"/>
            <ac:spMk id="13" creationId="{40120CEE-EEDA-49A8-82CE-4CB256D0D578}"/>
          </ac:spMkLst>
        </pc:spChg>
      </pc:sldChg>
      <pc:sldChg chg="addSp delSp modSp mod modClrScheme chgLayout">
        <pc:chgData name="megan whitbread" userId="432f2905c33f83e8" providerId="LiveId" clId="{3B52BD37-9C33-48C2-9AAC-E8205ED17C6B}" dt="2021-01-03T20:04:01.940" v="7106" actId="20577"/>
        <pc:sldMkLst>
          <pc:docMk/>
          <pc:sldMk cId="3855108150" sldId="257"/>
        </pc:sldMkLst>
        <pc:spChg chg="mod ord">
          <ac:chgData name="megan whitbread" userId="432f2905c33f83e8" providerId="LiveId" clId="{3B52BD37-9C33-48C2-9AAC-E8205ED17C6B}" dt="2021-01-03T18:26:54.438" v="5709" actId="115"/>
          <ac:spMkLst>
            <pc:docMk/>
            <pc:sldMk cId="3855108150" sldId="257"/>
            <ac:spMk id="2" creationId="{2A31795B-A93A-416C-8052-FAF4D9073E67}"/>
          </ac:spMkLst>
        </pc:spChg>
        <pc:spChg chg="del">
          <ac:chgData name="megan whitbread" userId="432f2905c33f83e8" providerId="LiveId" clId="{3B52BD37-9C33-48C2-9AAC-E8205ED17C6B}" dt="2021-01-02T14:59:47.540" v="419" actId="478"/>
          <ac:spMkLst>
            <pc:docMk/>
            <pc:sldMk cId="3855108150" sldId="257"/>
            <ac:spMk id="4" creationId="{5D483DB7-3925-4129-9AB3-FF75028415D3}"/>
          </ac:spMkLst>
        </pc:spChg>
        <pc:spChg chg="del mod">
          <ac:chgData name="megan whitbread" userId="432f2905c33f83e8" providerId="LiveId" clId="{3B52BD37-9C33-48C2-9AAC-E8205ED17C6B}" dt="2021-01-02T14:59:56.087" v="422" actId="478"/>
          <ac:spMkLst>
            <pc:docMk/>
            <pc:sldMk cId="3855108150" sldId="257"/>
            <ac:spMk id="5" creationId="{CAA61E68-C8F4-4610-BC1E-4D08000B9C76}"/>
          </ac:spMkLst>
        </pc:spChg>
        <pc:spChg chg="del">
          <ac:chgData name="megan whitbread" userId="432f2905c33f83e8" providerId="LiveId" clId="{3B52BD37-9C33-48C2-9AAC-E8205ED17C6B}" dt="2021-01-02T14:59:58.053" v="423" actId="478"/>
          <ac:spMkLst>
            <pc:docMk/>
            <pc:sldMk cId="3855108150" sldId="257"/>
            <ac:spMk id="6" creationId="{F7E77654-B14A-463A-9892-AB5ABE4D5E5E}"/>
          </ac:spMkLst>
        </pc:spChg>
        <pc:spChg chg="del">
          <ac:chgData name="megan whitbread" userId="432f2905c33f83e8" providerId="LiveId" clId="{3B52BD37-9C33-48C2-9AAC-E8205ED17C6B}" dt="2021-01-02T15:00:13.186" v="427" actId="478"/>
          <ac:spMkLst>
            <pc:docMk/>
            <pc:sldMk cId="3855108150" sldId="257"/>
            <ac:spMk id="7" creationId="{793D8DEF-3B62-4E96-9D4A-0030ACE85CE5}"/>
          </ac:spMkLst>
        </pc:spChg>
        <pc:spChg chg="del">
          <ac:chgData name="megan whitbread" userId="432f2905c33f83e8" providerId="LiveId" clId="{3B52BD37-9C33-48C2-9AAC-E8205ED17C6B}" dt="2021-01-02T15:00:15.380" v="428" actId="478"/>
          <ac:spMkLst>
            <pc:docMk/>
            <pc:sldMk cId="3855108150" sldId="257"/>
            <ac:spMk id="8" creationId="{B50B1AB8-F700-4516-825B-6175463CCD3C}"/>
          </ac:spMkLst>
        </pc:spChg>
        <pc:spChg chg="del">
          <ac:chgData name="megan whitbread" userId="432f2905c33f83e8" providerId="LiveId" clId="{3B52BD37-9C33-48C2-9AAC-E8205ED17C6B}" dt="2021-01-02T15:00:01.899" v="424" actId="478"/>
          <ac:spMkLst>
            <pc:docMk/>
            <pc:sldMk cId="3855108150" sldId="257"/>
            <ac:spMk id="32" creationId="{0D4EB70A-0A14-4B27-B499-59D76007ABA8}"/>
          </ac:spMkLst>
        </pc:spChg>
        <pc:spChg chg="add mod">
          <ac:chgData name="megan whitbread" userId="432f2905c33f83e8" providerId="LiveId" clId="{3B52BD37-9C33-48C2-9AAC-E8205ED17C6B}" dt="2021-01-02T15:11:39.096" v="452" actId="12"/>
          <ac:spMkLst>
            <pc:docMk/>
            <pc:sldMk cId="3855108150" sldId="257"/>
            <ac:spMk id="33" creationId="{DB6CBCD4-BF44-4A1E-BE0B-D815681E7173}"/>
          </ac:spMkLst>
        </pc:spChg>
        <pc:spChg chg="add mod">
          <ac:chgData name="megan whitbread" userId="432f2905c33f83e8" providerId="LiveId" clId="{3B52BD37-9C33-48C2-9AAC-E8205ED17C6B}" dt="2021-01-03T20:04:01.940" v="7106" actId="20577"/>
          <ac:spMkLst>
            <pc:docMk/>
            <pc:sldMk cId="3855108150" sldId="257"/>
            <ac:spMk id="34" creationId="{152CB94D-A53D-4841-AA14-33D1C28EFF6B}"/>
          </ac:spMkLst>
        </pc:spChg>
        <pc:spChg chg="add mod">
          <ac:chgData name="megan whitbread" userId="432f2905c33f83e8" providerId="LiveId" clId="{3B52BD37-9C33-48C2-9AAC-E8205ED17C6B}" dt="2021-01-03T19:24:11.054" v="6229" actId="1076"/>
          <ac:spMkLst>
            <pc:docMk/>
            <pc:sldMk cId="3855108150" sldId="257"/>
            <ac:spMk id="35" creationId="{0C6DDB2F-760A-4EF8-A66C-A7901C4FC2F3}"/>
          </ac:spMkLst>
        </pc:spChg>
        <pc:grpChg chg="del">
          <ac:chgData name="megan whitbread" userId="432f2905c33f83e8" providerId="LiveId" clId="{3B52BD37-9C33-48C2-9AAC-E8205ED17C6B}" dt="2021-01-02T15:00:11.132" v="426" actId="478"/>
          <ac:grpSpMkLst>
            <pc:docMk/>
            <pc:sldMk cId="3855108150" sldId="257"/>
            <ac:grpSpMk id="9" creationId="{924FAB36-8DBD-4698-B240-7634FDAAC8B7}"/>
          </ac:grpSpMkLst>
        </pc:grpChg>
        <pc:grpChg chg="del">
          <ac:chgData name="megan whitbread" userId="432f2905c33f83e8" providerId="LiveId" clId="{3B52BD37-9C33-48C2-9AAC-E8205ED17C6B}" dt="2021-01-02T14:59:52.137" v="420" actId="478"/>
          <ac:grpSpMkLst>
            <pc:docMk/>
            <pc:sldMk cId="3855108150" sldId="257"/>
            <ac:grpSpMk id="22" creationId="{2740CA73-027D-4FFA-B5C8-FACB4DA7E930}"/>
          </ac:grpSpMkLst>
        </pc:grpChg>
        <pc:picChg chg="del">
          <ac:chgData name="megan whitbread" userId="432f2905c33f83e8" providerId="LiveId" clId="{3B52BD37-9C33-48C2-9AAC-E8205ED17C6B}" dt="2021-01-02T15:00:10.053" v="425" actId="478"/>
          <ac:picMkLst>
            <pc:docMk/>
            <pc:sldMk cId="3855108150" sldId="257"/>
            <ac:picMk id="3" creationId="{71F5A0B2-7584-4034-8919-A5F2C482F463}"/>
          </ac:picMkLst>
        </pc:picChg>
        <pc:picChg chg="add mod">
          <ac:chgData name="megan whitbread" userId="432f2905c33f83e8" providerId="LiveId" clId="{3B52BD37-9C33-48C2-9AAC-E8205ED17C6B}" dt="2021-01-03T19:24:07.942" v="6228" actId="1076"/>
          <ac:picMkLst>
            <pc:docMk/>
            <pc:sldMk cId="3855108150" sldId="257"/>
            <ac:picMk id="1026" creationId="{48B8B39C-A5F8-4196-8F2D-48853C310E48}"/>
          </ac:picMkLst>
        </pc:picChg>
      </pc:sldChg>
      <pc:sldChg chg="addSp delSp modSp mod">
        <pc:chgData name="megan whitbread" userId="432f2905c33f83e8" providerId="LiveId" clId="{3B52BD37-9C33-48C2-9AAC-E8205ED17C6B}" dt="2021-01-03T20:17:53.540" v="7400" actId="1076"/>
        <pc:sldMkLst>
          <pc:docMk/>
          <pc:sldMk cId="225163801" sldId="258"/>
        </pc:sldMkLst>
        <pc:spChg chg="del">
          <ac:chgData name="megan whitbread" userId="432f2905c33f83e8" providerId="LiveId" clId="{3B52BD37-9C33-48C2-9AAC-E8205ED17C6B}" dt="2021-01-02T15:26:35.413" v="748" actId="478"/>
          <ac:spMkLst>
            <pc:docMk/>
            <pc:sldMk cId="225163801" sldId="258"/>
            <ac:spMk id="2" creationId="{95AB49E1-195D-497A-BB31-2158958CA082}"/>
          </ac:spMkLst>
        </pc:spChg>
        <pc:spChg chg="mod">
          <ac:chgData name="megan whitbread" userId="432f2905c33f83e8" providerId="LiveId" clId="{3B52BD37-9C33-48C2-9AAC-E8205ED17C6B}" dt="2021-01-02T16:06:04.835" v="1225" actId="20577"/>
          <ac:spMkLst>
            <pc:docMk/>
            <pc:sldMk cId="225163801" sldId="258"/>
            <ac:spMk id="4" creationId="{9E7273F9-59F9-4FB3-9D34-82C64C4F8667}"/>
          </ac:spMkLst>
        </pc:spChg>
        <pc:spChg chg="add del mod">
          <ac:chgData name="megan whitbread" userId="432f2905c33f83e8" providerId="LiveId" clId="{3B52BD37-9C33-48C2-9AAC-E8205ED17C6B}" dt="2021-01-02T15:24:51.842" v="724" actId="478"/>
          <ac:spMkLst>
            <pc:docMk/>
            <pc:sldMk cId="225163801" sldId="258"/>
            <ac:spMk id="9" creationId="{987770F5-8419-4BFD-BC48-83D4DFFBBE0D}"/>
          </ac:spMkLst>
        </pc:spChg>
        <pc:spChg chg="add del mod">
          <ac:chgData name="megan whitbread" userId="432f2905c33f83e8" providerId="LiveId" clId="{3B52BD37-9C33-48C2-9AAC-E8205ED17C6B}" dt="2021-01-02T15:26:40.031" v="749" actId="478"/>
          <ac:spMkLst>
            <pc:docMk/>
            <pc:sldMk cId="225163801" sldId="258"/>
            <ac:spMk id="11" creationId="{77EA20E6-0EE7-4ADA-9B60-AD2B0B51B84B}"/>
          </ac:spMkLst>
        </pc:spChg>
        <pc:spChg chg="add mod">
          <ac:chgData name="megan whitbread" userId="432f2905c33f83e8" providerId="LiveId" clId="{3B52BD37-9C33-48C2-9AAC-E8205ED17C6B}" dt="2021-01-03T20:17:53.540" v="7400" actId="1076"/>
          <ac:spMkLst>
            <pc:docMk/>
            <pc:sldMk cId="225163801" sldId="258"/>
            <ac:spMk id="12" creationId="{658DEC80-0BA4-4D0D-8AE5-2A60693AD10E}"/>
          </ac:spMkLst>
        </pc:spChg>
        <pc:spChg chg="add mod">
          <ac:chgData name="megan whitbread" userId="432f2905c33f83e8" providerId="LiveId" clId="{3B52BD37-9C33-48C2-9AAC-E8205ED17C6B}" dt="2021-01-03T19:20:58.478" v="6131" actId="1076"/>
          <ac:spMkLst>
            <pc:docMk/>
            <pc:sldMk cId="225163801" sldId="258"/>
            <ac:spMk id="13" creationId="{4D372106-E716-4E15-8D6F-E1423E39AFB7}"/>
          </ac:spMkLst>
        </pc:spChg>
        <pc:spChg chg="add mod">
          <ac:chgData name="megan whitbread" userId="432f2905c33f83e8" providerId="LiveId" clId="{3B52BD37-9C33-48C2-9AAC-E8205ED17C6B}" dt="2021-01-03T19:21:47.941" v="6166" actId="1076"/>
          <ac:spMkLst>
            <pc:docMk/>
            <pc:sldMk cId="225163801" sldId="258"/>
            <ac:spMk id="14" creationId="{D7E5EDB4-58DF-4792-8245-38184C3381FB}"/>
          </ac:spMkLst>
        </pc:spChg>
        <pc:spChg chg="add mod">
          <ac:chgData name="megan whitbread" userId="432f2905c33f83e8" providerId="LiveId" clId="{3B52BD37-9C33-48C2-9AAC-E8205ED17C6B}" dt="2021-01-03T19:23:38.768" v="6226" actId="20577"/>
          <ac:spMkLst>
            <pc:docMk/>
            <pc:sldMk cId="225163801" sldId="258"/>
            <ac:spMk id="15" creationId="{224C8F42-E89E-4239-9F52-A64620A69699}"/>
          </ac:spMkLst>
        </pc:spChg>
        <pc:graphicFrameChg chg="add del mod">
          <ac:chgData name="megan whitbread" userId="432f2905c33f83e8" providerId="LiveId" clId="{3B52BD37-9C33-48C2-9AAC-E8205ED17C6B}" dt="2021-01-02T16:01:08.146" v="1182" actId="478"/>
          <ac:graphicFrameMkLst>
            <pc:docMk/>
            <pc:sldMk cId="225163801" sldId="258"/>
            <ac:graphicFrameMk id="3" creationId="{848A0C75-1F3F-432A-AC47-6BD886667AA9}"/>
          </ac:graphicFrameMkLst>
        </pc:graphicFrameChg>
        <pc:graphicFrameChg chg="add del mod">
          <ac:chgData name="megan whitbread" userId="432f2905c33f83e8" providerId="LiveId" clId="{3B52BD37-9C33-48C2-9AAC-E8205ED17C6B}" dt="2021-01-02T16:01:08.964" v="1183" actId="478"/>
          <ac:graphicFrameMkLst>
            <pc:docMk/>
            <pc:sldMk cId="225163801" sldId="258"/>
            <ac:graphicFrameMk id="5" creationId="{8E78BDE4-0C65-4429-B4A4-48C1A8058D45}"/>
          </ac:graphicFrameMkLst>
        </pc:graphicFrameChg>
        <pc:graphicFrameChg chg="add del mod modGraphic">
          <ac:chgData name="megan whitbread" userId="432f2905c33f83e8" providerId="LiveId" clId="{3B52BD37-9C33-48C2-9AAC-E8205ED17C6B}" dt="2021-01-02T16:01:10.644" v="1184" actId="478"/>
          <ac:graphicFrameMkLst>
            <pc:docMk/>
            <pc:sldMk cId="225163801" sldId="258"/>
            <ac:graphicFrameMk id="7" creationId="{0EE0F582-9BB6-4EA1-AB1C-444B1DF6A7A4}"/>
          </ac:graphicFrameMkLst>
        </pc:graphicFrameChg>
        <pc:picChg chg="del">
          <ac:chgData name="megan whitbread" userId="432f2905c33f83e8" providerId="LiveId" clId="{3B52BD37-9C33-48C2-9AAC-E8205ED17C6B}" dt="2021-01-02T15:24:46.174" v="723" actId="478"/>
          <ac:picMkLst>
            <pc:docMk/>
            <pc:sldMk cId="225163801" sldId="258"/>
            <ac:picMk id="6" creationId="{18FD11A5-B038-4E80-B474-B4B2F833E6B0}"/>
          </ac:picMkLst>
        </pc:picChg>
        <pc:picChg chg="add mod">
          <ac:chgData name="megan whitbread" userId="432f2905c33f83e8" providerId="LiveId" clId="{3B52BD37-9C33-48C2-9AAC-E8205ED17C6B}" dt="2021-01-03T18:25:21.674" v="5695" actId="14100"/>
          <ac:picMkLst>
            <pc:docMk/>
            <pc:sldMk cId="225163801" sldId="258"/>
            <ac:picMk id="2050" creationId="{4BB8273D-A02C-44F8-9DCB-12A6A0AD5775}"/>
          </ac:picMkLst>
        </pc:picChg>
        <pc:picChg chg="add mod">
          <ac:chgData name="megan whitbread" userId="432f2905c33f83e8" providerId="LiveId" clId="{3B52BD37-9C33-48C2-9AAC-E8205ED17C6B}" dt="2021-01-03T18:24:54.706" v="5692" actId="1076"/>
          <ac:picMkLst>
            <pc:docMk/>
            <pc:sldMk cId="225163801" sldId="258"/>
            <ac:picMk id="2052" creationId="{945390A6-9579-4DC4-B16F-B91805D4AD87}"/>
          </ac:picMkLst>
        </pc:picChg>
        <pc:picChg chg="add mod">
          <ac:chgData name="megan whitbread" userId="432f2905c33f83e8" providerId="LiveId" clId="{3B52BD37-9C33-48C2-9AAC-E8205ED17C6B}" dt="2021-01-03T18:24:57.559" v="5693" actId="1076"/>
          <ac:picMkLst>
            <pc:docMk/>
            <pc:sldMk cId="225163801" sldId="258"/>
            <ac:picMk id="2054" creationId="{14E01D1F-70B0-490B-9E9B-37000A67221C}"/>
          </ac:picMkLst>
        </pc:picChg>
      </pc:sldChg>
      <pc:sldChg chg="addSp delSp modSp mod">
        <pc:chgData name="megan whitbread" userId="432f2905c33f83e8" providerId="LiveId" clId="{3B52BD37-9C33-48C2-9AAC-E8205ED17C6B}" dt="2021-01-03T21:21:27.651" v="9993" actId="1076"/>
        <pc:sldMkLst>
          <pc:docMk/>
          <pc:sldMk cId="1997439054" sldId="259"/>
        </pc:sldMkLst>
        <pc:spChg chg="del">
          <ac:chgData name="megan whitbread" userId="432f2905c33f83e8" providerId="LiveId" clId="{3B52BD37-9C33-48C2-9AAC-E8205ED17C6B}" dt="2021-01-02T16:06:10.753" v="1226" actId="478"/>
          <ac:spMkLst>
            <pc:docMk/>
            <pc:sldMk cId="1997439054" sldId="259"/>
            <ac:spMk id="2" creationId="{0E85CDB0-AD30-4DBB-AC55-D824F09CE209}"/>
          </ac:spMkLst>
        </pc:spChg>
        <pc:spChg chg="mod">
          <ac:chgData name="megan whitbread" userId="432f2905c33f83e8" providerId="LiveId" clId="{3B52BD37-9C33-48C2-9AAC-E8205ED17C6B}" dt="2021-01-02T16:02:17.239" v="1207" actId="20577"/>
          <ac:spMkLst>
            <pc:docMk/>
            <pc:sldMk cId="1997439054" sldId="259"/>
            <ac:spMk id="3" creationId="{F083D2B2-24CC-41A1-8AC3-EDF2DA2C3A20}"/>
          </ac:spMkLst>
        </pc:spChg>
        <pc:spChg chg="del">
          <ac:chgData name="megan whitbread" userId="432f2905c33f83e8" providerId="LiveId" clId="{3B52BD37-9C33-48C2-9AAC-E8205ED17C6B}" dt="2021-01-02T16:06:19.809" v="1229" actId="478"/>
          <ac:spMkLst>
            <pc:docMk/>
            <pc:sldMk cId="1997439054" sldId="259"/>
            <ac:spMk id="4" creationId="{13572B26-98AF-4AA8-9A0F-435FBBFB6E5E}"/>
          </ac:spMkLst>
        </pc:spChg>
        <pc:spChg chg="del">
          <ac:chgData name="megan whitbread" userId="432f2905c33f83e8" providerId="LiveId" clId="{3B52BD37-9C33-48C2-9AAC-E8205ED17C6B}" dt="2021-01-02T16:06:23.376" v="1231" actId="478"/>
          <ac:spMkLst>
            <pc:docMk/>
            <pc:sldMk cId="1997439054" sldId="259"/>
            <ac:spMk id="5" creationId="{C851C4E8-1EC2-4782-B31A-6F082712F3DF}"/>
          </ac:spMkLst>
        </pc:spChg>
        <pc:spChg chg="del">
          <ac:chgData name="megan whitbread" userId="432f2905c33f83e8" providerId="LiveId" clId="{3B52BD37-9C33-48C2-9AAC-E8205ED17C6B}" dt="2021-01-02T16:06:25.430" v="1232" actId="478"/>
          <ac:spMkLst>
            <pc:docMk/>
            <pc:sldMk cId="1997439054" sldId="259"/>
            <ac:spMk id="6" creationId="{A4D3B53A-9E90-4B19-BA5D-E8F4971E21A9}"/>
          </ac:spMkLst>
        </pc:spChg>
        <pc:spChg chg="add del mod">
          <ac:chgData name="megan whitbread" userId="432f2905c33f83e8" providerId="LiveId" clId="{3B52BD37-9C33-48C2-9AAC-E8205ED17C6B}" dt="2021-01-02T16:06:15.627" v="1227" actId="478"/>
          <ac:spMkLst>
            <pc:docMk/>
            <pc:sldMk cId="1997439054" sldId="259"/>
            <ac:spMk id="13" creationId="{DCF2EDB8-D317-49A9-BCFD-6B7A683FAC11}"/>
          </ac:spMkLst>
        </pc:spChg>
        <pc:spChg chg="add mod">
          <ac:chgData name="megan whitbread" userId="432f2905c33f83e8" providerId="LiveId" clId="{3B52BD37-9C33-48C2-9AAC-E8205ED17C6B}" dt="2021-01-03T20:07:56.631" v="7206" actId="20577"/>
          <ac:spMkLst>
            <pc:docMk/>
            <pc:sldMk cId="1997439054" sldId="259"/>
            <ac:spMk id="14" creationId="{9743E343-8D50-41CE-B1C7-F746CC8CE6EB}"/>
          </ac:spMkLst>
        </pc:spChg>
        <pc:spChg chg="add mod">
          <ac:chgData name="megan whitbread" userId="432f2905c33f83e8" providerId="LiveId" clId="{3B52BD37-9C33-48C2-9AAC-E8205ED17C6B}" dt="2021-01-02T16:14:30.545" v="1629" actId="14100"/>
          <ac:spMkLst>
            <pc:docMk/>
            <pc:sldMk cId="1997439054" sldId="259"/>
            <ac:spMk id="15" creationId="{18F8863B-A956-4E59-ACC9-EBE4598AB280}"/>
          </ac:spMkLst>
        </pc:spChg>
        <pc:spChg chg="add del mod">
          <ac:chgData name="megan whitbread" userId="432f2905c33f83e8" providerId="LiveId" clId="{3B52BD37-9C33-48C2-9AAC-E8205ED17C6B}" dt="2021-01-02T16:14:56.509" v="1632" actId="478"/>
          <ac:spMkLst>
            <pc:docMk/>
            <pc:sldMk cId="1997439054" sldId="259"/>
            <ac:spMk id="16" creationId="{0B38C3E7-7B98-4665-9CD1-6B2F30876BCE}"/>
          </ac:spMkLst>
        </pc:spChg>
        <pc:spChg chg="add mod">
          <ac:chgData name="megan whitbread" userId="432f2905c33f83e8" providerId="LiveId" clId="{3B52BD37-9C33-48C2-9AAC-E8205ED17C6B}" dt="2021-01-03T21:21:27.651" v="9993" actId="1076"/>
          <ac:spMkLst>
            <pc:docMk/>
            <pc:sldMk cId="1997439054" sldId="259"/>
            <ac:spMk id="17" creationId="{665DCFEE-6BA6-4EC1-9106-39CEE976883B}"/>
          </ac:spMkLst>
        </pc:spChg>
        <pc:spChg chg="add mod">
          <ac:chgData name="megan whitbread" userId="432f2905c33f83e8" providerId="LiveId" clId="{3B52BD37-9C33-48C2-9AAC-E8205ED17C6B}" dt="2021-01-03T19:48:20.593" v="6803" actId="20577"/>
          <ac:spMkLst>
            <pc:docMk/>
            <pc:sldMk cId="1997439054" sldId="259"/>
            <ac:spMk id="18" creationId="{71172956-6DB0-4B98-9647-B8BCF1793259}"/>
          </ac:spMkLst>
        </pc:spChg>
        <pc:spChg chg="add mod">
          <ac:chgData name="megan whitbread" userId="432f2905c33f83e8" providerId="LiveId" clId="{3B52BD37-9C33-48C2-9AAC-E8205ED17C6B}" dt="2021-01-03T19:48:37.887" v="6810" actId="20577"/>
          <ac:spMkLst>
            <pc:docMk/>
            <pc:sldMk cId="1997439054" sldId="259"/>
            <ac:spMk id="19" creationId="{035B1A4A-7771-47EB-9D8C-B29CAACABEF8}"/>
          </ac:spMkLst>
        </pc:spChg>
        <pc:grpChg chg="del">
          <ac:chgData name="megan whitbread" userId="432f2905c33f83e8" providerId="LiveId" clId="{3B52BD37-9C33-48C2-9AAC-E8205ED17C6B}" dt="2021-01-02T16:06:21.321" v="1230" actId="478"/>
          <ac:grpSpMkLst>
            <pc:docMk/>
            <pc:sldMk cId="1997439054" sldId="259"/>
            <ac:grpSpMk id="7" creationId="{351FC095-7AF2-4B5E-A691-FF792B5BC2D6}"/>
          </ac:grpSpMkLst>
        </pc:grpChg>
        <pc:picChg chg="del">
          <ac:chgData name="megan whitbread" userId="432f2905c33f83e8" providerId="LiveId" clId="{3B52BD37-9C33-48C2-9AAC-E8205ED17C6B}" dt="2021-01-02T16:06:18.088" v="1228" actId="478"/>
          <ac:picMkLst>
            <pc:docMk/>
            <pc:sldMk cId="1997439054" sldId="259"/>
            <ac:picMk id="12" creationId="{34285680-A638-4BD7-B2C9-C8766AB4E323}"/>
          </ac:picMkLst>
        </pc:picChg>
        <pc:picChg chg="add mod">
          <ac:chgData name="megan whitbread" userId="432f2905c33f83e8" providerId="LiveId" clId="{3B52BD37-9C33-48C2-9AAC-E8205ED17C6B}" dt="2021-01-03T18:28:11.415" v="5721" actId="14100"/>
          <ac:picMkLst>
            <pc:docMk/>
            <pc:sldMk cId="1997439054" sldId="259"/>
            <ac:picMk id="3078" creationId="{617EFD9B-2135-4540-A6B6-54F2DB22E148}"/>
          </ac:picMkLst>
        </pc:picChg>
        <pc:picChg chg="add mod">
          <ac:chgData name="megan whitbread" userId="432f2905c33f83e8" providerId="LiveId" clId="{3B52BD37-9C33-48C2-9AAC-E8205ED17C6B}" dt="2021-01-03T18:28:31.605" v="5724" actId="14100"/>
          <ac:picMkLst>
            <pc:docMk/>
            <pc:sldMk cId="1997439054" sldId="259"/>
            <ac:picMk id="3080" creationId="{1C607957-BEC4-42F2-AAFB-AB8D341F72BC}"/>
          </ac:picMkLst>
        </pc:picChg>
        <pc:picChg chg="add del mod">
          <ac:chgData name="megan whitbread" userId="432f2905c33f83e8" providerId="LiveId" clId="{3B52BD37-9C33-48C2-9AAC-E8205ED17C6B}" dt="2021-01-03T20:17:29.673" v="7396" actId="478"/>
          <ac:picMkLst>
            <pc:docMk/>
            <pc:sldMk cId="1997439054" sldId="259"/>
            <ac:picMk id="3082" creationId="{18D2E286-5715-48D5-AC35-0C4B7B30899A}"/>
          </ac:picMkLst>
        </pc:picChg>
        <pc:picChg chg="add del">
          <ac:chgData name="megan whitbread" userId="432f2905c33f83e8" providerId="LiveId" clId="{3B52BD37-9C33-48C2-9AAC-E8205ED17C6B}" dt="2021-01-02T16:44:30.046" v="2799"/>
          <ac:picMkLst>
            <pc:docMk/>
            <pc:sldMk cId="1997439054" sldId="259"/>
            <ac:picMk id="3084" creationId="{F18AAB70-08AC-48D2-B053-343F228111D3}"/>
          </ac:picMkLst>
        </pc:picChg>
        <pc:picChg chg="add mod">
          <ac:chgData name="megan whitbread" userId="432f2905c33f83e8" providerId="LiveId" clId="{3B52BD37-9C33-48C2-9AAC-E8205ED17C6B}" dt="2021-01-03T20:17:37.851" v="7398" actId="1076"/>
          <ac:picMkLst>
            <pc:docMk/>
            <pc:sldMk cId="1997439054" sldId="259"/>
            <ac:picMk id="3086" creationId="{C01A7B9B-3DA1-4F58-B930-52D3D8D7428C}"/>
          </ac:picMkLst>
        </pc:picChg>
      </pc:sldChg>
      <pc:sldChg chg="addSp delSp modSp mod">
        <pc:chgData name="megan whitbread" userId="432f2905c33f83e8" providerId="LiveId" clId="{3B52BD37-9C33-48C2-9AAC-E8205ED17C6B}" dt="2021-01-03T20:40:49.842" v="8078" actId="20577"/>
        <pc:sldMkLst>
          <pc:docMk/>
          <pc:sldMk cId="3665633859" sldId="260"/>
        </pc:sldMkLst>
        <pc:spChg chg="mod">
          <ac:chgData name="megan whitbread" userId="432f2905c33f83e8" providerId="LiveId" clId="{3B52BD37-9C33-48C2-9AAC-E8205ED17C6B}" dt="2021-01-02T16:15:42.020" v="1657" actId="20577"/>
          <ac:spMkLst>
            <pc:docMk/>
            <pc:sldMk cId="3665633859" sldId="260"/>
            <ac:spMk id="2" creationId="{DD5EE622-B204-4BAA-A73B-2ED70B230E0F}"/>
          </ac:spMkLst>
        </pc:spChg>
        <pc:spChg chg="del">
          <ac:chgData name="megan whitbread" userId="432f2905c33f83e8" providerId="LiveId" clId="{3B52BD37-9C33-48C2-9AAC-E8205ED17C6B}" dt="2021-01-02T16:16:01.113" v="1668" actId="478"/>
          <ac:spMkLst>
            <pc:docMk/>
            <pc:sldMk cId="3665633859" sldId="260"/>
            <ac:spMk id="3" creationId="{6E41D473-73BD-403B-8CC7-EDE9320AD735}"/>
          </ac:spMkLst>
        </pc:spChg>
        <pc:spChg chg="del">
          <ac:chgData name="megan whitbread" userId="432f2905c33f83e8" providerId="LiveId" clId="{3B52BD37-9C33-48C2-9AAC-E8205ED17C6B}" dt="2021-01-03T18:03:33.195" v="5506" actId="478"/>
          <ac:spMkLst>
            <pc:docMk/>
            <pc:sldMk cId="3665633859" sldId="260"/>
            <ac:spMk id="4" creationId="{20747CAC-F3CB-4212-A786-9FB8FC4E1599}"/>
          </ac:spMkLst>
        </pc:spChg>
        <pc:spChg chg="del">
          <ac:chgData name="megan whitbread" userId="432f2905c33f83e8" providerId="LiveId" clId="{3B52BD37-9C33-48C2-9AAC-E8205ED17C6B}" dt="2021-01-02T16:15:46.742" v="1658" actId="478"/>
          <ac:spMkLst>
            <pc:docMk/>
            <pc:sldMk cId="3665633859" sldId="260"/>
            <ac:spMk id="6" creationId="{9908A373-FC7C-4282-8736-3682F263411C}"/>
          </ac:spMkLst>
        </pc:spChg>
        <pc:spChg chg="del mod">
          <ac:chgData name="megan whitbread" userId="432f2905c33f83e8" providerId="LiveId" clId="{3B52BD37-9C33-48C2-9AAC-E8205ED17C6B}" dt="2021-01-02T16:15:55.076" v="1663" actId="478"/>
          <ac:spMkLst>
            <pc:docMk/>
            <pc:sldMk cId="3665633859" sldId="260"/>
            <ac:spMk id="7" creationId="{95D049CF-C399-43F8-9E11-8273E7ED2B3D}"/>
          </ac:spMkLst>
        </pc:spChg>
        <pc:spChg chg="del">
          <ac:chgData name="megan whitbread" userId="432f2905c33f83e8" providerId="LiveId" clId="{3B52BD37-9C33-48C2-9AAC-E8205ED17C6B}" dt="2021-01-02T16:15:57.273" v="1664" actId="478"/>
          <ac:spMkLst>
            <pc:docMk/>
            <pc:sldMk cId="3665633859" sldId="260"/>
            <ac:spMk id="8" creationId="{6505E4CF-C408-4CF2-86B6-BD142EBF6F92}"/>
          </ac:spMkLst>
        </pc:spChg>
        <pc:spChg chg="del">
          <ac:chgData name="megan whitbread" userId="432f2905c33f83e8" providerId="LiveId" clId="{3B52BD37-9C33-48C2-9AAC-E8205ED17C6B}" dt="2021-01-02T16:15:52.133" v="1661" actId="478"/>
          <ac:spMkLst>
            <pc:docMk/>
            <pc:sldMk cId="3665633859" sldId="260"/>
            <ac:spMk id="9" creationId="{60C7D78B-18F1-458F-AF3B-1293CFF9F517}"/>
          </ac:spMkLst>
        </pc:spChg>
        <pc:spChg chg="del">
          <ac:chgData name="megan whitbread" userId="432f2905c33f83e8" providerId="LiveId" clId="{3B52BD37-9C33-48C2-9AAC-E8205ED17C6B}" dt="2021-01-02T16:15:49.211" v="1659" actId="478"/>
          <ac:spMkLst>
            <pc:docMk/>
            <pc:sldMk cId="3665633859" sldId="260"/>
            <ac:spMk id="10" creationId="{42184CEA-CF4E-4D47-96E0-8F669A14DC71}"/>
          </ac:spMkLst>
        </pc:spChg>
        <pc:spChg chg="del">
          <ac:chgData name="megan whitbread" userId="432f2905c33f83e8" providerId="LiveId" clId="{3B52BD37-9C33-48C2-9AAC-E8205ED17C6B}" dt="2021-01-02T16:15:50.999" v="1660" actId="478"/>
          <ac:spMkLst>
            <pc:docMk/>
            <pc:sldMk cId="3665633859" sldId="260"/>
            <ac:spMk id="11" creationId="{1AF2FBBE-B7D3-452C-9253-F7C472312B69}"/>
          </ac:spMkLst>
        </pc:spChg>
        <pc:spChg chg="add mod">
          <ac:chgData name="megan whitbread" userId="432f2905c33f83e8" providerId="LiveId" clId="{3B52BD37-9C33-48C2-9AAC-E8205ED17C6B}" dt="2021-01-02T16:17:15.262" v="1675" actId="14100"/>
          <ac:spMkLst>
            <pc:docMk/>
            <pc:sldMk cId="3665633859" sldId="260"/>
            <ac:spMk id="17" creationId="{C1139162-17F8-4F8A-9FEB-58CC856A6F32}"/>
          </ac:spMkLst>
        </pc:spChg>
        <pc:spChg chg="add mod">
          <ac:chgData name="megan whitbread" userId="432f2905c33f83e8" providerId="LiveId" clId="{3B52BD37-9C33-48C2-9AAC-E8205ED17C6B}" dt="2021-01-03T18:29:29.271" v="5733" actId="403"/>
          <ac:spMkLst>
            <pc:docMk/>
            <pc:sldMk cId="3665633859" sldId="260"/>
            <ac:spMk id="18" creationId="{478991F2-D073-4951-8A68-8DD4B69635E6}"/>
          </ac:spMkLst>
        </pc:spChg>
        <pc:spChg chg="add mod">
          <ac:chgData name="megan whitbread" userId="432f2905c33f83e8" providerId="LiveId" clId="{3B52BD37-9C33-48C2-9AAC-E8205ED17C6B}" dt="2021-01-03T20:40:49.842" v="8078" actId="20577"/>
          <ac:spMkLst>
            <pc:docMk/>
            <pc:sldMk cId="3665633859" sldId="260"/>
            <ac:spMk id="19" creationId="{8171206B-A974-4916-9501-76520C9435AA}"/>
          </ac:spMkLst>
        </pc:spChg>
        <pc:spChg chg="add mod">
          <ac:chgData name="megan whitbread" userId="432f2905c33f83e8" providerId="LiveId" clId="{3B52BD37-9C33-48C2-9AAC-E8205ED17C6B}" dt="2021-01-03T19:12:01.220" v="5987" actId="1076"/>
          <ac:spMkLst>
            <pc:docMk/>
            <pc:sldMk cId="3665633859" sldId="260"/>
            <ac:spMk id="21" creationId="{74727781-3D43-43C0-99B0-8BA9157B4A39}"/>
          </ac:spMkLst>
        </pc:spChg>
        <pc:spChg chg="add del mod">
          <ac:chgData name="megan whitbread" userId="432f2905c33f83e8" providerId="LiveId" clId="{3B52BD37-9C33-48C2-9AAC-E8205ED17C6B}" dt="2021-01-03T19:51:47.700" v="6861" actId="478"/>
          <ac:spMkLst>
            <pc:docMk/>
            <pc:sldMk cId="3665633859" sldId="260"/>
            <ac:spMk id="23" creationId="{1FC7056F-26AD-4DC3-8439-DF140CCBEA08}"/>
          </ac:spMkLst>
        </pc:spChg>
        <pc:spChg chg="add del mod">
          <ac:chgData name="megan whitbread" userId="432f2905c33f83e8" providerId="LiveId" clId="{3B52BD37-9C33-48C2-9AAC-E8205ED17C6B}" dt="2021-01-03T16:56:16.243" v="2935" actId="478"/>
          <ac:spMkLst>
            <pc:docMk/>
            <pc:sldMk cId="3665633859" sldId="260"/>
            <ac:spMk id="24" creationId="{CFEE79CD-0E12-4747-BD17-9A79841DA381}"/>
          </ac:spMkLst>
        </pc:spChg>
        <pc:spChg chg="add del">
          <ac:chgData name="megan whitbread" userId="432f2905c33f83e8" providerId="LiveId" clId="{3B52BD37-9C33-48C2-9AAC-E8205ED17C6B}" dt="2021-01-03T16:56:19.083" v="2937" actId="478"/>
          <ac:spMkLst>
            <pc:docMk/>
            <pc:sldMk cId="3665633859" sldId="260"/>
            <ac:spMk id="25" creationId="{59E806D9-6848-43EC-8B31-9C8A627DB963}"/>
          </ac:spMkLst>
        </pc:spChg>
        <pc:spChg chg="add mod">
          <ac:chgData name="megan whitbread" userId="432f2905c33f83e8" providerId="LiveId" clId="{3B52BD37-9C33-48C2-9AAC-E8205ED17C6B}" dt="2021-01-03T19:11:55.432" v="5986" actId="1076"/>
          <ac:spMkLst>
            <pc:docMk/>
            <pc:sldMk cId="3665633859" sldId="260"/>
            <ac:spMk id="26" creationId="{66CDFE68-AD53-41F9-86CC-CC05F603137B}"/>
          </ac:spMkLst>
        </pc:spChg>
        <pc:grpChg chg="del">
          <ac:chgData name="megan whitbread" userId="432f2905c33f83e8" providerId="LiveId" clId="{3B52BD37-9C33-48C2-9AAC-E8205ED17C6B}" dt="2021-01-02T16:15:59.593" v="1666" actId="478"/>
          <ac:grpSpMkLst>
            <pc:docMk/>
            <pc:sldMk cId="3665633859" sldId="260"/>
            <ac:grpSpMk id="12" creationId="{58CEC241-3C1D-4165-BA5D-4660474D5FA2}"/>
          </ac:grpSpMkLst>
        </pc:grpChg>
        <pc:picChg chg="del">
          <ac:chgData name="megan whitbread" userId="432f2905c33f83e8" providerId="LiveId" clId="{3B52BD37-9C33-48C2-9AAC-E8205ED17C6B}" dt="2021-01-02T16:16:00.193" v="1667" actId="478"/>
          <ac:picMkLst>
            <pc:docMk/>
            <pc:sldMk cId="3665633859" sldId="260"/>
            <ac:picMk id="5" creationId="{424B1EB4-F31C-4594-8AF7-78D76E32C283}"/>
          </ac:picMkLst>
        </pc:picChg>
        <pc:picChg chg="del">
          <ac:chgData name="megan whitbread" userId="432f2905c33f83e8" providerId="LiveId" clId="{3B52BD37-9C33-48C2-9AAC-E8205ED17C6B}" dt="2021-01-02T16:15:58.920" v="1665" actId="478"/>
          <ac:picMkLst>
            <pc:docMk/>
            <pc:sldMk cId="3665633859" sldId="260"/>
            <ac:picMk id="16" creationId="{9B393259-4463-453C-AAC3-C1FCC92B39CE}"/>
          </ac:picMkLst>
        </pc:picChg>
        <pc:picChg chg="add mod">
          <ac:chgData name="megan whitbread" userId="432f2905c33f83e8" providerId="LiveId" clId="{3B52BD37-9C33-48C2-9AAC-E8205ED17C6B}" dt="2021-01-03T18:30:31.127" v="5739" actId="14100"/>
          <ac:picMkLst>
            <pc:docMk/>
            <pc:sldMk cId="3665633859" sldId="260"/>
            <ac:picMk id="4102" creationId="{3B27EB42-C6E0-47EA-A3DA-EFAFA5611D7E}"/>
          </ac:picMkLst>
        </pc:picChg>
      </pc:sldChg>
      <pc:sldChg chg="addSp delSp modSp mod">
        <pc:chgData name="megan whitbread" userId="432f2905c33f83e8" providerId="LiveId" clId="{3B52BD37-9C33-48C2-9AAC-E8205ED17C6B}" dt="2021-01-03T20:12:33.199" v="7314" actId="20577"/>
        <pc:sldMkLst>
          <pc:docMk/>
          <pc:sldMk cId="1969584234" sldId="261"/>
        </pc:sldMkLst>
        <pc:spChg chg="mod">
          <ac:chgData name="megan whitbread" userId="432f2905c33f83e8" providerId="LiveId" clId="{3B52BD37-9C33-48C2-9AAC-E8205ED17C6B}" dt="2021-01-03T17:13:00.300" v="3417" actId="5793"/>
          <ac:spMkLst>
            <pc:docMk/>
            <pc:sldMk cId="1969584234" sldId="261"/>
            <ac:spMk id="2" creationId="{133ED516-A0B4-4D09-B6A3-A788188B6704}"/>
          </ac:spMkLst>
        </pc:spChg>
        <pc:spChg chg="del mod">
          <ac:chgData name="megan whitbread" userId="432f2905c33f83e8" providerId="LiveId" clId="{3B52BD37-9C33-48C2-9AAC-E8205ED17C6B}" dt="2021-01-02T16:22:24.533" v="1962" actId="478"/>
          <ac:spMkLst>
            <pc:docMk/>
            <pc:sldMk cId="1969584234" sldId="261"/>
            <ac:spMk id="11" creationId="{AF2B300A-3A97-40E0-AA9A-37A944B1DAF8}"/>
          </ac:spMkLst>
        </pc:spChg>
        <pc:spChg chg="del">
          <ac:chgData name="megan whitbread" userId="432f2905c33f83e8" providerId="LiveId" clId="{3B52BD37-9C33-48C2-9AAC-E8205ED17C6B}" dt="2021-01-02T16:22:26.940" v="1964" actId="478"/>
          <ac:spMkLst>
            <pc:docMk/>
            <pc:sldMk cId="1969584234" sldId="261"/>
            <ac:spMk id="12" creationId="{56816014-A74F-4DCC-B3EB-C797CAF4E802}"/>
          </ac:spMkLst>
        </pc:spChg>
        <pc:spChg chg="del">
          <ac:chgData name="megan whitbread" userId="432f2905c33f83e8" providerId="LiveId" clId="{3B52BD37-9C33-48C2-9AAC-E8205ED17C6B}" dt="2021-01-02T16:22:25.972" v="1963" actId="478"/>
          <ac:spMkLst>
            <pc:docMk/>
            <pc:sldMk cId="1969584234" sldId="261"/>
            <ac:spMk id="13" creationId="{5294FC26-E2BF-454F-B123-404EA194A3E3}"/>
          </ac:spMkLst>
        </pc:spChg>
        <pc:spChg chg="del mod">
          <ac:chgData name="megan whitbread" userId="432f2905c33f83e8" providerId="LiveId" clId="{3B52BD37-9C33-48C2-9AAC-E8205ED17C6B}" dt="2021-01-02T16:22:29.042" v="1966" actId="478"/>
          <ac:spMkLst>
            <pc:docMk/>
            <pc:sldMk cId="1969584234" sldId="261"/>
            <ac:spMk id="14" creationId="{9A5A9B9F-B0C0-4A76-B9C7-3C6ED0008BC9}"/>
          </ac:spMkLst>
        </pc:spChg>
        <pc:spChg chg="del mod">
          <ac:chgData name="megan whitbread" userId="432f2905c33f83e8" providerId="LiveId" clId="{3B52BD37-9C33-48C2-9AAC-E8205ED17C6B}" dt="2021-01-02T16:22:30.833" v="1968" actId="478"/>
          <ac:spMkLst>
            <pc:docMk/>
            <pc:sldMk cId="1969584234" sldId="261"/>
            <ac:spMk id="15" creationId="{D223119D-72DB-4091-AE4B-0A82DC881E79}"/>
          </ac:spMkLst>
        </pc:spChg>
        <pc:spChg chg="add mod">
          <ac:chgData name="megan whitbread" userId="432f2905c33f83e8" providerId="LiveId" clId="{3B52BD37-9C33-48C2-9AAC-E8205ED17C6B}" dt="2021-01-03T20:12:33.199" v="7314" actId="20577"/>
          <ac:spMkLst>
            <pc:docMk/>
            <pc:sldMk cId="1969584234" sldId="261"/>
            <ac:spMk id="16" creationId="{2BAF54D6-AA42-4EB3-98A2-4B9B967E1ED7}"/>
          </ac:spMkLst>
        </pc:spChg>
        <pc:spChg chg="add mod">
          <ac:chgData name="megan whitbread" userId="432f2905c33f83e8" providerId="LiveId" clId="{3B52BD37-9C33-48C2-9AAC-E8205ED17C6B}" dt="2021-01-03T18:31:04.947" v="5745" actId="1076"/>
          <ac:spMkLst>
            <pc:docMk/>
            <pc:sldMk cId="1969584234" sldId="261"/>
            <ac:spMk id="30" creationId="{90BCE706-D433-4166-816B-D8A916968FC0}"/>
          </ac:spMkLst>
        </pc:spChg>
        <pc:spChg chg="add mod">
          <ac:chgData name="megan whitbread" userId="432f2905c33f83e8" providerId="LiveId" clId="{3B52BD37-9C33-48C2-9AAC-E8205ED17C6B}" dt="2021-01-03T19:12:59.326" v="6001" actId="1076"/>
          <ac:spMkLst>
            <pc:docMk/>
            <pc:sldMk cId="1969584234" sldId="261"/>
            <ac:spMk id="33" creationId="{E589B889-1917-4557-851B-5AE9BB2FFEC3}"/>
          </ac:spMkLst>
        </pc:spChg>
        <pc:spChg chg="add del mod">
          <ac:chgData name="megan whitbread" userId="432f2905c33f83e8" providerId="LiveId" clId="{3B52BD37-9C33-48C2-9AAC-E8205ED17C6B}" dt="2021-01-02T17:03:05.623" v="2815" actId="478"/>
          <ac:spMkLst>
            <pc:docMk/>
            <pc:sldMk cId="1969584234" sldId="261"/>
            <ac:spMk id="35" creationId="{4A0BB59F-1501-48E0-A63E-00D8C96A0800}"/>
          </ac:spMkLst>
        </pc:spChg>
        <pc:spChg chg="add del mod">
          <ac:chgData name="megan whitbread" userId="432f2905c33f83e8" providerId="LiveId" clId="{3B52BD37-9C33-48C2-9AAC-E8205ED17C6B}" dt="2021-01-02T17:07:25.176" v="2835"/>
          <ac:spMkLst>
            <pc:docMk/>
            <pc:sldMk cId="1969584234" sldId="261"/>
            <ac:spMk id="39" creationId="{E2956F6A-2252-4251-AF52-C8BD0C079425}"/>
          </ac:spMkLst>
        </pc:spChg>
        <pc:grpChg chg="del">
          <ac:chgData name="megan whitbread" userId="432f2905c33f83e8" providerId="LiveId" clId="{3B52BD37-9C33-48C2-9AAC-E8205ED17C6B}" dt="2021-01-02T16:22:33.127" v="1970" actId="478"/>
          <ac:grpSpMkLst>
            <pc:docMk/>
            <pc:sldMk cId="1969584234" sldId="261"/>
            <ac:grpSpMk id="36" creationId="{25679F3D-7EC6-46A6-BC22-525E813580BB}"/>
          </ac:grpSpMkLst>
        </pc:grpChg>
        <pc:graphicFrameChg chg="del">
          <ac:chgData name="megan whitbread" userId="432f2905c33f83e8" providerId="LiveId" clId="{3B52BD37-9C33-48C2-9AAC-E8205ED17C6B}" dt="2021-01-02T16:22:35.261" v="1971" actId="478"/>
          <ac:graphicFrameMkLst>
            <pc:docMk/>
            <pc:sldMk cId="1969584234" sldId="261"/>
            <ac:graphicFrameMk id="37" creationId="{4483D506-2C3F-4711-94B1-0CC3F8D8F3E9}"/>
          </ac:graphicFrameMkLst>
        </pc:graphicFrameChg>
        <pc:picChg chg="del">
          <ac:chgData name="megan whitbread" userId="432f2905c33f83e8" providerId="LiveId" clId="{3B52BD37-9C33-48C2-9AAC-E8205ED17C6B}" dt="2021-01-02T16:22:32.216" v="1969" actId="478"/>
          <ac:picMkLst>
            <pc:docMk/>
            <pc:sldMk cId="1969584234" sldId="261"/>
            <ac:picMk id="38" creationId="{08B1B93C-03D0-4BEF-B12B-9E51D2D2BEE8}"/>
          </ac:picMkLst>
        </pc:picChg>
        <pc:picChg chg="add mod">
          <ac:chgData name="megan whitbread" userId="432f2905c33f83e8" providerId="LiveId" clId="{3B52BD37-9C33-48C2-9AAC-E8205ED17C6B}" dt="2021-01-03T18:01:38.104" v="5500" actId="1076"/>
          <ac:picMkLst>
            <pc:docMk/>
            <pc:sldMk cId="1969584234" sldId="261"/>
            <ac:picMk id="6146" creationId="{EF0EBEF1-C935-4FF0-99A0-CB3AD72E8C38}"/>
          </ac:picMkLst>
        </pc:picChg>
      </pc:sldChg>
      <pc:sldChg chg="addSp delSp modSp mod">
        <pc:chgData name="megan whitbread" userId="432f2905c33f83e8" providerId="LiveId" clId="{3B52BD37-9C33-48C2-9AAC-E8205ED17C6B}" dt="2021-01-03T20:13:22.827" v="7321" actId="20577"/>
        <pc:sldMkLst>
          <pc:docMk/>
          <pc:sldMk cId="1764756509" sldId="262"/>
        </pc:sldMkLst>
        <pc:spChg chg="mod">
          <ac:chgData name="megan whitbread" userId="432f2905c33f83e8" providerId="LiveId" clId="{3B52BD37-9C33-48C2-9AAC-E8205ED17C6B}" dt="2021-01-02T16:26:29.522" v="2309" actId="20577"/>
          <ac:spMkLst>
            <pc:docMk/>
            <pc:sldMk cId="1764756509" sldId="262"/>
            <ac:spMk id="2" creationId="{427A3C97-E356-4FF9-AED5-879B8F991C1B}"/>
          </ac:spMkLst>
        </pc:spChg>
        <pc:spChg chg="del mod">
          <ac:chgData name="megan whitbread" userId="432f2905c33f83e8" providerId="LiveId" clId="{3B52BD37-9C33-48C2-9AAC-E8205ED17C6B}" dt="2021-01-02T16:26:32.868" v="2312" actId="478"/>
          <ac:spMkLst>
            <pc:docMk/>
            <pc:sldMk cId="1764756509" sldId="262"/>
            <ac:spMk id="3" creationId="{874312F7-8744-467E-9DCF-F78292FB02D0}"/>
          </ac:spMkLst>
        </pc:spChg>
        <pc:spChg chg="del">
          <ac:chgData name="megan whitbread" userId="432f2905c33f83e8" providerId="LiveId" clId="{3B52BD37-9C33-48C2-9AAC-E8205ED17C6B}" dt="2021-01-02T16:26:45.676" v="2320" actId="478"/>
          <ac:spMkLst>
            <pc:docMk/>
            <pc:sldMk cId="1764756509" sldId="262"/>
            <ac:spMk id="7" creationId="{3EE46009-9B31-417A-AB61-8C70009004B3}"/>
          </ac:spMkLst>
        </pc:spChg>
        <pc:spChg chg="del">
          <ac:chgData name="megan whitbread" userId="432f2905c33f83e8" providerId="LiveId" clId="{3B52BD37-9C33-48C2-9AAC-E8205ED17C6B}" dt="2021-01-02T16:26:39.055" v="2316" actId="478"/>
          <ac:spMkLst>
            <pc:docMk/>
            <pc:sldMk cId="1764756509" sldId="262"/>
            <ac:spMk id="11" creationId="{38280C20-AD97-47D9-A4D9-3D51B6EEA886}"/>
          </ac:spMkLst>
        </pc:spChg>
        <pc:spChg chg="del">
          <ac:chgData name="megan whitbread" userId="432f2905c33f83e8" providerId="LiveId" clId="{3B52BD37-9C33-48C2-9AAC-E8205ED17C6B}" dt="2021-01-02T16:26:40.718" v="2317" actId="478"/>
          <ac:spMkLst>
            <pc:docMk/>
            <pc:sldMk cId="1764756509" sldId="262"/>
            <ac:spMk id="15" creationId="{89BC12B6-BA4F-4362-A61E-A7B108FEAF3C}"/>
          </ac:spMkLst>
        </pc:spChg>
        <pc:spChg chg="add mod">
          <ac:chgData name="megan whitbread" userId="432f2905c33f83e8" providerId="LiveId" clId="{3B52BD37-9C33-48C2-9AAC-E8205ED17C6B}" dt="2021-01-03T18:31:48.977" v="5752" actId="404"/>
          <ac:spMkLst>
            <pc:docMk/>
            <pc:sldMk cId="1764756509" sldId="262"/>
            <ac:spMk id="16" creationId="{FF7E4D09-414D-4829-B163-D9BA4D43D040}"/>
          </ac:spMkLst>
        </pc:spChg>
        <pc:spChg chg="add mod">
          <ac:chgData name="megan whitbread" userId="432f2905c33f83e8" providerId="LiveId" clId="{3B52BD37-9C33-48C2-9AAC-E8205ED17C6B}" dt="2021-01-03T20:13:22.827" v="7321" actId="20577"/>
          <ac:spMkLst>
            <pc:docMk/>
            <pc:sldMk cId="1764756509" sldId="262"/>
            <ac:spMk id="17" creationId="{F7118AA0-9ACB-427E-8D99-D4E9BEED1CCA}"/>
          </ac:spMkLst>
        </pc:spChg>
        <pc:spChg chg="add mod">
          <ac:chgData name="megan whitbread" userId="432f2905c33f83e8" providerId="LiveId" clId="{3B52BD37-9C33-48C2-9AAC-E8205ED17C6B}" dt="2021-01-03T19:08:23.401" v="5948" actId="1076"/>
          <ac:spMkLst>
            <pc:docMk/>
            <pc:sldMk cId="1764756509" sldId="262"/>
            <ac:spMk id="18" creationId="{B329B9F1-65CD-4793-968B-3F004FB24344}"/>
          </ac:spMkLst>
        </pc:spChg>
        <pc:spChg chg="add del mod">
          <ac:chgData name="megan whitbread" userId="432f2905c33f83e8" providerId="LiveId" clId="{3B52BD37-9C33-48C2-9AAC-E8205ED17C6B}" dt="2021-01-03T19:08:28.922" v="5951" actId="478"/>
          <ac:spMkLst>
            <pc:docMk/>
            <pc:sldMk cId="1764756509" sldId="262"/>
            <ac:spMk id="19" creationId="{C08EC2DA-6C6B-41C7-9FD5-01E328FE4D40}"/>
          </ac:spMkLst>
        </pc:spChg>
        <pc:spChg chg="add del mod">
          <ac:chgData name="megan whitbread" userId="432f2905c33f83e8" providerId="LiveId" clId="{3B52BD37-9C33-48C2-9AAC-E8205ED17C6B}" dt="2021-01-03T19:08:27.771" v="5950" actId="478"/>
          <ac:spMkLst>
            <pc:docMk/>
            <pc:sldMk cId="1764756509" sldId="262"/>
            <ac:spMk id="23" creationId="{73DFDB85-8632-4FD4-82FE-903DC6AC324A}"/>
          </ac:spMkLst>
        </pc:spChg>
        <pc:spChg chg="add del mod">
          <ac:chgData name="megan whitbread" userId="432f2905c33f83e8" providerId="LiveId" clId="{3B52BD37-9C33-48C2-9AAC-E8205ED17C6B}" dt="2021-01-03T19:08:26.705" v="5949" actId="478"/>
          <ac:spMkLst>
            <pc:docMk/>
            <pc:sldMk cId="1764756509" sldId="262"/>
            <ac:spMk id="24" creationId="{0A3B1CC6-FAD0-4B09-BFD1-65F140321ECE}"/>
          </ac:spMkLst>
        </pc:spChg>
        <pc:grpChg chg="del">
          <ac:chgData name="megan whitbread" userId="432f2905c33f83e8" providerId="LiveId" clId="{3B52BD37-9C33-48C2-9AAC-E8205ED17C6B}" dt="2021-01-02T16:26:46.646" v="2321" actId="478"/>
          <ac:grpSpMkLst>
            <pc:docMk/>
            <pc:sldMk cId="1764756509" sldId="262"/>
            <ac:grpSpMk id="4" creationId="{A98CACC9-95AD-4FA9-B112-2614409B3034}"/>
          </ac:grpSpMkLst>
        </pc:grpChg>
        <pc:grpChg chg="del">
          <ac:chgData name="megan whitbread" userId="432f2905c33f83e8" providerId="LiveId" clId="{3B52BD37-9C33-48C2-9AAC-E8205ED17C6B}" dt="2021-01-02T16:26:44.128" v="2319" actId="478"/>
          <ac:grpSpMkLst>
            <pc:docMk/>
            <pc:sldMk cId="1764756509" sldId="262"/>
            <ac:grpSpMk id="8" creationId="{0134A81D-5B1C-4A76-8173-F064585D6D49}"/>
          </ac:grpSpMkLst>
        </pc:grpChg>
        <pc:grpChg chg="del">
          <ac:chgData name="megan whitbread" userId="432f2905c33f83e8" providerId="LiveId" clId="{3B52BD37-9C33-48C2-9AAC-E8205ED17C6B}" dt="2021-01-02T16:26:43.026" v="2318" actId="478"/>
          <ac:grpSpMkLst>
            <pc:docMk/>
            <pc:sldMk cId="1764756509" sldId="262"/>
            <ac:grpSpMk id="12" creationId="{07CF4AF3-D618-49AD-BB03-5E5F7A41C8D9}"/>
          </ac:grpSpMkLst>
        </pc:grpChg>
        <pc:graphicFrameChg chg="del">
          <ac:chgData name="megan whitbread" userId="432f2905c33f83e8" providerId="LiveId" clId="{3B52BD37-9C33-48C2-9AAC-E8205ED17C6B}" dt="2021-01-02T16:26:34.460" v="2313" actId="478"/>
          <ac:graphicFrameMkLst>
            <pc:docMk/>
            <pc:sldMk cId="1764756509" sldId="262"/>
            <ac:graphicFrameMk id="20" creationId="{0669C767-52A4-4999-8261-9B7806803E30}"/>
          </ac:graphicFrameMkLst>
        </pc:graphicFrameChg>
        <pc:graphicFrameChg chg="del">
          <ac:chgData name="megan whitbread" userId="432f2905c33f83e8" providerId="LiveId" clId="{3B52BD37-9C33-48C2-9AAC-E8205ED17C6B}" dt="2021-01-02T16:26:35.995" v="2314" actId="478"/>
          <ac:graphicFrameMkLst>
            <pc:docMk/>
            <pc:sldMk cId="1764756509" sldId="262"/>
            <ac:graphicFrameMk id="21" creationId="{01123BCC-10A2-42F5-86DE-AC1C648A8F73}"/>
          </ac:graphicFrameMkLst>
        </pc:graphicFrameChg>
        <pc:graphicFrameChg chg="del">
          <ac:chgData name="megan whitbread" userId="432f2905c33f83e8" providerId="LiveId" clId="{3B52BD37-9C33-48C2-9AAC-E8205ED17C6B}" dt="2021-01-02T16:26:36.988" v="2315" actId="478"/>
          <ac:graphicFrameMkLst>
            <pc:docMk/>
            <pc:sldMk cId="1764756509" sldId="262"/>
            <ac:graphicFrameMk id="22" creationId="{E4FC00AF-B769-4FD1-A5EF-41179EF2E7BE}"/>
          </ac:graphicFrameMkLst>
        </pc:graphicFrameChg>
        <pc:picChg chg="add mod">
          <ac:chgData name="megan whitbread" userId="432f2905c33f83e8" providerId="LiveId" clId="{3B52BD37-9C33-48C2-9AAC-E8205ED17C6B}" dt="2021-01-03T18:32:04.507" v="5757" actId="14100"/>
          <ac:picMkLst>
            <pc:docMk/>
            <pc:sldMk cId="1764756509" sldId="262"/>
            <ac:picMk id="7170" creationId="{9B6F69EC-1E39-4270-ADFB-CC1A07FD453C}"/>
          </ac:picMkLst>
        </pc:picChg>
      </pc:sldChg>
      <pc:sldChg chg="addSp delSp modSp mod">
        <pc:chgData name="megan whitbread" userId="432f2905c33f83e8" providerId="LiveId" clId="{3B52BD37-9C33-48C2-9AAC-E8205ED17C6B}" dt="2021-01-03T21:04:19.344" v="9173" actId="14100"/>
        <pc:sldMkLst>
          <pc:docMk/>
          <pc:sldMk cId="1249102131" sldId="263"/>
        </pc:sldMkLst>
        <pc:spChg chg="mod">
          <ac:chgData name="megan whitbread" userId="432f2905c33f83e8" providerId="LiveId" clId="{3B52BD37-9C33-48C2-9AAC-E8205ED17C6B}" dt="2021-01-02T16:35:12.660" v="2545" actId="20577"/>
          <ac:spMkLst>
            <pc:docMk/>
            <pc:sldMk cId="1249102131" sldId="263"/>
            <ac:spMk id="2" creationId="{FF74FD4D-5161-46CF-8E5C-B36508F35809}"/>
          </ac:spMkLst>
        </pc:spChg>
        <pc:spChg chg="del mod">
          <ac:chgData name="megan whitbread" userId="432f2905c33f83e8" providerId="LiveId" clId="{3B52BD37-9C33-48C2-9AAC-E8205ED17C6B}" dt="2021-01-02T16:35:21.161" v="2550" actId="478"/>
          <ac:spMkLst>
            <pc:docMk/>
            <pc:sldMk cId="1249102131" sldId="263"/>
            <ac:spMk id="3" creationId="{97AA353E-E722-4B84-B6FC-BA525C346A84}"/>
          </ac:spMkLst>
        </pc:spChg>
        <pc:spChg chg="del mod">
          <ac:chgData name="megan whitbread" userId="432f2905c33f83e8" providerId="LiveId" clId="{3B52BD37-9C33-48C2-9AAC-E8205ED17C6B}" dt="2021-01-02T16:35:22.969" v="2552" actId="478"/>
          <ac:spMkLst>
            <pc:docMk/>
            <pc:sldMk cId="1249102131" sldId="263"/>
            <ac:spMk id="7" creationId="{A5D11E1A-550F-4E54-82BE-B2019638DC80}"/>
          </ac:spMkLst>
        </pc:spChg>
        <pc:spChg chg="del">
          <ac:chgData name="megan whitbread" userId="432f2905c33f83e8" providerId="LiveId" clId="{3B52BD37-9C33-48C2-9AAC-E8205ED17C6B}" dt="2021-01-02T16:35:24.581" v="2553" actId="478"/>
          <ac:spMkLst>
            <pc:docMk/>
            <pc:sldMk cId="1249102131" sldId="263"/>
            <ac:spMk id="12" creationId="{DA4BE72C-97DB-4A0D-8CDB-3CD5BB7DCF3E}"/>
          </ac:spMkLst>
        </pc:spChg>
        <pc:spChg chg="del topLvl">
          <ac:chgData name="megan whitbread" userId="432f2905c33f83e8" providerId="LiveId" clId="{3B52BD37-9C33-48C2-9AAC-E8205ED17C6B}" dt="2021-01-02T16:35:29.930" v="2558" actId="478"/>
          <ac:spMkLst>
            <pc:docMk/>
            <pc:sldMk cId="1249102131" sldId="263"/>
            <ac:spMk id="15" creationId="{BBF316DB-A0C3-44C1-8567-3C30D24249D8}"/>
          </ac:spMkLst>
        </pc:spChg>
        <pc:spChg chg="del mod topLvl">
          <ac:chgData name="megan whitbread" userId="432f2905c33f83e8" providerId="LiveId" clId="{3B52BD37-9C33-48C2-9AAC-E8205ED17C6B}" dt="2021-01-02T16:35:28.680" v="2557" actId="478"/>
          <ac:spMkLst>
            <pc:docMk/>
            <pc:sldMk cId="1249102131" sldId="263"/>
            <ac:spMk id="16" creationId="{962E952B-88D1-4EDF-BD53-FD05162A7359}"/>
          </ac:spMkLst>
        </pc:spChg>
        <pc:spChg chg="del mod">
          <ac:chgData name="megan whitbread" userId="432f2905c33f83e8" providerId="LiveId" clId="{3B52BD37-9C33-48C2-9AAC-E8205ED17C6B}" dt="2021-01-02T16:35:31.919" v="2560" actId="478"/>
          <ac:spMkLst>
            <pc:docMk/>
            <pc:sldMk cId="1249102131" sldId="263"/>
            <ac:spMk id="17" creationId="{BA96EB65-127B-4729-AF55-3A29384772DD}"/>
          </ac:spMkLst>
        </pc:spChg>
        <pc:spChg chg="add mod">
          <ac:chgData name="megan whitbread" userId="432f2905c33f83e8" providerId="LiveId" clId="{3B52BD37-9C33-48C2-9AAC-E8205ED17C6B}" dt="2021-01-03T20:15:59.017" v="7389" actId="1076"/>
          <ac:spMkLst>
            <pc:docMk/>
            <pc:sldMk cId="1249102131" sldId="263"/>
            <ac:spMk id="19" creationId="{3A703699-41BA-425A-B048-AA55863809F3}"/>
          </ac:spMkLst>
        </pc:spChg>
        <pc:spChg chg="add mod">
          <ac:chgData name="megan whitbread" userId="432f2905c33f83e8" providerId="LiveId" clId="{3B52BD37-9C33-48C2-9AAC-E8205ED17C6B}" dt="2021-01-03T20:16:14.764" v="7395" actId="20577"/>
          <ac:spMkLst>
            <pc:docMk/>
            <pc:sldMk cId="1249102131" sldId="263"/>
            <ac:spMk id="21" creationId="{2C55B9C6-6377-4ACB-9E99-EFC41AAB19EB}"/>
          </ac:spMkLst>
        </pc:spChg>
        <pc:spChg chg="add del mod">
          <ac:chgData name="megan whitbread" userId="432f2905c33f83e8" providerId="LiveId" clId="{3B52BD37-9C33-48C2-9AAC-E8205ED17C6B}" dt="2021-01-02T17:07:09.990" v="2832" actId="478"/>
          <ac:spMkLst>
            <pc:docMk/>
            <pc:sldMk cId="1249102131" sldId="263"/>
            <ac:spMk id="23" creationId="{76DFACB0-2378-42CA-A9B9-A46BD3151630}"/>
          </ac:spMkLst>
        </pc:spChg>
        <pc:spChg chg="add del mod">
          <ac:chgData name="megan whitbread" userId="432f2905c33f83e8" providerId="LiveId" clId="{3B52BD37-9C33-48C2-9AAC-E8205ED17C6B}" dt="2021-01-03T21:04:11.747" v="9171" actId="478"/>
          <ac:spMkLst>
            <pc:docMk/>
            <pc:sldMk cId="1249102131" sldId="263"/>
            <ac:spMk id="25" creationId="{70645B7F-55F6-46C5-81D1-A5CB39EC4E5E}"/>
          </ac:spMkLst>
        </pc:spChg>
        <pc:spChg chg="add mod">
          <ac:chgData name="megan whitbread" userId="432f2905c33f83e8" providerId="LiveId" clId="{3B52BD37-9C33-48C2-9AAC-E8205ED17C6B}" dt="2021-01-03T21:04:15.693" v="9172" actId="1076"/>
          <ac:spMkLst>
            <pc:docMk/>
            <pc:sldMk cId="1249102131" sldId="263"/>
            <ac:spMk id="26" creationId="{20DC31B7-81AD-4388-8738-267253E92F8E}"/>
          </ac:spMkLst>
        </pc:spChg>
        <pc:grpChg chg="del">
          <ac:chgData name="megan whitbread" userId="432f2905c33f83e8" providerId="LiveId" clId="{3B52BD37-9C33-48C2-9AAC-E8205ED17C6B}" dt="2021-01-02T16:35:26.243" v="2555" actId="478"/>
          <ac:grpSpMkLst>
            <pc:docMk/>
            <pc:sldMk cId="1249102131" sldId="263"/>
            <ac:grpSpMk id="4" creationId="{3269B3D7-5745-49A6-89FF-2081F3701FD9}"/>
          </ac:grpSpMkLst>
        </pc:grpChg>
        <pc:grpChg chg="del">
          <ac:chgData name="megan whitbread" userId="432f2905c33f83e8" providerId="LiveId" clId="{3B52BD37-9C33-48C2-9AAC-E8205ED17C6B}" dt="2021-01-02T16:35:25.297" v="2554" actId="478"/>
          <ac:grpSpMkLst>
            <pc:docMk/>
            <pc:sldMk cId="1249102131" sldId="263"/>
            <ac:grpSpMk id="9" creationId="{EAEB66BE-3E83-4881-90B8-AF09B5348FD8}"/>
          </ac:grpSpMkLst>
        </pc:grpChg>
        <pc:grpChg chg="del">
          <ac:chgData name="megan whitbread" userId="432f2905c33f83e8" providerId="LiveId" clId="{3B52BD37-9C33-48C2-9AAC-E8205ED17C6B}" dt="2021-01-02T16:35:28.680" v="2557" actId="478"/>
          <ac:grpSpMkLst>
            <pc:docMk/>
            <pc:sldMk cId="1249102131" sldId="263"/>
            <ac:grpSpMk id="14" creationId="{A2B3D164-668E-4CA3-9A19-70AA5015EA42}"/>
          </ac:grpSpMkLst>
        </pc:grpChg>
        <pc:graphicFrameChg chg="del">
          <ac:chgData name="megan whitbread" userId="432f2905c33f83e8" providerId="LiveId" clId="{3B52BD37-9C33-48C2-9AAC-E8205ED17C6B}" dt="2021-01-02T16:35:32.960" v="2561" actId="478"/>
          <ac:graphicFrameMkLst>
            <pc:docMk/>
            <pc:sldMk cId="1249102131" sldId="263"/>
            <ac:graphicFrameMk id="20" creationId="{FF4C3D36-ED20-4C8A-85D2-83190D332A90}"/>
          </ac:graphicFrameMkLst>
        </pc:graphicFrameChg>
        <pc:picChg chg="del">
          <ac:chgData name="megan whitbread" userId="432f2905c33f83e8" providerId="LiveId" clId="{3B52BD37-9C33-48C2-9AAC-E8205ED17C6B}" dt="2021-01-02T16:35:17.056" v="2546" actId="478"/>
          <ac:picMkLst>
            <pc:docMk/>
            <pc:sldMk cId="1249102131" sldId="263"/>
            <ac:picMk id="8" creationId="{79219B9A-9991-4B3C-A46B-331267D7B1B1}"/>
          </ac:picMkLst>
        </pc:picChg>
        <pc:picChg chg="del">
          <ac:chgData name="megan whitbread" userId="432f2905c33f83e8" providerId="LiveId" clId="{3B52BD37-9C33-48C2-9AAC-E8205ED17C6B}" dt="2021-01-02T16:35:18.012" v="2547" actId="478"/>
          <ac:picMkLst>
            <pc:docMk/>
            <pc:sldMk cId="1249102131" sldId="263"/>
            <ac:picMk id="13" creationId="{1700602B-85F7-480F-B244-AE5F12DF1624}"/>
          </ac:picMkLst>
        </pc:picChg>
        <pc:picChg chg="del">
          <ac:chgData name="megan whitbread" userId="432f2905c33f83e8" providerId="LiveId" clId="{3B52BD37-9C33-48C2-9AAC-E8205ED17C6B}" dt="2021-01-02T16:35:18.660" v="2548" actId="478"/>
          <ac:picMkLst>
            <pc:docMk/>
            <pc:sldMk cId="1249102131" sldId="263"/>
            <ac:picMk id="18" creationId="{B0340C9A-12F9-4BED-859B-790F5A9D5286}"/>
          </ac:picMkLst>
        </pc:picChg>
        <pc:picChg chg="add mod">
          <ac:chgData name="megan whitbread" userId="432f2905c33f83e8" providerId="LiveId" clId="{3B52BD37-9C33-48C2-9AAC-E8205ED17C6B}" dt="2021-01-03T21:04:19.344" v="9173" actId="14100"/>
          <ac:picMkLst>
            <pc:docMk/>
            <pc:sldMk cId="1249102131" sldId="263"/>
            <ac:picMk id="9218" creationId="{F26F0DB0-B659-4648-8073-9D8EC121020C}"/>
          </ac:picMkLst>
        </pc:picChg>
      </pc:sldChg>
      <pc:sldChg chg="del">
        <pc:chgData name="megan whitbread" userId="432f2905c33f83e8" providerId="LiveId" clId="{3B52BD37-9C33-48C2-9AAC-E8205ED17C6B}" dt="2021-01-03T16:25:42.423" v="2841" actId="2696"/>
        <pc:sldMkLst>
          <pc:docMk/>
          <pc:sldMk cId="1424314166" sldId="264"/>
        </pc:sldMkLst>
      </pc:sldChg>
      <pc:sldChg chg="del">
        <pc:chgData name="megan whitbread" userId="432f2905c33f83e8" providerId="LiveId" clId="{3B52BD37-9C33-48C2-9AAC-E8205ED17C6B}" dt="2021-01-03T16:25:37.413" v="2840" actId="2696"/>
        <pc:sldMkLst>
          <pc:docMk/>
          <pc:sldMk cId="893025881" sldId="282"/>
        </pc:sldMkLst>
      </pc:sldChg>
      <pc:sldChg chg="modSp mod ord">
        <pc:chgData name="megan whitbread" userId="432f2905c33f83e8" providerId="LiveId" clId="{3B52BD37-9C33-48C2-9AAC-E8205ED17C6B}" dt="2021-01-03T21:41:27.396" v="10267" actId="21"/>
        <pc:sldMkLst>
          <pc:docMk/>
          <pc:sldMk cId="371321271" sldId="283"/>
        </pc:sldMkLst>
        <pc:spChg chg="mod">
          <ac:chgData name="megan whitbread" userId="432f2905c33f83e8" providerId="LiveId" clId="{3B52BD37-9C33-48C2-9AAC-E8205ED17C6B}" dt="2021-01-03T20:18:38.715" v="7411" actId="20577"/>
          <ac:spMkLst>
            <pc:docMk/>
            <pc:sldMk cId="371321271" sldId="283"/>
            <ac:spMk id="2" creationId="{EC883BBA-2DDC-413E-B95F-7D9CB05CA9DA}"/>
          </ac:spMkLst>
        </pc:spChg>
        <pc:spChg chg="mod">
          <ac:chgData name="megan whitbread" userId="432f2905c33f83e8" providerId="LiveId" clId="{3B52BD37-9C33-48C2-9AAC-E8205ED17C6B}" dt="2021-01-03T21:41:27.396" v="10267" actId="21"/>
          <ac:spMkLst>
            <pc:docMk/>
            <pc:sldMk cId="371321271" sldId="283"/>
            <ac:spMk id="3" creationId="{CFCABDF9-6265-4F6D-8BD1-B4DE08F8586A}"/>
          </ac:spMkLst>
        </pc:spChg>
      </pc:sldChg>
      <pc:sldChg chg="addSp delSp modSp new mod ord">
        <pc:chgData name="megan whitbread" userId="432f2905c33f83e8" providerId="LiveId" clId="{3B52BD37-9C33-48C2-9AAC-E8205ED17C6B}" dt="2021-01-03T21:41:59.080" v="10272" actId="20577"/>
        <pc:sldMkLst>
          <pc:docMk/>
          <pc:sldMk cId="3511251262" sldId="284"/>
        </pc:sldMkLst>
        <pc:spChg chg="del">
          <ac:chgData name="megan whitbread" userId="432f2905c33f83e8" providerId="LiveId" clId="{3B52BD37-9C33-48C2-9AAC-E8205ED17C6B}" dt="2021-01-02T17:06:30.910" v="2827" actId="478"/>
          <ac:spMkLst>
            <pc:docMk/>
            <pc:sldMk cId="3511251262" sldId="284"/>
            <ac:spMk id="2" creationId="{DDF26473-B7B1-4BB4-8871-5F60B94D224C}"/>
          </ac:spMkLst>
        </pc:spChg>
        <pc:spChg chg="del">
          <ac:chgData name="megan whitbread" userId="432f2905c33f83e8" providerId="LiveId" clId="{3B52BD37-9C33-48C2-9AAC-E8205ED17C6B}" dt="2021-01-02T17:06:37.984" v="2829" actId="478"/>
          <ac:spMkLst>
            <pc:docMk/>
            <pc:sldMk cId="3511251262" sldId="284"/>
            <ac:spMk id="3" creationId="{239A347D-E5AD-40C7-B246-9DABE6D76031}"/>
          </ac:spMkLst>
        </pc:spChg>
        <pc:spChg chg="del">
          <ac:chgData name="megan whitbread" userId="432f2905c33f83e8" providerId="LiveId" clId="{3B52BD37-9C33-48C2-9AAC-E8205ED17C6B}" dt="2021-01-02T17:06:33.211" v="2828" actId="478"/>
          <ac:spMkLst>
            <pc:docMk/>
            <pc:sldMk cId="3511251262" sldId="284"/>
            <ac:spMk id="4" creationId="{F101B8C9-E912-4FDA-AC9D-A888E852BB41}"/>
          </ac:spMkLst>
        </pc:spChg>
        <pc:spChg chg="add mod">
          <ac:chgData name="megan whitbread" userId="432f2905c33f83e8" providerId="LiveId" clId="{3B52BD37-9C33-48C2-9AAC-E8205ED17C6B}" dt="2021-01-03T21:41:59.080" v="10272" actId="20577"/>
          <ac:spMkLst>
            <pc:docMk/>
            <pc:sldMk cId="3511251262" sldId="284"/>
            <ac:spMk id="5" creationId="{CCECD1AC-3E0D-40DF-AEAA-9DBB05798B6D}"/>
          </ac:spMkLst>
        </pc:spChg>
        <pc:spChg chg="add mod">
          <ac:chgData name="megan whitbread" userId="432f2905c33f83e8" providerId="LiveId" clId="{3B52BD37-9C33-48C2-9AAC-E8205ED17C6B}" dt="2021-01-03T21:01:42.801" v="9055" actId="403"/>
          <ac:spMkLst>
            <pc:docMk/>
            <pc:sldMk cId="3511251262" sldId="284"/>
            <ac:spMk id="6" creationId="{1C1A2314-B8E9-4678-B78B-58DA199A9F15}"/>
          </ac:spMkLst>
        </pc:spChg>
      </pc:sldChg>
      <pc:sldChg chg="addSp modSp new mod ord">
        <pc:chgData name="megan whitbread" userId="432f2905c33f83e8" providerId="LiveId" clId="{3B52BD37-9C33-48C2-9AAC-E8205ED17C6B}" dt="2021-01-03T20:10:09.684" v="7296" actId="20577"/>
        <pc:sldMkLst>
          <pc:docMk/>
          <pc:sldMk cId="53752932" sldId="285"/>
        </pc:sldMkLst>
        <pc:spChg chg="mod">
          <ac:chgData name="megan whitbread" userId="432f2905c33f83e8" providerId="LiveId" clId="{3B52BD37-9C33-48C2-9AAC-E8205ED17C6B}" dt="2021-01-03T17:10:18.675" v="3384" actId="20577"/>
          <ac:spMkLst>
            <pc:docMk/>
            <pc:sldMk cId="53752932" sldId="285"/>
            <ac:spMk id="2" creationId="{9F406CAA-C7F0-4F07-B527-818359451762}"/>
          </ac:spMkLst>
        </pc:spChg>
        <pc:spChg chg="add mod">
          <ac:chgData name="megan whitbread" userId="432f2905c33f83e8" providerId="LiveId" clId="{3B52BD37-9C33-48C2-9AAC-E8205ED17C6B}" dt="2021-01-03T20:10:09.684" v="7296" actId="20577"/>
          <ac:spMkLst>
            <pc:docMk/>
            <pc:sldMk cId="53752932" sldId="285"/>
            <ac:spMk id="3" creationId="{DADB69E6-3EA3-4CF1-B6B6-67C7EC6497D7}"/>
          </ac:spMkLst>
        </pc:spChg>
        <pc:spChg chg="add mod">
          <ac:chgData name="megan whitbread" userId="432f2905c33f83e8" providerId="LiveId" clId="{3B52BD37-9C33-48C2-9AAC-E8205ED17C6B}" dt="2021-01-03T18:29:15.989" v="5731" actId="1076"/>
          <ac:spMkLst>
            <pc:docMk/>
            <pc:sldMk cId="53752932" sldId="285"/>
            <ac:spMk id="4" creationId="{0DD3C452-9839-4E7D-9E5B-2FB2D802054F}"/>
          </ac:spMkLst>
        </pc:spChg>
        <pc:spChg chg="add mod">
          <ac:chgData name="megan whitbread" userId="432f2905c33f83e8" providerId="LiveId" clId="{3B52BD37-9C33-48C2-9AAC-E8205ED17C6B}" dt="2021-01-03T19:10:08.313" v="5970" actId="1076"/>
          <ac:spMkLst>
            <pc:docMk/>
            <pc:sldMk cId="53752932" sldId="285"/>
            <ac:spMk id="5" creationId="{84CBAAD3-F9F6-4CE9-82C3-25058D16F281}"/>
          </ac:spMkLst>
        </pc:spChg>
        <pc:picChg chg="add mod">
          <ac:chgData name="megan whitbread" userId="432f2905c33f83e8" providerId="LiveId" clId="{3B52BD37-9C33-48C2-9AAC-E8205ED17C6B}" dt="2021-01-03T18:29:00.774" v="5728" actId="14100"/>
          <ac:picMkLst>
            <pc:docMk/>
            <pc:sldMk cId="53752932" sldId="285"/>
            <ac:picMk id="5122" creationId="{2B4EC08E-C815-4B3A-AA8E-3A769913AAEC}"/>
          </ac:picMkLst>
        </pc:picChg>
      </pc:sldChg>
      <pc:sldChg chg="addSp modSp new mod">
        <pc:chgData name="megan whitbread" userId="432f2905c33f83e8" providerId="LiveId" clId="{3B52BD37-9C33-48C2-9AAC-E8205ED17C6B}" dt="2021-01-03T20:41:44.498" v="8128" actId="20577"/>
        <pc:sldMkLst>
          <pc:docMk/>
          <pc:sldMk cId="3031170217" sldId="286"/>
        </pc:sldMkLst>
        <pc:spChg chg="mod">
          <ac:chgData name="megan whitbread" userId="432f2905c33f83e8" providerId="LiveId" clId="{3B52BD37-9C33-48C2-9AAC-E8205ED17C6B}" dt="2021-01-03T17:15:54.043" v="3509" actId="20577"/>
          <ac:spMkLst>
            <pc:docMk/>
            <pc:sldMk cId="3031170217" sldId="286"/>
            <ac:spMk id="2" creationId="{8BB781CE-5A35-46CE-BFC0-E3799AF26E34}"/>
          </ac:spMkLst>
        </pc:spChg>
        <pc:spChg chg="add mod">
          <ac:chgData name="megan whitbread" userId="432f2905c33f83e8" providerId="LiveId" clId="{3B52BD37-9C33-48C2-9AAC-E8205ED17C6B}" dt="2021-01-03T18:32:18.722" v="5764" actId="404"/>
          <ac:spMkLst>
            <pc:docMk/>
            <pc:sldMk cId="3031170217" sldId="286"/>
            <ac:spMk id="3" creationId="{2C392079-B544-42D6-BF0B-A5C6E6C7D206}"/>
          </ac:spMkLst>
        </pc:spChg>
        <pc:spChg chg="add mod">
          <ac:chgData name="megan whitbread" userId="432f2905c33f83e8" providerId="LiveId" clId="{3B52BD37-9C33-48C2-9AAC-E8205ED17C6B}" dt="2021-01-03T17:16:38.841" v="3526" actId="767"/>
          <ac:spMkLst>
            <pc:docMk/>
            <pc:sldMk cId="3031170217" sldId="286"/>
            <ac:spMk id="4" creationId="{651C07EB-341E-436A-9EC7-2E03FE1FDB3B}"/>
          </ac:spMkLst>
        </pc:spChg>
        <pc:spChg chg="add mod">
          <ac:chgData name="megan whitbread" userId="432f2905c33f83e8" providerId="LiveId" clId="{3B52BD37-9C33-48C2-9AAC-E8205ED17C6B}" dt="2021-01-03T20:41:44.498" v="8128" actId="20577"/>
          <ac:spMkLst>
            <pc:docMk/>
            <pc:sldMk cId="3031170217" sldId="286"/>
            <ac:spMk id="5" creationId="{FB7C4B03-677A-4870-82F6-9DDADCC0E19D}"/>
          </ac:spMkLst>
        </pc:spChg>
        <pc:spChg chg="add mod">
          <ac:chgData name="megan whitbread" userId="432f2905c33f83e8" providerId="LiveId" clId="{3B52BD37-9C33-48C2-9AAC-E8205ED17C6B}" dt="2021-01-03T19:14:20.969" v="6015" actId="1076"/>
          <ac:spMkLst>
            <pc:docMk/>
            <pc:sldMk cId="3031170217" sldId="286"/>
            <ac:spMk id="6" creationId="{3DDA6B62-4BC9-4599-A8C7-E81F4B60E74E}"/>
          </ac:spMkLst>
        </pc:spChg>
        <pc:picChg chg="add mod">
          <ac:chgData name="megan whitbread" userId="432f2905c33f83e8" providerId="LiveId" clId="{3B52BD37-9C33-48C2-9AAC-E8205ED17C6B}" dt="2021-01-03T18:34:13.997" v="5795" actId="14100"/>
          <ac:picMkLst>
            <pc:docMk/>
            <pc:sldMk cId="3031170217" sldId="286"/>
            <ac:picMk id="8194" creationId="{71B954B5-DC40-475A-9EB7-6E498BF74174}"/>
          </ac:picMkLst>
        </pc:picChg>
      </pc:sldChg>
      <pc:sldChg chg="addSp delSp modSp new mod ord">
        <pc:chgData name="megan whitbread" userId="432f2905c33f83e8" providerId="LiveId" clId="{3B52BD37-9C33-48C2-9AAC-E8205ED17C6B}" dt="2021-01-03T21:40:53.558" v="10266" actId="20577"/>
        <pc:sldMkLst>
          <pc:docMk/>
          <pc:sldMk cId="591896540" sldId="287"/>
        </pc:sldMkLst>
        <pc:spChg chg="del">
          <ac:chgData name="megan whitbread" userId="432f2905c33f83e8" providerId="LiveId" clId="{3B52BD37-9C33-48C2-9AAC-E8205ED17C6B}" dt="2021-01-03T18:21:47.740" v="5649" actId="478"/>
          <ac:spMkLst>
            <pc:docMk/>
            <pc:sldMk cId="591896540" sldId="287"/>
            <ac:spMk id="2" creationId="{F39DCC12-F243-4EE1-902E-803EFDFAAEAA}"/>
          </ac:spMkLst>
        </pc:spChg>
        <pc:spChg chg="del">
          <ac:chgData name="megan whitbread" userId="432f2905c33f83e8" providerId="LiveId" clId="{3B52BD37-9C33-48C2-9AAC-E8205ED17C6B}" dt="2021-01-03T18:21:49.365" v="5650" actId="478"/>
          <ac:spMkLst>
            <pc:docMk/>
            <pc:sldMk cId="591896540" sldId="287"/>
            <ac:spMk id="3" creationId="{2B64262A-1CF6-4E44-9094-3F2D0C492178}"/>
          </ac:spMkLst>
        </pc:spChg>
        <pc:spChg chg="mod">
          <ac:chgData name="megan whitbread" userId="432f2905c33f83e8" providerId="LiveId" clId="{3B52BD37-9C33-48C2-9AAC-E8205ED17C6B}" dt="2021-01-03T21:24:17.182" v="10147" actId="20577"/>
          <ac:spMkLst>
            <pc:docMk/>
            <pc:sldMk cId="591896540" sldId="287"/>
            <ac:spMk id="4" creationId="{E2116D38-DA36-4FD9-BC5E-B1A92F20714E}"/>
          </ac:spMkLst>
        </pc:spChg>
        <pc:spChg chg="add mod">
          <ac:chgData name="megan whitbread" userId="432f2905c33f83e8" providerId="LiveId" clId="{3B52BD37-9C33-48C2-9AAC-E8205ED17C6B}" dt="2021-01-03T21:40:53.558" v="10266" actId="20577"/>
          <ac:spMkLst>
            <pc:docMk/>
            <pc:sldMk cId="591896540" sldId="287"/>
            <ac:spMk id="5" creationId="{0385F9CA-1B12-4509-B136-43737517141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C3FCC2-4E7A-4671-AA79-177CB194E449}" type="datetimeFigureOut">
              <a:rPr lang="en-US" smtClean="0"/>
              <a:t>1/2/2021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01C38D-F26D-4167-83EF-8774BC62D5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60506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3238323-0ADF-4328-9564-AEB5DFD80DB6}"/>
              </a:ext>
            </a:extLst>
          </p:cNvPr>
          <p:cNvSpPr/>
          <p:nvPr userDrawn="1"/>
        </p:nvSpPr>
        <p:spPr bwMode="blackWhite">
          <a:xfrm>
            <a:off x="254950" y="262784"/>
            <a:ext cx="11682101" cy="6332433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776FAE-C8F8-44A1-8BC7-9EB9483714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333500"/>
            <a:ext cx="9144000" cy="1790700"/>
          </a:xfrm>
        </p:spPr>
        <p:txBody>
          <a:bodyPr vert="horz" lIns="91440" tIns="0" rIns="91440" bIns="0" rtlCol="0" anchor="t" anchorCtr="0">
            <a:noAutofit/>
          </a:bodyPr>
          <a:lstStyle>
            <a:lvl1pPr>
              <a:lnSpc>
                <a:spcPct val="100000"/>
              </a:lnSpc>
              <a:defRPr lang="en-US" sz="48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7900C6-1C2C-4612-8672-356C6DDFDC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128009"/>
            <a:ext cx="9144000" cy="1287675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lang="en-US" sz="2400" dirty="0">
                <a:solidFill>
                  <a:schemeClr val="bg1"/>
                </a:solidFill>
                <a:latin typeface="+mj-lt"/>
              </a:defRPr>
            </a:lvl1pPr>
          </a:lstStyle>
          <a:p>
            <a:pPr marL="228600" lvl="0" indent="-228600">
              <a:lnSpc>
                <a:spcPct val="150000"/>
              </a:lnSpc>
              <a:spcAft>
                <a:spcPts val="1200"/>
              </a:spcAft>
            </a:pPr>
            <a:r>
              <a:rPr lang="en-US"/>
              <a:t>Click to edit Master subtitle style</a:t>
            </a: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274E620-B44E-41FF-8FA1-D955BD69C0B9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8" r="13926" b="71478"/>
          <a:stretch/>
        </p:blipFill>
        <p:spPr>
          <a:xfrm>
            <a:off x="342899" y="4546601"/>
            <a:ext cx="11715751" cy="202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1146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45A2570-7517-4576-B836-E4E6D3E74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"/>
          <a:stretch/>
        </p:blipFill>
        <p:spPr>
          <a:xfrm>
            <a:off x="269032" y="4801396"/>
            <a:ext cx="11653936" cy="178622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59B673-4507-4B72-871E-0018907875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433" y="1604211"/>
            <a:ext cx="10983131" cy="4572752"/>
          </a:xfrm>
        </p:spPr>
        <p:txBody>
          <a:bodyPr/>
          <a:lstStyle>
            <a:lvl1pPr marL="0" indent="0">
              <a:spcAft>
                <a:spcPts val="1200"/>
              </a:spcAft>
              <a:buSzPct val="25000"/>
              <a:buFont typeface="Segoe UI" panose="020B0502040204020203" pitchFamily="34" charset="0"/>
              <a:buChar char=" "/>
              <a:defRPr sz="1200"/>
            </a:lvl1pPr>
            <a:lvl2pPr marL="401638" indent="7938">
              <a:spcBef>
                <a:spcPts val="600"/>
              </a:spcBef>
              <a:spcAft>
                <a:spcPts val="1200"/>
              </a:spcAft>
              <a:buFont typeface="Segoe UI" panose="020B0502040204020203" pitchFamily="34" charset="0"/>
              <a:buChar char=" "/>
              <a:defRPr sz="1200"/>
            </a:lvl2pPr>
            <a:lvl3pPr marL="1143000" indent="-228600">
              <a:buFont typeface="Segoe UI" panose="020B0502040204020203" pitchFamily="34" charset="0"/>
              <a:buChar char=" "/>
              <a:defRPr/>
            </a:lvl3pPr>
            <a:lvl4pPr marL="1600200" indent="-228600">
              <a:buFont typeface="Segoe UI" panose="020B0502040204020203" pitchFamily="34" charset="0"/>
              <a:buChar char=" "/>
              <a:defRPr/>
            </a:lvl4pPr>
            <a:lvl5pPr marL="2057400" indent="-228600">
              <a:buFont typeface="Segoe UI" panose="020B0502040204020203" pitchFamily="34" charset="0"/>
              <a:buChar char=" 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FB8AB91F-D739-4DD5-859B-B16B125BE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103406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45A2570-7517-4576-B836-E4E6D3E74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"/>
          <a:stretch/>
        </p:blipFill>
        <p:spPr>
          <a:xfrm>
            <a:off x="269032" y="4801396"/>
            <a:ext cx="11653936" cy="178622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59B673-4507-4B72-871E-0018907875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433" y="1604211"/>
            <a:ext cx="10983131" cy="4572752"/>
          </a:xfrm>
        </p:spPr>
        <p:txBody>
          <a:bodyPr/>
          <a:lstStyle>
            <a:lvl1pPr marL="0" indent="0">
              <a:spcAft>
                <a:spcPts val="1200"/>
              </a:spcAft>
              <a:buSzPct val="25000"/>
              <a:buFont typeface="Segoe UI" panose="020B0502040204020203" pitchFamily="34" charset="0"/>
              <a:buChar char=" "/>
              <a:defRPr sz="1200"/>
            </a:lvl1pPr>
            <a:lvl2pPr marL="401638" indent="7938">
              <a:spcBef>
                <a:spcPts val="600"/>
              </a:spcBef>
              <a:spcAft>
                <a:spcPts val="1200"/>
              </a:spcAft>
              <a:buFont typeface="Segoe UI" panose="020B0502040204020203" pitchFamily="34" charset="0"/>
              <a:buChar char=" "/>
              <a:defRPr sz="1200"/>
            </a:lvl2pPr>
            <a:lvl3pPr marL="1143000" indent="-228600">
              <a:buFont typeface="Segoe UI" panose="020B0502040204020203" pitchFamily="34" charset="0"/>
              <a:buChar char=" "/>
              <a:defRPr/>
            </a:lvl3pPr>
            <a:lvl4pPr marL="1600200" indent="-228600">
              <a:buFont typeface="Segoe UI" panose="020B0502040204020203" pitchFamily="34" charset="0"/>
              <a:buChar char=" "/>
              <a:defRPr/>
            </a:lvl4pPr>
            <a:lvl5pPr marL="2057400" indent="-228600">
              <a:buFont typeface="Segoe UI" panose="020B0502040204020203" pitchFamily="34" charset="0"/>
              <a:buChar char=" 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E770BB0-A521-41C6-A0AE-BEE679D2AD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0465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F89203F-46EF-44A2-956A-7FF6AF93BE7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"/>
          <a:stretch/>
        </p:blipFill>
        <p:spPr>
          <a:xfrm>
            <a:off x="269032" y="4801396"/>
            <a:ext cx="11653936" cy="1786228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D1D47175-944E-463B-ABBB-06669A4739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0862" y="1507068"/>
            <a:ext cx="3192379" cy="4669896"/>
          </a:xfrm>
        </p:spPr>
        <p:txBody>
          <a:bodyPr anchor="ctr"/>
          <a:lstStyle>
            <a:lvl1pPr marL="0" indent="0" algn="l">
              <a:lnSpc>
                <a:spcPct val="150000"/>
              </a:lnSpc>
              <a:spcAft>
                <a:spcPts val="1200"/>
              </a:spcAft>
              <a:buSzPct val="25000"/>
              <a:buFont typeface="Segoe UI" panose="020B0502040204020203" pitchFamily="34" charset="0"/>
              <a:buChar char=" "/>
              <a:defRPr sz="1200"/>
            </a:lvl1pPr>
            <a:lvl2pPr marL="401638" indent="7938" algn="l">
              <a:spcBef>
                <a:spcPts val="600"/>
              </a:spcBef>
              <a:spcAft>
                <a:spcPts val="1200"/>
              </a:spcAft>
              <a:buFont typeface="Segoe UI" panose="020B0502040204020203" pitchFamily="34" charset="0"/>
              <a:buChar char=" "/>
              <a:defRPr sz="1200"/>
            </a:lvl2pPr>
            <a:lvl3pPr marL="1143000" indent="-228600">
              <a:buFont typeface="Segoe UI" panose="020B0502040204020203" pitchFamily="34" charset="0"/>
              <a:buChar char=" "/>
              <a:defRPr/>
            </a:lvl3pPr>
            <a:lvl4pPr marL="1600200" indent="-228600">
              <a:buFont typeface="Segoe UI" panose="020B0502040204020203" pitchFamily="34" charset="0"/>
              <a:buChar char=" "/>
              <a:defRPr/>
            </a:lvl4pPr>
            <a:lvl5pPr marL="2057400" indent="-228600">
              <a:buFont typeface="Segoe UI" panose="020B0502040204020203" pitchFamily="34" charset="0"/>
              <a:buChar char=" 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A40725B0-0DB7-41CE-9C4C-39E8D0F6325E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4395537" y="1507068"/>
            <a:ext cx="7143905" cy="4669896"/>
          </a:xfrm>
        </p:spPr>
        <p:txBody>
          <a:bodyPr anchor="ctr"/>
          <a:lstStyle>
            <a:lvl1pPr marL="0" indent="0">
              <a:spcAft>
                <a:spcPts val="1200"/>
              </a:spcAft>
              <a:buSzPct val="25000"/>
              <a:buFont typeface="Segoe UI" panose="020B0502040204020203" pitchFamily="34" charset="0"/>
              <a:buChar char=" "/>
              <a:defRPr sz="1200"/>
            </a:lvl1pPr>
            <a:lvl2pPr marL="401638" indent="7938">
              <a:spcBef>
                <a:spcPts val="600"/>
              </a:spcBef>
              <a:spcAft>
                <a:spcPts val="1200"/>
              </a:spcAft>
              <a:buFont typeface="Segoe UI" panose="020B0502040204020203" pitchFamily="34" charset="0"/>
              <a:buChar char=" "/>
              <a:defRPr sz="1200"/>
            </a:lvl2pPr>
            <a:lvl3pPr marL="1143000" indent="-228600">
              <a:buFont typeface="Segoe UI" panose="020B0502040204020203" pitchFamily="34" charset="0"/>
              <a:buChar char=" "/>
              <a:defRPr/>
            </a:lvl3pPr>
            <a:lvl4pPr marL="1600200" indent="-228600">
              <a:buFont typeface="Segoe UI" panose="020B0502040204020203" pitchFamily="34" charset="0"/>
              <a:buChar char=" "/>
              <a:defRPr/>
            </a:lvl4pPr>
            <a:lvl5pPr marL="2057400" indent="-228600">
              <a:buFont typeface="Segoe UI" panose="020B0502040204020203" pitchFamily="34" charset="0"/>
              <a:buChar char=" 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F9E63483-559C-4A6F-B04F-D6C56A3CC0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494445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 userDrawn="1"/>
        </p:nvSpPr>
        <p:spPr>
          <a:xfrm>
            <a:off x="254951" y="262784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0" name="Rectangle 9"/>
          <p:cNvSpPr/>
          <p:nvPr userDrawn="1"/>
        </p:nvSpPr>
        <p:spPr bwMode="blackWhite">
          <a:xfrm>
            <a:off x="254950" y="262784"/>
            <a:ext cx="11682101" cy="2072643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1208" y="1536192"/>
            <a:ext cx="6876288" cy="640080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539496" y="2560320"/>
            <a:ext cx="9445752" cy="3977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>
              <a:def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marL="0" lvl="0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Click to edit Master text styles</a:t>
            </a:r>
          </a:p>
          <a:p>
            <a:pPr marL="0" lvl="1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Second level</a:t>
            </a:r>
          </a:p>
          <a:p>
            <a:pPr marL="0" lvl="2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Third level</a:t>
            </a:r>
          </a:p>
          <a:p>
            <a:pPr marL="0" lvl="3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Fourth level</a:t>
            </a:r>
          </a:p>
          <a:p>
            <a:pPr marL="0" lvl="4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78284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 userDrawn="1"/>
        </p:nvSpPr>
        <p:spPr>
          <a:xfrm>
            <a:off x="256032" y="265176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endParaRPr lang="en-US" sz="1800" dirty="0"/>
          </a:p>
        </p:txBody>
      </p:sp>
      <p:cxnSp>
        <p:nvCxnSpPr>
          <p:cNvPr id="12" name="Straight Connector 11"/>
          <p:cNvCxnSpPr/>
          <p:nvPr userDrawn="1"/>
        </p:nvCxnSpPr>
        <p:spPr>
          <a:xfrm>
            <a:off x="604434" y="1196392"/>
            <a:ext cx="10983132" cy="0"/>
          </a:xfrm>
          <a:prstGeom prst="line">
            <a:avLst/>
          </a:prstGeom>
          <a:ln w="25400">
            <a:solidFill>
              <a:srgbClr val="D247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>
            <a:extLst>
              <a:ext uri="{FF2B5EF4-FFF2-40B4-BE49-F238E27FC236}">
                <a16:creationId xmlns:a16="http://schemas.microsoft.com/office/drawing/2014/main" id="{0017C897-2775-4930-B0BE-BEB7245323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48158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nd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 userDrawn="1"/>
        </p:nvSpPr>
        <p:spPr>
          <a:xfrm>
            <a:off x="256032" y="265176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endParaRPr lang="en-US" sz="1800" dirty="0"/>
          </a:p>
        </p:txBody>
      </p:sp>
      <p:cxnSp>
        <p:nvCxnSpPr>
          <p:cNvPr id="12" name="Straight Connector 11"/>
          <p:cNvCxnSpPr/>
          <p:nvPr userDrawn="1"/>
        </p:nvCxnSpPr>
        <p:spPr>
          <a:xfrm>
            <a:off x="604434" y="1196392"/>
            <a:ext cx="10983132" cy="0"/>
          </a:xfrm>
          <a:prstGeom prst="line">
            <a:avLst/>
          </a:prstGeom>
          <a:ln w="25400">
            <a:solidFill>
              <a:srgbClr val="D247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D258610D-0376-4D1E-8ED8-29382288BB0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1783" t="-3"/>
          <a:stretch/>
        </p:blipFill>
        <p:spPr>
          <a:xfrm>
            <a:off x="269032" y="4801396"/>
            <a:ext cx="11653936" cy="1786228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1C16CD2-606C-441E-BBA3-51767980C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935017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76675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D5FD28E-AEC9-43B8-86F4-9CD3C41D49D7}"/>
              </a:ext>
            </a:extLst>
          </p:cNvPr>
          <p:cNvSpPr/>
          <p:nvPr userDrawn="1"/>
        </p:nvSpPr>
        <p:spPr>
          <a:xfrm>
            <a:off x="256032" y="265176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endParaRPr lang="en-US" sz="180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5AFE014-E3CD-4B9A-A705-F1CADD8F4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4434" y="448628"/>
            <a:ext cx="10983132" cy="747763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ADE5F7-8A52-43AD-8F30-F13CF54506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DC85AE-A002-4BA3-8D90-3960ED0FF8F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44E560-77BF-4D1A-B6E7-CD55CE12B1B8}" type="datetimeFigureOut">
              <a:rPr lang="en-US" smtClean="0"/>
              <a:t>1/2/2021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103AA5-C732-4ECB-88D6-DAA20E2C1C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280433-CBB5-49C5-B032-5A800E5D09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59379A-16E2-4C4A-96D0-A52C442257E7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32A06DA-7FF5-4DDE-94D0-63A83DB241E8}"/>
              </a:ext>
            </a:extLst>
          </p:cNvPr>
          <p:cNvCxnSpPr/>
          <p:nvPr userDrawn="1"/>
        </p:nvCxnSpPr>
        <p:spPr>
          <a:xfrm>
            <a:off x="604434" y="1196392"/>
            <a:ext cx="10983132" cy="0"/>
          </a:xfrm>
          <a:prstGeom prst="line">
            <a:avLst/>
          </a:prstGeom>
          <a:ln w="25400">
            <a:solidFill>
              <a:srgbClr val="D247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85140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3" r:id="rId3"/>
    <p:sldLayoutId id="2147483652" r:id="rId4"/>
    <p:sldLayoutId id="2147483660" r:id="rId5"/>
    <p:sldLayoutId id="2147483662" r:id="rId6"/>
    <p:sldLayoutId id="2147483661" r:id="rId7"/>
    <p:sldLayoutId id="214748365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2800" kern="1200">
          <a:solidFill>
            <a:schemeClr val="bg2">
              <a:lumMod val="2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emanticscholar.org/paper/Congruence%2C-Unconditional-Positive-Regard%2C-and-in-Jayne/ca7d93bb465f83f076be0249d64988837e49cce3" TargetMode="External"/><Relationship Id="rId3" Type="http://schemas.openxmlformats.org/officeDocument/2006/relationships/hyperlink" Target="https://www.verywellmind.com/biography-of-abraham-maslow-1908-1970-2795524#:~:text=Abraham%20Maslow%20was%20an%20American,%2C%20and%20self%2Dactualizing%20needs" TargetMode="External"/><Relationship Id="rId7" Type="http://schemas.openxmlformats.org/officeDocument/2006/relationships/hyperlink" Target="https://gohighbrow.com/carl-rogers/" TargetMode="External"/><Relationship Id="rId2" Type="http://schemas.openxmlformats.org/officeDocument/2006/relationships/hyperlink" Target="https://www.verywellmind.com/carl-rogers-biography-1902-1987-2795542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books.google.co.uk/books/about/Counseling_and_Psychotherapy.html?id=BF2diMhixaMC&amp;redir_esc=y" TargetMode="External"/><Relationship Id="rId5" Type="http://schemas.openxmlformats.org/officeDocument/2006/relationships/hyperlink" Target="https://assets.publishing.service.gov.uk/government/uploads/system/uploads/attachment_data/file/414024/Childrens_Mental_Health.pdf" TargetMode="External"/><Relationship Id="rId4" Type="http://schemas.openxmlformats.org/officeDocument/2006/relationships/hyperlink" Target="https://assets.publishing.service.gov.uk/government/uploads/system/uploads/attachment_data/file/497825/Counselling_in_schools.pdf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arlrrogers.org/mediaHK.html" TargetMode="External"/><Relationship Id="rId3" Type="http://schemas.openxmlformats.org/officeDocument/2006/relationships/hyperlink" Target="https://www.library.wisc.edu/archives/archives/our-collections-2/online-collections/" TargetMode="External"/><Relationship Id="rId7" Type="http://schemas.openxmlformats.org/officeDocument/2006/relationships/hyperlink" Target="https://www.researchgate.net/post/What_is_Self-Actualization_Do_we_really_need_it" TargetMode="External"/><Relationship Id="rId2" Type="http://schemas.openxmlformats.org/officeDocument/2006/relationships/hyperlink" Target="https://www.awpnow.com/main/2020/04/07/how-to-practice-empathy-during-the-covid-19-pandemic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simplypsychology.org/client-centred-therapy.html" TargetMode="External"/><Relationship Id="rId5" Type="http://schemas.openxmlformats.org/officeDocument/2006/relationships/hyperlink" Target="https://www.simplypsychology.org/maslow.html" TargetMode="External"/><Relationship Id="rId10" Type="http://schemas.openxmlformats.org/officeDocument/2006/relationships/hyperlink" Target="https://unitededucationgroup.com/living-and-modelling-the-school-values/attitude-tree-expanded_orig-2/" TargetMode="External"/><Relationship Id="rId4" Type="http://schemas.openxmlformats.org/officeDocument/2006/relationships/hyperlink" Target="https://www.simplypsychology.org/carl-rogers.html" TargetMode="External"/><Relationship Id="rId9" Type="http://schemas.openxmlformats.org/officeDocument/2006/relationships/hyperlink" Target="https://www.tc.columbia.edu/articles/2007/january/around-tc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hare.net/veerabalajikumar/person-centered-therapy-dr-veerabalaji" TargetMode="External"/><Relationship Id="rId2" Type="http://schemas.openxmlformats.org/officeDocument/2006/relationships/hyperlink" Target="https://www.union.ac.uk/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thoughtco.com/carl-rogers-458829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F0512CF3-8D9B-49B3-A254-5BFE57C5FE8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How Carl Rogers contributed to our understanding of the role of helping and support, within a educational setting.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0120CEE-EEDA-49A8-82CE-4CB256D0D578}"/>
              </a:ext>
            </a:extLst>
          </p:cNvPr>
          <p:cNvSpPr txBox="1"/>
          <p:nvPr/>
        </p:nvSpPr>
        <p:spPr>
          <a:xfrm>
            <a:off x="763480" y="4953740"/>
            <a:ext cx="6649374" cy="1198485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0" indent="0" algn="l">
              <a:lnSpc>
                <a:spcPts val="1800"/>
              </a:lnSpc>
              <a:spcAft>
                <a:spcPts val="600"/>
              </a:spcAft>
              <a:buNone/>
            </a:pPr>
            <a:r>
              <a:rPr lang="en-GB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Name: Megan Whitbread</a:t>
            </a:r>
          </a:p>
          <a:p>
            <a:pPr marL="0" indent="0" algn="l">
              <a:lnSpc>
                <a:spcPts val="1800"/>
              </a:lnSpc>
              <a:spcAft>
                <a:spcPts val="600"/>
              </a:spcAft>
              <a:buNone/>
            </a:pPr>
            <a:r>
              <a:rPr lang="en-GB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Student Number: 2009545</a:t>
            </a:r>
          </a:p>
          <a:p>
            <a:pPr marL="0" indent="0" algn="l">
              <a:lnSpc>
                <a:spcPts val="1800"/>
              </a:lnSpc>
              <a:spcAft>
                <a:spcPts val="600"/>
              </a:spcAft>
              <a:buNone/>
            </a:pPr>
            <a:r>
              <a:rPr lang="en-GB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Module Number: SJIE4002</a:t>
            </a:r>
          </a:p>
        </p:txBody>
      </p:sp>
    </p:spTree>
    <p:extLst>
      <p:ext uri="{BB962C8B-B14F-4D97-AF65-F5344CB8AC3E}">
        <p14:creationId xmlns:p14="http://schemas.microsoft.com/office/powerpoint/2010/main" val="29975803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arl Rogers | Highbrow">
            <a:extLst>
              <a:ext uri="{FF2B5EF4-FFF2-40B4-BE49-F238E27FC236}">
                <a16:creationId xmlns:a16="http://schemas.microsoft.com/office/drawing/2014/main" id="{48B8B39C-A5F8-4196-8F2D-48853C310E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92" r="1" b="23093"/>
          <a:stretch/>
        </p:blipFill>
        <p:spPr bwMode="auto">
          <a:xfrm>
            <a:off x="-283199" y="0"/>
            <a:ext cx="12475199" cy="685800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31795B-A93A-416C-8052-FAF4D9073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4433" y="159026"/>
            <a:ext cx="2794749" cy="993913"/>
          </a:xfrm>
        </p:spPr>
        <p:txBody>
          <a:bodyPr anchor="ctr">
            <a:normAutofit fontScale="90000"/>
          </a:bodyPr>
          <a:lstStyle/>
          <a:p>
            <a:r>
              <a:rPr lang="en-US" sz="4400" b="1" u="sng" dirty="0">
                <a:solidFill>
                  <a:schemeClr val="bg1"/>
                </a:solidFill>
              </a:rPr>
              <a:t>Carl Rogers 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DB6CBCD4-BF44-4A1E-BE0B-D815681E7173}"/>
              </a:ext>
            </a:extLst>
          </p:cNvPr>
          <p:cNvSpPr txBox="1"/>
          <p:nvPr/>
        </p:nvSpPr>
        <p:spPr>
          <a:xfrm>
            <a:off x="-99391" y="974035"/>
            <a:ext cx="4810539" cy="5883965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2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52CB94D-A53D-4841-AA14-33D1C28EFF6B}"/>
              </a:ext>
            </a:extLst>
          </p:cNvPr>
          <p:cNvSpPr txBox="1"/>
          <p:nvPr/>
        </p:nvSpPr>
        <p:spPr>
          <a:xfrm>
            <a:off x="-99391" y="1142999"/>
            <a:ext cx="4661452" cy="5546035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Born January 1902. (</a:t>
            </a:r>
            <a:r>
              <a:rPr lang="en-GB" sz="11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Mcleod,2014</a:t>
            </a:r>
            <a:r>
              <a:rPr lang="en-GB" sz="1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).</a:t>
            </a: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Carl Rogers was the fourth born</a:t>
            </a:r>
          </a:p>
          <a:p>
            <a:pPr>
              <a:lnSpc>
                <a:spcPts val="1800"/>
              </a:lnSpc>
              <a:spcAft>
                <a:spcPts val="600"/>
              </a:spcAft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child.</a:t>
            </a:r>
            <a:r>
              <a:rPr lang="en-GB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</a:t>
            </a:r>
            <a:r>
              <a:rPr lang="en-GB" sz="1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Mcleod,2014</a:t>
            </a:r>
            <a:r>
              <a:rPr lang="en-GB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).</a:t>
            </a:r>
          </a:p>
          <a:p>
            <a:pPr>
              <a:lnSpc>
                <a:spcPts val="1800"/>
              </a:lnSpc>
              <a:spcAft>
                <a:spcPts val="600"/>
              </a:spcAft>
            </a:pPr>
            <a:endParaRPr lang="en-GB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Carl’s parents were Christians.</a:t>
            </a:r>
            <a:r>
              <a:rPr lang="en-GB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</a:t>
            </a:r>
            <a:r>
              <a:rPr lang="en-GB" sz="1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Mcleod,2014</a:t>
            </a:r>
            <a:r>
              <a:rPr lang="en-GB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).</a:t>
            </a:r>
          </a:p>
          <a:p>
            <a:pPr marL="171450" indent="-171450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Carl Rogers was a high achiever</a:t>
            </a:r>
          </a:p>
          <a:p>
            <a:pPr>
              <a:lnSpc>
                <a:spcPts val="1800"/>
              </a:lnSpc>
              <a:spcAft>
                <a:spcPts val="600"/>
              </a:spcAft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in school from an early age. </a:t>
            </a:r>
            <a:r>
              <a:rPr lang="en-GB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</a:t>
            </a:r>
            <a:r>
              <a:rPr lang="en-GB" sz="1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Mcleod,2014</a:t>
            </a:r>
            <a:r>
              <a:rPr lang="en-GB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).</a:t>
            </a:r>
          </a:p>
          <a:p>
            <a:pPr algn="l">
              <a:lnSpc>
                <a:spcPts val="1800"/>
              </a:lnSpc>
              <a:spcAft>
                <a:spcPts val="600"/>
              </a:spcAft>
            </a:pPr>
            <a:endParaRPr lang="en-GB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Carl Rogers could read before the age</a:t>
            </a:r>
          </a:p>
          <a:p>
            <a:pPr>
              <a:lnSpc>
                <a:spcPts val="1800"/>
              </a:lnSpc>
              <a:spcAft>
                <a:spcPts val="600"/>
              </a:spcAft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of 5 years old. </a:t>
            </a:r>
            <a:r>
              <a:rPr lang="en-GB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</a:t>
            </a:r>
            <a:r>
              <a:rPr lang="en-GB" sz="1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Mcleod,2014</a:t>
            </a:r>
            <a:r>
              <a:rPr lang="en-GB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).</a:t>
            </a:r>
          </a:p>
          <a:p>
            <a:pPr algn="l">
              <a:lnSpc>
                <a:spcPts val="1800"/>
              </a:lnSpc>
              <a:spcAft>
                <a:spcPts val="600"/>
              </a:spcAft>
            </a:pPr>
            <a:endParaRPr lang="en-GB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Carl Rogers skipped kindergarten. </a:t>
            </a:r>
            <a:r>
              <a:rPr lang="en-GB" sz="1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</a:t>
            </a:r>
            <a:r>
              <a:rPr lang="en-GB" sz="11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Mcleod,2014</a:t>
            </a:r>
            <a:r>
              <a:rPr lang="en-GB" sz="1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).</a:t>
            </a:r>
          </a:p>
          <a:p>
            <a:pPr marL="171450" indent="-171450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He started first grade instead. </a:t>
            </a:r>
            <a:r>
              <a:rPr lang="en-GB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</a:t>
            </a:r>
            <a:r>
              <a:rPr lang="en-GB" sz="1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Mcleod,2014</a:t>
            </a:r>
            <a:r>
              <a:rPr lang="en-GB" sz="16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)</a:t>
            </a: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C6DDB2F-760A-4EF8-A66C-A7901C4FC2F3}"/>
              </a:ext>
            </a:extLst>
          </p:cNvPr>
          <p:cNvSpPr txBox="1"/>
          <p:nvPr/>
        </p:nvSpPr>
        <p:spPr>
          <a:xfrm>
            <a:off x="9152878" y="6178858"/>
            <a:ext cx="2716567" cy="372862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0" indent="0" algn="l">
              <a:lnSpc>
                <a:spcPts val="1800"/>
              </a:lnSpc>
              <a:spcAft>
                <a:spcPts val="600"/>
              </a:spcAft>
              <a:buNone/>
            </a:pPr>
            <a:r>
              <a:rPr lang="en-GB" sz="12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(HighBrow,2020)</a:t>
            </a:r>
          </a:p>
        </p:txBody>
      </p:sp>
    </p:spTree>
    <p:extLst>
      <p:ext uri="{BB962C8B-B14F-4D97-AF65-F5344CB8AC3E}">
        <p14:creationId xmlns:p14="http://schemas.microsoft.com/office/powerpoint/2010/main" val="38551081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E7273F9-59F9-4FB3-9D34-82C64C4F86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4434" y="448628"/>
            <a:ext cx="10983132" cy="747763"/>
          </a:xfrm>
        </p:spPr>
        <p:txBody>
          <a:bodyPr/>
          <a:lstStyle/>
          <a:p>
            <a:r>
              <a:rPr lang="en-US" dirty="0"/>
              <a:t>Carl Rogers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58DEC80-0BA4-4D0D-8AE5-2A60693AD10E}"/>
              </a:ext>
            </a:extLst>
          </p:cNvPr>
          <p:cNvSpPr txBox="1"/>
          <p:nvPr/>
        </p:nvSpPr>
        <p:spPr>
          <a:xfrm>
            <a:off x="219758" y="1489354"/>
            <a:ext cx="4112540" cy="5547593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He  Moved to a rural farm area at 12 years old. </a:t>
            </a: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(Swaim,2020)</a:t>
            </a:r>
          </a:p>
          <a:p>
            <a:pPr algn="l">
              <a:lnSpc>
                <a:spcPts val="1800"/>
              </a:lnSpc>
              <a:spcAft>
                <a:spcPts val="600"/>
              </a:spcAft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He Enrolled at Wisconsin University in 1919 in agriculture major. </a:t>
            </a: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(Swaim,2020).</a:t>
            </a:r>
          </a:p>
          <a:p>
            <a:pPr algn="l">
              <a:lnSpc>
                <a:spcPts val="1800"/>
              </a:lnSpc>
              <a:spcAft>
                <a:spcPts val="600"/>
              </a:spcAft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 1922 Carl Rogers changed career choice to history with intentions to become a minister. </a:t>
            </a: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(Swaim,2020).</a:t>
            </a:r>
          </a:p>
          <a:p>
            <a:pPr algn="l">
              <a:lnSpc>
                <a:spcPts val="1800"/>
              </a:lnSpc>
              <a:spcAft>
                <a:spcPts val="600"/>
              </a:spcAft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In 1924 accomplished a history bachelors degree. </a:t>
            </a: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(Swaim,2020).</a:t>
            </a:r>
          </a:p>
          <a:p>
            <a:pPr algn="l">
              <a:lnSpc>
                <a:spcPts val="1800"/>
              </a:lnSpc>
              <a:spcAft>
                <a:spcPts val="600"/>
              </a:spcAft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He enrolled at Union Theological Seminar in 1922. </a:t>
            </a: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(Swaim,2020).</a:t>
            </a:r>
          </a:p>
          <a:p>
            <a:pPr algn="l">
              <a:lnSpc>
                <a:spcPts val="1800"/>
              </a:lnSpc>
              <a:spcAft>
                <a:spcPts val="600"/>
              </a:spcAft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He Transferred to teachers college of Columbia in 1926 to complete his masters degree. </a:t>
            </a: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(Swaim,2020).</a:t>
            </a: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2050" name="Picture 2" descr="Around TC | Teachers College, Columbia University">
            <a:extLst>
              <a:ext uri="{FF2B5EF4-FFF2-40B4-BE49-F238E27FC236}">
                <a16:creationId xmlns:a16="http://schemas.microsoft.com/office/drawing/2014/main" id="{4BB8273D-A02C-44F8-9DCB-12A6A0AD57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2441" y="1612935"/>
            <a:ext cx="3461462" cy="2211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Union Theological College">
            <a:extLst>
              <a:ext uri="{FF2B5EF4-FFF2-40B4-BE49-F238E27FC236}">
                <a16:creationId xmlns:a16="http://schemas.microsoft.com/office/drawing/2014/main" id="{945390A6-9579-4DC4-B16F-B91805D4AD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9087" y="4139516"/>
            <a:ext cx="4112540" cy="2303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Online Collections | UW Archives and Records Management | UW-Madison  Libraries">
            <a:extLst>
              <a:ext uri="{FF2B5EF4-FFF2-40B4-BE49-F238E27FC236}">
                <a16:creationId xmlns:a16="http://schemas.microsoft.com/office/drawing/2014/main" id="{14E01D1F-70B0-490B-9E9B-37000A6722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6959" y="1731573"/>
            <a:ext cx="4112540" cy="2035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D372106-E716-4E15-8D6F-E1423E39AFB7}"/>
              </a:ext>
            </a:extLst>
          </p:cNvPr>
          <p:cNvSpPr txBox="1"/>
          <p:nvPr/>
        </p:nvSpPr>
        <p:spPr>
          <a:xfrm>
            <a:off x="8744494" y="3804035"/>
            <a:ext cx="3177355" cy="274413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0" indent="0" algn="l">
              <a:lnSpc>
                <a:spcPts val="1800"/>
              </a:lnSpc>
              <a:spcAft>
                <a:spcPts val="600"/>
              </a:spcAft>
              <a:buNone/>
            </a:pPr>
            <a:r>
              <a:rPr lang="en-GB" sz="12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(Teachers College Columbia University, 1926)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7E5EDB4-58DF-4792-8245-38184C3381FB}"/>
              </a:ext>
            </a:extLst>
          </p:cNvPr>
          <p:cNvSpPr txBox="1"/>
          <p:nvPr/>
        </p:nvSpPr>
        <p:spPr>
          <a:xfrm>
            <a:off x="6804713" y="6471545"/>
            <a:ext cx="3595456" cy="315483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0" indent="0" algn="l">
              <a:lnSpc>
                <a:spcPts val="1800"/>
              </a:lnSpc>
              <a:spcAft>
                <a:spcPts val="600"/>
              </a:spcAft>
              <a:buNone/>
            </a:pPr>
            <a:r>
              <a:rPr lang="en-GB" sz="12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(Union Theological College, 2020)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4C8F42-E89E-4239-9F52-A64620A69699}"/>
              </a:ext>
            </a:extLst>
          </p:cNvPr>
          <p:cNvSpPr txBox="1"/>
          <p:nvPr/>
        </p:nvSpPr>
        <p:spPr>
          <a:xfrm>
            <a:off x="4403324" y="3767337"/>
            <a:ext cx="3906175" cy="274413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0" indent="0" algn="l">
              <a:lnSpc>
                <a:spcPts val="1800"/>
              </a:lnSpc>
              <a:spcAft>
                <a:spcPts val="600"/>
              </a:spcAft>
              <a:buNone/>
            </a:pPr>
            <a:r>
              <a:rPr lang="en-GB" sz="12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(Libraries University of Wisconsin-Maddison, 1910)  </a:t>
            </a:r>
          </a:p>
        </p:txBody>
      </p:sp>
    </p:spTree>
    <p:extLst>
      <p:ext uri="{BB962C8B-B14F-4D97-AF65-F5344CB8AC3E}">
        <p14:creationId xmlns:p14="http://schemas.microsoft.com/office/powerpoint/2010/main" val="225163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083D2B2-24CC-41A1-8AC3-EDF2DA2C3A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Carl Rogers -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743E343-8D50-41CE-B1C7-F746CC8CE6EB}"/>
              </a:ext>
            </a:extLst>
          </p:cNvPr>
          <p:cNvSpPr txBox="1"/>
          <p:nvPr/>
        </p:nvSpPr>
        <p:spPr>
          <a:xfrm>
            <a:off x="604434" y="1401417"/>
            <a:ext cx="4520844" cy="5148470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Segoe UI" panose="020B0502040204020203" pitchFamily="34" charset="0"/>
                <a:cs typeface="Segoe UI" panose="020B0502040204020203" pitchFamily="34" charset="0"/>
              </a:rPr>
              <a:t>He is known for  Client centred therapy.</a:t>
            </a:r>
            <a:r>
              <a:rPr lang="en-GB" sz="1400" dirty="0">
                <a:latin typeface="Segoe UI" panose="020B0502040204020203" pitchFamily="34" charset="0"/>
                <a:cs typeface="Segoe UI" panose="020B0502040204020203" pitchFamily="34" charset="0"/>
              </a:rPr>
              <a:t>(Vinney,2019).</a:t>
            </a:r>
            <a:endParaRPr lang="en-GB" sz="2000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000" b="0" i="0" dirty="0"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Segoe UI" panose="020B0502040204020203" pitchFamily="34" charset="0"/>
                <a:cs typeface="Segoe UI" panose="020B0502040204020203" pitchFamily="34" charset="0"/>
              </a:rPr>
              <a:t>He Helped to found Humanistic Psychology.</a:t>
            </a:r>
            <a:r>
              <a:rPr lang="en-GB" sz="1400" dirty="0">
                <a:latin typeface="Segoe UI" panose="020B0502040204020203" pitchFamily="34" charset="0"/>
                <a:cs typeface="Segoe UI" panose="020B0502040204020203" pitchFamily="34" charset="0"/>
              </a:rPr>
              <a:t>(Vinney,2019).</a:t>
            </a:r>
            <a:endParaRPr lang="en-GB" sz="2000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000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Segoe UI" panose="020B0502040204020203" pitchFamily="34" charset="0"/>
                <a:cs typeface="Segoe UI" panose="020B0502040204020203" pitchFamily="34" charset="0"/>
              </a:rPr>
              <a:t>In the 1930’s Carl Rogers became director of the society for the prevention of cruelty to children. </a:t>
            </a:r>
            <a:r>
              <a:rPr lang="en-GB" sz="1400" dirty="0">
                <a:latin typeface="Segoe UI" panose="020B0502040204020203" pitchFamily="34" charset="0"/>
                <a:cs typeface="Segoe UI" panose="020B0502040204020203" pitchFamily="34" charset="0"/>
              </a:rPr>
              <a:t>(Vinney,2019).</a:t>
            </a:r>
          </a:p>
          <a:p>
            <a:pPr algn="l">
              <a:lnSpc>
                <a:spcPts val="1800"/>
              </a:lnSpc>
              <a:spcAft>
                <a:spcPts val="600"/>
              </a:spcAft>
            </a:pPr>
            <a:endParaRPr lang="en-GB" sz="2000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Segoe UI" panose="020B0502040204020203" pitchFamily="34" charset="0"/>
                <a:cs typeface="Segoe UI" panose="020B0502040204020203" pitchFamily="34" charset="0"/>
              </a:rPr>
              <a:t>Carl Rogers produced numerous books including:</a:t>
            </a:r>
          </a:p>
          <a:p>
            <a:pPr marL="171450" indent="-171450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Segoe UI" panose="020B0502040204020203" pitchFamily="34" charset="0"/>
                <a:cs typeface="Segoe UI" panose="020B0502040204020203" pitchFamily="34" charset="0"/>
              </a:rPr>
              <a:t> counselling and psychotherapy in 1942 . </a:t>
            </a:r>
            <a:r>
              <a:rPr lang="en-GB" sz="1400" dirty="0">
                <a:latin typeface="Segoe UI" panose="020B0502040204020203" pitchFamily="34" charset="0"/>
                <a:cs typeface="Segoe UI" panose="020B0502040204020203" pitchFamily="34" charset="0"/>
              </a:rPr>
              <a:t>(Vinney,2019).</a:t>
            </a:r>
            <a:endParaRPr lang="en-GB" sz="2000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Segoe UI" panose="020B0502040204020203" pitchFamily="34" charset="0"/>
                <a:cs typeface="Segoe UI" panose="020B0502040204020203" pitchFamily="34" charset="0"/>
              </a:rPr>
              <a:t>Client centred therapy in 1951. </a:t>
            </a:r>
            <a:r>
              <a:rPr lang="en-GB" sz="1400" dirty="0">
                <a:latin typeface="Segoe UI" panose="020B0502040204020203" pitchFamily="34" charset="0"/>
                <a:cs typeface="Segoe UI" panose="020B0502040204020203" pitchFamily="34" charset="0"/>
              </a:rPr>
              <a:t>(Vinney,2019).</a:t>
            </a:r>
            <a:endParaRPr lang="en-GB" sz="2000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Segoe UI" panose="020B0502040204020203" pitchFamily="34" charset="0"/>
                <a:cs typeface="Segoe UI" panose="020B0502040204020203" pitchFamily="34" charset="0"/>
              </a:rPr>
              <a:t>Psychotherapy and personality changes in 1954. </a:t>
            </a:r>
            <a:r>
              <a:rPr lang="en-GB" sz="1400" dirty="0">
                <a:latin typeface="Segoe UI" panose="020B0502040204020203" pitchFamily="34" charset="0"/>
                <a:cs typeface="Segoe UI" panose="020B0502040204020203" pitchFamily="34" charset="0"/>
              </a:rPr>
              <a:t>(Vinney,2019).</a:t>
            </a: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000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5" name="AutoShape 2" descr="Psychiatrist Carl Rogers (2R) leading a panel disc">
            <a:extLst>
              <a:ext uri="{FF2B5EF4-FFF2-40B4-BE49-F238E27FC236}">
                <a16:creationId xmlns:a16="http://schemas.microsoft.com/office/drawing/2014/main" id="{18F8863B-A956-4E59-ACC9-EBE4598AB28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886200" cy="388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078" name="Picture 6" descr="Carl Rogers - Excerpts from the videotape Carl Rogers and the PCA">
            <a:extLst>
              <a:ext uri="{FF2B5EF4-FFF2-40B4-BE49-F238E27FC236}">
                <a16:creationId xmlns:a16="http://schemas.microsoft.com/office/drawing/2014/main" id="{617EFD9B-2135-4540-A6B6-54F2DB22E1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8928" y="1434134"/>
            <a:ext cx="3747149" cy="2304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>
            <a:extLst>
              <a:ext uri="{FF2B5EF4-FFF2-40B4-BE49-F238E27FC236}">
                <a16:creationId xmlns:a16="http://schemas.microsoft.com/office/drawing/2014/main" id="{1C607957-BEC4-42F2-AAFB-AB8D341F72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8140" y="1361038"/>
            <a:ext cx="2283491" cy="2418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arl Rogers: Founder of the Humanistic Approach to Psychology">
            <a:extLst>
              <a:ext uri="{FF2B5EF4-FFF2-40B4-BE49-F238E27FC236}">
                <a16:creationId xmlns:a16="http://schemas.microsoft.com/office/drawing/2014/main" id="{C01A7B9B-3DA1-4F58-B930-52D3D8D742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4975" y="4298252"/>
            <a:ext cx="5335479" cy="2037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65DCFEE-6BA6-4EC1-9106-39CEE976883B}"/>
              </a:ext>
            </a:extLst>
          </p:cNvPr>
          <p:cNvSpPr txBox="1"/>
          <p:nvPr/>
        </p:nvSpPr>
        <p:spPr>
          <a:xfrm>
            <a:off x="7865616" y="6351401"/>
            <a:ext cx="3480046" cy="280255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0" indent="0" algn="l">
              <a:lnSpc>
                <a:spcPts val="1800"/>
              </a:lnSpc>
              <a:spcAft>
                <a:spcPts val="600"/>
              </a:spcAft>
              <a:buNone/>
            </a:pPr>
            <a:r>
              <a:rPr lang="en-GB" sz="12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(ThoughtCo, 1966).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1172956-6DB0-4B98-9647-B8BCF1793259}"/>
              </a:ext>
            </a:extLst>
          </p:cNvPr>
          <p:cNvSpPr txBox="1"/>
          <p:nvPr/>
        </p:nvSpPr>
        <p:spPr>
          <a:xfrm>
            <a:off x="8478175" y="3801610"/>
            <a:ext cx="2867487" cy="348083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0" indent="0" algn="l">
              <a:lnSpc>
                <a:spcPts val="1800"/>
              </a:lnSpc>
              <a:spcAft>
                <a:spcPts val="600"/>
              </a:spcAft>
              <a:buNone/>
            </a:pPr>
            <a:r>
              <a:rPr lang="en-GB" sz="12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(Carl </a:t>
            </a:r>
            <a:r>
              <a:rPr lang="en-GB" sz="1200" dirty="0" err="1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R.Rogers</a:t>
            </a:r>
            <a:r>
              <a:rPr lang="en-GB" sz="12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, date not known).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35B1A4A-7771-47EB-9D8C-B29CAACABEF8}"/>
              </a:ext>
            </a:extLst>
          </p:cNvPr>
          <p:cNvSpPr txBox="1"/>
          <p:nvPr/>
        </p:nvSpPr>
        <p:spPr>
          <a:xfrm>
            <a:off x="5299969" y="3801610"/>
            <a:ext cx="2201662" cy="348083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0" indent="0" algn="l">
              <a:lnSpc>
                <a:spcPts val="1800"/>
              </a:lnSpc>
              <a:spcAft>
                <a:spcPts val="600"/>
              </a:spcAft>
              <a:buNone/>
            </a:pPr>
            <a:r>
              <a:rPr lang="en-GB" sz="12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(Google Books,2007).</a:t>
            </a:r>
          </a:p>
        </p:txBody>
      </p:sp>
    </p:spTree>
    <p:extLst>
      <p:ext uri="{BB962C8B-B14F-4D97-AF65-F5344CB8AC3E}">
        <p14:creationId xmlns:p14="http://schemas.microsoft.com/office/powerpoint/2010/main" val="19974390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06CAA-C7F0-4F07-B527-818359451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Carl Rogers- Theories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DB69E6-3EA3-4CF1-B6B6-67C7EC6497D7}"/>
              </a:ext>
            </a:extLst>
          </p:cNvPr>
          <p:cNvSpPr txBox="1"/>
          <p:nvPr/>
        </p:nvSpPr>
        <p:spPr>
          <a:xfrm>
            <a:off x="364737" y="2050741"/>
            <a:ext cx="5361360" cy="5086599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Abraham Maslow – an American Psychologist</a:t>
            </a: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.(Mcleod,2020) </a:t>
            </a: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Abraham Maslow was the founder of the Humanistic psychology.(</a:t>
            </a: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Mcleod,2020) </a:t>
            </a:r>
          </a:p>
          <a:p>
            <a:pPr marL="171450" indent="-171450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Carl Rogers believed in Abraham Maslow’s Hierarchy of needs.(</a:t>
            </a: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Mcleod,2020) </a:t>
            </a:r>
          </a:p>
          <a:p>
            <a:pPr algn="l">
              <a:lnSpc>
                <a:spcPts val="1800"/>
              </a:lnSpc>
              <a:spcAft>
                <a:spcPts val="600"/>
              </a:spcAft>
            </a:pPr>
            <a:endParaRPr lang="en-GB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5 Basic levels of general needs, a person aspires to achieve. (</a:t>
            </a: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Mcleod,2020).</a:t>
            </a:r>
            <a:endParaRPr lang="en-GB" sz="18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l">
              <a:lnSpc>
                <a:spcPts val="1800"/>
              </a:lnSpc>
              <a:spcAft>
                <a:spcPts val="600"/>
              </a:spcAft>
            </a:pPr>
            <a:endParaRPr lang="en-GB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The order may differ for certain people depending on their outlook or needs.(</a:t>
            </a: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Mcleod,2020). </a:t>
            </a:r>
          </a:p>
          <a:p>
            <a:pPr algn="l">
              <a:lnSpc>
                <a:spcPts val="1800"/>
              </a:lnSpc>
              <a:spcAft>
                <a:spcPts val="600"/>
              </a:spcAft>
            </a:pPr>
            <a:endParaRPr lang="en-GB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Self actualisation can be achieved only when all stages has been accomplished.(</a:t>
            </a: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Mcleod,2020). </a:t>
            </a: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5122" name="Picture 2" descr="Maslow's Hierarchy of Needs | Simply Psychology">
            <a:extLst>
              <a:ext uri="{FF2B5EF4-FFF2-40B4-BE49-F238E27FC236}">
                <a16:creationId xmlns:a16="http://schemas.microsoft.com/office/drawing/2014/main" id="{2B4EC08E-C815-4B3A-AA8E-3A769913AA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1847" y="1917700"/>
            <a:ext cx="5786741" cy="4491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DD3C452-9839-4E7D-9E5B-2FB2D802054F}"/>
              </a:ext>
            </a:extLst>
          </p:cNvPr>
          <p:cNvSpPr txBox="1"/>
          <p:nvPr/>
        </p:nvSpPr>
        <p:spPr>
          <a:xfrm>
            <a:off x="2639625" y="1452823"/>
            <a:ext cx="6125592" cy="747763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0" indent="0" algn="ctr">
              <a:lnSpc>
                <a:spcPts val="1800"/>
              </a:lnSpc>
              <a:spcAft>
                <a:spcPts val="600"/>
              </a:spcAft>
              <a:buNone/>
            </a:pPr>
            <a:r>
              <a:rPr lang="en-GB" sz="3200" b="1" u="sng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Hierarchy of needs.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CBAAD3-F9F6-4CE9-82C3-25058D16F281}"/>
              </a:ext>
            </a:extLst>
          </p:cNvPr>
          <p:cNvSpPr txBox="1"/>
          <p:nvPr/>
        </p:nvSpPr>
        <p:spPr>
          <a:xfrm>
            <a:off x="7856737" y="6302381"/>
            <a:ext cx="4651899" cy="231125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0" indent="0" algn="l">
              <a:lnSpc>
                <a:spcPts val="1800"/>
              </a:lnSpc>
              <a:spcAft>
                <a:spcPts val="600"/>
              </a:spcAft>
              <a:buNone/>
            </a:pPr>
            <a:r>
              <a:rPr lang="en-GB" sz="12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(McLeod,2020)</a:t>
            </a:r>
          </a:p>
        </p:txBody>
      </p:sp>
    </p:spTree>
    <p:extLst>
      <p:ext uri="{BB962C8B-B14F-4D97-AF65-F5344CB8AC3E}">
        <p14:creationId xmlns:p14="http://schemas.microsoft.com/office/powerpoint/2010/main" val="537529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5EE622-B204-4BAA-A73B-2ED70B230E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Carl Rogers - Theories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A5D818A-6772-4140-9BA1-3E5C4AC85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10017084" y="1839905"/>
            <a:ext cx="1866468" cy="894830"/>
          </a:xfrm>
          <a:prstGeom prst="rect">
            <a:avLst/>
          </a:prstGeom>
          <a:gradFill flip="none" rotWithShape="1">
            <a:gsLst>
              <a:gs pos="0">
                <a:srgbClr val="F5F5F5">
                  <a:alpha val="0"/>
                </a:srgbClr>
              </a:gs>
              <a:gs pos="100000">
                <a:srgbClr val="F5F5F5"/>
              </a:gs>
              <a:gs pos="58000">
                <a:srgbClr val="F5F5F5">
                  <a:alpha val="86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b="1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1139162-17F8-4F8A-9FEB-58CC856A6F32}"/>
              </a:ext>
            </a:extLst>
          </p:cNvPr>
          <p:cNvSpPr txBox="1"/>
          <p:nvPr/>
        </p:nvSpPr>
        <p:spPr>
          <a:xfrm>
            <a:off x="2395331" y="1619170"/>
            <a:ext cx="6520070" cy="747762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2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78991F2-D073-4951-8A68-8DD4B69635E6}"/>
              </a:ext>
            </a:extLst>
          </p:cNvPr>
          <p:cNvSpPr txBox="1"/>
          <p:nvPr/>
        </p:nvSpPr>
        <p:spPr>
          <a:xfrm>
            <a:off x="2693505" y="1512077"/>
            <a:ext cx="5923722" cy="915819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0" indent="0" algn="ctr">
              <a:lnSpc>
                <a:spcPts val="1800"/>
              </a:lnSpc>
              <a:spcAft>
                <a:spcPts val="600"/>
              </a:spcAft>
              <a:buNone/>
            </a:pPr>
            <a:r>
              <a:rPr lang="en-GB" sz="3600" b="1" u="sng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Self- Actualisation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171206B-A974-4916-9501-76520C9435AA}"/>
              </a:ext>
            </a:extLst>
          </p:cNvPr>
          <p:cNvSpPr txBox="1"/>
          <p:nvPr/>
        </p:nvSpPr>
        <p:spPr>
          <a:xfrm>
            <a:off x="475503" y="1933286"/>
            <a:ext cx="3806687" cy="4077891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To achieve your full potential – To be the best in every possible way you can. Career, life or personality.</a:t>
            </a: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(Cherry,2020).</a:t>
            </a: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Having a supportive environment –  Being surrounded by encouragement or being reminded of ambitions.(</a:t>
            </a: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Cherry,2020). </a:t>
            </a:r>
            <a:endParaRPr lang="en-GB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Own person motivation or self drive to pursue full potential – Importance of self motivation, eager to succeed. (</a:t>
            </a: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Cherry,2020).</a:t>
            </a:r>
            <a:endParaRPr lang="en-GB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Rogers believed in Maslow’s Hierarchy of needs – Different basic levels of needs to achieve self actualisation. </a:t>
            </a: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(Cherry,2020).</a:t>
            </a: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4727781-3D43-43C0-99B0-8BA9157B4A39}"/>
              </a:ext>
            </a:extLst>
          </p:cNvPr>
          <p:cNvSpPr txBox="1"/>
          <p:nvPr/>
        </p:nvSpPr>
        <p:spPr>
          <a:xfrm>
            <a:off x="5099032" y="5861932"/>
            <a:ext cx="520282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121212"/>
                </a:solidFill>
                <a:effectLst/>
                <a:latin typeface="Noto Sans"/>
              </a:rPr>
              <a:t>"</a:t>
            </a:r>
            <a:r>
              <a:rPr lang="en-GB" b="0" i="1" dirty="0">
                <a:solidFill>
                  <a:srgbClr val="121212"/>
                </a:solidFill>
                <a:effectLst/>
                <a:latin typeface="Noto Sans"/>
              </a:rPr>
              <a:t>The organism has one basic tendency and striving - to actualize, maintain, and enhance the experiencing organism</a:t>
            </a:r>
            <a:r>
              <a:rPr lang="en-GB" b="0" i="0" dirty="0">
                <a:solidFill>
                  <a:srgbClr val="121212"/>
                </a:solidFill>
                <a:effectLst/>
                <a:latin typeface="Noto Sans"/>
              </a:rPr>
              <a:t>” (Rogers, 1951, p. 487)</a:t>
            </a:r>
            <a:endParaRPr lang="en-GB" dirty="0"/>
          </a:p>
        </p:txBody>
      </p:sp>
      <p:pic>
        <p:nvPicPr>
          <p:cNvPr id="4102" name="Picture 6" descr="What is Self-Actualization? Do we really need it?">
            <a:extLst>
              <a:ext uri="{FF2B5EF4-FFF2-40B4-BE49-F238E27FC236}">
                <a16:creationId xmlns:a16="http://schemas.microsoft.com/office/drawing/2014/main" id="{3B27EB42-C6E0-47EA-A3DA-EFAFA5611D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8678" y="1969987"/>
            <a:ext cx="5923722" cy="360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66CDFE68-AD53-41F9-86CC-CC05F603137B}"/>
              </a:ext>
            </a:extLst>
          </p:cNvPr>
          <p:cNvSpPr txBox="1"/>
          <p:nvPr/>
        </p:nvSpPr>
        <p:spPr>
          <a:xfrm>
            <a:off x="7909811" y="5577531"/>
            <a:ext cx="5483689" cy="249382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0" indent="0" algn="l">
              <a:lnSpc>
                <a:spcPts val="1800"/>
              </a:lnSpc>
              <a:spcAft>
                <a:spcPts val="600"/>
              </a:spcAft>
              <a:buNone/>
            </a:pPr>
            <a:r>
              <a:rPr lang="en-GB" sz="12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(Qazi,2018)</a:t>
            </a:r>
          </a:p>
        </p:txBody>
      </p:sp>
    </p:spTree>
    <p:extLst>
      <p:ext uri="{BB962C8B-B14F-4D97-AF65-F5344CB8AC3E}">
        <p14:creationId xmlns:p14="http://schemas.microsoft.com/office/powerpoint/2010/main" val="36656338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ED516-A0B4-4D09-B6A3-A788188B67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Carl Rogers – Core Conditions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AEDDAA5-B6E5-49F3-A495-94B7927A6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4035175" y="4807119"/>
            <a:ext cx="833933" cy="1943095"/>
          </a:xfrm>
          <a:prstGeom prst="rect">
            <a:avLst/>
          </a:prstGeom>
          <a:gradFill flip="none" rotWithShape="1">
            <a:gsLst>
              <a:gs pos="0">
                <a:srgbClr val="F5F5F5">
                  <a:alpha val="0"/>
                </a:srgbClr>
              </a:gs>
              <a:gs pos="100000">
                <a:srgbClr val="F5F5F5"/>
              </a:gs>
              <a:gs pos="43000">
                <a:srgbClr val="F5F5F5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 b="1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BAF54D6-AA42-4EB3-98A2-4B9B967E1ED7}"/>
              </a:ext>
            </a:extLst>
          </p:cNvPr>
          <p:cNvSpPr txBox="1"/>
          <p:nvPr/>
        </p:nvSpPr>
        <p:spPr>
          <a:xfrm>
            <a:off x="599807" y="2510777"/>
            <a:ext cx="3818479" cy="5059018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Being supported without any judgement –Respecting someone for the way they are</a:t>
            </a: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.(Vinney,2019</a:t>
            </a: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).</a:t>
            </a:r>
          </a:p>
          <a:p>
            <a:pPr algn="l">
              <a:lnSpc>
                <a:spcPts val="1800"/>
              </a:lnSpc>
              <a:spcAft>
                <a:spcPts val="600"/>
              </a:spcAft>
            </a:pPr>
            <a:endParaRPr lang="en-GB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Being accepted regardless of actions or opinions – To be welcomed regardless of any past or present actions or personal opinions.</a:t>
            </a:r>
            <a:r>
              <a:rPr lang="en-GB" sz="18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</a:t>
            </a: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Vinney,2019).</a:t>
            </a: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Experiencing unconditional positive regard from parents can help children reach their full potential</a:t>
            </a:r>
            <a:r>
              <a:rPr lang="en-GB" sz="18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.(</a:t>
            </a: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Vinney,2019).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0BCE706-D433-4166-816B-D8A916968FC0}"/>
              </a:ext>
            </a:extLst>
          </p:cNvPr>
          <p:cNvSpPr txBox="1"/>
          <p:nvPr/>
        </p:nvSpPr>
        <p:spPr>
          <a:xfrm>
            <a:off x="2397163" y="1545064"/>
            <a:ext cx="6539948" cy="833934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0" indent="0" algn="ctr">
              <a:lnSpc>
                <a:spcPts val="1800"/>
              </a:lnSpc>
              <a:spcAft>
                <a:spcPts val="600"/>
              </a:spcAft>
              <a:buNone/>
            </a:pPr>
            <a:r>
              <a:rPr lang="en-GB" sz="3200" b="1" u="sng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Unconditional Positive Regard</a:t>
            </a:r>
          </a:p>
        </p:txBody>
      </p:sp>
      <p:pic>
        <p:nvPicPr>
          <p:cNvPr id="6146" name="Picture 2" descr="PDF] Congruence, Unconditional Positive Regard, and Empathic Understanding  in Child-centered Play Therapy | Semantic Scholar">
            <a:extLst>
              <a:ext uri="{FF2B5EF4-FFF2-40B4-BE49-F238E27FC236}">
                <a16:creationId xmlns:a16="http://schemas.microsoft.com/office/drawing/2014/main" id="{EF0EBEF1-C935-4FF0-99A0-CB3AD72E8C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3689" y="2029677"/>
            <a:ext cx="5914809" cy="3617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E589B889-1917-4557-851B-5AE9BB2FFEC3}"/>
              </a:ext>
            </a:extLst>
          </p:cNvPr>
          <p:cNvSpPr txBox="1"/>
          <p:nvPr/>
        </p:nvSpPr>
        <p:spPr>
          <a:xfrm>
            <a:off x="7773880" y="5646887"/>
            <a:ext cx="4947821" cy="239697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0" indent="0" algn="l">
              <a:lnSpc>
                <a:spcPts val="1800"/>
              </a:lnSpc>
              <a:spcAft>
                <a:spcPts val="600"/>
              </a:spcAft>
              <a:buNone/>
            </a:pPr>
            <a:r>
              <a:rPr lang="en-GB" sz="12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(Jayne,2013)</a:t>
            </a:r>
          </a:p>
        </p:txBody>
      </p:sp>
    </p:spTree>
    <p:extLst>
      <p:ext uri="{BB962C8B-B14F-4D97-AF65-F5344CB8AC3E}">
        <p14:creationId xmlns:p14="http://schemas.microsoft.com/office/powerpoint/2010/main" val="19695842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A3C97-E356-4FF9-AED5-879B8F991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Carl Rogers – Major Theories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F7E4D09-414D-4829-B163-D9BA4D43D040}"/>
              </a:ext>
            </a:extLst>
          </p:cNvPr>
          <p:cNvSpPr txBox="1"/>
          <p:nvPr/>
        </p:nvSpPr>
        <p:spPr>
          <a:xfrm>
            <a:off x="2643809" y="1490870"/>
            <a:ext cx="6778487" cy="747763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0" indent="0" algn="ctr">
              <a:lnSpc>
                <a:spcPts val="1800"/>
              </a:lnSpc>
              <a:spcAft>
                <a:spcPts val="600"/>
              </a:spcAft>
              <a:buNone/>
            </a:pPr>
            <a:r>
              <a:rPr lang="en-GB" sz="3600" b="1" u="sng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Congruence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7118AA0-9ACB-427E-8D99-D4E9BEED1CCA}"/>
              </a:ext>
            </a:extLst>
          </p:cNvPr>
          <p:cNvSpPr txBox="1"/>
          <p:nvPr/>
        </p:nvSpPr>
        <p:spPr>
          <a:xfrm>
            <a:off x="420856" y="2017452"/>
            <a:ext cx="4244009" cy="4840548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Acting in a manner that pleases their ideal self – Do certain things to show the person they aspire to be.(</a:t>
            </a: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Vinney,2019).</a:t>
            </a: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Doesn’t necessary match the persons personality – Someone trying to be something that they are not. </a:t>
            </a:r>
            <a:r>
              <a:rPr lang="en-GB" sz="18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</a:t>
            </a: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Vinney,2019).</a:t>
            </a: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Factors that stop a person from being their ideal self – Environments, religion or background. </a:t>
            </a:r>
            <a:r>
              <a:rPr lang="en-GB" sz="18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</a:t>
            </a: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Vinney,2019).</a:t>
            </a: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The connection between inner experiences a person has and outward expressions they make.</a:t>
            </a:r>
            <a:r>
              <a:rPr lang="en-GB" sz="18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(Vinney,2019).</a:t>
            </a: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7170" name="Picture 2" descr="Person centered therapy dr veera_balaji">
            <a:extLst>
              <a:ext uri="{FF2B5EF4-FFF2-40B4-BE49-F238E27FC236}">
                <a16:creationId xmlns:a16="http://schemas.microsoft.com/office/drawing/2014/main" id="{9B6F69EC-1E39-4270-ADFB-CC1A07FD45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4194" y="2015672"/>
            <a:ext cx="6076950" cy="4473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B329B9F1-65CD-4793-968B-3F004FB24344}"/>
              </a:ext>
            </a:extLst>
          </p:cNvPr>
          <p:cNvSpPr txBox="1"/>
          <p:nvPr/>
        </p:nvSpPr>
        <p:spPr>
          <a:xfrm>
            <a:off x="6907101" y="6489578"/>
            <a:ext cx="5893372" cy="266329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0" indent="0" algn="l">
              <a:lnSpc>
                <a:spcPts val="1800"/>
              </a:lnSpc>
              <a:spcAft>
                <a:spcPts val="600"/>
              </a:spcAft>
              <a:buNone/>
            </a:pPr>
            <a:r>
              <a:rPr lang="en-GB" sz="12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(Veera Balaji Kumar Veeraswamy,2019)</a:t>
            </a:r>
          </a:p>
        </p:txBody>
      </p:sp>
    </p:spTree>
    <p:extLst>
      <p:ext uri="{BB962C8B-B14F-4D97-AF65-F5344CB8AC3E}">
        <p14:creationId xmlns:p14="http://schemas.microsoft.com/office/powerpoint/2010/main" val="17647565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781CE-5A35-46CE-BFC0-E3799AF26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Carl Rogers – Core Conditions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392079-B544-42D6-BF0B-A5C6E6C7D206}"/>
              </a:ext>
            </a:extLst>
          </p:cNvPr>
          <p:cNvSpPr txBox="1"/>
          <p:nvPr/>
        </p:nvSpPr>
        <p:spPr>
          <a:xfrm>
            <a:off x="3053918" y="1491449"/>
            <a:ext cx="5637321" cy="747763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0" indent="0" algn="ctr">
              <a:lnSpc>
                <a:spcPts val="1800"/>
              </a:lnSpc>
              <a:spcAft>
                <a:spcPts val="600"/>
              </a:spcAft>
              <a:buNone/>
            </a:pPr>
            <a:r>
              <a:rPr lang="en-GB" sz="3600" b="1" u="sng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Empathy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1C07EB-341E-436A-9EC7-2E03FE1FDB3B}"/>
              </a:ext>
            </a:extLst>
          </p:cNvPr>
          <p:cNvSpPr txBox="1"/>
          <p:nvPr/>
        </p:nvSpPr>
        <p:spPr>
          <a:xfrm>
            <a:off x="604434" y="2148396"/>
            <a:ext cx="3985321" cy="4260976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0" indent="0" algn="l">
              <a:lnSpc>
                <a:spcPts val="1800"/>
              </a:lnSpc>
              <a:spcAft>
                <a:spcPts val="600"/>
              </a:spcAft>
              <a:buNone/>
            </a:pPr>
            <a:endParaRPr lang="en-GB" sz="12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7C4B03-677A-4870-82F6-9DDADCC0E19D}"/>
              </a:ext>
            </a:extLst>
          </p:cNvPr>
          <p:cNvSpPr txBox="1"/>
          <p:nvPr/>
        </p:nvSpPr>
        <p:spPr>
          <a:xfrm>
            <a:off x="604434" y="2239212"/>
            <a:ext cx="4296040" cy="4618788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Rogers wanted people to</a:t>
            </a:r>
          </a:p>
          <a:p>
            <a:pPr algn="l">
              <a:lnSpc>
                <a:spcPts val="1800"/>
              </a:lnSpc>
              <a:spcAft>
                <a:spcPts val="600"/>
              </a:spcAft>
            </a:pP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  concentrate on their own        understandings of their own problems or feelings, instead of someone else’s interpretation of them.(</a:t>
            </a: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Cherry,2020).</a:t>
            </a: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0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Therapists should be warm, genuine and understanding. To be approachable by any person.(</a:t>
            </a: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Cherry,2020).</a:t>
            </a:r>
          </a:p>
          <a:p>
            <a:pPr algn="l">
              <a:lnSpc>
                <a:spcPts val="1800"/>
              </a:lnSpc>
              <a:spcAft>
                <a:spcPts val="600"/>
              </a:spcAft>
            </a:pPr>
            <a:endParaRPr lang="en-GB" sz="20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Therapist to show an understanding of the persons problems or feelings, without a personal input or judgement.(</a:t>
            </a: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Cherry,2020</a:t>
            </a: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).</a:t>
            </a:r>
          </a:p>
        </p:txBody>
      </p:sp>
      <p:pic>
        <p:nvPicPr>
          <p:cNvPr id="8194" name="Picture 2" descr="How to Practice Empathy During the COVID-19 Pandemic | Alliance Work  Partners">
            <a:extLst>
              <a:ext uri="{FF2B5EF4-FFF2-40B4-BE49-F238E27FC236}">
                <a16:creationId xmlns:a16="http://schemas.microsoft.com/office/drawing/2014/main" id="{71B954B5-DC40-475A-9EB7-6E498BF741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0" y="1953121"/>
            <a:ext cx="6367496" cy="3968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DDA6B62-4BC9-4599-A8C7-E81F4B60E74E}"/>
              </a:ext>
            </a:extLst>
          </p:cNvPr>
          <p:cNvSpPr txBox="1"/>
          <p:nvPr/>
        </p:nvSpPr>
        <p:spPr>
          <a:xfrm>
            <a:off x="7910004" y="5948039"/>
            <a:ext cx="2707690" cy="221942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0" indent="0" algn="l">
              <a:lnSpc>
                <a:spcPts val="1800"/>
              </a:lnSpc>
              <a:spcAft>
                <a:spcPts val="600"/>
              </a:spcAft>
              <a:buNone/>
            </a:pPr>
            <a:r>
              <a:rPr lang="en-GB" sz="12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(Leach,2020)</a:t>
            </a:r>
          </a:p>
        </p:txBody>
      </p:sp>
    </p:spTree>
    <p:extLst>
      <p:ext uri="{BB962C8B-B14F-4D97-AF65-F5344CB8AC3E}">
        <p14:creationId xmlns:p14="http://schemas.microsoft.com/office/powerpoint/2010/main" val="30311702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4FD4D-5161-46CF-8E5C-B36508F35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Carl Rogers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A703699-41BA-425A-B048-AA55863809F3}"/>
              </a:ext>
            </a:extLst>
          </p:cNvPr>
          <p:cNvSpPr txBox="1"/>
          <p:nvPr/>
        </p:nvSpPr>
        <p:spPr>
          <a:xfrm>
            <a:off x="2023240" y="1325519"/>
            <a:ext cx="6182139" cy="747763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0" indent="0" algn="ctr">
              <a:lnSpc>
                <a:spcPts val="1800"/>
              </a:lnSpc>
              <a:spcAft>
                <a:spcPts val="600"/>
              </a:spcAft>
              <a:buNone/>
            </a:pPr>
            <a:r>
              <a:rPr lang="en-GB" sz="3200" b="1" u="sng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Still influencing within schools</a:t>
            </a:r>
          </a:p>
          <a:p>
            <a:pPr marL="0" indent="0" algn="ctr">
              <a:lnSpc>
                <a:spcPts val="1800"/>
              </a:lnSpc>
              <a:spcAft>
                <a:spcPts val="600"/>
              </a:spcAft>
              <a:buNone/>
            </a:pPr>
            <a:endParaRPr lang="en-GB" sz="3200" b="1" u="sng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 algn="ctr">
              <a:lnSpc>
                <a:spcPts val="1800"/>
              </a:lnSpc>
              <a:spcAft>
                <a:spcPts val="600"/>
              </a:spcAft>
              <a:buNone/>
            </a:pPr>
            <a:r>
              <a:rPr lang="en-GB" sz="3200" b="1" u="sng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today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C55B9C6-6377-4ACB-9E99-EFC41AAB19EB}"/>
              </a:ext>
            </a:extLst>
          </p:cNvPr>
          <p:cNvSpPr txBox="1"/>
          <p:nvPr/>
        </p:nvSpPr>
        <p:spPr>
          <a:xfrm>
            <a:off x="506896" y="1987826"/>
            <a:ext cx="3701120" cy="4651513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Personality development – Changes through age, experiences and ambitions.(</a:t>
            </a: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Vinney,2019). </a:t>
            </a: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Self image - How a person thinks and feels about themselves.(</a:t>
            </a: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Vinney,2019).</a:t>
            </a: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Self worth – To be happy with their self and understand how important they are.(</a:t>
            </a: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Vinney,2019).</a:t>
            </a: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 algn="l">
              <a:lnSpc>
                <a:spcPts val="18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Ideal self – To become the person they aspire to be. Change for the greater good. (</a:t>
            </a:r>
            <a:r>
              <a:rPr lang="en-GB" sz="14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Vinney,2019). </a:t>
            </a:r>
          </a:p>
        </p:txBody>
      </p:sp>
      <p:pic>
        <p:nvPicPr>
          <p:cNvPr id="9218" name="Picture 2" descr="Making school values come alive - United Education Group">
            <a:extLst>
              <a:ext uri="{FF2B5EF4-FFF2-40B4-BE49-F238E27FC236}">
                <a16:creationId xmlns:a16="http://schemas.microsoft.com/office/drawing/2014/main" id="{F26F0DB0-B659-4648-8073-9D8EC12102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9262" y="1987825"/>
            <a:ext cx="6019060" cy="4301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20DC31B7-81AD-4388-8738-267253E92F8E}"/>
              </a:ext>
            </a:extLst>
          </p:cNvPr>
          <p:cNvSpPr txBox="1"/>
          <p:nvPr/>
        </p:nvSpPr>
        <p:spPr>
          <a:xfrm>
            <a:off x="7723933" y="6289121"/>
            <a:ext cx="2858249" cy="240501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0" indent="0" algn="l">
              <a:lnSpc>
                <a:spcPts val="1800"/>
              </a:lnSpc>
              <a:spcAft>
                <a:spcPts val="600"/>
              </a:spcAft>
              <a:buNone/>
            </a:pPr>
            <a:r>
              <a:rPr lang="en-GB" sz="12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(United Education Group,2018)</a:t>
            </a:r>
          </a:p>
        </p:txBody>
      </p:sp>
    </p:spTree>
    <p:extLst>
      <p:ext uri="{BB962C8B-B14F-4D97-AF65-F5344CB8AC3E}">
        <p14:creationId xmlns:p14="http://schemas.microsoft.com/office/powerpoint/2010/main" val="12491021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CECD1AC-3E0D-40DF-AEAA-9DBB05798B6D}"/>
              </a:ext>
            </a:extLst>
          </p:cNvPr>
          <p:cNvSpPr txBox="1"/>
          <p:nvPr/>
        </p:nvSpPr>
        <p:spPr>
          <a:xfrm>
            <a:off x="665922" y="1014563"/>
            <a:ext cx="11221278" cy="5088835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>
              <a:lnSpc>
                <a:spcPts val="1800"/>
              </a:lnSpc>
              <a:spcAft>
                <a:spcPts val="600"/>
              </a:spcAft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lnSpc>
                <a:spcPts val="1800"/>
              </a:lnSpc>
              <a:spcAft>
                <a:spcPts val="600"/>
              </a:spcAft>
            </a:pP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Cherry,K.(2020) </a:t>
            </a:r>
            <a:r>
              <a:rPr lang="en-GB" sz="1600" i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Carl Rogers Psychologist Biography.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Available at: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  <a:hlinkClick r:id="rId2"/>
              </a:rPr>
              <a:t>https://www.verywellmind.com/carl-rogers-biography-1902-1987-2795542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(Accessed: 03</a:t>
            </a:r>
            <a:r>
              <a:rPr lang="en-GB" sz="1600" baseline="30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rd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January 2020).</a:t>
            </a:r>
          </a:p>
          <a:p>
            <a:pPr>
              <a:lnSpc>
                <a:spcPts val="1800"/>
              </a:lnSpc>
              <a:spcAft>
                <a:spcPts val="600"/>
              </a:spcAft>
            </a:pP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Cherry,K. </a:t>
            </a:r>
            <a:r>
              <a:rPr lang="en-GB" sz="1600" dirty="0" err="1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Swaim,E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.(2020) </a:t>
            </a:r>
            <a:r>
              <a:rPr lang="en-GB" sz="1600" i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Biography of Abraham Maslow (1908-1970)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.Available at: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  <a:hlinkClick r:id="rId3"/>
              </a:rPr>
              <a:t>https://www.verywellmind.com/biography-of-abraham-maslow-1908-1970-2795524#:~:text=Abraham%20Maslow%20was%20an%20American,%2C%20and%20self%2Dactualizing%20needs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 (Accessed: 02</a:t>
            </a:r>
            <a:r>
              <a:rPr lang="en-GB" sz="1600" baseline="30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nd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January 2020).</a:t>
            </a:r>
          </a:p>
          <a:p>
            <a:pPr>
              <a:lnSpc>
                <a:spcPts val="1800"/>
              </a:lnSpc>
              <a:spcAft>
                <a:spcPts val="600"/>
              </a:spcAft>
            </a:pP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Department of Education. (2016)</a:t>
            </a:r>
            <a:r>
              <a:rPr lang="en-GB" sz="1600" i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Counselling in schools: a blueprint for the future.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Available at: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  <a:hlinkClick r:id="rId4"/>
              </a:rPr>
              <a:t>https://assets.publishing.service.gov.uk/government/uploads/system/uploads/attachment_data/file/497825/Counselling_in_schools.pdf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(Accessed: 03</a:t>
            </a:r>
            <a:r>
              <a:rPr lang="en-GB" sz="1600" baseline="30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rd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January 2020).</a:t>
            </a:r>
          </a:p>
          <a:p>
            <a:pPr>
              <a:lnSpc>
                <a:spcPts val="1800"/>
              </a:lnSpc>
              <a:spcAft>
                <a:spcPts val="600"/>
              </a:spcAft>
            </a:pP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Department of Health.(2015) </a:t>
            </a:r>
            <a:r>
              <a:rPr lang="en-GB" sz="1600" i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Promoting, protecting and improving our children and young people’s mental health and wellbeing.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Available at: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  <a:hlinkClick r:id="rId5"/>
              </a:rPr>
              <a:t>https://assets.publishing.service.gov.uk/government/uploads/system/uploads/attachment_data/file/414024/Childrens_Mental_Health.pdf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(Accessed: 02</a:t>
            </a:r>
            <a:r>
              <a:rPr lang="en-GB" sz="1600" baseline="30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nd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January 2020).</a:t>
            </a:r>
          </a:p>
          <a:p>
            <a:pPr>
              <a:lnSpc>
                <a:spcPts val="1800"/>
              </a:lnSpc>
              <a:spcAft>
                <a:spcPts val="600"/>
              </a:spcAft>
            </a:pP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Google.(2017) </a:t>
            </a:r>
            <a:r>
              <a:rPr lang="en-GB" sz="1600" i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Counselling and psychotherapy.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Available at: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  <a:hlinkClick r:id="rId6"/>
              </a:rPr>
              <a:t>https://books.google.co.uk/books/about/Counseling_and_Psychotherapy.html?id=BF2diMhixaMC&amp;redir_esc=y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(Accessed: 03</a:t>
            </a:r>
            <a:r>
              <a:rPr lang="en-GB" sz="1600" baseline="30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rd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January 2020).</a:t>
            </a:r>
          </a:p>
          <a:p>
            <a:pPr>
              <a:lnSpc>
                <a:spcPts val="1800"/>
              </a:lnSpc>
              <a:spcAft>
                <a:spcPts val="600"/>
              </a:spcAft>
            </a:pPr>
            <a:r>
              <a:rPr lang="en-GB" sz="1600" dirty="0" err="1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HighBrow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.(2020)</a:t>
            </a:r>
            <a:r>
              <a:rPr lang="en-GB" sz="1600" i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Influential psychologists throughout history. Available at: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  <a:hlinkClick r:id="rId7"/>
              </a:rPr>
              <a:t>https://gohighbrow.com/carl-rogers/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(Accessed: 02</a:t>
            </a:r>
            <a:r>
              <a:rPr lang="en-GB" sz="1600" baseline="30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nd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January </a:t>
            </a:r>
            <a:r>
              <a:rPr lang="en-GB" sz="160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2020).</a:t>
            </a: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lnSpc>
                <a:spcPts val="1800"/>
              </a:lnSpc>
              <a:spcAft>
                <a:spcPts val="600"/>
              </a:spcAft>
            </a:pP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Jayne,K.M(2013) </a:t>
            </a:r>
            <a:r>
              <a:rPr lang="en-GB" sz="1600" i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Congruence, unconditional positive regard, and empathetic understanding in child-centred play therapy.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Available at: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  <a:hlinkClick r:id="rId8"/>
              </a:rPr>
              <a:t>https://www.semanticscholar.org/paper/Congruence%2C-Unconditional-Positive-Regard%2C-and-in-Jayne/ca7d93bb465f83f076be0249d64988837e49cce3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(Accessed: 03</a:t>
            </a:r>
            <a:r>
              <a:rPr lang="en-GB" sz="1600" baseline="30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rd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January 2020).</a:t>
            </a:r>
          </a:p>
          <a:p>
            <a:pPr>
              <a:lnSpc>
                <a:spcPts val="1800"/>
              </a:lnSpc>
              <a:spcAft>
                <a:spcPts val="600"/>
              </a:spcAft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lnSpc>
                <a:spcPts val="1800"/>
              </a:lnSpc>
              <a:spcAft>
                <a:spcPts val="600"/>
              </a:spcAft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lnSpc>
                <a:spcPts val="1800"/>
              </a:lnSpc>
              <a:spcAft>
                <a:spcPts val="600"/>
              </a:spcAft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lnSpc>
                <a:spcPts val="1800"/>
              </a:lnSpc>
              <a:spcAft>
                <a:spcPts val="600"/>
              </a:spcAft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lnSpc>
                <a:spcPts val="1800"/>
              </a:lnSpc>
              <a:spcAft>
                <a:spcPts val="600"/>
              </a:spcAft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lnSpc>
                <a:spcPts val="1800"/>
              </a:lnSpc>
              <a:spcAft>
                <a:spcPts val="600"/>
              </a:spcAft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lnSpc>
                <a:spcPts val="1800"/>
              </a:lnSpc>
              <a:spcAft>
                <a:spcPts val="600"/>
              </a:spcAft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 algn="l">
              <a:lnSpc>
                <a:spcPts val="1800"/>
              </a:lnSpc>
              <a:spcAft>
                <a:spcPts val="600"/>
              </a:spcAft>
              <a:buNone/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lnSpc>
                <a:spcPts val="1800"/>
              </a:lnSpc>
              <a:spcAft>
                <a:spcPts val="600"/>
              </a:spcAft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1A2314-B8E9-4678-B78B-58DA199A9F15}"/>
              </a:ext>
            </a:extLst>
          </p:cNvPr>
          <p:cNvSpPr txBox="1"/>
          <p:nvPr/>
        </p:nvSpPr>
        <p:spPr>
          <a:xfrm>
            <a:off x="665922" y="754602"/>
            <a:ext cx="7412758" cy="763480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 marL="0" indent="0" algn="l">
              <a:lnSpc>
                <a:spcPts val="1800"/>
              </a:lnSpc>
              <a:spcAft>
                <a:spcPts val="600"/>
              </a:spcAft>
              <a:buNone/>
            </a:pPr>
            <a:r>
              <a:rPr lang="en-GB" sz="2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Reference List </a:t>
            </a:r>
          </a:p>
        </p:txBody>
      </p:sp>
    </p:spTree>
    <p:extLst>
      <p:ext uri="{BB962C8B-B14F-4D97-AF65-F5344CB8AC3E}">
        <p14:creationId xmlns:p14="http://schemas.microsoft.com/office/powerpoint/2010/main" val="35112512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83BBA-2DDC-413E-B95F-7D9CB05CA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FCABDF9-6265-4F6D-8BD1-B4DE08F8586A}"/>
              </a:ext>
            </a:extLst>
          </p:cNvPr>
          <p:cNvSpPr txBox="1"/>
          <p:nvPr/>
        </p:nvSpPr>
        <p:spPr>
          <a:xfrm>
            <a:off x="604434" y="1367161"/>
            <a:ext cx="11291644" cy="5202315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>
              <a:lnSpc>
                <a:spcPts val="1800"/>
              </a:lnSpc>
              <a:spcAft>
                <a:spcPts val="600"/>
              </a:spcAft>
            </a:pP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Leach,N.(2020) </a:t>
            </a:r>
            <a:r>
              <a:rPr lang="en-GB" sz="1600" i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How to practise empathy during the </a:t>
            </a:r>
            <a:r>
              <a:rPr lang="en-GB" sz="1600" i="1" dirty="0" err="1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covid</a:t>
            </a:r>
            <a:r>
              <a:rPr lang="en-GB" sz="1600" i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-19 pandemic.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Available at: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  <a:hlinkClick r:id="rId2"/>
              </a:rPr>
              <a:t>https://www.awpnow.com/main/2020/04/07/how-to-practice-empathy-during-the-covid-19-pandemic/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(Accessesd:03</a:t>
            </a:r>
            <a:r>
              <a:rPr lang="en-GB" sz="1600" baseline="30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rd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January 2020). </a:t>
            </a:r>
          </a:p>
          <a:p>
            <a:pPr>
              <a:lnSpc>
                <a:spcPts val="1800"/>
              </a:lnSpc>
              <a:spcAft>
                <a:spcPts val="600"/>
              </a:spcAft>
            </a:pP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Library University of Wisconsin-Maddison.(1910) </a:t>
            </a:r>
            <a:r>
              <a:rPr lang="en-GB" sz="1600" i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Online Collection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. Available at: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  <a:hlinkClick r:id="rId3"/>
              </a:rPr>
              <a:t>https://www.library.wisc.edu/archives/archives/our-collections-2/online-collections/</a:t>
            </a: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 algn="l">
              <a:lnSpc>
                <a:spcPts val="1800"/>
              </a:lnSpc>
              <a:spcAft>
                <a:spcPts val="600"/>
              </a:spcAft>
              <a:buNone/>
            </a:pP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(Accessed: 02</a:t>
            </a:r>
            <a:r>
              <a:rPr lang="en-GB" sz="1600" baseline="30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nd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January 2020).</a:t>
            </a:r>
          </a:p>
          <a:p>
            <a:pPr>
              <a:lnSpc>
                <a:spcPts val="1800"/>
              </a:lnSpc>
              <a:spcAft>
                <a:spcPts val="600"/>
              </a:spcAft>
            </a:pP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McLeod,S.(2014)</a:t>
            </a:r>
            <a:r>
              <a:rPr lang="en-GB" sz="1600" i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Carl Rogers.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Available at: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  <a:hlinkClick r:id="rId4"/>
              </a:rPr>
              <a:t>https://www.simplypsychology.org/carl-rogers.html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(Accessed: 03</a:t>
            </a:r>
            <a:r>
              <a:rPr lang="en-GB" sz="1600" baseline="30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rd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January 2020).</a:t>
            </a:r>
          </a:p>
          <a:p>
            <a:pPr>
              <a:lnSpc>
                <a:spcPts val="1800"/>
              </a:lnSpc>
              <a:spcAft>
                <a:spcPts val="600"/>
              </a:spcAft>
            </a:pP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McLeod,S.(2020) </a:t>
            </a:r>
            <a:r>
              <a:rPr lang="en-GB" sz="1600" i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Maslow’s hierarchy of needs.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Available at: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  <a:hlinkClick r:id="rId5"/>
              </a:rPr>
              <a:t>https://www.simplypsychology.org/maslow.html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(Accessed:03rd January 2020).</a:t>
            </a:r>
          </a:p>
          <a:p>
            <a:pPr>
              <a:lnSpc>
                <a:spcPts val="1800"/>
              </a:lnSpc>
              <a:spcAft>
                <a:spcPts val="600"/>
              </a:spcAft>
            </a:pP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McLeod,S.(2019) </a:t>
            </a:r>
            <a:r>
              <a:rPr lang="en-GB" sz="1600" i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Person centred therapy.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Available at: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  <a:hlinkClick r:id="rId6"/>
              </a:rPr>
              <a:t>https://www.simplypsychology.org/client-centred-therapy.html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(Accessed: 03</a:t>
            </a:r>
            <a:r>
              <a:rPr lang="en-GB" sz="1600" baseline="30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rd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January 2020).</a:t>
            </a:r>
          </a:p>
          <a:p>
            <a:pPr marL="0" indent="0" algn="l">
              <a:lnSpc>
                <a:spcPts val="1800"/>
              </a:lnSpc>
              <a:spcAft>
                <a:spcPts val="600"/>
              </a:spcAft>
              <a:buNone/>
            </a:pP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Qazi, S.(2018) ‘</a:t>
            </a:r>
            <a:r>
              <a:rPr lang="en-GB" sz="1600" i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What is self actualisation? Do we really need it?’.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[blog] 23</a:t>
            </a:r>
            <a:r>
              <a:rPr lang="en-GB" sz="1600" baseline="30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rd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September 2018. Available at:</a:t>
            </a:r>
          </a:p>
          <a:p>
            <a:pPr marL="0" indent="0" algn="l">
              <a:lnSpc>
                <a:spcPts val="1800"/>
              </a:lnSpc>
              <a:spcAft>
                <a:spcPts val="600"/>
              </a:spcAft>
              <a:buNone/>
            </a:pP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  <a:hlinkClick r:id="rId7"/>
              </a:rPr>
              <a:t>https://www.researchgate.net/post/What_is_Self-Actualization_Do_we_really_need_it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(Accessed 02</a:t>
            </a:r>
            <a:r>
              <a:rPr lang="en-GB" sz="1600" baseline="30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nd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 January 2020).</a:t>
            </a:r>
          </a:p>
          <a:p>
            <a:pPr>
              <a:lnSpc>
                <a:spcPts val="1800"/>
              </a:lnSpc>
              <a:spcAft>
                <a:spcPts val="600"/>
              </a:spcAft>
            </a:pP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Rogers,C.R.(2015)</a:t>
            </a:r>
            <a:r>
              <a:rPr lang="en-GB" sz="1600" i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Excerpts from Carl Rogers and the person –centred approach.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Available at:</a:t>
            </a:r>
            <a:r>
              <a:rPr lang="en-GB" sz="1600" i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  <a:hlinkClick r:id="rId8"/>
              </a:rPr>
              <a:t>http://carlrrogers.org/mediaHK.html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(Accessed: 02</a:t>
            </a:r>
            <a:r>
              <a:rPr lang="en-GB" sz="1600" baseline="30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nd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January 2020).</a:t>
            </a:r>
          </a:p>
          <a:p>
            <a:pPr>
              <a:lnSpc>
                <a:spcPts val="1800"/>
              </a:lnSpc>
              <a:spcAft>
                <a:spcPts val="600"/>
              </a:spcAft>
            </a:pP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Teachers College Columbia University.(2007) </a:t>
            </a:r>
            <a:r>
              <a:rPr lang="en-GB" sz="1600" i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Around TC. Available at: </a:t>
            </a:r>
            <a:r>
              <a:rPr lang="en-GB" sz="1600" i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  <a:hlinkClick r:id="rId9"/>
              </a:rPr>
              <a:t>https://www.tc.columbia.edu/articles/2007/january/around-tc/</a:t>
            </a:r>
            <a:r>
              <a:rPr lang="en-GB" sz="1600" i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(Accessed:02</a:t>
            </a:r>
            <a:r>
              <a:rPr lang="en-GB" sz="1600" i="1" baseline="30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nd</a:t>
            </a:r>
            <a:r>
              <a:rPr lang="en-GB" sz="1600" i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January 2020).</a:t>
            </a:r>
          </a:p>
          <a:p>
            <a:pPr>
              <a:lnSpc>
                <a:spcPts val="1800"/>
              </a:lnSpc>
              <a:spcAft>
                <a:spcPts val="600"/>
              </a:spcAft>
            </a:pP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United Education Group.(2018) </a:t>
            </a:r>
            <a:r>
              <a:rPr lang="en-GB" sz="1600" i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Making school values come alive.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Available at: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  <a:hlinkClick r:id="rId10"/>
              </a:rPr>
              <a:t>https://unitededucationgroup.com/living-and-modelling-the-school-values/attitude-tree-expanded_orig-2/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(Accessed: 02</a:t>
            </a:r>
            <a:r>
              <a:rPr lang="en-GB" sz="1600" baseline="30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nd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January 2020).</a:t>
            </a:r>
          </a:p>
          <a:p>
            <a:pPr>
              <a:lnSpc>
                <a:spcPts val="1800"/>
              </a:lnSpc>
              <a:spcAft>
                <a:spcPts val="600"/>
              </a:spcAft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 algn="l">
              <a:lnSpc>
                <a:spcPts val="1800"/>
              </a:lnSpc>
              <a:spcAft>
                <a:spcPts val="600"/>
              </a:spcAft>
              <a:buNone/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lnSpc>
                <a:spcPts val="1800"/>
              </a:lnSpc>
              <a:spcAft>
                <a:spcPts val="600"/>
              </a:spcAft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lnSpc>
                <a:spcPts val="1800"/>
              </a:lnSpc>
              <a:spcAft>
                <a:spcPts val="600"/>
              </a:spcAft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 algn="l">
              <a:lnSpc>
                <a:spcPts val="1800"/>
              </a:lnSpc>
              <a:spcAft>
                <a:spcPts val="600"/>
              </a:spcAft>
              <a:buNone/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lnSpc>
                <a:spcPts val="1800"/>
              </a:lnSpc>
              <a:spcAft>
                <a:spcPts val="600"/>
              </a:spcAft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lnSpc>
                <a:spcPts val="1800"/>
              </a:lnSpc>
              <a:spcAft>
                <a:spcPts val="600"/>
              </a:spcAft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lnSpc>
                <a:spcPts val="1800"/>
              </a:lnSpc>
              <a:spcAft>
                <a:spcPts val="600"/>
              </a:spcAft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lnSpc>
                <a:spcPts val="1800"/>
              </a:lnSpc>
              <a:spcAft>
                <a:spcPts val="600"/>
              </a:spcAft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lnSpc>
                <a:spcPts val="1800"/>
              </a:lnSpc>
              <a:spcAft>
                <a:spcPts val="600"/>
              </a:spcAft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lnSpc>
                <a:spcPts val="1800"/>
              </a:lnSpc>
              <a:spcAft>
                <a:spcPts val="600"/>
              </a:spcAft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 algn="l">
              <a:lnSpc>
                <a:spcPts val="1800"/>
              </a:lnSpc>
              <a:spcAft>
                <a:spcPts val="600"/>
              </a:spcAft>
              <a:buNone/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3212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2116D38-DA36-4FD9-BC5E-B1A92F2071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85F9CA-1B12-4509-B136-437375171411}"/>
              </a:ext>
            </a:extLst>
          </p:cNvPr>
          <p:cNvSpPr txBox="1"/>
          <p:nvPr/>
        </p:nvSpPr>
        <p:spPr>
          <a:xfrm>
            <a:off x="781235" y="1802167"/>
            <a:ext cx="10662082" cy="4607205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/>
          <a:p>
            <a:pPr>
              <a:lnSpc>
                <a:spcPts val="1800"/>
              </a:lnSpc>
              <a:spcAft>
                <a:spcPts val="600"/>
              </a:spcAft>
            </a:pP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Union Theological College.(2020) </a:t>
            </a:r>
            <a:r>
              <a:rPr lang="en-GB" sz="1600" i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Study Theology in the heart of the city.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Available at: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  <a:hlinkClick r:id="rId2"/>
              </a:rPr>
              <a:t>https://www.union.ac.uk/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(Accessed: 02</a:t>
            </a:r>
            <a:r>
              <a:rPr lang="en-GB" sz="1600" baseline="30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nd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January 2020).</a:t>
            </a:r>
          </a:p>
          <a:p>
            <a:pPr>
              <a:lnSpc>
                <a:spcPts val="1800"/>
              </a:lnSpc>
              <a:spcAft>
                <a:spcPts val="600"/>
              </a:spcAft>
            </a:pP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Veera,B.K.V(2019) </a:t>
            </a:r>
            <a:r>
              <a:rPr lang="en-GB" sz="1600" i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Person centred therapy. Available at: 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  <a:hlinkClick r:id="rId3"/>
              </a:rPr>
              <a:t>https://www.slideshare.net/veerabalajikumar/person-centered-therapy-dr-veerabalaji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(Accessed: 02</a:t>
            </a:r>
            <a:r>
              <a:rPr lang="en-GB" sz="1600" baseline="30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nd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January 2020).</a:t>
            </a:r>
          </a:p>
          <a:p>
            <a:pPr>
              <a:lnSpc>
                <a:spcPts val="1800"/>
              </a:lnSpc>
              <a:spcAft>
                <a:spcPts val="600"/>
              </a:spcAft>
            </a:pP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Vinney,C.(2019) </a:t>
            </a:r>
            <a:r>
              <a:rPr lang="en-GB" sz="1600" i="1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Carl Rogers: Founder of the humanistic approach to psychology.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Available at: 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  <a:hlinkClick r:id="rId4"/>
              </a:rPr>
              <a:t>https://www.thoughtco.com/carl-rogers-4588296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(Accessed: 03</a:t>
            </a:r>
            <a:r>
              <a:rPr lang="en-GB" sz="1600" baseline="300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rd</a:t>
            </a:r>
            <a:r>
              <a:rPr lang="en-GB" sz="1600" dirty="0">
                <a:solidFill>
                  <a:prstClr val="black">
                    <a:lumMod val="75000"/>
                    <a:lumOff val="25000"/>
                  </a:prst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January 2020).</a:t>
            </a:r>
          </a:p>
          <a:p>
            <a:pPr>
              <a:lnSpc>
                <a:spcPts val="1800"/>
              </a:lnSpc>
              <a:spcAft>
                <a:spcPts val="600"/>
              </a:spcAft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lnSpc>
                <a:spcPts val="1800"/>
              </a:lnSpc>
              <a:spcAft>
                <a:spcPts val="600"/>
              </a:spcAft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lnSpc>
                <a:spcPts val="1800"/>
              </a:lnSpc>
              <a:spcAft>
                <a:spcPts val="600"/>
              </a:spcAft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 algn="l">
              <a:lnSpc>
                <a:spcPts val="1800"/>
              </a:lnSpc>
              <a:spcAft>
                <a:spcPts val="600"/>
              </a:spcAft>
              <a:buNone/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lnSpc>
                <a:spcPts val="1800"/>
              </a:lnSpc>
              <a:spcAft>
                <a:spcPts val="600"/>
              </a:spcAft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 algn="l">
              <a:lnSpc>
                <a:spcPts val="1800"/>
              </a:lnSpc>
              <a:spcAft>
                <a:spcPts val="600"/>
              </a:spcAft>
              <a:buNone/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 algn="l">
              <a:lnSpc>
                <a:spcPts val="1800"/>
              </a:lnSpc>
              <a:spcAft>
                <a:spcPts val="600"/>
              </a:spcAft>
              <a:buNone/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 algn="l">
              <a:lnSpc>
                <a:spcPts val="1800"/>
              </a:lnSpc>
              <a:spcAft>
                <a:spcPts val="600"/>
              </a:spcAft>
              <a:buNone/>
            </a:pPr>
            <a:endParaRPr lang="en-GB" sz="1600" dirty="0">
              <a:solidFill>
                <a:prstClr val="black">
                  <a:lumMod val="75000"/>
                  <a:lumOff val="25000"/>
                </a:prst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1896540"/>
      </p:ext>
    </p:extLst>
  </p:cSld>
  <p:clrMapOvr>
    <a:masterClrMapping/>
  </p:clrMapOvr>
</p:sld>
</file>

<file path=ppt/theme/theme1.xml><?xml version="1.0" encoding="utf-8"?>
<a:theme xmlns:a="http://schemas.openxmlformats.org/drawingml/2006/main" name="Get Started with 3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Segoe UI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/>
      <a:bodyPr vert="horz" lIns="91440" tIns="45720" rIns="91440" bIns="45720" rtlCol="0">
        <a:noAutofit/>
      </a:bodyPr>
      <a:lstStyle>
        <a:defPPr marL="0" indent="0" algn="l">
          <a:lnSpc>
            <a:spcPts val="1800"/>
          </a:lnSpc>
          <a:spcAft>
            <a:spcPts val="600"/>
          </a:spcAft>
          <a:buNone/>
          <a:defRPr sz="1200" dirty="0" smtClean="0">
            <a:solidFill>
              <a:prstClr val="black">
                <a:lumMod val="75000"/>
                <a:lumOff val="25000"/>
              </a:prstClr>
            </a:solidFill>
            <a:latin typeface="Segoe UI" panose="020B0502040204020203" pitchFamily="34" charset="0"/>
            <a:cs typeface="Segoe UI" panose="020B0502040204020203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Bring Your Presentations" id="{59065FFD-95A5-4387-9888-595CD54FE3CE}" vid="{8A46A32C-1227-47D7-A4C8-360887988CE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1832</TotalTime>
  <Words>1752</Words>
  <Application>Microsoft Office PowerPoint</Application>
  <PresentationFormat>Widescreen</PresentationFormat>
  <Paragraphs>167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Noto Sans</vt:lpstr>
      <vt:lpstr>Segoe UI</vt:lpstr>
      <vt:lpstr>Segoe UI Light</vt:lpstr>
      <vt:lpstr>Get Started with 3D</vt:lpstr>
      <vt:lpstr>How Carl Rogers contributed to our understanding of the role of helping and support, within a educational setting. </vt:lpstr>
      <vt:lpstr>Carl Rogers </vt:lpstr>
      <vt:lpstr>Carl Rogers </vt:lpstr>
      <vt:lpstr>Carl Rogers - </vt:lpstr>
      <vt:lpstr>Carl Rogers- Theories</vt:lpstr>
      <vt:lpstr>Carl Rogers - Theories</vt:lpstr>
      <vt:lpstr>Carl Rogers – Core Conditions </vt:lpstr>
      <vt:lpstr>Carl Rogers – Major Theories</vt:lpstr>
      <vt:lpstr>Carl Rogers – Core Conditions </vt:lpstr>
      <vt:lpstr> Carl Rogers </vt:lpstr>
      <vt:lpstr>PowerPoint Presentation</vt:lpstr>
      <vt:lpstr>Reference List 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Carl Rogers contributed to our understanding of the role of helping and support, within a educational setting. </dc:title>
  <dc:creator>megan whitbread</dc:creator>
  <cp:lastModifiedBy>megan whitbread</cp:lastModifiedBy>
  <cp:revision>1</cp:revision>
  <dcterms:created xsi:type="dcterms:W3CDTF">2021-01-02T15:09:36Z</dcterms:created>
  <dcterms:modified xsi:type="dcterms:W3CDTF">2021-01-03T21:42:00Z</dcterms:modified>
</cp:coreProperties>
</file>