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58943C-88D0-B89C-60C8-8C2344F2B31B}" v="38" dt="2019-09-25T18:31:54.826"/>
    <p1510:client id="{D3E65743-BA10-0089-5DE2-F876478ED5F8}" v="6" dt="2019-10-02T06:54:56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Harper (1700567)" userId="S::1700567@student.uwtsd.ac.uk::04aa1e8a-ca91-4ce9-8084-9aaa0c625be1" providerId="AD" clId="Web-{6C58943C-88D0-B89C-60C8-8C2344F2B31B}"/>
    <pc:docChg chg="modSld">
      <pc:chgData name="Matthew Harper (1700567)" userId="S::1700567@student.uwtsd.ac.uk::04aa1e8a-ca91-4ce9-8084-9aaa0c625be1" providerId="AD" clId="Web-{6C58943C-88D0-B89C-60C8-8C2344F2B31B}" dt="2019-09-25T18:31:54.826" v="36" actId="20577"/>
      <pc:docMkLst>
        <pc:docMk/>
      </pc:docMkLst>
      <pc:sldChg chg="modSp">
        <pc:chgData name="Matthew Harper (1700567)" userId="S::1700567@student.uwtsd.ac.uk::04aa1e8a-ca91-4ce9-8084-9aaa0c625be1" providerId="AD" clId="Web-{6C58943C-88D0-B89C-60C8-8C2344F2B31B}" dt="2019-09-25T18:31:54.826" v="35" actId="20577"/>
        <pc:sldMkLst>
          <pc:docMk/>
          <pc:sldMk cId="1084158819" sldId="256"/>
        </pc:sldMkLst>
        <pc:spChg chg="mod">
          <ac:chgData name="Matthew Harper (1700567)" userId="S::1700567@student.uwtsd.ac.uk::04aa1e8a-ca91-4ce9-8084-9aaa0c625be1" providerId="AD" clId="Web-{6C58943C-88D0-B89C-60C8-8C2344F2B31B}" dt="2019-09-25T18:31:54.826" v="35" actId="20577"/>
          <ac:spMkLst>
            <pc:docMk/>
            <pc:sldMk cId="1084158819" sldId="256"/>
            <ac:spMk id="28" creationId="{790B48A9-DCB0-4E73-BD5B-5F3E3E50BE70}"/>
          </ac:spMkLst>
        </pc:spChg>
        <pc:picChg chg="mod">
          <ac:chgData name="Matthew Harper (1700567)" userId="S::1700567@student.uwtsd.ac.uk::04aa1e8a-ca91-4ce9-8084-9aaa0c625be1" providerId="AD" clId="Web-{6C58943C-88D0-B89C-60C8-8C2344F2B31B}" dt="2019-09-25T18:31:37.748" v="0" actId="14100"/>
          <ac:picMkLst>
            <pc:docMk/>
            <pc:sldMk cId="1084158819" sldId="256"/>
            <ac:picMk id="27" creationId="{FD98C07E-5EED-4E2B-BAD8-85196D45378F}"/>
          </ac:picMkLst>
        </pc:picChg>
      </pc:sldChg>
    </pc:docChg>
  </pc:docChgLst>
  <pc:docChgLst>
    <pc:chgData name="Matthew Harper (1700567)" userId="04aa1e8a-ca91-4ce9-8084-9aaa0c625be1" providerId="ADAL" clId="{12825F37-C481-41A3-817F-AF69CD14DF95}"/>
    <pc:docChg chg="modSld">
      <pc:chgData name="Matthew Harper (1700567)" userId="04aa1e8a-ca91-4ce9-8084-9aaa0c625be1" providerId="ADAL" clId="{12825F37-C481-41A3-817F-AF69CD14DF95}" dt="2019-09-25T18:29:25.807" v="61" actId="20577"/>
      <pc:docMkLst>
        <pc:docMk/>
      </pc:docMkLst>
      <pc:sldChg chg="modSp">
        <pc:chgData name="Matthew Harper (1700567)" userId="04aa1e8a-ca91-4ce9-8084-9aaa0c625be1" providerId="ADAL" clId="{12825F37-C481-41A3-817F-AF69CD14DF95}" dt="2019-09-25T18:29:25.807" v="61" actId="20577"/>
        <pc:sldMkLst>
          <pc:docMk/>
          <pc:sldMk cId="1084158819" sldId="256"/>
        </pc:sldMkLst>
        <pc:spChg chg="mod">
          <ac:chgData name="Matthew Harper (1700567)" userId="04aa1e8a-ca91-4ce9-8084-9aaa0c625be1" providerId="ADAL" clId="{12825F37-C481-41A3-817F-AF69CD14DF95}" dt="2019-09-25T18:29:25.807" v="61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Matthew Harper (1700567)" userId="04aa1e8a-ca91-4ce9-8084-9aaa0c625be1" providerId="ADAL" clId="{12825F37-C481-41A3-817F-AF69CD14DF95}" dt="2019-09-25T18:27:29.345" v="17" actId="20577"/>
          <ac:spMkLst>
            <pc:docMk/>
            <pc:sldMk cId="1084158819" sldId="256"/>
            <ac:spMk id="30" creationId="{9B5B33C0-C8D5-40A4-8E7B-A15741A16A2F}"/>
          </ac:spMkLst>
        </pc:spChg>
      </pc:sldChg>
    </pc:docChg>
  </pc:docChgLst>
  <pc:docChgLst>
    <pc:chgData clId="Web-{6C58943C-88D0-B89C-60C8-8C2344F2B31B}"/>
    <pc:docChg chg="modSld">
      <pc:chgData name="" userId="" providerId="" clId="Web-{6C58943C-88D0-B89C-60C8-8C2344F2B31B}" dt="2019-09-25T18:31:33.842" v="0" actId="1076"/>
      <pc:docMkLst>
        <pc:docMk/>
      </pc:docMkLst>
      <pc:sldChg chg="modSp">
        <pc:chgData name="" userId="" providerId="" clId="Web-{6C58943C-88D0-B89C-60C8-8C2344F2B31B}" dt="2019-09-25T18:31:33.842" v="0" actId="1076"/>
        <pc:sldMkLst>
          <pc:docMk/>
          <pc:sldMk cId="1084158819" sldId="256"/>
        </pc:sldMkLst>
        <pc:picChg chg="mod">
          <ac:chgData name="" userId="" providerId="" clId="Web-{6C58943C-88D0-B89C-60C8-8C2344F2B31B}" dt="2019-09-25T18:31:33.842" v="0" actId="1076"/>
          <ac:picMkLst>
            <pc:docMk/>
            <pc:sldMk cId="1084158819" sldId="256"/>
            <ac:picMk id="27" creationId="{FD98C07E-5EED-4E2B-BAD8-85196D45378F}"/>
          </ac:picMkLst>
        </pc:picChg>
      </pc:sldChg>
    </pc:docChg>
  </pc:docChgLst>
  <pc:docChgLst>
    <pc:chgData name="Matthew Harper (1700567)" userId="S::1700567@student.uwtsd.ac.uk::04aa1e8a-ca91-4ce9-8084-9aaa0c625be1" providerId="AD" clId="Web-{D3E65743-BA10-0089-5DE2-F876478ED5F8}"/>
    <pc:docChg chg="addSld delSld modSld">
      <pc:chgData name="Matthew Harper (1700567)" userId="S::1700567@student.uwtsd.ac.uk::04aa1e8a-ca91-4ce9-8084-9aaa0c625be1" providerId="AD" clId="Web-{D3E65743-BA10-0089-5DE2-F876478ED5F8}" dt="2019-10-02T06:54:56.968" v="5"/>
      <pc:docMkLst>
        <pc:docMk/>
      </pc:docMkLst>
      <pc:sldChg chg="modSp">
        <pc:chgData name="Matthew Harper (1700567)" userId="S::1700567@student.uwtsd.ac.uk::04aa1e8a-ca91-4ce9-8084-9aaa0c625be1" providerId="AD" clId="Web-{D3E65743-BA10-0089-5DE2-F876478ED5F8}" dt="2019-10-02T06:40:42.395" v="3" actId="14100"/>
        <pc:sldMkLst>
          <pc:docMk/>
          <pc:sldMk cId="1084158819" sldId="256"/>
        </pc:sldMkLst>
        <pc:spChg chg="mod">
          <ac:chgData name="Matthew Harper (1700567)" userId="S::1700567@student.uwtsd.ac.uk::04aa1e8a-ca91-4ce9-8084-9aaa0c625be1" providerId="AD" clId="Web-{D3E65743-BA10-0089-5DE2-F876478ED5F8}" dt="2019-10-02T06:40:37.973" v="2" actId="1076"/>
          <ac:spMkLst>
            <pc:docMk/>
            <pc:sldMk cId="1084158819" sldId="256"/>
            <ac:spMk id="32" creationId="{64B893A5-04B7-4831-9F75-23466AF3DA69}"/>
          </ac:spMkLst>
        </pc:spChg>
        <pc:picChg chg="mod">
          <ac:chgData name="Matthew Harper (1700567)" userId="S::1700567@student.uwtsd.ac.uk::04aa1e8a-ca91-4ce9-8084-9aaa0c625be1" providerId="AD" clId="Web-{D3E65743-BA10-0089-5DE2-F876478ED5F8}" dt="2019-10-02T06:40:42.395" v="3" actId="14100"/>
          <ac:picMkLst>
            <pc:docMk/>
            <pc:sldMk cId="1084158819" sldId="256"/>
            <ac:picMk id="31" creationId="{FCC90589-A3E8-4369-8088-A861A56A2D39}"/>
          </ac:picMkLst>
        </pc:picChg>
      </pc:sldChg>
      <pc:sldChg chg="add del replId">
        <pc:chgData name="Matthew Harper (1700567)" userId="S::1700567@student.uwtsd.ac.uk::04aa1e8a-ca91-4ce9-8084-9aaa0c625be1" providerId="AD" clId="Web-{D3E65743-BA10-0089-5DE2-F876478ED5F8}" dt="2019-10-02T06:54:56.968" v="5"/>
        <pc:sldMkLst>
          <pc:docMk/>
          <pc:sldMk cId="456132208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16037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7" y="64727"/>
            <a:ext cx="348878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err="1"/>
              <a:t>Amdana</a:t>
            </a:r>
            <a:r>
              <a:rPr lang="en-GB" sz="1400" b="1" u="sng"/>
              <a:t> </a:t>
            </a:r>
            <a:r>
              <a:rPr lang="en-GB" sz="1400" b="1" u="sng" err="1"/>
              <a:t>i</a:t>
            </a:r>
            <a:endParaRPr lang="en-GB" sz="1400" b="1" u="sng"/>
          </a:p>
          <a:p>
            <a:r>
              <a:rPr lang="en-GB" sz="1400" b="1" u="sng"/>
              <a:t>About Me</a:t>
            </a:r>
          </a:p>
          <a:p>
            <a:endParaRPr lang="en-GB" sz="1400" b="1" u="sng"/>
          </a:p>
          <a:p>
            <a:r>
              <a:rPr lang="en-GB" sz="1400"/>
              <a:t>A mature student very much hoping that he is now on track for the career he was always supposed to be doing in the first place!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0"/>
            <a:ext cx="3505504" cy="338050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31196"/>
            <a:ext cx="35763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err="1"/>
              <a:t>Profiad</a:t>
            </a:r>
            <a:r>
              <a:rPr lang="en-GB" sz="1200" b="1" u="sng"/>
              <a:t> </a:t>
            </a:r>
            <a:r>
              <a:rPr lang="en-GB" sz="1200" b="1" u="sng" err="1"/>
              <a:t>addysgu</a:t>
            </a:r>
            <a:r>
              <a:rPr lang="en-GB" sz="1200" b="1" u="sng"/>
              <a:t> </a:t>
            </a:r>
            <a:r>
              <a:rPr lang="en-GB" sz="1200" b="1" u="sng" err="1"/>
              <a:t>blaenorol</a:t>
            </a:r>
            <a:endParaRPr lang="en-GB" sz="1200" b="1" u="sng"/>
          </a:p>
          <a:p>
            <a:r>
              <a:rPr lang="en-GB" sz="1200" b="1" u="sng"/>
              <a:t>Previous teaching experiences </a:t>
            </a:r>
          </a:p>
          <a:p>
            <a:endParaRPr lang="en-GB" sz="1200"/>
          </a:p>
          <a:p>
            <a:r>
              <a:rPr lang="en-GB" sz="1200"/>
              <a:t>Prior to enrolment on PGCE Primary at UWTSD I was employed as a learning support assistant at Llanedeyrn Primary School.</a:t>
            </a:r>
          </a:p>
          <a:p>
            <a:endParaRPr lang="en-GB" sz="1200"/>
          </a:p>
          <a:p>
            <a:r>
              <a:rPr lang="en-GB" sz="1200"/>
              <a:t>I was employed in the reception class for two years and in year 1 for a year.</a:t>
            </a:r>
          </a:p>
          <a:p>
            <a:endParaRPr lang="en-GB" sz="1200"/>
          </a:p>
          <a:p>
            <a:r>
              <a:rPr lang="en-GB" sz="1200"/>
              <a:t>As I’m also PGCE (PCET) trained I was fortunate enough to cover occasional classes, from reception through to year 6, including the two special resource bases in infants and juniors.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7650" y="1683495"/>
            <a:ext cx="5607495" cy="524639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03676" y="1730115"/>
            <a:ext cx="5354277" cy="62478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b="1" u="sng" err="1"/>
              <a:t>Rhesymau</a:t>
            </a:r>
            <a:r>
              <a:rPr lang="en-GB" sz="1400" b="1" u="sng"/>
              <a:t> </a:t>
            </a:r>
            <a:r>
              <a:rPr lang="en-GB" sz="1400" b="1" u="sng" err="1"/>
              <a:t>dros</a:t>
            </a:r>
            <a:r>
              <a:rPr lang="en-GB" sz="1400" b="1" u="sng"/>
              <a:t> </a:t>
            </a:r>
            <a:r>
              <a:rPr lang="en-GB" sz="1400" b="1" u="sng" err="1"/>
              <a:t>ddewis</a:t>
            </a:r>
            <a:r>
              <a:rPr lang="en-GB" sz="1400" b="1" u="sng"/>
              <a:t> </a:t>
            </a:r>
            <a:r>
              <a:rPr lang="en-GB" sz="1400" b="1" u="sng" err="1"/>
              <a:t>addysgu</a:t>
            </a:r>
            <a:r>
              <a:rPr lang="en-GB" sz="1400" b="1" u="sng"/>
              <a:t> </a:t>
            </a:r>
            <a:r>
              <a:rPr lang="en-GB" sz="1400" b="1" u="sng" err="1"/>
              <a:t>fel</a:t>
            </a:r>
            <a:r>
              <a:rPr lang="en-GB" sz="1400" b="1" u="sng"/>
              <a:t> </a:t>
            </a:r>
            <a:r>
              <a:rPr lang="en-GB" sz="1400" b="1" u="sng" err="1"/>
              <a:t>proffesiwn</a:t>
            </a:r>
            <a:endParaRPr lang="en-GB" sz="1400" b="1" u="sng"/>
          </a:p>
          <a:p>
            <a:r>
              <a:rPr lang="en-GB" sz="1400" b="1" u="sng"/>
              <a:t>Reasons for entering the teaching profession </a:t>
            </a:r>
          </a:p>
          <a:p>
            <a:endParaRPr lang="en-GB" sz="1400" b="1" u="sng"/>
          </a:p>
          <a:p>
            <a:r>
              <a:rPr lang="en-GB" sz="1400"/>
              <a:t>I have always had a keen interest in education, whilst undertaking my undergraduate degree I took a job working with children with autism.  My sessions were loosely based on ABA and play therapy.  I would engage the children in games that aimed to narrow the learning gap between them and ‘typical’ children.</a:t>
            </a:r>
          </a:p>
          <a:p>
            <a:endParaRPr lang="en-GB" sz="1400"/>
          </a:p>
          <a:p>
            <a:r>
              <a:rPr lang="en-GB" sz="1400"/>
              <a:t>I was  also employed as a deputy manager of a children’s residential unit.  There was also an education programme attached to our unit, to better deliver more authentic learning opportunities I completed a post-grad in PGCE (PCET).</a:t>
            </a:r>
          </a:p>
          <a:p>
            <a:endParaRPr lang="en-GB" sz="1400"/>
          </a:p>
          <a:p>
            <a:r>
              <a:rPr lang="en-GB" sz="1400"/>
              <a:t>I went on to work as an education officer for a youth homeless charity, Llamau.  Here I worked with young adults to improve their literacy, numeracy and life skills.</a:t>
            </a:r>
          </a:p>
          <a:p>
            <a:endParaRPr lang="en-GB" sz="1400"/>
          </a:p>
          <a:p>
            <a:r>
              <a:rPr lang="en-GB" sz="1400"/>
              <a:t>Whilst working in post 16 and feeling a little disillusioned.  I decided that I would like to train to be a primary teacher.  I want to make an impact in the educational phase that kick starts a child’s early educational career!</a:t>
            </a:r>
          </a:p>
          <a:p>
            <a:endParaRPr lang="en-GB" sz="1400"/>
          </a:p>
          <a:p>
            <a:endParaRPr lang="en-GB" sz="1400"/>
          </a:p>
          <a:p>
            <a:endParaRPr lang="en-GB" sz="1100"/>
          </a:p>
          <a:p>
            <a:pPr marL="228600" indent="-228600">
              <a:buAutoNum type="arabicParenR"/>
            </a:pPr>
            <a:endParaRPr lang="en-GB" sz="110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42168"/>
            <a:ext cx="3716630" cy="162299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75370" y="164672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/>
              <a:t>Y math o </a:t>
            </a:r>
            <a:r>
              <a:rPr lang="en-GB" sz="1200" b="1" u="sng" err="1"/>
              <a:t>athro</a:t>
            </a:r>
            <a:r>
              <a:rPr lang="en-GB" sz="1200" b="1" u="sng"/>
              <a:t> </a:t>
            </a:r>
            <a:r>
              <a:rPr lang="en-GB" sz="1200" b="1" u="sng" err="1"/>
              <a:t>hoffaf</a:t>
            </a:r>
            <a:r>
              <a:rPr lang="en-GB" sz="1200" b="1" u="sng"/>
              <a:t> bod</a:t>
            </a:r>
          </a:p>
          <a:p>
            <a:r>
              <a:rPr lang="en-GB" sz="1200" b="1" u="sng"/>
              <a:t>The kind of teacher I aspire to be</a:t>
            </a:r>
          </a:p>
          <a:p>
            <a:endParaRPr lang="en-GB" sz="1200" b="1" u="sng"/>
          </a:p>
          <a:p>
            <a:r>
              <a:rPr lang="en-GB" sz="1200"/>
              <a:t>The type of teacher who nurtures a </a:t>
            </a:r>
            <a:r>
              <a:rPr lang="en-GB" sz="1200" err="1"/>
              <a:t>childs’</a:t>
            </a:r>
            <a:r>
              <a:rPr lang="en-GB" sz="1200"/>
              <a:t> love of learning, encourages them to achieve their best and  gives them memories that will last a lifetime. </a:t>
            </a:r>
          </a:p>
          <a:p>
            <a:endParaRPr lang="en-GB" sz="1200"/>
          </a:p>
          <a:p>
            <a:pPr marL="228600" indent="-228600">
              <a:buAutoNum type="arabicParenR"/>
            </a:pPr>
            <a:endParaRPr lang="en-GB" sz="120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4629653"/>
            <a:ext cx="2451418" cy="213884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07636" y="4928030"/>
            <a:ext cx="22292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/>
              <a:t>Meysydd / </a:t>
            </a:r>
            <a:r>
              <a:rPr lang="en-GB" sz="1200" b="1" u="sng" err="1"/>
              <a:t>pynciau</a:t>
            </a:r>
            <a:r>
              <a:rPr lang="en-GB" sz="1200" b="1" u="sng"/>
              <a:t> </a:t>
            </a:r>
            <a:r>
              <a:rPr lang="en-GB" sz="1200" b="1" u="sng" err="1"/>
              <a:t>medraf</a:t>
            </a:r>
            <a:r>
              <a:rPr lang="en-GB" sz="1200" b="1" u="sng"/>
              <a:t> eu </a:t>
            </a:r>
            <a:r>
              <a:rPr lang="en-GB" sz="1200" b="1" u="sng" err="1"/>
              <a:t>haddysgu</a:t>
            </a:r>
            <a:endParaRPr lang="en-GB" sz="1200" b="1" u="sng"/>
          </a:p>
          <a:p>
            <a:r>
              <a:rPr lang="en-GB" sz="1200" b="1" u="sng"/>
              <a:t>Areas / subjects I could teach</a:t>
            </a:r>
          </a:p>
          <a:p>
            <a:endParaRPr lang="en-GB" sz="1200" b="1" u="sng"/>
          </a:p>
          <a:p>
            <a:r>
              <a:rPr lang="en-GB" sz="1200"/>
              <a:t>As well as the core subjects, I could teach Drama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11709" y="4089425"/>
            <a:ext cx="348878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err="1"/>
              <a:t>Cefndir</a:t>
            </a:r>
            <a:r>
              <a:rPr lang="en-GB" sz="1200" b="1" u="sng"/>
              <a:t> </a:t>
            </a:r>
            <a:r>
              <a:rPr lang="en-GB" sz="1200" b="1" u="sng" err="1"/>
              <a:t>academaidd</a:t>
            </a:r>
            <a:endParaRPr lang="en-GB" sz="1200" b="1" u="sng"/>
          </a:p>
          <a:p>
            <a:r>
              <a:rPr lang="en-GB" sz="1200" b="1" u="sng"/>
              <a:t>Academic history</a:t>
            </a:r>
          </a:p>
          <a:p>
            <a:endParaRPr lang="en-GB" sz="1200" b="1" u="sng"/>
          </a:p>
          <a:p>
            <a:r>
              <a:rPr lang="en-GB" sz="1200"/>
              <a:t>NVQ L3 Child Learning and Development</a:t>
            </a:r>
          </a:p>
          <a:p>
            <a:r>
              <a:rPr lang="en-GB" sz="1200"/>
              <a:t>PGCE (PCET)</a:t>
            </a:r>
          </a:p>
          <a:p>
            <a:r>
              <a:rPr lang="en-GB" sz="1200"/>
              <a:t>BA(hons) English / Drama</a:t>
            </a:r>
          </a:p>
          <a:p>
            <a:r>
              <a:rPr lang="en-GB" sz="1200"/>
              <a:t>A –Levels</a:t>
            </a:r>
          </a:p>
          <a:p>
            <a:r>
              <a:rPr lang="en-GB" sz="1200"/>
              <a:t>GCSE’s</a:t>
            </a:r>
          </a:p>
          <a:p>
            <a:endParaRPr lang="en-GB" sz="1200" b="1" u="sng"/>
          </a:p>
          <a:p>
            <a:endParaRPr lang="en-GB" sz="1200"/>
          </a:p>
          <a:p>
            <a:r>
              <a:rPr lang="en-GB" sz="1200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0390856-AA60-436F-AC42-A5C0587224E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94FB254-05A9-4B5D-8FAC-28069E1C6B2F}">
  <ds:schemaRefs>
    <ds:schemaRef ds:uri="46b8f10f-f56e-4e87-af4a-2384ac14456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B0DF163-7B2D-4C5D-ABC3-BFB1306DB840}">
  <ds:schemaRefs>
    <ds:schemaRef ds:uri="46b8f10f-f56e-4e87-af4a-2384ac14456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revision>7</cp:revision>
  <dcterms:created xsi:type="dcterms:W3CDTF">2019-09-05T20:58:34Z</dcterms:created>
  <dcterms:modified xsi:type="dcterms:W3CDTF">2019-10-02T06:54:57Z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