
<file path=[Content_Types].xml><?xml version="1.0" encoding="utf-8"?>
<Types xmlns="http://schemas.openxmlformats.org/package/2006/content-types">
  <Default Extension="jpg" ContentType="image/jp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5.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4"/>
  </p:notesMasterIdLst>
  <p:sldIdLst>
    <p:sldId id="256" r:id="rId2"/>
    <p:sldId id="257" r:id="rId3"/>
    <p:sldId id="258" r:id="rId4"/>
    <p:sldId id="279" r:id="rId5"/>
    <p:sldId id="280" r:id="rId6"/>
    <p:sldId id="281" r:id="rId7"/>
    <p:sldId id="259" r:id="rId8"/>
    <p:sldId id="260" r:id="rId9"/>
    <p:sldId id="261" r:id="rId10"/>
    <p:sldId id="262" r:id="rId11"/>
    <p:sldId id="263" r:id="rId12"/>
    <p:sldId id="264" r:id="rId13"/>
    <p:sldId id="265" r:id="rId14"/>
    <p:sldId id="282" r:id="rId15"/>
    <p:sldId id="266" r:id="rId16"/>
    <p:sldId id="267" r:id="rId17"/>
    <p:sldId id="283" r:id="rId18"/>
    <p:sldId id="268" r:id="rId19"/>
    <p:sldId id="269" r:id="rId20"/>
    <p:sldId id="270" r:id="rId21"/>
    <p:sldId id="271" r:id="rId22"/>
    <p:sldId id="272" r:id="rId23"/>
    <p:sldId id="273" r:id="rId24"/>
    <p:sldId id="286" r:id="rId25"/>
    <p:sldId id="274" r:id="rId26"/>
    <p:sldId id="275" r:id="rId27"/>
    <p:sldId id="276" r:id="rId28"/>
    <p:sldId id="277" r:id="rId29"/>
    <p:sldId id="287" r:id="rId30"/>
    <p:sldId id="278" r:id="rId31"/>
    <p:sldId id="284" r:id="rId32"/>
    <p:sldId id="285" r:id="rId33"/>
  </p:sldIdLst>
  <p:sldSz cx="12192000" cy="6858000"/>
  <p:notesSz cx="12192000" cy="68580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D6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4" d="100"/>
          <a:sy n="104" d="100"/>
        </p:scale>
        <p:origin x="114" y="138"/>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3A2B498-AD7F-4D91-AB60-EB1A5AF568A2}" type="doc">
      <dgm:prSet loTypeId="urn:microsoft.com/office/officeart/2005/8/layout/chevron1" loCatId="process" qsTypeId="urn:microsoft.com/office/officeart/2005/8/quickstyle/simple2" qsCatId="simple" csTypeId="urn:microsoft.com/office/officeart/2005/8/colors/accent1_1" csCatId="accent1" phldr="1"/>
      <dgm:spPr/>
      <dgm:t>
        <a:bodyPr/>
        <a:lstStyle/>
        <a:p>
          <a:endParaRPr lang="en-GB"/>
        </a:p>
      </dgm:t>
    </dgm:pt>
    <dgm:pt modelId="{007D81B0-8F99-4B41-8BAA-F5663815AB17}">
      <dgm:prSet custT="1"/>
      <dgm:spPr/>
      <dgm:t>
        <a:bodyPr/>
        <a:lstStyle/>
        <a:p>
          <a:r>
            <a:rPr lang="en-GB" sz="1400" b="1" dirty="0">
              <a:latin typeface="Aptos" panose="020B0004020202020204" pitchFamily="34" charset="0"/>
            </a:rPr>
            <a:t>What is research?</a:t>
          </a:r>
          <a:r>
            <a:rPr lang="en-GB" sz="1400" dirty="0">
              <a:latin typeface="Aptos" panose="020B0004020202020204" pitchFamily="34" charset="0"/>
            </a:rPr>
            <a:t> </a:t>
          </a:r>
        </a:p>
      </dgm:t>
    </dgm:pt>
    <dgm:pt modelId="{E434B522-601E-42F9-8133-DFF33CB1D713}" type="parTrans" cxnId="{B526B5FF-FBB0-48FD-82FE-999232B716D7}">
      <dgm:prSet/>
      <dgm:spPr/>
      <dgm:t>
        <a:bodyPr/>
        <a:lstStyle/>
        <a:p>
          <a:endParaRPr lang="en-GB" sz="2400">
            <a:latin typeface="Aptos" panose="020B0004020202020204" pitchFamily="34" charset="0"/>
          </a:endParaRPr>
        </a:p>
      </dgm:t>
    </dgm:pt>
    <dgm:pt modelId="{5281F57B-6BDD-4342-987F-39B82951633F}" type="sibTrans" cxnId="{B526B5FF-FBB0-48FD-82FE-999232B716D7}">
      <dgm:prSet/>
      <dgm:spPr/>
      <dgm:t>
        <a:bodyPr/>
        <a:lstStyle/>
        <a:p>
          <a:endParaRPr lang="en-GB" sz="2400">
            <a:latin typeface="Aptos" panose="020B0004020202020204" pitchFamily="34" charset="0"/>
          </a:endParaRPr>
        </a:p>
      </dgm:t>
    </dgm:pt>
    <dgm:pt modelId="{0DDEA25A-5F9E-4D59-81CD-FFADB4AA6744}">
      <dgm:prSet custT="1"/>
      <dgm:spPr/>
      <dgm:t>
        <a:bodyPr/>
        <a:lstStyle/>
        <a:p>
          <a:r>
            <a:rPr lang="en-GB" sz="1400" b="1" dirty="0">
              <a:latin typeface="Aptos" panose="020B0004020202020204" pitchFamily="34" charset="0"/>
            </a:rPr>
            <a:t>Formulating research questions:</a:t>
          </a:r>
          <a:endParaRPr lang="en-GB" sz="1400" dirty="0">
            <a:latin typeface="Aptos" panose="020B0004020202020204" pitchFamily="34" charset="0"/>
          </a:endParaRPr>
        </a:p>
      </dgm:t>
    </dgm:pt>
    <dgm:pt modelId="{4744EDD9-8A79-412F-84E1-BFFB8091A1A7}" type="parTrans" cxnId="{90CC730B-1A5A-4244-9128-E6A3A6A54738}">
      <dgm:prSet/>
      <dgm:spPr/>
      <dgm:t>
        <a:bodyPr/>
        <a:lstStyle/>
        <a:p>
          <a:endParaRPr lang="en-GB" sz="2400">
            <a:latin typeface="Aptos" panose="020B0004020202020204" pitchFamily="34" charset="0"/>
          </a:endParaRPr>
        </a:p>
      </dgm:t>
    </dgm:pt>
    <dgm:pt modelId="{9E26E7C3-A156-47B1-BA45-0A95043CEA50}" type="sibTrans" cxnId="{90CC730B-1A5A-4244-9128-E6A3A6A54738}">
      <dgm:prSet/>
      <dgm:spPr/>
      <dgm:t>
        <a:bodyPr/>
        <a:lstStyle/>
        <a:p>
          <a:endParaRPr lang="en-GB" sz="2400">
            <a:latin typeface="Aptos" panose="020B0004020202020204" pitchFamily="34" charset="0"/>
          </a:endParaRPr>
        </a:p>
      </dgm:t>
    </dgm:pt>
    <dgm:pt modelId="{EC466856-9220-4680-963B-FAA8E1F3C00A}">
      <dgm:prSet custT="1"/>
      <dgm:spPr/>
      <dgm:t>
        <a:bodyPr/>
        <a:lstStyle/>
        <a:p>
          <a:r>
            <a:rPr lang="en-GB" sz="1400" b="1" dirty="0">
              <a:latin typeface="Aptos" panose="020B0004020202020204" pitchFamily="34" charset="0"/>
            </a:rPr>
            <a:t>The research process:</a:t>
          </a:r>
          <a:endParaRPr lang="en-GB" sz="1400" dirty="0">
            <a:latin typeface="Aptos" panose="020B0004020202020204" pitchFamily="34" charset="0"/>
          </a:endParaRPr>
        </a:p>
      </dgm:t>
    </dgm:pt>
    <dgm:pt modelId="{C0F08791-D6A4-454E-AD01-C9DDE5460C7D}" type="parTrans" cxnId="{307B10CE-7F88-4D1A-A387-0A53F5A5CEE4}">
      <dgm:prSet/>
      <dgm:spPr/>
      <dgm:t>
        <a:bodyPr/>
        <a:lstStyle/>
        <a:p>
          <a:endParaRPr lang="en-GB" sz="2400">
            <a:latin typeface="Aptos" panose="020B0004020202020204" pitchFamily="34" charset="0"/>
          </a:endParaRPr>
        </a:p>
      </dgm:t>
    </dgm:pt>
    <dgm:pt modelId="{32D5AFCB-4154-4F2F-AA32-B59B6A1ABB51}" type="sibTrans" cxnId="{307B10CE-7F88-4D1A-A387-0A53F5A5CEE4}">
      <dgm:prSet/>
      <dgm:spPr/>
      <dgm:t>
        <a:bodyPr/>
        <a:lstStyle/>
        <a:p>
          <a:endParaRPr lang="en-GB" sz="2400">
            <a:latin typeface="Aptos" panose="020B0004020202020204" pitchFamily="34" charset="0"/>
          </a:endParaRPr>
        </a:p>
      </dgm:t>
    </dgm:pt>
    <dgm:pt modelId="{A17ACC39-347E-4A32-A8B9-6CDE42FF0F0E}">
      <dgm:prSet custT="1"/>
      <dgm:spPr/>
      <dgm:t>
        <a:bodyPr/>
        <a:lstStyle/>
        <a:p>
          <a:pPr>
            <a:lnSpc>
              <a:spcPct val="150000"/>
            </a:lnSpc>
          </a:pPr>
          <a:r>
            <a:rPr lang="en-GB" sz="1100" dirty="0">
              <a:latin typeface="Aptos" panose="020B0004020202020204" pitchFamily="34" charset="0"/>
            </a:rPr>
            <a:t> Research is a </a:t>
          </a:r>
          <a:r>
            <a:rPr lang="en-GB" sz="1100" b="1" dirty="0">
              <a:latin typeface="Aptos" panose="020B0004020202020204" pitchFamily="34" charset="0"/>
            </a:rPr>
            <a:t>systematic investigation</a:t>
          </a:r>
          <a:r>
            <a:rPr lang="en-GB" sz="1100" dirty="0">
              <a:latin typeface="Aptos" panose="020B0004020202020204" pitchFamily="34" charset="0"/>
            </a:rPr>
            <a:t> aimed at establishing new knowledge, confirming existing theories, or solving specific problems.</a:t>
          </a:r>
          <a:br>
            <a:rPr lang="en-GB" sz="1100" dirty="0">
              <a:latin typeface="Aptos" panose="020B0004020202020204" pitchFamily="34" charset="0"/>
            </a:rPr>
          </a:br>
          <a:r>
            <a:rPr lang="en-GB" sz="1100" dirty="0">
              <a:latin typeface="Aptos" panose="020B0004020202020204" pitchFamily="34" charset="0"/>
            </a:rPr>
            <a:t> </a:t>
          </a:r>
        </a:p>
      </dgm:t>
    </dgm:pt>
    <dgm:pt modelId="{29CACD89-F528-422D-A2AE-DB52CED1D340}" type="parTrans" cxnId="{B3CDBD25-1625-47D3-A326-5C3AE5CE27AF}">
      <dgm:prSet/>
      <dgm:spPr/>
      <dgm:t>
        <a:bodyPr/>
        <a:lstStyle/>
        <a:p>
          <a:endParaRPr lang="en-GB" sz="2400">
            <a:latin typeface="Aptos" panose="020B0004020202020204" pitchFamily="34" charset="0"/>
          </a:endParaRPr>
        </a:p>
      </dgm:t>
    </dgm:pt>
    <dgm:pt modelId="{2704110D-93B2-4FB2-8AE2-54E5A0CCE9D9}" type="sibTrans" cxnId="{B3CDBD25-1625-47D3-A326-5C3AE5CE27AF}">
      <dgm:prSet/>
      <dgm:spPr/>
      <dgm:t>
        <a:bodyPr/>
        <a:lstStyle/>
        <a:p>
          <a:endParaRPr lang="en-GB" sz="2400">
            <a:latin typeface="Aptos" panose="020B0004020202020204" pitchFamily="34" charset="0"/>
          </a:endParaRPr>
        </a:p>
      </dgm:t>
    </dgm:pt>
    <dgm:pt modelId="{65DCD3EB-818E-4AD8-B079-A1F8C063FB8B}">
      <dgm:prSet custT="1"/>
      <dgm:spPr/>
      <dgm:t>
        <a:bodyPr/>
        <a:lstStyle/>
        <a:p>
          <a:pPr>
            <a:lnSpc>
              <a:spcPct val="150000"/>
            </a:lnSpc>
          </a:pPr>
          <a:r>
            <a:rPr lang="en-GB" sz="1100" dirty="0">
              <a:latin typeface="Aptos" panose="020B0004020202020204" pitchFamily="34" charset="0"/>
            </a:rPr>
            <a:t> A well-defined research question is essential for guiding your study. </a:t>
          </a:r>
          <a:br>
            <a:rPr lang="en-GB" sz="1100" dirty="0">
              <a:latin typeface="Aptos" panose="020B0004020202020204" pitchFamily="34" charset="0"/>
            </a:rPr>
          </a:br>
          <a:endParaRPr lang="en-GB" sz="1100" dirty="0">
            <a:latin typeface="Aptos" panose="020B0004020202020204" pitchFamily="34" charset="0"/>
          </a:endParaRPr>
        </a:p>
      </dgm:t>
    </dgm:pt>
    <dgm:pt modelId="{A3C127AF-C248-43BB-B2E5-0E8AFDA3515B}" type="parTrans" cxnId="{496399E5-6A47-4B84-817C-958F22E6BF35}">
      <dgm:prSet/>
      <dgm:spPr/>
      <dgm:t>
        <a:bodyPr/>
        <a:lstStyle/>
        <a:p>
          <a:endParaRPr lang="en-GB" sz="2400">
            <a:latin typeface="Aptos" panose="020B0004020202020204" pitchFamily="34" charset="0"/>
          </a:endParaRPr>
        </a:p>
      </dgm:t>
    </dgm:pt>
    <dgm:pt modelId="{3AF7E72D-FCA8-4970-961A-A267998AFDEB}" type="sibTrans" cxnId="{496399E5-6A47-4B84-817C-958F22E6BF35}">
      <dgm:prSet/>
      <dgm:spPr/>
      <dgm:t>
        <a:bodyPr/>
        <a:lstStyle/>
        <a:p>
          <a:endParaRPr lang="en-GB" sz="2400">
            <a:latin typeface="Aptos" panose="020B0004020202020204" pitchFamily="34" charset="0"/>
          </a:endParaRPr>
        </a:p>
      </dgm:t>
    </dgm:pt>
    <dgm:pt modelId="{E713FD73-ED1A-4A92-8403-0BD33A4C37E5}">
      <dgm:prSet custT="1"/>
      <dgm:spPr/>
      <dgm:t>
        <a:bodyPr/>
        <a:lstStyle/>
        <a:p>
          <a:pPr>
            <a:lnSpc>
              <a:spcPct val="150000"/>
            </a:lnSpc>
          </a:pPr>
          <a:r>
            <a:rPr lang="en-GB" sz="1100" b="0" dirty="0">
              <a:latin typeface="Aptos" panose="020B0004020202020204" pitchFamily="34" charset="0"/>
            </a:rPr>
            <a:t> Research follows a structured process, beginning with identifying a research topic and understanding existing knowledge. </a:t>
          </a:r>
          <a:br>
            <a:rPr lang="en-GB" sz="1100" b="0" dirty="0">
              <a:latin typeface="Aptos" panose="020B0004020202020204" pitchFamily="34" charset="0"/>
            </a:rPr>
          </a:br>
          <a:endParaRPr lang="en-GB" sz="1100" b="0" dirty="0">
            <a:latin typeface="Aptos" panose="020B0004020202020204" pitchFamily="34" charset="0"/>
          </a:endParaRPr>
        </a:p>
      </dgm:t>
    </dgm:pt>
    <dgm:pt modelId="{82B6A9C3-BD2B-4E60-A54F-60FCAC48829B}" type="parTrans" cxnId="{7EC4F673-02A4-4E79-AC0D-1ADF18938A40}">
      <dgm:prSet/>
      <dgm:spPr/>
      <dgm:t>
        <a:bodyPr/>
        <a:lstStyle/>
        <a:p>
          <a:endParaRPr lang="en-GB" sz="2400">
            <a:latin typeface="Aptos" panose="020B0004020202020204" pitchFamily="34" charset="0"/>
          </a:endParaRPr>
        </a:p>
      </dgm:t>
    </dgm:pt>
    <dgm:pt modelId="{F0ADEC80-0727-4A74-82F0-BCBF7164D114}" type="sibTrans" cxnId="{7EC4F673-02A4-4E79-AC0D-1ADF18938A40}">
      <dgm:prSet/>
      <dgm:spPr/>
      <dgm:t>
        <a:bodyPr/>
        <a:lstStyle/>
        <a:p>
          <a:endParaRPr lang="en-GB" sz="2400">
            <a:latin typeface="Aptos" panose="020B0004020202020204" pitchFamily="34" charset="0"/>
          </a:endParaRPr>
        </a:p>
      </dgm:t>
    </dgm:pt>
    <dgm:pt modelId="{2403048A-0730-4000-8FCE-ED6BC95C1185}">
      <dgm:prSet custT="1"/>
      <dgm:spPr/>
      <dgm:t>
        <a:bodyPr/>
        <a:lstStyle/>
        <a:p>
          <a:pPr>
            <a:lnSpc>
              <a:spcPct val="150000"/>
            </a:lnSpc>
          </a:pPr>
          <a:r>
            <a:rPr lang="en-GB" sz="1050" dirty="0">
              <a:latin typeface="Aptos" panose="020B0004020202020204" pitchFamily="34" charset="0"/>
            </a:rPr>
            <a:t> Research can be categorised as </a:t>
          </a:r>
          <a:r>
            <a:rPr lang="en-GB" sz="1050" b="1" dirty="0">
              <a:latin typeface="Aptos" panose="020B0004020202020204" pitchFamily="34" charset="0"/>
            </a:rPr>
            <a:t>primary</a:t>
          </a:r>
          <a:r>
            <a:rPr lang="en-GB" sz="1050" dirty="0">
              <a:latin typeface="Aptos" panose="020B0004020202020204" pitchFamily="34" charset="0"/>
            </a:rPr>
            <a:t> (original data collection) or </a:t>
          </a:r>
          <a:r>
            <a:rPr lang="en-GB" sz="1050" b="1" dirty="0">
              <a:latin typeface="Aptos" panose="020B0004020202020204" pitchFamily="34" charset="0"/>
            </a:rPr>
            <a:t>secondary</a:t>
          </a:r>
          <a:r>
            <a:rPr lang="en-GB" sz="1050" dirty="0">
              <a:latin typeface="Aptos" panose="020B0004020202020204" pitchFamily="34" charset="0"/>
            </a:rPr>
            <a:t> (using existing data from other sources).</a:t>
          </a:r>
        </a:p>
      </dgm:t>
    </dgm:pt>
    <dgm:pt modelId="{63F96162-7D8E-4E56-A6AC-F8E831A745B8}" type="parTrans" cxnId="{C7794B65-C8C5-448F-B8AC-854B92F7CECB}">
      <dgm:prSet/>
      <dgm:spPr/>
      <dgm:t>
        <a:bodyPr/>
        <a:lstStyle/>
        <a:p>
          <a:endParaRPr lang="en-GB" sz="2400">
            <a:latin typeface="Aptos" panose="020B0004020202020204" pitchFamily="34" charset="0"/>
          </a:endParaRPr>
        </a:p>
      </dgm:t>
    </dgm:pt>
    <dgm:pt modelId="{BC99CE1C-8B2D-4F0E-AF3D-DBAE8056D162}" type="sibTrans" cxnId="{C7794B65-C8C5-448F-B8AC-854B92F7CECB}">
      <dgm:prSet/>
      <dgm:spPr/>
      <dgm:t>
        <a:bodyPr/>
        <a:lstStyle/>
        <a:p>
          <a:endParaRPr lang="en-GB" sz="2400">
            <a:latin typeface="Aptos" panose="020B0004020202020204" pitchFamily="34" charset="0"/>
          </a:endParaRPr>
        </a:p>
      </dgm:t>
    </dgm:pt>
    <dgm:pt modelId="{F4343AF0-51D4-40FE-8A01-8E2FC1A4A638}">
      <dgm:prSet custT="1"/>
      <dgm:spPr/>
      <dgm:t>
        <a:bodyPr/>
        <a:lstStyle/>
        <a:p>
          <a:pPr>
            <a:lnSpc>
              <a:spcPct val="150000"/>
            </a:lnSpc>
          </a:pPr>
          <a:r>
            <a:rPr lang="en-GB" sz="1100" dirty="0">
              <a:latin typeface="Aptos" panose="020B0004020202020204" pitchFamily="34" charset="0"/>
            </a:rPr>
            <a:t> One useful approach is the </a:t>
          </a:r>
          <a:r>
            <a:rPr lang="en-GB" sz="1100" b="1" dirty="0">
              <a:latin typeface="Aptos" panose="020B0004020202020204" pitchFamily="34" charset="0"/>
            </a:rPr>
            <a:t>SMART framework</a:t>
          </a:r>
          <a:r>
            <a:rPr lang="en-GB" sz="1100" dirty="0">
              <a:latin typeface="Aptos" panose="020B0004020202020204" pitchFamily="34" charset="0"/>
            </a:rPr>
            <a:t>, ensuring that research questions are:</a:t>
          </a:r>
          <a:br>
            <a:rPr lang="en-GB" sz="1100" dirty="0">
              <a:latin typeface="Aptos" panose="020B0004020202020204" pitchFamily="34" charset="0"/>
            </a:rPr>
          </a:br>
          <a:endParaRPr lang="en-GB" sz="1100" dirty="0">
            <a:latin typeface="Aptos" panose="020B0004020202020204" pitchFamily="34" charset="0"/>
          </a:endParaRPr>
        </a:p>
      </dgm:t>
    </dgm:pt>
    <dgm:pt modelId="{270C273D-EC29-4BFA-AB3F-1121CDFCA62F}" type="parTrans" cxnId="{4C60EED1-A7BA-4079-ABB7-07B8F2C4FF27}">
      <dgm:prSet/>
      <dgm:spPr/>
      <dgm:t>
        <a:bodyPr/>
        <a:lstStyle/>
        <a:p>
          <a:endParaRPr lang="en-GB" sz="2400">
            <a:latin typeface="Aptos" panose="020B0004020202020204" pitchFamily="34" charset="0"/>
          </a:endParaRPr>
        </a:p>
      </dgm:t>
    </dgm:pt>
    <dgm:pt modelId="{4861C388-5E67-4F2E-930F-4652A81E451A}" type="sibTrans" cxnId="{4C60EED1-A7BA-4079-ABB7-07B8F2C4FF27}">
      <dgm:prSet/>
      <dgm:spPr/>
      <dgm:t>
        <a:bodyPr/>
        <a:lstStyle/>
        <a:p>
          <a:endParaRPr lang="en-GB" sz="2400">
            <a:latin typeface="Aptos" panose="020B0004020202020204" pitchFamily="34" charset="0"/>
          </a:endParaRPr>
        </a:p>
      </dgm:t>
    </dgm:pt>
    <dgm:pt modelId="{7F4C891D-E49F-4F71-8D8E-C14A3820F98C}">
      <dgm:prSet custT="1"/>
      <dgm:spPr/>
      <dgm:t>
        <a:bodyPr/>
        <a:lstStyle/>
        <a:p>
          <a:pPr>
            <a:lnSpc>
              <a:spcPct val="150000"/>
            </a:lnSpc>
          </a:pPr>
          <a:r>
            <a:rPr lang="en-GB" sz="1100" b="1" dirty="0">
              <a:latin typeface="Aptos" panose="020B0004020202020204" pitchFamily="34" charset="0"/>
            </a:rPr>
            <a:t> Specific, Measurable, Achievable, Relevant, and Time-bound</a:t>
          </a:r>
          <a:r>
            <a:rPr lang="en-GB" sz="1100" dirty="0">
              <a:latin typeface="Aptos" panose="020B0004020202020204" pitchFamily="34" charset="0"/>
            </a:rPr>
            <a:t>. </a:t>
          </a:r>
        </a:p>
      </dgm:t>
    </dgm:pt>
    <dgm:pt modelId="{3531C466-18EB-43CA-BF84-C24BC6FEB1F7}" type="parTrans" cxnId="{D675AACC-CD50-4269-89C4-64F601113798}">
      <dgm:prSet/>
      <dgm:spPr/>
      <dgm:t>
        <a:bodyPr/>
        <a:lstStyle/>
        <a:p>
          <a:endParaRPr lang="en-GB" sz="2400">
            <a:latin typeface="Aptos" panose="020B0004020202020204" pitchFamily="34" charset="0"/>
          </a:endParaRPr>
        </a:p>
      </dgm:t>
    </dgm:pt>
    <dgm:pt modelId="{DAAF5E0F-8520-49E8-8502-68D306BCABB3}" type="sibTrans" cxnId="{D675AACC-CD50-4269-89C4-64F601113798}">
      <dgm:prSet/>
      <dgm:spPr/>
      <dgm:t>
        <a:bodyPr/>
        <a:lstStyle/>
        <a:p>
          <a:endParaRPr lang="en-GB" sz="2400">
            <a:latin typeface="Aptos" panose="020B0004020202020204" pitchFamily="34" charset="0"/>
          </a:endParaRPr>
        </a:p>
      </dgm:t>
    </dgm:pt>
    <dgm:pt modelId="{19C7389F-C830-4265-A54D-9B5B5363A14B}">
      <dgm:prSet custT="1"/>
      <dgm:spPr/>
      <dgm:t>
        <a:bodyPr/>
        <a:lstStyle/>
        <a:p>
          <a:pPr>
            <a:lnSpc>
              <a:spcPct val="150000"/>
            </a:lnSpc>
          </a:pPr>
          <a:r>
            <a:rPr lang="en-GB" sz="1100" b="0" dirty="0">
              <a:latin typeface="Aptos" panose="020B0004020202020204" pitchFamily="34" charset="0"/>
            </a:rPr>
            <a:t> This is followed by developing a research methodology, which outlines how data will be collected and analysed. </a:t>
          </a:r>
          <a:br>
            <a:rPr lang="en-GB" sz="1100" b="0" dirty="0">
              <a:latin typeface="Aptos" panose="020B0004020202020204" pitchFamily="34" charset="0"/>
            </a:rPr>
          </a:br>
          <a:endParaRPr lang="en-GB" sz="1100" b="0" dirty="0">
            <a:latin typeface="Aptos" panose="020B0004020202020204" pitchFamily="34" charset="0"/>
          </a:endParaRPr>
        </a:p>
      </dgm:t>
    </dgm:pt>
    <dgm:pt modelId="{D27B644F-EC31-485D-A31F-2AE2E098A87A}" type="parTrans" cxnId="{2BF48934-2F78-4629-978A-78C3F4A05754}">
      <dgm:prSet/>
      <dgm:spPr/>
      <dgm:t>
        <a:bodyPr/>
        <a:lstStyle/>
        <a:p>
          <a:endParaRPr lang="en-GB" sz="2400">
            <a:latin typeface="Aptos" panose="020B0004020202020204" pitchFamily="34" charset="0"/>
          </a:endParaRPr>
        </a:p>
      </dgm:t>
    </dgm:pt>
    <dgm:pt modelId="{FB0FFB00-07CB-4FBC-B0B6-5C16F260ED22}" type="sibTrans" cxnId="{2BF48934-2F78-4629-978A-78C3F4A05754}">
      <dgm:prSet/>
      <dgm:spPr/>
      <dgm:t>
        <a:bodyPr/>
        <a:lstStyle/>
        <a:p>
          <a:endParaRPr lang="en-GB" sz="2400">
            <a:latin typeface="Aptos" panose="020B0004020202020204" pitchFamily="34" charset="0"/>
          </a:endParaRPr>
        </a:p>
      </dgm:t>
    </dgm:pt>
    <dgm:pt modelId="{A2FBDCAE-0B21-4B97-991B-324E54DEC83E}">
      <dgm:prSet custT="1"/>
      <dgm:spPr/>
      <dgm:t>
        <a:bodyPr/>
        <a:lstStyle/>
        <a:p>
          <a:r>
            <a:rPr lang="en-GB" sz="1400" b="1" dirty="0">
              <a:latin typeface="Aptos" panose="020B0004020202020204" pitchFamily="34" charset="0"/>
            </a:rPr>
            <a:t>Types of research:</a:t>
          </a:r>
          <a:endParaRPr lang="en-GB" sz="1400" dirty="0">
            <a:latin typeface="Aptos" panose="020B0004020202020204" pitchFamily="34" charset="0"/>
          </a:endParaRPr>
        </a:p>
      </dgm:t>
    </dgm:pt>
    <dgm:pt modelId="{79ABABF1-798A-497D-AF44-F7FC18ECEE4C}" type="parTrans" cxnId="{036C4743-F197-4DCB-B863-B139E99AC43B}">
      <dgm:prSet/>
      <dgm:spPr/>
      <dgm:t>
        <a:bodyPr/>
        <a:lstStyle/>
        <a:p>
          <a:endParaRPr lang="en-GB" sz="2400">
            <a:latin typeface="Aptos" panose="020B0004020202020204" pitchFamily="34" charset="0"/>
          </a:endParaRPr>
        </a:p>
      </dgm:t>
    </dgm:pt>
    <dgm:pt modelId="{348EE34F-EB81-4B79-968E-792934A4D1A8}" type="sibTrans" cxnId="{036C4743-F197-4DCB-B863-B139E99AC43B}">
      <dgm:prSet/>
      <dgm:spPr/>
      <dgm:t>
        <a:bodyPr/>
        <a:lstStyle/>
        <a:p>
          <a:endParaRPr lang="en-GB" sz="2400">
            <a:latin typeface="Aptos" panose="020B0004020202020204" pitchFamily="34" charset="0"/>
          </a:endParaRPr>
        </a:p>
      </dgm:t>
    </dgm:pt>
    <dgm:pt modelId="{739C27F4-4625-4BC3-B1BE-C61E580ACFF1}">
      <dgm:prSet custT="1"/>
      <dgm:spPr/>
      <dgm:t>
        <a:bodyPr/>
        <a:lstStyle/>
        <a:p>
          <a:pPr>
            <a:lnSpc>
              <a:spcPct val="150000"/>
            </a:lnSpc>
          </a:pPr>
          <a:r>
            <a:rPr lang="en-GB" sz="1100" dirty="0">
              <a:latin typeface="Aptos" panose="020B0004020202020204" pitchFamily="34" charset="0"/>
            </a:rPr>
            <a:t> </a:t>
          </a:r>
          <a:r>
            <a:rPr lang="en-GB" sz="1050" b="1" dirty="0">
              <a:latin typeface="Aptos" panose="020B0004020202020204" pitchFamily="34" charset="0"/>
            </a:rPr>
            <a:t> Qualitative research</a:t>
          </a:r>
          <a:r>
            <a:rPr lang="en-GB" sz="1050" dirty="0">
              <a:latin typeface="Aptos" panose="020B0004020202020204" pitchFamily="34" charset="0"/>
            </a:rPr>
            <a:t> focuses on understanding experiences, behaviours, and meanings.</a:t>
          </a:r>
          <a:endParaRPr lang="en-GB" sz="1100" dirty="0">
            <a:latin typeface="Aptos" panose="020B0004020202020204" pitchFamily="34" charset="0"/>
          </a:endParaRPr>
        </a:p>
      </dgm:t>
    </dgm:pt>
    <dgm:pt modelId="{835C4FEF-CA9A-44E4-A6D3-C3632BDE25B5}" type="parTrans" cxnId="{35BC1ACE-2AB2-4CFF-A618-8EC90BA3D122}">
      <dgm:prSet/>
      <dgm:spPr/>
      <dgm:t>
        <a:bodyPr/>
        <a:lstStyle/>
        <a:p>
          <a:endParaRPr lang="en-GB" sz="2400">
            <a:latin typeface="Aptos" panose="020B0004020202020204" pitchFamily="34" charset="0"/>
          </a:endParaRPr>
        </a:p>
      </dgm:t>
    </dgm:pt>
    <dgm:pt modelId="{20182D61-9BE0-44F4-AF2F-C89D12E1B9D3}" type="sibTrans" cxnId="{35BC1ACE-2AB2-4CFF-A618-8EC90BA3D122}">
      <dgm:prSet/>
      <dgm:spPr/>
      <dgm:t>
        <a:bodyPr/>
        <a:lstStyle/>
        <a:p>
          <a:endParaRPr lang="en-GB" sz="2400">
            <a:latin typeface="Aptos" panose="020B0004020202020204" pitchFamily="34" charset="0"/>
          </a:endParaRPr>
        </a:p>
      </dgm:t>
    </dgm:pt>
    <dgm:pt modelId="{B6237A2E-D7C4-431C-B0BC-4DBC611BABCB}">
      <dgm:prSet custT="1"/>
      <dgm:spPr/>
      <dgm:t>
        <a:bodyPr/>
        <a:lstStyle/>
        <a:p>
          <a:pPr>
            <a:lnSpc>
              <a:spcPct val="150000"/>
            </a:lnSpc>
          </a:pPr>
          <a:r>
            <a:rPr lang="en-GB" sz="1100" dirty="0">
              <a:latin typeface="Aptos" panose="020B0004020202020204" pitchFamily="34" charset="0"/>
            </a:rPr>
            <a:t> It involves careful planning, data collection, and analysis to reach valid conclusions.</a:t>
          </a:r>
        </a:p>
      </dgm:t>
    </dgm:pt>
    <dgm:pt modelId="{D020B029-A099-4F74-9900-0E438474B039}" type="parTrans" cxnId="{CE67CAC0-36A6-4F64-9C99-C542001C6049}">
      <dgm:prSet/>
      <dgm:spPr/>
      <dgm:t>
        <a:bodyPr/>
        <a:lstStyle/>
        <a:p>
          <a:endParaRPr lang="en-GB">
            <a:latin typeface="Aptos" panose="020B0004020202020204" pitchFamily="34" charset="0"/>
          </a:endParaRPr>
        </a:p>
      </dgm:t>
    </dgm:pt>
    <dgm:pt modelId="{15FA0122-68C2-4854-B810-EB869C559DEE}" type="sibTrans" cxnId="{CE67CAC0-36A6-4F64-9C99-C542001C6049}">
      <dgm:prSet/>
      <dgm:spPr/>
      <dgm:t>
        <a:bodyPr/>
        <a:lstStyle/>
        <a:p>
          <a:endParaRPr lang="en-GB">
            <a:latin typeface="Aptos" panose="020B0004020202020204" pitchFamily="34" charset="0"/>
          </a:endParaRPr>
        </a:p>
      </dgm:t>
    </dgm:pt>
    <dgm:pt modelId="{7FE1C4EE-E96C-4634-AB79-61D933A3BEC2}">
      <dgm:prSet custT="1"/>
      <dgm:spPr/>
      <dgm:t>
        <a:bodyPr/>
        <a:lstStyle/>
        <a:p>
          <a:pPr>
            <a:lnSpc>
              <a:spcPct val="150000"/>
            </a:lnSpc>
          </a:pPr>
          <a:r>
            <a:rPr lang="en-GB" sz="1050" b="1" dirty="0">
              <a:latin typeface="Aptos" panose="020B0004020202020204" pitchFamily="34" charset="0"/>
            </a:rPr>
            <a:t>Quantitative research</a:t>
          </a:r>
          <a:r>
            <a:rPr lang="en-GB" sz="1050" dirty="0">
              <a:latin typeface="Aptos" panose="020B0004020202020204" pitchFamily="34" charset="0"/>
            </a:rPr>
            <a:t> relies on numerical data and statistical analysis. </a:t>
          </a:r>
          <a:br>
            <a:rPr lang="en-GB" sz="1050" dirty="0">
              <a:latin typeface="Aptos" panose="020B0004020202020204" pitchFamily="34" charset="0"/>
            </a:rPr>
          </a:br>
          <a:endParaRPr lang="en-GB" sz="1100" dirty="0">
            <a:latin typeface="Aptos" panose="020B0004020202020204" pitchFamily="34" charset="0"/>
          </a:endParaRPr>
        </a:p>
      </dgm:t>
    </dgm:pt>
    <dgm:pt modelId="{DCC1034A-7AC2-48A1-9939-833F7276EF29}" type="parTrans" cxnId="{4BB30EE8-A1BB-420F-8798-48B87557C8D1}">
      <dgm:prSet/>
      <dgm:spPr/>
      <dgm:t>
        <a:bodyPr/>
        <a:lstStyle/>
        <a:p>
          <a:endParaRPr lang="en-GB"/>
        </a:p>
      </dgm:t>
    </dgm:pt>
    <dgm:pt modelId="{FADB5D13-4878-4BD5-A109-8424659AD25C}" type="sibTrans" cxnId="{4BB30EE8-A1BB-420F-8798-48B87557C8D1}">
      <dgm:prSet/>
      <dgm:spPr/>
      <dgm:t>
        <a:bodyPr/>
        <a:lstStyle/>
        <a:p>
          <a:endParaRPr lang="en-GB"/>
        </a:p>
      </dgm:t>
    </dgm:pt>
    <dgm:pt modelId="{B403CD04-A397-41DD-B5E4-923572AC012B}" type="pres">
      <dgm:prSet presAssocID="{B3A2B498-AD7F-4D91-AB60-EB1A5AF568A2}" presName="Name0" presStyleCnt="0">
        <dgm:presLayoutVars>
          <dgm:dir/>
          <dgm:animLvl val="lvl"/>
          <dgm:resizeHandles val="exact"/>
        </dgm:presLayoutVars>
      </dgm:prSet>
      <dgm:spPr/>
    </dgm:pt>
    <dgm:pt modelId="{2847B0E2-845D-42C9-ACF5-217C93F38328}" type="pres">
      <dgm:prSet presAssocID="{007D81B0-8F99-4B41-8BAA-F5663815AB17}" presName="composite" presStyleCnt="0"/>
      <dgm:spPr/>
    </dgm:pt>
    <dgm:pt modelId="{6AC60591-E584-42B1-A4F2-66E6F28631BF}" type="pres">
      <dgm:prSet presAssocID="{007D81B0-8F99-4B41-8BAA-F5663815AB17}" presName="parTx" presStyleLbl="node1" presStyleIdx="0" presStyleCnt="4" custScaleX="100000" custScaleY="100000">
        <dgm:presLayoutVars>
          <dgm:chMax val="0"/>
          <dgm:chPref val="0"/>
          <dgm:bulletEnabled val="1"/>
        </dgm:presLayoutVars>
      </dgm:prSet>
      <dgm:spPr/>
    </dgm:pt>
    <dgm:pt modelId="{FCF04284-640A-48F1-9D76-D27ED1C97E1F}" type="pres">
      <dgm:prSet presAssocID="{007D81B0-8F99-4B41-8BAA-F5663815AB17}" presName="desTx" presStyleLbl="revTx" presStyleIdx="0" presStyleCnt="4" custLinFactNeighborX="8956">
        <dgm:presLayoutVars>
          <dgm:bulletEnabled val="1"/>
        </dgm:presLayoutVars>
      </dgm:prSet>
      <dgm:spPr/>
    </dgm:pt>
    <dgm:pt modelId="{7AB4DA66-1330-4A94-8298-EF237F059E83}" type="pres">
      <dgm:prSet presAssocID="{5281F57B-6BDD-4342-987F-39B82951633F}" presName="space" presStyleCnt="0"/>
      <dgm:spPr/>
    </dgm:pt>
    <dgm:pt modelId="{C1AE362F-C2A9-4298-9289-1360D2662E67}" type="pres">
      <dgm:prSet presAssocID="{A2FBDCAE-0B21-4B97-991B-324E54DEC83E}" presName="composite" presStyleCnt="0"/>
      <dgm:spPr/>
    </dgm:pt>
    <dgm:pt modelId="{E7B22D2D-C5B7-4AA1-B005-D3C01AFFE367}" type="pres">
      <dgm:prSet presAssocID="{A2FBDCAE-0B21-4B97-991B-324E54DEC83E}" presName="parTx" presStyleLbl="node1" presStyleIdx="1" presStyleCnt="4" custScaleX="100000" custScaleY="100000">
        <dgm:presLayoutVars>
          <dgm:chMax val="0"/>
          <dgm:chPref val="0"/>
          <dgm:bulletEnabled val="1"/>
        </dgm:presLayoutVars>
      </dgm:prSet>
      <dgm:spPr/>
    </dgm:pt>
    <dgm:pt modelId="{192588C6-6622-4476-AA72-572871C1E78C}" type="pres">
      <dgm:prSet presAssocID="{A2FBDCAE-0B21-4B97-991B-324E54DEC83E}" presName="desTx" presStyleLbl="revTx" presStyleIdx="1" presStyleCnt="4" custLinFactNeighborX="8115">
        <dgm:presLayoutVars>
          <dgm:bulletEnabled val="1"/>
        </dgm:presLayoutVars>
      </dgm:prSet>
      <dgm:spPr/>
    </dgm:pt>
    <dgm:pt modelId="{6467CA91-AD36-492B-AE3C-481557E3D9AE}" type="pres">
      <dgm:prSet presAssocID="{348EE34F-EB81-4B79-968E-792934A4D1A8}" presName="space" presStyleCnt="0"/>
      <dgm:spPr/>
    </dgm:pt>
    <dgm:pt modelId="{E98FECCF-4097-41B3-A214-9335AF9FB0B8}" type="pres">
      <dgm:prSet presAssocID="{0DDEA25A-5F9E-4D59-81CD-FFADB4AA6744}" presName="composite" presStyleCnt="0"/>
      <dgm:spPr/>
    </dgm:pt>
    <dgm:pt modelId="{E99B6B61-3A56-4433-92F6-9583A878AB1B}" type="pres">
      <dgm:prSet presAssocID="{0DDEA25A-5F9E-4D59-81CD-FFADB4AA6744}" presName="parTx" presStyleLbl="node1" presStyleIdx="2" presStyleCnt="4" custScaleX="100000" custScaleY="100000">
        <dgm:presLayoutVars>
          <dgm:chMax val="0"/>
          <dgm:chPref val="0"/>
          <dgm:bulletEnabled val="1"/>
        </dgm:presLayoutVars>
      </dgm:prSet>
      <dgm:spPr/>
    </dgm:pt>
    <dgm:pt modelId="{7CE19DAA-600C-43DE-9EEC-275A848A7868}" type="pres">
      <dgm:prSet presAssocID="{0DDEA25A-5F9E-4D59-81CD-FFADB4AA6744}" presName="desTx" presStyleLbl="revTx" presStyleIdx="2" presStyleCnt="4" custLinFactNeighborX="10391">
        <dgm:presLayoutVars>
          <dgm:bulletEnabled val="1"/>
        </dgm:presLayoutVars>
      </dgm:prSet>
      <dgm:spPr/>
    </dgm:pt>
    <dgm:pt modelId="{31A54513-7ED7-4BD5-8301-AE1C05FDD01D}" type="pres">
      <dgm:prSet presAssocID="{9E26E7C3-A156-47B1-BA45-0A95043CEA50}" presName="space" presStyleCnt="0"/>
      <dgm:spPr/>
    </dgm:pt>
    <dgm:pt modelId="{5D5B5A35-E399-416A-BE36-6AA127BC1341}" type="pres">
      <dgm:prSet presAssocID="{EC466856-9220-4680-963B-FAA8E1F3C00A}" presName="composite" presStyleCnt="0"/>
      <dgm:spPr/>
    </dgm:pt>
    <dgm:pt modelId="{4F0E226F-9BEE-4905-8791-5BD5B71A851A}" type="pres">
      <dgm:prSet presAssocID="{EC466856-9220-4680-963B-FAA8E1F3C00A}" presName="parTx" presStyleLbl="node1" presStyleIdx="3" presStyleCnt="4" custScaleX="100000" custScaleY="100000">
        <dgm:presLayoutVars>
          <dgm:chMax val="0"/>
          <dgm:chPref val="0"/>
          <dgm:bulletEnabled val="1"/>
        </dgm:presLayoutVars>
      </dgm:prSet>
      <dgm:spPr/>
    </dgm:pt>
    <dgm:pt modelId="{90C6B572-6CBF-474C-AE23-85EE0986ACE3}" type="pres">
      <dgm:prSet presAssocID="{EC466856-9220-4680-963B-FAA8E1F3C00A}" presName="desTx" presStyleLbl="revTx" presStyleIdx="3" presStyleCnt="4" custLinFactNeighborX="15783">
        <dgm:presLayoutVars>
          <dgm:bulletEnabled val="1"/>
        </dgm:presLayoutVars>
      </dgm:prSet>
      <dgm:spPr/>
    </dgm:pt>
  </dgm:ptLst>
  <dgm:cxnLst>
    <dgm:cxn modelId="{90CC730B-1A5A-4244-9128-E6A3A6A54738}" srcId="{B3A2B498-AD7F-4D91-AB60-EB1A5AF568A2}" destId="{0DDEA25A-5F9E-4D59-81CD-FFADB4AA6744}" srcOrd="2" destOrd="0" parTransId="{4744EDD9-8A79-412F-84E1-BFFB8091A1A7}" sibTransId="{9E26E7C3-A156-47B1-BA45-0A95043CEA50}"/>
    <dgm:cxn modelId="{E572E21C-BA86-4401-85D9-F5F7387EBF7D}" type="presOf" srcId="{E713FD73-ED1A-4A92-8403-0BD33A4C37E5}" destId="{90C6B572-6CBF-474C-AE23-85EE0986ACE3}" srcOrd="0" destOrd="0" presId="urn:microsoft.com/office/officeart/2005/8/layout/chevron1"/>
    <dgm:cxn modelId="{167E3121-6DBD-4BB9-82E3-2AB23DFFF103}" type="presOf" srcId="{F4343AF0-51D4-40FE-8A01-8E2FC1A4A638}" destId="{7CE19DAA-600C-43DE-9EEC-275A848A7868}" srcOrd="0" destOrd="1" presId="urn:microsoft.com/office/officeart/2005/8/layout/chevron1"/>
    <dgm:cxn modelId="{B3CDBD25-1625-47D3-A326-5C3AE5CE27AF}" srcId="{007D81B0-8F99-4B41-8BAA-F5663815AB17}" destId="{A17ACC39-347E-4A32-A8B9-6CDE42FF0F0E}" srcOrd="0" destOrd="0" parTransId="{29CACD89-F528-422D-A2AE-DB52CED1D340}" sibTransId="{2704110D-93B2-4FB2-8AE2-54E5A0CCE9D9}"/>
    <dgm:cxn modelId="{2BF48934-2F78-4629-978A-78C3F4A05754}" srcId="{EC466856-9220-4680-963B-FAA8E1F3C00A}" destId="{19C7389F-C830-4265-A54D-9B5B5363A14B}" srcOrd="1" destOrd="0" parTransId="{D27B644F-EC31-485D-A31F-2AE2E098A87A}" sibTransId="{FB0FFB00-07CB-4FBC-B0B6-5C16F260ED22}"/>
    <dgm:cxn modelId="{0768A437-910D-4509-B612-B8B97D05575F}" type="presOf" srcId="{7F4C891D-E49F-4F71-8D8E-C14A3820F98C}" destId="{7CE19DAA-600C-43DE-9EEC-275A848A7868}" srcOrd="0" destOrd="2" presId="urn:microsoft.com/office/officeart/2005/8/layout/chevron1"/>
    <dgm:cxn modelId="{A399495E-E493-45BB-B105-05C19235834A}" type="presOf" srcId="{19C7389F-C830-4265-A54D-9B5B5363A14B}" destId="{90C6B572-6CBF-474C-AE23-85EE0986ACE3}" srcOrd="0" destOrd="1" presId="urn:microsoft.com/office/officeart/2005/8/layout/chevron1"/>
    <dgm:cxn modelId="{036C4743-F197-4DCB-B863-B139E99AC43B}" srcId="{B3A2B498-AD7F-4D91-AB60-EB1A5AF568A2}" destId="{A2FBDCAE-0B21-4B97-991B-324E54DEC83E}" srcOrd="1" destOrd="0" parTransId="{79ABABF1-798A-497D-AF44-F7FC18ECEE4C}" sibTransId="{348EE34F-EB81-4B79-968E-792934A4D1A8}"/>
    <dgm:cxn modelId="{C7794B65-C8C5-448F-B8AC-854B92F7CECB}" srcId="{A2FBDCAE-0B21-4B97-991B-324E54DEC83E}" destId="{2403048A-0730-4000-8FCE-ED6BC95C1185}" srcOrd="2" destOrd="0" parTransId="{63F96162-7D8E-4E56-A6AC-F8E831A745B8}" sibTransId="{BC99CE1C-8B2D-4F0E-AF3D-DBAE8056D162}"/>
    <dgm:cxn modelId="{F7FF356F-7A3B-4621-94DE-E279344B881B}" type="presOf" srcId="{739C27F4-4625-4BC3-B1BE-C61E580ACFF1}" destId="{192588C6-6622-4476-AA72-572871C1E78C}" srcOrd="0" destOrd="0" presId="urn:microsoft.com/office/officeart/2005/8/layout/chevron1"/>
    <dgm:cxn modelId="{7EC4F673-02A4-4E79-AC0D-1ADF18938A40}" srcId="{EC466856-9220-4680-963B-FAA8E1F3C00A}" destId="{E713FD73-ED1A-4A92-8403-0BD33A4C37E5}" srcOrd="0" destOrd="0" parTransId="{82B6A9C3-BD2B-4E60-A54F-60FCAC48829B}" sibTransId="{F0ADEC80-0727-4A74-82F0-BCBF7164D114}"/>
    <dgm:cxn modelId="{225A0359-8E61-4064-A735-A3B578CB834A}" type="presOf" srcId="{65DCD3EB-818E-4AD8-B079-A1F8C063FB8B}" destId="{7CE19DAA-600C-43DE-9EEC-275A848A7868}" srcOrd="0" destOrd="0" presId="urn:microsoft.com/office/officeart/2005/8/layout/chevron1"/>
    <dgm:cxn modelId="{F7AA0392-F292-4646-A4AF-3F3D72CF923F}" type="presOf" srcId="{B3A2B498-AD7F-4D91-AB60-EB1A5AF568A2}" destId="{B403CD04-A397-41DD-B5E4-923572AC012B}" srcOrd="0" destOrd="0" presId="urn:microsoft.com/office/officeart/2005/8/layout/chevron1"/>
    <dgm:cxn modelId="{288D9293-81DA-40EF-9D32-F4A4001E8EC0}" type="presOf" srcId="{A17ACC39-347E-4A32-A8B9-6CDE42FF0F0E}" destId="{FCF04284-640A-48F1-9D76-D27ED1C97E1F}" srcOrd="0" destOrd="0" presId="urn:microsoft.com/office/officeart/2005/8/layout/chevron1"/>
    <dgm:cxn modelId="{B83277B5-C25C-439B-8F35-788E16EE8A1C}" type="presOf" srcId="{2403048A-0730-4000-8FCE-ED6BC95C1185}" destId="{192588C6-6622-4476-AA72-572871C1E78C}" srcOrd="0" destOrd="2" presId="urn:microsoft.com/office/officeart/2005/8/layout/chevron1"/>
    <dgm:cxn modelId="{1F7513B7-87C3-49DB-A820-A6CCD975899B}" type="presOf" srcId="{EC466856-9220-4680-963B-FAA8E1F3C00A}" destId="{4F0E226F-9BEE-4905-8791-5BD5B71A851A}" srcOrd="0" destOrd="0" presId="urn:microsoft.com/office/officeart/2005/8/layout/chevron1"/>
    <dgm:cxn modelId="{3638ECBC-3F57-428C-807A-C30BE9A75AEB}" type="presOf" srcId="{A2FBDCAE-0B21-4B97-991B-324E54DEC83E}" destId="{E7B22D2D-C5B7-4AA1-B005-D3C01AFFE367}" srcOrd="0" destOrd="0" presId="urn:microsoft.com/office/officeart/2005/8/layout/chevron1"/>
    <dgm:cxn modelId="{CE67CAC0-36A6-4F64-9C99-C542001C6049}" srcId="{007D81B0-8F99-4B41-8BAA-F5663815AB17}" destId="{B6237A2E-D7C4-431C-B0BC-4DBC611BABCB}" srcOrd="1" destOrd="0" parTransId="{D020B029-A099-4F74-9900-0E438474B039}" sibTransId="{15FA0122-68C2-4854-B810-EB869C559DEE}"/>
    <dgm:cxn modelId="{2F1386C3-F497-48A9-830A-65EB7C0EA841}" type="presOf" srcId="{7FE1C4EE-E96C-4634-AB79-61D933A3BEC2}" destId="{192588C6-6622-4476-AA72-572871C1E78C}" srcOrd="0" destOrd="1" presId="urn:microsoft.com/office/officeart/2005/8/layout/chevron1"/>
    <dgm:cxn modelId="{79801EC8-FC76-4BCB-B2B3-6AC2A414C2F9}" type="presOf" srcId="{0DDEA25A-5F9E-4D59-81CD-FFADB4AA6744}" destId="{E99B6B61-3A56-4433-92F6-9583A878AB1B}" srcOrd="0" destOrd="0" presId="urn:microsoft.com/office/officeart/2005/8/layout/chevron1"/>
    <dgm:cxn modelId="{D675AACC-CD50-4269-89C4-64F601113798}" srcId="{0DDEA25A-5F9E-4D59-81CD-FFADB4AA6744}" destId="{7F4C891D-E49F-4F71-8D8E-C14A3820F98C}" srcOrd="2" destOrd="0" parTransId="{3531C466-18EB-43CA-BF84-C24BC6FEB1F7}" sibTransId="{DAAF5E0F-8520-49E8-8502-68D306BCABB3}"/>
    <dgm:cxn modelId="{307B10CE-7F88-4D1A-A387-0A53F5A5CEE4}" srcId="{B3A2B498-AD7F-4D91-AB60-EB1A5AF568A2}" destId="{EC466856-9220-4680-963B-FAA8E1F3C00A}" srcOrd="3" destOrd="0" parTransId="{C0F08791-D6A4-454E-AD01-C9DDE5460C7D}" sibTransId="{32D5AFCB-4154-4F2F-AA32-B59B6A1ABB51}"/>
    <dgm:cxn modelId="{35BC1ACE-2AB2-4CFF-A618-8EC90BA3D122}" srcId="{A2FBDCAE-0B21-4B97-991B-324E54DEC83E}" destId="{739C27F4-4625-4BC3-B1BE-C61E580ACFF1}" srcOrd="0" destOrd="0" parTransId="{835C4FEF-CA9A-44E4-A6D3-C3632BDE25B5}" sibTransId="{20182D61-9BE0-44F4-AF2F-C89D12E1B9D3}"/>
    <dgm:cxn modelId="{4C60EED1-A7BA-4079-ABB7-07B8F2C4FF27}" srcId="{0DDEA25A-5F9E-4D59-81CD-FFADB4AA6744}" destId="{F4343AF0-51D4-40FE-8A01-8E2FC1A4A638}" srcOrd="1" destOrd="0" parTransId="{270C273D-EC29-4BFA-AB3F-1121CDFCA62F}" sibTransId="{4861C388-5E67-4F2E-930F-4652A81E451A}"/>
    <dgm:cxn modelId="{496399E5-6A47-4B84-817C-958F22E6BF35}" srcId="{0DDEA25A-5F9E-4D59-81CD-FFADB4AA6744}" destId="{65DCD3EB-818E-4AD8-B079-A1F8C063FB8B}" srcOrd="0" destOrd="0" parTransId="{A3C127AF-C248-43BB-B2E5-0E8AFDA3515B}" sibTransId="{3AF7E72D-FCA8-4970-961A-A267998AFDEB}"/>
    <dgm:cxn modelId="{4BB30EE8-A1BB-420F-8798-48B87557C8D1}" srcId="{A2FBDCAE-0B21-4B97-991B-324E54DEC83E}" destId="{7FE1C4EE-E96C-4634-AB79-61D933A3BEC2}" srcOrd="1" destOrd="0" parTransId="{DCC1034A-7AC2-48A1-9939-833F7276EF29}" sibTransId="{FADB5D13-4878-4BD5-A109-8424659AD25C}"/>
    <dgm:cxn modelId="{E861EDF0-8E4C-4349-82FA-9E59313FF908}" type="presOf" srcId="{007D81B0-8F99-4B41-8BAA-F5663815AB17}" destId="{6AC60591-E584-42B1-A4F2-66E6F28631BF}" srcOrd="0" destOrd="0" presId="urn:microsoft.com/office/officeart/2005/8/layout/chevron1"/>
    <dgm:cxn modelId="{C643FDF7-2BF5-44A7-A55B-23FC3F1CEC7F}" type="presOf" srcId="{B6237A2E-D7C4-431C-B0BC-4DBC611BABCB}" destId="{FCF04284-640A-48F1-9D76-D27ED1C97E1F}" srcOrd="0" destOrd="1" presId="urn:microsoft.com/office/officeart/2005/8/layout/chevron1"/>
    <dgm:cxn modelId="{B526B5FF-FBB0-48FD-82FE-999232B716D7}" srcId="{B3A2B498-AD7F-4D91-AB60-EB1A5AF568A2}" destId="{007D81B0-8F99-4B41-8BAA-F5663815AB17}" srcOrd="0" destOrd="0" parTransId="{E434B522-601E-42F9-8133-DFF33CB1D713}" sibTransId="{5281F57B-6BDD-4342-987F-39B82951633F}"/>
    <dgm:cxn modelId="{63B813C3-F04E-4D60-AE3C-36E0494A3396}" type="presParOf" srcId="{B403CD04-A397-41DD-B5E4-923572AC012B}" destId="{2847B0E2-845D-42C9-ACF5-217C93F38328}" srcOrd="0" destOrd="0" presId="urn:microsoft.com/office/officeart/2005/8/layout/chevron1"/>
    <dgm:cxn modelId="{BEBDE6C4-3EB2-4725-BFE1-AC31D9F6E592}" type="presParOf" srcId="{2847B0E2-845D-42C9-ACF5-217C93F38328}" destId="{6AC60591-E584-42B1-A4F2-66E6F28631BF}" srcOrd="0" destOrd="0" presId="urn:microsoft.com/office/officeart/2005/8/layout/chevron1"/>
    <dgm:cxn modelId="{7CD4C3E5-326E-465F-ABDE-0483EDC1C937}" type="presParOf" srcId="{2847B0E2-845D-42C9-ACF5-217C93F38328}" destId="{FCF04284-640A-48F1-9D76-D27ED1C97E1F}" srcOrd="1" destOrd="0" presId="urn:microsoft.com/office/officeart/2005/8/layout/chevron1"/>
    <dgm:cxn modelId="{F2905479-2E02-4133-ACAB-C2E2C57E13D0}" type="presParOf" srcId="{B403CD04-A397-41DD-B5E4-923572AC012B}" destId="{7AB4DA66-1330-4A94-8298-EF237F059E83}" srcOrd="1" destOrd="0" presId="urn:microsoft.com/office/officeart/2005/8/layout/chevron1"/>
    <dgm:cxn modelId="{36983BB6-FE06-4C60-A1DC-BAE8E5BE40B9}" type="presParOf" srcId="{B403CD04-A397-41DD-B5E4-923572AC012B}" destId="{C1AE362F-C2A9-4298-9289-1360D2662E67}" srcOrd="2" destOrd="0" presId="urn:microsoft.com/office/officeart/2005/8/layout/chevron1"/>
    <dgm:cxn modelId="{47B053B7-DB58-4886-9B5D-9D404FC935A3}" type="presParOf" srcId="{C1AE362F-C2A9-4298-9289-1360D2662E67}" destId="{E7B22D2D-C5B7-4AA1-B005-D3C01AFFE367}" srcOrd="0" destOrd="0" presId="urn:microsoft.com/office/officeart/2005/8/layout/chevron1"/>
    <dgm:cxn modelId="{85A0C5FB-A7A3-4963-B4CD-A34379745A26}" type="presParOf" srcId="{C1AE362F-C2A9-4298-9289-1360D2662E67}" destId="{192588C6-6622-4476-AA72-572871C1E78C}" srcOrd="1" destOrd="0" presId="urn:microsoft.com/office/officeart/2005/8/layout/chevron1"/>
    <dgm:cxn modelId="{2657176E-F289-4D0D-B7A3-C11C953A8C87}" type="presParOf" srcId="{B403CD04-A397-41DD-B5E4-923572AC012B}" destId="{6467CA91-AD36-492B-AE3C-481557E3D9AE}" srcOrd="3" destOrd="0" presId="urn:microsoft.com/office/officeart/2005/8/layout/chevron1"/>
    <dgm:cxn modelId="{474AEEA9-C394-4D3A-8CE2-4C877E406DEF}" type="presParOf" srcId="{B403CD04-A397-41DD-B5E4-923572AC012B}" destId="{E98FECCF-4097-41B3-A214-9335AF9FB0B8}" srcOrd="4" destOrd="0" presId="urn:microsoft.com/office/officeart/2005/8/layout/chevron1"/>
    <dgm:cxn modelId="{CC112410-BECE-4B6D-AC1F-1F9AC933CBC0}" type="presParOf" srcId="{E98FECCF-4097-41B3-A214-9335AF9FB0B8}" destId="{E99B6B61-3A56-4433-92F6-9583A878AB1B}" srcOrd="0" destOrd="0" presId="urn:microsoft.com/office/officeart/2005/8/layout/chevron1"/>
    <dgm:cxn modelId="{E57A04DA-2FCC-44B5-B86A-DCF547C83F4D}" type="presParOf" srcId="{E98FECCF-4097-41B3-A214-9335AF9FB0B8}" destId="{7CE19DAA-600C-43DE-9EEC-275A848A7868}" srcOrd="1" destOrd="0" presId="urn:microsoft.com/office/officeart/2005/8/layout/chevron1"/>
    <dgm:cxn modelId="{A0844A16-BEED-420F-A043-396613CF1F7B}" type="presParOf" srcId="{B403CD04-A397-41DD-B5E4-923572AC012B}" destId="{31A54513-7ED7-4BD5-8301-AE1C05FDD01D}" srcOrd="5" destOrd="0" presId="urn:microsoft.com/office/officeart/2005/8/layout/chevron1"/>
    <dgm:cxn modelId="{349BE201-55E8-4422-A320-BE94125234F8}" type="presParOf" srcId="{B403CD04-A397-41DD-B5E4-923572AC012B}" destId="{5D5B5A35-E399-416A-BE36-6AA127BC1341}" srcOrd="6" destOrd="0" presId="urn:microsoft.com/office/officeart/2005/8/layout/chevron1"/>
    <dgm:cxn modelId="{C77ED154-9871-4E48-9B1C-7A72543747C8}" type="presParOf" srcId="{5D5B5A35-E399-416A-BE36-6AA127BC1341}" destId="{4F0E226F-9BEE-4905-8791-5BD5B71A851A}" srcOrd="0" destOrd="0" presId="urn:microsoft.com/office/officeart/2005/8/layout/chevron1"/>
    <dgm:cxn modelId="{F1A31E8C-88C4-4A27-8AFB-01E35DA2E5CD}" type="presParOf" srcId="{5D5B5A35-E399-416A-BE36-6AA127BC1341}" destId="{90C6B572-6CBF-474C-AE23-85EE0986ACE3}" srcOrd="1"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6E35371-2193-4935-B347-DCADFF54F4EF}"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n-GB"/>
        </a:p>
      </dgm:t>
    </dgm:pt>
    <dgm:pt modelId="{46D928C2-83A0-4940-B313-72D45575240F}">
      <dgm:prSet custT="1"/>
      <dgm:spPr/>
      <dgm:t>
        <a:bodyPr/>
        <a:lstStyle/>
        <a:p>
          <a:r>
            <a:rPr lang="en-GB" sz="2400" b="1" dirty="0">
              <a:latin typeface="Aptos" panose="020B0004020202020204" pitchFamily="34" charset="0"/>
            </a:rPr>
            <a:t>Foundation for Understanding</a:t>
          </a:r>
          <a:endParaRPr lang="en-GB" sz="2400" dirty="0">
            <a:latin typeface="Aptos" panose="020B0004020202020204" pitchFamily="34" charset="0"/>
          </a:endParaRPr>
        </a:p>
      </dgm:t>
    </dgm:pt>
    <dgm:pt modelId="{BF900821-E096-4F46-9BF9-E25DE57012BD}" type="parTrans" cxnId="{08843BF0-6514-44FD-B300-A31D84CFF610}">
      <dgm:prSet/>
      <dgm:spPr/>
      <dgm:t>
        <a:bodyPr/>
        <a:lstStyle/>
        <a:p>
          <a:endParaRPr lang="en-GB">
            <a:latin typeface="Aptos" panose="020B0004020202020204" pitchFamily="34" charset="0"/>
          </a:endParaRPr>
        </a:p>
      </dgm:t>
    </dgm:pt>
    <dgm:pt modelId="{38537079-6E7B-49BD-9F03-39EDBB1825BD}" type="sibTrans" cxnId="{08843BF0-6514-44FD-B300-A31D84CFF610}">
      <dgm:prSet/>
      <dgm:spPr/>
      <dgm:t>
        <a:bodyPr/>
        <a:lstStyle/>
        <a:p>
          <a:endParaRPr lang="en-GB">
            <a:latin typeface="Aptos" panose="020B0004020202020204" pitchFamily="34" charset="0"/>
          </a:endParaRPr>
        </a:p>
      </dgm:t>
    </dgm:pt>
    <dgm:pt modelId="{66623562-7F06-400F-973C-3E5D6E6745C6}">
      <dgm:prSet/>
      <dgm:spPr/>
      <dgm:t>
        <a:bodyPr/>
        <a:lstStyle/>
        <a:p>
          <a:r>
            <a:rPr lang="en-GB" dirty="0">
              <a:latin typeface="Aptos" panose="020B0004020202020204" pitchFamily="34" charset="0"/>
            </a:rPr>
            <a:t>Background information offers a clear context, helping readers understand why the topic is relevant and how it has evolved. </a:t>
          </a:r>
        </a:p>
      </dgm:t>
    </dgm:pt>
    <dgm:pt modelId="{7AA70F03-935C-488F-8894-5A02850E5E10}" type="parTrans" cxnId="{0546498C-9774-48E0-82F6-49C01562BC1A}">
      <dgm:prSet/>
      <dgm:spPr/>
      <dgm:t>
        <a:bodyPr/>
        <a:lstStyle/>
        <a:p>
          <a:endParaRPr lang="en-GB">
            <a:latin typeface="Aptos" panose="020B0004020202020204" pitchFamily="34" charset="0"/>
          </a:endParaRPr>
        </a:p>
      </dgm:t>
    </dgm:pt>
    <dgm:pt modelId="{D06AA25E-6BCA-4123-93F1-75B0F880C4F8}" type="sibTrans" cxnId="{0546498C-9774-48E0-82F6-49C01562BC1A}">
      <dgm:prSet/>
      <dgm:spPr/>
      <dgm:t>
        <a:bodyPr/>
        <a:lstStyle/>
        <a:p>
          <a:endParaRPr lang="en-GB">
            <a:latin typeface="Aptos" panose="020B0004020202020204" pitchFamily="34" charset="0"/>
          </a:endParaRPr>
        </a:p>
      </dgm:t>
    </dgm:pt>
    <dgm:pt modelId="{D263EE1C-F860-4222-94D8-4D21EED56211}">
      <dgm:prSet custT="1"/>
      <dgm:spPr/>
      <dgm:t>
        <a:bodyPr/>
        <a:lstStyle/>
        <a:p>
          <a:r>
            <a:rPr lang="en-GB" sz="2400" b="1" dirty="0">
              <a:latin typeface="Aptos" panose="020B0004020202020204" pitchFamily="34" charset="0"/>
            </a:rPr>
            <a:t>Justifies the Research</a:t>
          </a:r>
          <a:endParaRPr lang="en-GB" sz="2400" dirty="0">
            <a:latin typeface="Aptos" panose="020B0004020202020204" pitchFamily="34" charset="0"/>
          </a:endParaRPr>
        </a:p>
      </dgm:t>
    </dgm:pt>
    <dgm:pt modelId="{8ABE2D7D-C022-4B37-9A69-8B972E3E471D}" type="parTrans" cxnId="{8AFCB5FA-B07D-4D28-85BB-E15DF092102C}">
      <dgm:prSet/>
      <dgm:spPr/>
      <dgm:t>
        <a:bodyPr/>
        <a:lstStyle/>
        <a:p>
          <a:endParaRPr lang="en-GB">
            <a:latin typeface="Aptos" panose="020B0004020202020204" pitchFamily="34" charset="0"/>
          </a:endParaRPr>
        </a:p>
      </dgm:t>
    </dgm:pt>
    <dgm:pt modelId="{D8751871-BF01-443B-9F9E-8EADF194DE6F}" type="sibTrans" cxnId="{8AFCB5FA-B07D-4D28-85BB-E15DF092102C}">
      <dgm:prSet/>
      <dgm:spPr/>
      <dgm:t>
        <a:bodyPr/>
        <a:lstStyle/>
        <a:p>
          <a:endParaRPr lang="en-GB">
            <a:latin typeface="Aptos" panose="020B0004020202020204" pitchFamily="34" charset="0"/>
          </a:endParaRPr>
        </a:p>
      </dgm:t>
    </dgm:pt>
    <dgm:pt modelId="{E0ADAC28-F579-4C45-9DC1-5A90754C6B9B}">
      <dgm:prSet/>
      <dgm:spPr/>
      <dgm:t>
        <a:bodyPr/>
        <a:lstStyle/>
        <a:p>
          <a:r>
            <a:rPr lang="en-GB" dirty="0">
              <a:latin typeface="Aptos" panose="020B0004020202020204" pitchFamily="34" charset="0"/>
            </a:rPr>
            <a:t>Shows the necessity of the research by highlighting gaps, historical significance, and current trends. </a:t>
          </a:r>
        </a:p>
      </dgm:t>
    </dgm:pt>
    <dgm:pt modelId="{8C910560-90C0-4E40-83C0-224AA1A05B53}" type="parTrans" cxnId="{096E9341-C38C-4EE6-BE96-2095EBE94634}">
      <dgm:prSet/>
      <dgm:spPr/>
      <dgm:t>
        <a:bodyPr/>
        <a:lstStyle/>
        <a:p>
          <a:endParaRPr lang="en-GB">
            <a:latin typeface="Aptos" panose="020B0004020202020204" pitchFamily="34" charset="0"/>
          </a:endParaRPr>
        </a:p>
      </dgm:t>
    </dgm:pt>
    <dgm:pt modelId="{35DB45B0-BFF7-498B-A001-D06B781F9AC0}" type="sibTrans" cxnId="{096E9341-C38C-4EE6-BE96-2095EBE94634}">
      <dgm:prSet/>
      <dgm:spPr/>
      <dgm:t>
        <a:bodyPr/>
        <a:lstStyle/>
        <a:p>
          <a:endParaRPr lang="en-GB">
            <a:latin typeface="Aptos" panose="020B0004020202020204" pitchFamily="34" charset="0"/>
          </a:endParaRPr>
        </a:p>
      </dgm:t>
    </dgm:pt>
    <dgm:pt modelId="{DD240A54-0BFC-4803-A9A6-15700A68A11E}">
      <dgm:prSet custT="1"/>
      <dgm:spPr/>
      <dgm:t>
        <a:bodyPr/>
        <a:lstStyle/>
        <a:p>
          <a:r>
            <a:rPr lang="en-GB" sz="2400" b="1" dirty="0">
              <a:latin typeface="Aptos" panose="020B0004020202020204" pitchFamily="34" charset="0"/>
            </a:rPr>
            <a:t>Links Theory and Practice</a:t>
          </a:r>
          <a:endParaRPr lang="en-GB" sz="2400" dirty="0">
            <a:latin typeface="Aptos" panose="020B0004020202020204" pitchFamily="34" charset="0"/>
          </a:endParaRPr>
        </a:p>
      </dgm:t>
    </dgm:pt>
    <dgm:pt modelId="{0E211036-30A1-4901-97DA-EB5DF774FAF0}" type="parTrans" cxnId="{FE0D39A6-B626-409F-9D75-EDCBB32ACE0C}">
      <dgm:prSet/>
      <dgm:spPr/>
      <dgm:t>
        <a:bodyPr/>
        <a:lstStyle/>
        <a:p>
          <a:endParaRPr lang="en-GB">
            <a:latin typeface="Aptos" panose="020B0004020202020204" pitchFamily="34" charset="0"/>
          </a:endParaRPr>
        </a:p>
      </dgm:t>
    </dgm:pt>
    <dgm:pt modelId="{10C31264-0AC2-4380-A725-56F9E9EC24EB}" type="sibTrans" cxnId="{FE0D39A6-B626-409F-9D75-EDCBB32ACE0C}">
      <dgm:prSet/>
      <dgm:spPr/>
      <dgm:t>
        <a:bodyPr/>
        <a:lstStyle/>
        <a:p>
          <a:endParaRPr lang="en-GB">
            <a:latin typeface="Aptos" panose="020B0004020202020204" pitchFamily="34" charset="0"/>
          </a:endParaRPr>
        </a:p>
      </dgm:t>
    </dgm:pt>
    <dgm:pt modelId="{118DCC71-7966-4451-8C6D-E602999CC70E}">
      <dgm:prSet/>
      <dgm:spPr/>
      <dgm:t>
        <a:bodyPr/>
        <a:lstStyle/>
        <a:p>
          <a:r>
            <a:rPr lang="en-GB" dirty="0"/>
            <a:t>Introduces key theories and concepts that provide a framework for understanding your research topic.</a:t>
          </a:r>
          <a:endParaRPr lang="en-GB" dirty="0">
            <a:latin typeface="Aptos" panose="020B0004020202020204" pitchFamily="34" charset="0"/>
          </a:endParaRPr>
        </a:p>
      </dgm:t>
    </dgm:pt>
    <dgm:pt modelId="{C80514E2-C29B-434A-8F25-510C34FA2CE0}" type="parTrans" cxnId="{FBEB8489-1D09-403E-960D-655BC8845287}">
      <dgm:prSet/>
      <dgm:spPr/>
      <dgm:t>
        <a:bodyPr/>
        <a:lstStyle/>
        <a:p>
          <a:endParaRPr lang="en-GB">
            <a:latin typeface="Aptos" panose="020B0004020202020204" pitchFamily="34" charset="0"/>
          </a:endParaRPr>
        </a:p>
      </dgm:t>
    </dgm:pt>
    <dgm:pt modelId="{A85B8890-D406-40AA-9018-6E7B8FE5C800}" type="sibTrans" cxnId="{FBEB8489-1D09-403E-960D-655BC8845287}">
      <dgm:prSet/>
      <dgm:spPr/>
      <dgm:t>
        <a:bodyPr/>
        <a:lstStyle/>
        <a:p>
          <a:endParaRPr lang="en-GB">
            <a:latin typeface="Aptos" panose="020B0004020202020204" pitchFamily="34" charset="0"/>
          </a:endParaRPr>
        </a:p>
      </dgm:t>
    </dgm:pt>
    <dgm:pt modelId="{C662F7EB-47FE-4928-9236-BB9C04B33FF8}">
      <dgm:prSet/>
      <dgm:spPr/>
      <dgm:t>
        <a:bodyPr/>
        <a:lstStyle/>
        <a:p>
          <a:r>
            <a:rPr lang="en-GB" dirty="0">
              <a:latin typeface="Aptos" panose="020B0004020202020204" pitchFamily="34" charset="0"/>
            </a:rPr>
            <a:t>It ensures that readers have a clear understanding of the topic before exploring the research in greater depth.</a:t>
          </a:r>
        </a:p>
      </dgm:t>
    </dgm:pt>
    <dgm:pt modelId="{8411E7AC-A32C-4985-AE65-ED66D826C877}" type="parTrans" cxnId="{2DCDB5D6-C9DB-415F-A200-A480A649F1BD}">
      <dgm:prSet/>
      <dgm:spPr/>
      <dgm:t>
        <a:bodyPr/>
        <a:lstStyle/>
        <a:p>
          <a:endParaRPr lang="en-GB">
            <a:latin typeface="Aptos" panose="020B0004020202020204" pitchFamily="34" charset="0"/>
          </a:endParaRPr>
        </a:p>
      </dgm:t>
    </dgm:pt>
    <dgm:pt modelId="{DB400049-6E66-4CD5-9C31-D75CE5491328}" type="sibTrans" cxnId="{2DCDB5D6-C9DB-415F-A200-A480A649F1BD}">
      <dgm:prSet/>
      <dgm:spPr/>
      <dgm:t>
        <a:bodyPr/>
        <a:lstStyle/>
        <a:p>
          <a:endParaRPr lang="en-GB">
            <a:latin typeface="Aptos" panose="020B0004020202020204" pitchFamily="34" charset="0"/>
          </a:endParaRPr>
        </a:p>
      </dgm:t>
    </dgm:pt>
    <dgm:pt modelId="{96A2F1A9-AAB8-4E57-A369-14D0631DA123}">
      <dgm:prSet/>
      <dgm:spPr/>
      <dgm:t>
        <a:bodyPr/>
        <a:lstStyle/>
        <a:p>
          <a:r>
            <a:rPr lang="en-GB">
              <a:latin typeface="Aptos" panose="020B0004020202020204" pitchFamily="34" charset="0"/>
            </a:rPr>
            <a:t>Demonstrates </a:t>
          </a:r>
          <a:r>
            <a:rPr lang="en-GB" dirty="0">
              <a:latin typeface="Aptos" panose="020B0004020202020204" pitchFamily="34" charset="0"/>
            </a:rPr>
            <a:t>a well-informed basis for the research, reinforcing the importance and relevance of the study.</a:t>
          </a:r>
        </a:p>
      </dgm:t>
    </dgm:pt>
    <dgm:pt modelId="{43D74E23-8249-4415-9DA1-1715B29F4CC4}" type="parTrans" cxnId="{B3B29DB2-A808-4F60-9AC6-6E54350648E8}">
      <dgm:prSet/>
      <dgm:spPr/>
      <dgm:t>
        <a:bodyPr/>
        <a:lstStyle/>
        <a:p>
          <a:endParaRPr lang="en-GB">
            <a:latin typeface="Aptos" panose="020B0004020202020204" pitchFamily="34" charset="0"/>
          </a:endParaRPr>
        </a:p>
      </dgm:t>
    </dgm:pt>
    <dgm:pt modelId="{A072FCE3-8485-420A-A245-676CF44FD554}" type="sibTrans" cxnId="{B3B29DB2-A808-4F60-9AC6-6E54350648E8}">
      <dgm:prSet/>
      <dgm:spPr/>
      <dgm:t>
        <a:bodyPr/>
        <a:lstStyle/>
        <a:p>
          <a:endParaRPr lang="en-GB">
            <a:latin typeface="Aptos" panose="020B0004020202020204" pitchFamily="34" charset="0"/>
          </a:endParaRPr>
        </a:p>
      </dgm:t>
    </dgm:pt>
    <dgm:pt modelId="{CAD762FE-595E-4442-9CDC-82320191322A}">
      <dgm:prSet/>
      <dgm:spPr/>
      <dgm:t>
        <a:bodyPr/>
        <a:lstStyle/>
        <a:p>
          <a:r>
            <a:rPr lang="en-GB">
              <a:latin typeface="Aptos" panose="020B0004020202020204" pitchFamily="34" charset="0"/>
            </a:rPr>
            <a:t>Connects historical insights with contemporary applications, illustrating how past developments influence current practices.</a:t>
          </a:r>
          <a:endParaRPr lang="en-GB" dirty="0">
            <a:latin typeface="Aptos" panose="020B0004020202020204" pitchFamily="34" charset="0"/>
          </a:endParaRPr>
        </a:p>
      </dgm:t>
    </dgm:pt>
    <dgm:pt modelId="{50D0E403-D2DD-4FB5-876C-18D25E9314A2}" type="parTrans" cxnId="{6408F00D-06BA-4351-AC55-1FD7FDE62C96}">
      <dgm:prSet/>
      <dgm:spPr/>
      <dgm:t>
        <a:bodyPr/>
        <a:lstStyle/>
        <a:p>
          <a:endParaRPr lang="en-GB">
            <a:latin typeface="Aptos" panose="020B0004020202020204" pitchFamily="34" charset="0"/>
          </a:endParaRPr>
        </a:p>
      </dgm:t>
    </dgm:pt>
    <dgm:pt modelId="{190B0105-5C22-4477-AB1C-0E7002D63692}" type="sibTrans" cxnId="{6408F00D-06BA-4351-AC55-1FD7FDE62C96}">
      <dgm:prSet/>
      <dgm:spPr/>
      <dgm:t>
        <a:bodyPr/>
        <a:lstStyle/>
        <a:p>
          <a:endParaRPr lang="en-GB">
            <a:latin typeface="Aptos" panose="020B0004020202020204" pitchFamily="34" charset="0"/>
          </a:endParaRPr>
        </a:p>
      </dgm:t>
    </dgm:pt>
    <dgm:pt modelId="{6DC7939B-86DD-4179-9836-8E0311F6599C}" type="pres">
      <dgm:prSet presAssocID="{A6E35371-2193-4935-B347-DCADFF54F4EF}" presName="theList" presStyleCnt="0">
        <dgm:presLayoutVars>
          <dgm:dir/>
          <dgm:animLvl val="lvl"/>
          <dgm:resizeHandles val="exact"/>
        </dgm:presLayoutVars>
      </dgm:prSet>
      <dgm:spPr/>
    </dgm:pt>
    <dgm:pt modelId="{3DA24357-F3D1-45A2-BEE9-6624D8AAA19C}" type="pres">
      <dgm:prSet presAssocID="{46D928C2-83A0-4940-B313-72D45575240F}" presName="compNode" presStyleCnt="0"/>
      <dgm:spPr/>
    </dgm:pt>
    <dgm:pt modelId="{7C9B40D9-43DB-4703-9101-D9F1B451D86E}" type="pres">
      <dgm:prSet presAssocID="{46D928C2-83A0-4940-B313-72D45575240F}" presName="aNode" presStyleLbl="bgShp" presStyleIdx="0" presStyleCnt="3"/>
      <dgm:spPr/>
    </dgm:pt>
    <dgm:pt modelId="{F47FCE91-E4FF-4DB2-ADD9-6631B4B07D46}" type="pres">
      <dgm:prSet presAssocID="{46D928C2-83A0-4940-B313-72D45575240F}" presName="textNode" presStyleLbl="bgShp" presStyleIdx="0" presStyleCnt="3"/>
      <dgm:spPr/>
    </dgm:pt>
    <dgm:pt modelId="{44B76BF9-EA73-4A32-A816-863CDA5FBBFB}" type="pres">
      <dgm:prSet presAssocID="{46D928C2-83A0-4940-B313-72D45575240F}" presName="compChildNode" presStyleCnt="0"/>
      <dgm:spPr/>
    </dgm:pt>
    <dgm:pt modelId="{35B34D5E-54D4-4170-BA21-92B5DF712C8B}" type="pres">
      <dgm:prSet presAssocID="{46D928C2-83A0-4940-B313-72D45575240F}" presName="theInnerList" presStyleCnt="0"/>
      <dgm:spPr/>
    </dgm:pt>
    <dgm:pt modelId="{3449F5FD-7453-4FA0-BDBE-8FD0030E11C4}" type="pres">
      <dgm:prSet presAssocID="{66623562-7F06-400F-973C-3E5D6E6745C6}" presName="childNode" presStyleLbl="node1" presStyleIdx="0" presStyleCnt="6">
        <dgm:presLayoutVars>
          <dgm:bulletEnabled val="1"/>
        </dgm:presLayoutVars>
      </dgm:prSet>
      <dgm:spPr/>
    </dgm:pt>
    <dgm:pt modelId="{34560434-AFC6-4C72-8BAA-581E177DBEB3}" type="pres">
      <dgm:prSet presAssocID="{66623562-7F06-400F-973C-3E5D6E6745C6}" presName="aSpace2" presStyleCnt="0"/>
      <dgm:spPr/>
    </dgm:pt>
    <dgm:pt modelId="{81E7C4E8-EF40-4E83-A235-B73649670C1B}" type="pres">
      <dgm:prSet presAssocID="{C662F7EB-47FE-4928-9236-BB9C04B33FF8}" presName="childNode" presStyleLbl="node1" presStyleIdx="1" presStyleCnt="6">
        <dgm:presLayoutVars>
          <dgm:bulletEnabled val="1"/>
        </dgm:presLayoutVars>
      </dgm:prSet>
      <dgm:spPr/>
    </dgm:pt>
    <dgm:pt modelId="{DDA6C674-BFCF-422F-BDAD-F78167FF04F6}" type="pres">
      <dgm:prSet presAssocID="{46D928C2-83A0-4940-B313-72D45575240F}" presName="aSpace" presStyleCnt="0"/>
      <dgm:spPr/>
    </dgm:pt>
    <dgm:pt modelId="{AF7871AF-8A7C-4F0B-80B1-B0D46E583ACF}" type="pres">
      <dgm:prSet presAssocID="{D263EE1C-F860-4222-94D8-4D21EED56211}" presName="compNode" presStyleCnt="0"/>
      <dgm:spPr/>
    </dgm:pt>
    <dgm:pt modelId="{5FD09B32-A86F-40F7-8E7D-3B35A04F29A0}" type="pres">
      <dgm:prSet presAssocID="{D263EE1C-F860-4222-94D8-4D21EED56211}" presName="aNode" presStyleLbl="bgShp" presStyleIdx="1" presStyleCnt="3"/>
      <dgm:spPr/>
    </dgm:pt>
    <dgm:pt modelId="{F468F6BA-4DB6-4F93-BB2C-0608A4694521}" type="pres">
      <dgm:prSet presAssocID="{D263EE1C-F860-4222-94D8-4D21EED56211}" presName="textNode" presStyleLbl="bgShp" presStyleIdx="1" presStyleCnt="3"/>
      <dgm:spPr/>
    </dgm:pt>
    <dgm:pt modelId="{7FFD8092-F504-4FE2-9307-EA9E8A5F5954}" type="pres">
      <dgm:prSet presAssocID="{D263EE1C-F860-4222-94D8-4D21EED56211}" presName="compChildNode" presStyleCnt="0"/>
      <dgm:spPr/>
    </dgm:pt>
    <dgm:pt modelId="{E2F1988A-76BD-4B6F-ACE1-A80C194F42B3}" type="pres">
      <dgm:prSet presAssocID="{D263EE1C-F860-4222-94D8-4D21EED56211}" presName="theInnerList" presStyleCnt="0"/>
      <dgm:spPr/>
    </dgm:pt>
    <dgm:pt modelId="{6276586F-7391-47B7-811B-BDA8054B6A4B}" type="pres">
      <dgm:prSet presAssocID="{E0ADAC28-F579-4C45-9DC1-5A90754C6B9B}" presName="childNode" presStyleLbl="node1" presStyleIdx="2" presStyleCnt="6">
        <dgm:presLayoutVars>
          <dgm:bulletEnabled val="1"/>
        </dgm:presLayoutVars>
      </dgm:prSet>
      <dgm:spPr/>
    </dgm:pt>
    <dgm:pt modelId="{41FF212F-47B0-4EF1-9BAF-74538EF45B05}" type="pres">
      <dgm:prSet presAssocID="{E0ADAC28-F579-4C45-9DC1-5A90754C6B9B}" presName="aSpace2" presStyleCnt="0"/>
      <dgm:spPr/>
    </dgm:pt>
    <dgm:pt modelId="{A202681C-00F5-4DA2-9D2E-92A137C71047}" type="pres">
      <dgm:prSet presAssocID="{96A2F1A9-AAB8-4E57-A369-14D0631DA123}" presName="childNode" presStyleLbl="node1" presStyleIdx="3" presStyleCnt="6">
        <dgm:presLayoutVars>
          <dgm:bulletEnabled val="1"/>
        </dgm:presLayoutVars>
      </dgm:prSet>
      <dgm:spPr/>
    </dgm:pt>
    <dgm:pt modelId="{1A73758A-818F-480B-B5A8-E3872D41C7C6}" type="pres">
      <dgm:prSet presAssocID="{D263EE1C-F860-4222-94D8-4D21EED56211}" presName="aSpace" presStyleCnt="0"/>
      <dgm:spPr/>
    </dgm:pt>
    <dgm:pt modelId="{1F72792F-DA3C-4911-BE52-E7CECFDC1262}" type="pres">
      <dgm:prSet presAssocID="{DD240A54-0BFC-4803-A9A6-15700A68A11E}" presName="compNode" presStyleCnt="0"/>
      <dgm:spPr/>
    </dgm:pt>
    <dgm:pt modelId="{D3DFC641-5B61-4A5B-B31B-5D3D61FFBE46}" type="pres">
      <dgm:prSet presAssocID="{DD240A54-0BFC-4803-A9A6-15700A68A11E}" presName="aNode" presStyleLbl="bgShp" presStyleIdx="2" presStyleCnt="3"/>
      <dgm:spPr/>
    </dgm:pt>
    <dgm:pt modelId="{F1AA8757-15A6-4B32-9A4D-D853E6BD0A1B}" type="pres">
      <dgm:prSet presAssocID="{DD240A54-0BFC-4803-A9A6-15700A68A11E}" presName="textNode" presStyleLbl="bgShp" presStyleIdx="2" presStyleCnt="3"/>
      <dgm:spPr/>
    </dgm:pt>
    <dgm:pt modelId="{FD59FBAB-62F9-4048-9D0C-7D4DFA50327F}" type="pres">
      <dgm:prSet presAssocID="{DD240A54-0BFC-4803-A9A6-15700A68A11E}" presName="compChildNode" presStyleCnt="0"/>
      <dgm:spPr/>
    </dgm:pt>
    <dgm:pt modelId="{33A3A367-624D-4105-8E1A-C182CA23036F}" type="pres">
      <dgm:prSet presAssocID="{DD240A54-0BFC-4803-A9A6-15700A68A11E}" presName="theInnerList" presStyleCnt="0"/>
      <dgm:spPr/>
    </dgm:pt>
    <dgm:pt modelId="{23FC8A75-41C8-4BF0-AB3D-B0B79E8BA408}" type="pres">
      <dgm:prSet presAssocID="{118DCC71-7966-4451-8C6D-E602999CC70E}" presName="childNode" presStyleLbl="node1" presStyleIdx="4" presStyleCnt="6">
        <dgm:presLayoutVars>
          <dgm:bulletEnabled val="1"/>
        </dgm:presLayoutVars>
      </dgm:prSet>
      <dgm:spPr/>
    </dgm:pt>
    <dgm:pt modelId="{40EFE8A0-F0C4-4B7D-A5AB-B9271AF44C57}" type="pres">
      <dgm:prSet presAssocID="{118DCC71-7966-4451-8C6D-E602999CC70E}" presName="aSpace2" presStyleCnt="0"/>
      <dgm:spPr/>
    </dgm:pt>
    <dgm:pt modelId="{B77294D6-9E47-4931-89CB-4885F3E35C79}" type="pres">
      <dgm:prSet presAssocID="{CAD762FE-595E-4442-9CDC-82320191322A}" presName="childNode" presStyleLbl="node1" presStyleIdx="5" presStyleCnt="6">
        <dgm:presLayoutVars>
          <dgm:bulletEnabled val="1"/>
        </dgm:presLayoutVars>
      </dgm:prSet>
      <dgm:spPr/>
    </dgm:pt>
  </dgm:ptLst>
  <dgm:cxnLst>
    <dgm:cxn modelId="{54EED40B-6DE1-45E3-BA0A-103054B4E7D7}" type="presOf" srcId="{46D928C2-83A0-4940-B313-72D45575240F}" destId="{F47FCE91-E4FF-4DB2-ADD9-6631B4B07D46}" srcOrd="1" destOrd="0" presId="urn:microsoft.com/office/officeart/2005/8/layout/lProcess2"/>
    <dgm:cxn modelId="{6408F00D-06BA-4351-AC55-1FD7FDE62C96}" srcId="{DD240A54-0BFC-4803-A9A6-15700A68A11E}" destId="{CAD762FE-595E-4442-9CDC-82320191322A}" srcOrd="1" destOrd="0" parTransId="{50D0E403-D2DD-4FB5-876C-18D25E9314A2}" sibTransId="{190B0105-5C22-4477-AB1C-0E7002D63692}"/>
    <dgm:cxn modelId="{106BAD16-7B64-4CC4-8D5B-8CE7AA71457C}" type="presOf" srcId="{118DCC71-7966-4451-8C6D-E602999CC70E}" destId="{23FC8A75-41C8-4BF0-AB3D-B0B79E8BA408}" srcOrd="0" destOrd="0" presId="urn:microsoft.com/office/officeart/2005/8/layout/lProcess2"/>
    <dgm:cxn modelId="{5EB1FE1D-F890-4248-BC0A-184A2A800E82}" type="presOf" srcId="{CAD762FE-595E-4442-9CDC-82320191322A}" destId="{B77294D6-9E47-4931-89CB-4885F3E35C79}" srcOrd="0" destOrd="0" presId="urn:microsoft.com/office/officeart/2005/8/layout/lProcess2"/>
    <dgm:cxn modelId="{C2E47722-50AE-4FC7-B64E-50631FE42E0A}" type="presOf" srcId="{A6E35371-2193-4935-B347-DCADFF54F4EF}" destId="{6DC7939B-86DD-4179-9836-8E0311F6599C}" srcOrd="0" destOrd="0" presId="urn:microsoft.com/office/officeart/2005/8/layout/lProcess2"/>
    <dgm:cxn modelId="{3424B43C-8CAA-4C8B-A5D3-0610F50150D2}" type="presOf" srcId="{66623562-7F06-400F-973C-3E5D6E6745C6}" destId="{3449F5FD-7453-4FA0-BDBE-8FD0030E11C4}" srcOrd="0" destOrd="0" presId="urn:microsoft.com/office/officeart/2005/8/layout/lProcess2"/>
    <dgm:cxn modelId="{096E9341-C38C-4EE6-BE96-2095EBE94634}" srcId="{D263EE1C-F860-4222-94D8-4D21EED56211}" destId="{E0ADAC28-F579-4C45-9DC1-5A90754C6B9B}" srcOrd="0" destOrd="0" parTransId="{8C910560-90C0-4E40-83C0-224AA1A05B53}" sibTransId="{35DB45B0-BFF7-498B-A001-D06B781F9AC0}"/>
    <dgm:cxn modelId="{107B4264-F53A-4345-BD38-198092EC9520}" type="presOf" srcId="{D263EE1C-F860-4222-94D8-4D21EED56211}" destId="{5FD09B32-A86F-40F7-8E7D-3B35A04F29A0}" srcOrd="0" destOrd="0" presId="urn:microsoft.com/office/officeart/2005/8/layout/lProcess2"/>
    <dgm:cxn modelId="{F0B84D4B-6966-4739-9B1E-63233A4C872F}" type="presOf" srcId="{46D928C2-83A0-4940-B313-72D45575240F}" destId="{7C9B40D9-43DB-4703-9101-D9F1B451D86E}" srcOrd="0" destOrd="0" presId="urn:microsoft.com/office/officeart/2005/8/layout/lProcess2"/>
    <dgm:cxn modelId="{8793E356-89AC-4E83-97FD-EFA97F46600F}" type="presOf" srcId="{D263EE1C-F860-4222-94D8-4D21EED56211}" destId="{F468F6BA-4DB6-4F93-BB2C-0608A4694521}" srcOrd="1" destOrd="0" presId="urn:microsoft.com/office/officeart/2005/8/layout/lProcess2"/>
    <dgm:cxn modelId="{FBEB8489-1D09-403E-960D-655BC8845287}" srcId="{DD240A54-0BFC-4803-A9A6-15700A68A11E}" destId="{118DCC71-7966-4451-8C6D-E602999CC70E}" srcOrd="0" destOrd="0" parTransId="{C80514E2-C29B-434A-8F25-510C34FA2CE0}" sibTransId="{A85B8890-D406-40AA-9018-6E7B8FE5C800}"/>
    <dgm:cxn modelId="{0546498C-9774-48E0-82F6-49C01562BC1A}" srcId="{46D928C2-83A0-4940-B313-72D45575240F}" destId="{66623562-7F06-400F-973C-3E5D6E6745C6}" srcOrd="0" destOrd="0" parTransId="{7AA70F03-935C-488F-8894-5A02850E5E10}" sibTransId="{D06AA25E-6BCA-4123-93F1-75B0F880C4F8}"/>
    <dgm:cxn modelId="{FE0D39A6-B626-409F-9D75-EDCBB32ACE0C}" srcId="{A6E35371-2193-4935-B347-DCADFF54F4EF}" destId="{DD240A54-0BFC-4803-A9A6-15700A68A11E}" srcOrd="2" destOrd="0" parTransId="{0E211036-30A1-4901-97DA-EB5DF774FAF0}" sibTransId="{10C31264-0AC2-4380-A725-56F9E9EC24EB}"/>
    <dgm:cxn modelId="{B3B29DB2-A808-4F60-9AC6-6E54350648E8}" srcId="{D263EE1C-F860-4222-94D8-4D21EED56211}" destId="{96A2F1A9-AAB8-4E57-A369-14D0631DA123}" srcOrd="1" destOrd="0" parTransId="{43D74E23-8249-4415-9DA1-1715B29F4CC4}" sibTransId="{A072FCE3-8485-420A-A245-676CF44FD554}"/>
    <dgm:cxn modelId="{529AD1BA-7BEE-4780-B6C3-9F751E7FA6E5}" type="presOf" srcId="{DD240A54-0BFC-4803-A9A6-15700A68A11E}" destId="{D3DFC641-5B61-4A5B-B31B-5D3D61FFBE46}" srcOrd="0" destOrd="0" presId="urn:microsoft.com/office/officeart/2005/8/layout/lProcess2"/>
    <dgm:cxn modelId="{158CC3C4-76CC-4793-83E4-E602F7B23B0F}" type="presOf" srcId="{96A2F1A9-AAB8-4E57-A369-14D0631DA123}" destId="{A202681C-00F5-4DA2-9D2E-92A137C71047}" srcOrd="0" destOrd="0" presId="urn:microsoft.com/office/officeart/2005/8/layout/lProcess2"/>
    <dgm:cxn modelId="{2DCDB5D6-C9DB-415F-A200-A480A649F1BD}" srcId="{46D928C2-83A0-4940-B313-72D45575240F}" destId="{C662F7EB-47FE-4928-9236-BB9C04B33FF8}" srcOrd="1" destOrd="0" parTransId="{8411E7AC-A32C-4985-AE65-ED66D826C877}" sibTransId="{DB400049-6E66-4CD5-9C31-D75CE5491328}"/>
    <dgm:cxn modelId="{08843BF0-6514-44FD-B300-A31D84CFF610}" srcId="{A6E35371-2193-4935-B347-DCADFF54F4EF}" destId="{46D928C2-83A0-4940-B313-72D45575240F}" srcOrd="0" destOrd="0" parTransId="{BF900821-E096-4F46-9BF9-E25DE57012BD}" sibTransId="{38537079-6E7B-49BD-9F03-39EDBB1825BD}"/>
    <dgm:cxn modelId="{3FDA5BF2-B5AA-4C17-8343-8194E84BCB43}" type="presOf" srcId="{E0ADAC28-F579-4C45-9DC1-5A90754C6B9B}" destId="{6276586F-7391-47B7-811B-BDA8054B6A4B}" srcOrd="0" destOrd="0" presId="urn:microsoft.com/office/officeart/2005/8/layout/lProcess2"/>
    <dgm:cxn modelId="{14A097F8-6D11-424D-9EFD-256F41B1C77E}" type="presOf" srcId="{DD240A54-0BFC-4803-A9A6-15700A68A11E}" destId="{F1AA8757-15A6-4B32-9A4D-D853E6BD0A1B}" srcOrd="1" destOrd="0" presId="urn:microsoft.com/office/officeart/2005/8/layout/lProcess2"/>
    <dgm:cxn modelId="{8AFCB5FA-B07D-4D28-85BB-E15DF092102C}" srcId="{A6E35371-2193-4935-B347-DCADFF54F4EF}" destId="{D263EE1C-F860-4222-94D8-4D21EED56211}" srcOrd="1" destOrd="0" parTransId="{8ABE2D7D-C022-4B37-9A69-8B972E3E471D}" sibTransId="{D8751871-BF01-443B-9F9E-8EADF194DE6F}"/>
    <dgm:cxn modelId="{A9352DFB-2E2E-45BF-822E-B3D852C773B2}" type="presOf" srcId="{C662F7EB-47FE-4928-9236-BB9C04B33FF8}" destId="{81E7C4E8-EF40-4E83-A235-B73649670C1B}" srcOrd="0" destOrd="0" presId="urn:microsoft.com/office/officeart/2005/8/layout/lProcess2"/>
    <dgm:cxn modelId="{56C7E53A-2C04-43C6-8B6C-CEC94376987A}" type="presParOf" srcId="{6DC7939B-86DD-4179-9836-8E0311F6599C}" destId="{3DA24357-F3D1-45A2-BEE9-6624D8AAA19C}" srcOrd="0" destOrd="0" presId="urn:microsoft.com/office/officeart/2005/8/layout/lProcess2"/>
    <dgm:cxn modelId="{56D5BFD5-7AEE-451B-AEA5-ACDF8B8DB37E}" type="presParOf" srcId="{3DA24357-F3D1-45A2-BEE9-6624D8AAA19C}" destId="{7C9B40D9-43DB-4703-9101-D9F1B451D86E}" srcOrd="0" destOrd="0" presId="urn:microsoft.com/office/officeart/2005/8/layout/lProcess2"/>
    <dgm:cxn modelId="{6DCB341C-5E08-4373-9715-CEB035B5EC41}" type="presParOf" srcId="{3DA24357-F3D1-45A2-BEE9-6624D8AAA19C}" destId="{F47FCE91-E4FF-4DB2-ADD9-6631B4B07D46}" srcOrd="1" destOrd="0" presId="urn:microsoft.com/office/officeart/2005/8/layout/lProcess2"/>
    <dgm:cxn modelId="{825F713D-AA17-4468-873C-728311B2DEA7}" type="presParOf" srcId="{3DA24357-F3D1-45A2-BEE9-6624D8AAA19C}" destId="{44B76BF9-EA73-4A32-A816-863CDA5FBBFB}" srcOrd="2" destOrd="0" presId="urn:microsoft.com/office/officeart/2005/8/layout/lProcess2"/>
    <dgm:cxn modelId="{E8BF837C-EA33-455C-80D8-92AB6F7D0BAD}" type="presParOf" srcId="{44B76BF9-EA73-4A32-A816-863CDA5FBBFB}" destId="{35B34D5E-54D4-4170-BA21-92B5DF712C8B}" srcOrd="0" destOrd="0" presId="urn:microsoft.com/office/officeart/2005/8/layout/lProcess2"/>
    <dgm:cxn modelId="{EBB1A3C3-4453-4F2D-B373-73F818A5F699}" type="presParOf" srcId="{35B34D5E-54D4-4170-BA21-92B5DF712C8B}" destId="{3449F5FD-7453-4FA0-BDBE-8FD0030E11C4}" srcOrd="0" destOrd="0" presId="urn:microsoft.com/office/officeart/2005/8/layout/lProcess2"/>
    <dgm:cxn modelId="{CACA0BA3-5825-4443-8E19-E8E38003AD7D}" type="presParOf" srcId="{35B34D5E-54D4-4170-BA21-92B5DF712C8B}" destId="{34560434-AFC6-4C72-8BAA-581E177DBEB3}" srcOrd="1" destOrd="0" presId="urn:microsoft.com/office/officeart/2005/8/layout/lProcess2"/>
    <dgm:cxn modelId="{F470C974-E160-4E9B-B1CD-457A0A21443A}" type="presParOf" srcId="{35B34D5E-54D4-4170-BA21-92B5DF712C8B}" destId="{81E7C4E8-EF40-4E83-A235-B73649670C1B}" srcOrd="2" destOrd="0" presId="urn:microsoft.com/office/officeart/2005/8/layout/lProcess2"/>
    <dgm:cxn modelId="{88BF4CF4-9DF1-46A0-9079-04CF96420A78}" type="presParOf" srcId="{6DC7939B-86DD-4179-9836-8E0311F6599C}" destId="{DDA6C674-BFCF-422F-BDAD-F78167FF04F6}" srcOrd="1" destOrd="0" presId="urn:microsoft.com/office/officeart/2005/8/layout/lProcess2"/>
    <dgm:cxn modelId="{4C317D88-F4EC-442A-8FBD-7FE8167C7BEF}" type="presParOf" srcId="{6DC7939B-86DD-4179-9836-8E0311F6599C}" destId="{AF7871AF-8A7C-4F0B-80B1-B0D46E583ACF}" srcOrd="2" destOrd="0" presId="urn:microsoft.com/office/officeart/2005/8/layout/lProcess2"/>
    <dgm:cxn modelId="{960B0409-1870-473C-968A-9D473A760D94}" type="presParOf" srcId="{AF7871AF-8A7C-4F0B-80B1-B0D46E583ACF}" destId="{5FD09B32-A86F-40F7-8E7D-3B35A04F29A0}" srcOrd="0" destOrd="0" presId="urn:microsoft.com/office/officeart/2005/8/layout/lProcess2"/>
    <dgm:cxn modelId="{A05673F2-1819-4BDF-9CC7-2DF414BDCB81}" type="presParOf" srcId="{AF7871AF-8A7C-4F0B-80B1-B0D46E583ACF}" destId="{F468F6BA-4DB6-4F93-BB2C-0608A4694521}" srcOrd="1" destOrd="0" presId="urn:microsoft.com/office/officeart/2005/8/layout/lProcess2"/>
    <dgm:cxn modelId="{085F65BB-051D-41D2-82DA-8089F4D2538E}" type="presParOf" srcId="{AF7871AF-8A7C-4F0B-80B1-B0D46E583ACF}" destId="{7FFD8092-F504-4FE2-9307-EA9E8A5F5954}" srcOrd="2" destOrd="0" presId="urn:microsoft.com/office/officeart/2005/8/layout/lProcess2"/>
    <dgm:cxn modelId="{C2B52BC1-5AA7-4FB4-A355-4B92B99D4DAC}" type="presParOf" srcId="{7FFD8092-F504-4FE2-9307-EA9E8A5F5954}" destId="{E2F1988A-76BD-4B6F-ACE1-A80C194F42B3}" srcOrd="0" destOrd="0" presId="urn:microsoft.com/office/officeart/2005/8/layout/lProcess2"/>
    <dgm:cxn modelId="{BA836833-0D3F-4125-916D-C859F95F9978}" type="presParOf" srcId="{E2F1988A-76BD-4B6F-ACE1-A80C194F42B3}" destId="{6276586F-7391-47B7-811B-BDA8054B6A4B}" srcOrd="0" destOrd="0" presId="urn:microsoft.com/office/officeart/2005/8/layout/lProcess2"/>
    <dgm:cxn modelId="{68D8FF02-FAAA-4725-A0D3-68A6803BFC1A}" type="presParOf" srcId="{E2F1988A-76BD-4B6F-ACE1-A80C194F42B3}" destId="{41FF212F-47B0-4EF1-9BAF-74538EF45B05}" srcOrd="1" destOrd="0" presId="urn:microsoft.com/office/officeart/2005/8/layout/lProcess2"/>
    <dgm:cxn modelId="{8FCE0159-1B62-426B-80F2-4688317E4D63}" type="presParOf" srcId="{E2F1988A-76BD-4B6F-ACE1-A80C194F42B3}" destId="{A202681C-00F5-4DA2-9D2E-92A137C71047}" srcOrd="2" destOrd="0" presId="urn:microsoft.com/office/officeart/2005/8/layout/lProcess2"/>
    <dgm:cxn modelId="{A19270D2-6E52-4AB2-A961-DD23E94AAE39}" type="presParOf" srcId="{6DC7939B-86DD-4179-9836-8E0311F6599C}" destId="{1A73758A-818F-480B-B5A8-E3872D41C7C6}" srcOrd="3" destOrd="0" presId="urn:microsoft.com/office/officeart/2005/8/layout/lProcess2"/>
    <dgm:cxn modelId="{C51B1308-C0C0-4AD1-862A-BAB99B1E4B7A}" type="presParOf" srcId="{6DC7939B-86DD-4179-9836-8E0311F6599C}" destId="{1F72792F-DA3C-4911-BE52-E7CECFDC1262}" srcOrd="4" destOrd="0" presId="urn:microsoft.com/office/officeart/2005/8/layout/lProcess2"/>
    <dgm:cxn modelId="{326CD681-2432-469A-B117-6E1EB5E7FA82}" type="presParOf" srcId="{1F72792F-DA3C-4911-BE52-E7CECFDC1262}" destId="{D3DFC641-5B61-4A5B-B31B-5D3D61FFBE46}" srcOrd="0" destOrd="0" presId="urn:microsoft.com/office/officeart/2005/8/layout/lProcess2"/>
    <dgm:cxn modelId="{2A792D86-C544-4097-B125-8D178AA4B66B}" type="presParOf" srcId="{1F72792F-DA3C-4911-BE52-E7CECFDC1262}" destId="{F1AA8757-15A6-4B32-9A4D-D853E6BD0A1B}" srcOrd="1" destOrd="0" presId="urn:microsoft.com/office/officeart/2005/8/layout/lProcess2"/>
    <dgm:cxn modelId="{949A5788-BB2D-4ED9-9F69-E0AD893E6C0B}" type="presParOf" srcId="{1F72792F-DA3C-4911-BE52-E7CECFDC1262}" destId="{FD59FBAB-62F9-4048-9D0C-7D4DFA50327F}" srcOrd="2" destOrd="0" presId="urn:microsoft.com/office/officeart/2005/8/layout/lProcess2"/>
    <dgm:cxn modelId="{26D5B8B8-A2EC-49AD-B151-597E0D4D0559}" type="presParOf" srcId="{FD59FBAB-62F9-4048-9D0C-7D4DFA50327F}" destId="{33A3A367-624D-4105-8E1A-C182CA23036F}" srcOrd="0" destOrd="0" presId="urn:microsoft.com/office/officeart/2005/8/layout/lProcess2"/>
    <dgm:cxn modelId="{3C5DEAB8-BE6D-4FFB-A8A3-4E56B6D59F18}" type="presParOf" srcId="{33A3A367-624D-4105-8E1A-C182CA23036F}" destId="{23FC8A75-41C8-4BF0-AB3D-B0B79E8BA408}" srcOrd="0" destOrd="0" presId="urn:microsoft.com/office/officeart/2005/8/layout/lProcess2"/>
    <dgm:cxn modelId="{FCA378D6-C3F2-45F6-A7BA-34F1AC2773ED}" type="presParOf" srcId="{33A3A367-624D-4105-8E1A-C182CA23036F}" destId="{40EFE8A0-F0C4-4B7D-A5AB-B9271AF44C57}" srcOrd="1" destOrd="0" presId="urn:microsoft.com/office/officeart/2005/8/layout/lProcess2"/>
    <dgm:cxn modelId="{2E593A62-A48C-46E5-85AD-9B32F723DA9F}" type="presParOf" srcId="{33A3A367-624D-4105-8E1A-C182CA23036F}" destId="{B77294D6-9E47-4931-89CB-4885F3E35C79}" srcOrd="2" destOrd="0" presId="urn:microsoft.com/office/officeart/2005/8/layout/lProcess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29C9D75-DF3B-4C59-8382-D4956F09CDDE}"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n-GB"/>
        </a:p>
      </dgm:t>
    </dgm:pt>
    <dgm:pt modelId="{E5A4ABB2-211F-404A-A286-171A7D857910}">
      <dgm:prSet custT="1"/>
      <dgm:spPr/>
      <dgm:t>
        <a:bodyPr/>
        <a:lstStyle/>
        <a:p>
          <a:r>
            <a:rPr lang="en-GB" sz="2800" b="1" dirty="0">
              <a:latin typeface="Aptos" panose="020B0004020202020204" pitchFamily="34" charset="0"/>
            </a:rPr>
            <a:t>Supports Research Methodology</a:t>
          </a:r>
          <a:endParaRPr lang="en-GB" sz="2800" dirty="0">
            <a:latin typeface="Aptos" panose="020B0004020202020204" pitchFamily="34" charset="0"/>
          </a:endParaRPr>
        </a:p>
      </dgm:t>
    </dgm:pt>
    <dgm:pt modelId="{25F26F4C-59DA-49C5-AC5D-BDD369CE53F1}" type="parTrans" cxnId="{9EADF033-AA05-4222-9E8D-44FC670D5071}">
      <dgm:prSet/>
      <dgm:spPr/>
      <dgm:t>
        <a:bodyPr/>
        <a:lstStyle/>
        <a:p>
          <a:endParaRPr lang="en-GB">
            <a:latin typeface="Aptos" panose="020B0004020202020204" pitchFamily="34" charset="0"/>
          </a:endParaRPr>
        </a:p>
      </dgm:t>
    </dgm:pt>
    <dgm:pt modelId="{FDB89BAE-92E6-4775-BEB9-17FA5FF00A7B}" type="sibTrans" cxnId="{9EADF033-AA05-4222-9E8D-44FC670D5071}">
      <dgm:prSet/>
      <dgm:spPr/>
      <dgm:t>
        <a:bodyPr/>
        <a:lstStyle/>
        <a:p>
          <a:endParaRPr lang="en-GB">
            <a:latin typeface="Aptos" panose="020B0004020202020204" pitchFamily="34" charset="0"/>
          </a:endParaRPr>
        </a:p>
      </dgm:t>
    </dgm:pt>
    <dgm:pt modelId="{616F7BEB-0ECD-4318-AA8B-001B57B94C50}">
      <dgm:prSet/>
      <dgm:spPr/>
      <dgm:t>
        <a:bodyPr/>
        <a:lstStyle/>
        <a:p>
          <a:r>
            <a:rPr lang="en-GB" dirty="0">
              <a:latin typeface="Aptos" panose="020B0004020202020204" pitchFamily="34" charset="0"/>
            </a:rPr>
            <a:t>Understanding the historical, theoretical, and contextual background of a topic helps ensure that the research methodology is relevant, appropriate, and clearly justified.</a:t>
          </a:r>
        </a:p>
      </dgm:t>
    </dgm:pt>
    <dgm:pt modelId="{2847316F-39ED-4FDA-86F2-75A66ED9F48F}" type="parTrans" cxnId="{BCB6E7E2-44C7-4050-BAB7-E3F43AC16D3A}">
      <dgm:prSet/>
      <dgm:spPr/>
      <dgm:t>
        <a:bodyPr/>
        <a:lstStyle/>
        <a:p>
          <a:endParaRPr lang="en-GB">
            <a:latin typeface="Aptos" panose="020B0004020202020204" pitchFamily="34" charset="0"/>
          </a:endParaRPr>
        </a:p>
      </dgm:t>
    </dgm:pt>
    <dgm:pt modelId="{A249F65F-9FE5-49BC-9E64-F2F4CA7F97FD}" type="sibTrans" cxnId="{BCB6E7E2-44C7-4050-BAB7-E3F43AC16D3A}">
      <dgm:prSet/>
      <dgm:spPr/>
      <dgm:t>
        <a:bodyPr/>
        <a:lstStyle/>
        <a:p>
          <a:endParaRPr lang="en-GB">
            <a:latin typeface="Aptos" panose="020B0004020202020204" pitchFamily="34" charset="0"/>
          </a:endParaRPr>
        </a:p>
      </dgm:t>
    </dgm:pt>
    <dgm:pt modelId="{4A039684-9978-4310-BFB9-DE4C253B7EDD}">
      <dgm:prSet custT="1"/>
      <dgm:spPr/>
      <dgm:t>
        <a:bodyPr/>
        <a:lstStyle/>
        <a:p>
          <a:r>
            <a:rPr lang="en-GB" sz="2800" b="1" dirty="0">
              <a:latin typeface="Aptos" panose="020B0004020202020204" pitchFamily="34" charset="0"/>
            </a:rPr>
            <a:t>Prepares for Deeper Analysis</a:t>
          </a:r>
          <a:endParaRPr lang="en-GB" sz="2800" dirty="0">
            <a:latin typeface="Aptos" panose="020B0004020202020204" pitchFamily="34" charset="0"/>
          </a:endParaRPr>
        </a:p>
      </dgm:t>
    </dgm:pt>
    <dgm:pt modelId="{DAD6255B-3372-41E1-8421-344186267224}" type="parTrans" cxnId="{9F220F84-2C5D-413D-92E9-D2624B75C17C}">
      <dgm:prSet/>
      <dgm:spPr/>
      <dgm:t>
        <a:bodyPr/>
        <a:lstStyle/>
        <a:p>
          <a:endParaRPr lang="en-GB">
            <a:latin typeface="Aptos" panose="020B0004020202020204" pitchFamily="34" charset="0"/>
          </a:endParaRPr>
        </a:p>
      </dgm:t>
    </dgm:pt>
    <dgm:pt modelId="{DCC1CD00-8772-4271-889C-E1FAA08F8893}" type="sibTrans" cxnId="{9F220F84-2C5D-413D-92E9-D2624B75C17C}">
      <dgm:prSet/>
      <dgm:spPr/>
      <dgm:t>
        <a:bodyPr/>
        <a:lstStyle/>
        <a:p>
          <a:endParaRPr lang="en-GB">
            <a:latin typeface="Aptos" panose="020B0004020202020204" pitchFamily="34" charset="0"/>
          </a:endParaRPr>
        </a:p>
      </dgm:t>
    </dgm:pt>
    <dgm:pt modelId="{EEB5AE17-49C4-4D70-A3B7-2BDC67592744}">
      <dgm:prSet/>
      <dgm:spPr/>
      <dgm:t>
        <a:bodyPr/>
        <a:lstStyle/>
        <a:p>
          <a:r>
            <a:rPr lang="en-GB" dirty="0">
              <a:latin typeface="Aptos" panose="020B0004020202020204" pitchFamily="34" charset="0"/>
            </a:rPr>
            <a:t>Sets the foundation for later chapters by providing the historical, theoretical, and contextual knowledge needed to understand the topic in greater depth.</a:t>
          </a:r>
        </a:p>
      </dgm:t>
    </dgm:pt>
    <dgm:pt modelId="{01840BFD-0806-4290-813F-6B207725F1C4}" type="parTrans" cxnId="{B639F9FE-163C-4B06-880E-6C18FAB46448}">
      <dgm:prSet/>
      <dgm:spPr/>
      <dgm:t>
        <a:bodyPr/>
        <a:lstStyle/>
        <a:p>
          <a:endParaRPr lang="en-GB">
            <a:latin typeface="Aptos" panose="020B0004020202020204" pitchFamily="34" charset="0"/>
          </a:endParaRPr>
        </a:p>
      </dgm:t>
    </dgm:pt>
    <dgm:pt modelId="{220E6FE6-F641-424F-A5DA-936F736D11D1}" type="sibTrans" cxnId="{B639F9FE-163C-4B06-880E-6C18FAB46448}">
      <dgm:prSet/>
      <dgm:spPr/>
      <dgm:t>
        <a:bodyPr/>
        <a:lstStyle/>
        <a:p>
          <a:endParaRPr lang="en-GB">
            <a:latin typeface="Aptos" panose="020B0004020202020204" pitchFamily="34" charset="0"/>
          </a:endParaRPr>
        </a:p>
      </dgm:t>
    </dgm:pt>
    <dgm:pt modelId="{B324237E-A497-4AB2-A79F-E2DA80FE1BA8}">
      <dgm:prSet/>
      <dgm:spPr/>
      <dgm:t>
        <a:bodyPr/>
        <a:lstStyle/>
        <a:p>
          <a:r>
            <a:rPr lang="en-GB" dirty="0">
              <a:latin typeface="Aptos" panose="020B0004020202020204" pitchFamily="34" charset="0"/>
            </a:rPr>
            <a:t>Provides a structured overview of the topic, helping readers understand the themes, issues, and findings explored later in the dissertation.</a:t>
          </a:r>
        </a:p>
      </dgm:t>
    </dgm:pt>
    <dgm:pt modelId="{CDDDF6A4-309C-47E0-B158-052236061286}" type="parTrans" cxnId="{4B47121D-48A4-43C4-97BF-AB31E5004B86}">
      <dgm:prSet/>
      <dgm:spPr/>
      <dgm:t>
        <a:bodyPr/>
        <a:lstStyle/>
        <a:p>
          <a:endParaRPr lang="en-GB">
            <a:latin typeface="Aptos" panose="020B0004020202020204" pitchFamily="34" charset="0"/>
          </a:endParaRPr>
        </a:p>
      </dgm:t>
    </dgm:pt>
    <dgm:pt modelId="{F287A994-6783-409B-9810-9E2737BA7988}" type="sibTrans" cxnId="{4B47121D-48A4-43C4-97BF-AB31E5004B86}">
      <dgm:prSet/>
      <dgm:spPr/>
      <dgm:t>
        <a:bodyPr/>
        <a:lstStyle/>
        <a:p>
          <a:endParaRPr lang="en-GB">
            <a:latin typeface="Aptos" panose="020B0004020202020204" pitchFamily="34" charset="0"/>
          </a:endParaRPr>
        </a:p>
      </dgm:t>
    </dgm:pt>
    <dgm:pt modelId="{E043DC0A-6F6B-466C-A8E4-5A89735DCE51}">
      <dgm:prSet/>
      <dgm:spPr/>
      <dgm:t>
        <a:bodyPr/>
        <a:lstStyle/>
        <a:p>
          <a:r>
            <a:rPr lang="en-GB" dirty="0">
              <a:latin typeface="Aptos" panose="020B0004020202020204" pitchFamily="34" charset="0"/>
            </a:rPr>
            <a:t>Provides key concepts, evidence, and context that support the interpretation of findings in later chapters.</a:t>
          </a:r>
        </a:p>
      </dgm:t>
    </dgm:pt>
    <dgm:pt modelId="{17CF078C-391A-449C-BEE3-C15E312DD454}" type="parTrans" cxnId="{7627E10F-88CA-4BC2-97EA-66377D41788C}">
      <dgm:prSet/>
      <dgm:spPr/>
      <dgm:t>
        <a:bodyPr/>
        <a:lstStyle/>
        <a:p>
          <a:endParaRPr lang="en-GB">
            <a:latin typeface="Aptos" panose="020B0004020202020204" pitchFamily="34" charset="0"/>
          </a:endParaRPr>
        </a:p>
      </dgm:t>
    </dgm:pt>
    <dgm:pt modelId="{63FC0F2C-315D-4F13-97FD-00BAEF9AA84F}" type="sibTrans" cxnId="{7627E10F-88CA-4BC2-97EA-66377D41788C}">
      <dgm:prSet/>
      <dgm:spPr/>
      <dgm:t>
        <a:bodyPr/>
        <a:lstStyle/>
        <a:p>
          <a:endParaRPr lang="en-GB">
            <a:latin typeface="Aptos" panose="020B0004020202020204" pitchFamily="34" charset="0"/>
          </a:endParaRPr>
        </a:p>
      </dgm:t>
    </dgm:pt>
    <dgm:pt modelId="{3D949464-577C-4E75-9D14-87212F2F7682}" type="pres">
      <dgm:prSet presAssocID="{629C9D75-DF3B-4C59-8382-D4956F09CDDE}" presName="theList" presStyleCnt="0">
        <dgm:presLayoutVars>
          <dgm:dir/>
          <dgm:animLvl val="lvl"/>
          <dgm:resizeHandles val="exact"/>
        </dgm:presLayoutVars>
      </dgm:prSet>
      <dgm:spPr/>
    </dgm:pt>
    <dgm:pt modelId="{328CDDBE-07B2-4B10-93E0-52FB719A9ABE}" type="pres">
      <dgm:prSet presAssocID="{E5A4ABB2-211F-404A-A286-171A7D857910}" presName="compNode" presStyleCnt="0"/>
      <dgm:spPr/>
    </dgm:pt>
    <dgm:pt modelId="{197F7835-2479-4BCC-8B47-35353C10011B}" type="pres">
      <dgm:prSet presAssocID="{E5A4ABB2-211F-404A-A286-171A7D857910}" presName="aNode" presStyleLbl="bgShp" presStyleIdx="0" presStyleCnt="2"/>
      <dgm:spPr/>
    </dgm:pt>
    <dgm:pt modelId="{6E26FEAA-9AA5-49C9-AF76-A124B7EE8397}" type="pres">
      <dgm:prSet presAssocID="{E5A4ABB2-211F-404A-A286-171A7D857910}" presName="textNode" presStyleLbl="bgShp" presStyleIdx="0" presStyleCnt="2"/>
      <dgm:spPr/>
    </dgm:pt>
    <dgm:pt modelId="{45A806D0-9F5E-471F-8059-DCCD527020D8}" type="pres">
      <dgm:prSet presAssocID="{E5A4ABB2-211F-404A-A286-171A7D857910}" presName="compChildNode" presStyleCnt="0"/>
      <dgm:spPr/>
    </dgm:pt>
    <dgm:pt modelId="{B4BD03AC-5C61-430B-8432-2BE2BBAE1753}" type="pres">
      <dgm:prSet presAssocID="{E5A4ABB2-211F-404A-A286-171A7D857910}" presName="theInnerList" presStyleCnt="0"/>
      <dgm:spPr/>
    </dgm:pt>
    <dgm:pt modelId="{467F8444-C8F4-4A3E-96B8-ACC518BDBE5D}" type="pres">
      <dgm:prSet presAssocID="{616F7BEB-0ECD-4318-AA8B-001B57B94C50}" presName="childNode" presStyleLbl="node1" presStyleIdx="0" presStyleCnt="4">
        <dgm:presLayoutVars>
          <dgm:bulletEnabled val="1"/>
        </dgm:presLayoutVars>
      </dgm:prSet>
      <dgm:spPr/>
    </dgm:pt>
    <dgm:pt modelId="{1D73E55A-56BF-458F-B14F-D28572365726}" type="pres">
      <dgm:prSet presAssocID="{616F7BEB-0ECD-4318-AA8B-001B57B94C50}" presName="aSpace2" presStyleCnt="0"/>
      <dgm:spPr/>
    </dgm:pt>
    <dgm:pt modelId="{C929A39D-391C-41F2-8A8D-1A0AB9BD3C20}" type="pres">
      <dgm:prSet presAssocID="{E043DC0A-6F6B-466C-A8E4-5A89735DCE51}" presName="childNode" presStyleLbl="node1" presStyleIdx="1" presStyleCnt="4">
        <dgm:presLayoutVars>
          <dgm:bulletEnabled val="1"/>
        </dgm:presLayoutVars>
      </dgm:prSet>
      <dgm:spPr/>
    </dgm:pt>
    <dgm:pt modelId="{824258CC-C1D6-4D59-8646-5FEB3FC9951A}" type="pres">
      <dgm:prSet presAssocID="{E5A4ABB2-211F-404A-A286-171A7D857910}" presName="aSpace" presStyleCnt="0"/>
      <dgm:spPr/>
    </dgm:pt>
    <dgm:pt modelId="{A5664044-6C51-4B42-B3A8-880D80F893D7}" type="pres">
      <dgm:prSet presAssocID="{4A039684-9978-4310-BFB9-DE4C253B7EDD}" presName="compNode" presStyleCnt="0"/>
      <dgm:spPr/>
    </dgm:pt>
    <dgm:pt modelId="{6DB1A01D-E597-4650-9E0B-E9321BF4C238}" type="pres">
      <dgm:prSet presAssocID="{4A039684-9978-4310-BFB9-DE4C253B7EDD}" presName="aNode" presStyleLbl="bgShp" presStyleIdx="1" presStyleCnt="2"/>
      <dgm:spPr/>
    </dgm:pt>
    <dgm:pt modelId="{54ACB3C5-A443-4A43-BDCE-CD1D530D7EFC}" type="pres">
      <dgm:prSet presAssocID="{4A039684-9978-4310-BFB9-DE4C253B7EDD}" presName="textNode" presStyleLbl="bgShp" presStyleIdx="1" presStyleCnt="2"/>
      <dgm:spPr/>
    </dgm:pt>
    <dgm:pt modelId="{CD3D2CD9-86D6-44CA-996C-2DCC460C195D}" type="pres">
      <dgm:prSet presAssocID="{4A039684-9978-4310-BFB9-DE4C253B7EDD}" presName="compChildNode" presStyleCnt="0"/>
      <dgm:spPr/>
    </dgm:pt>
    <dgm:pt modelId="{21FD8403-99AB-442E-9F55-B9DE4D44310D}" type="pres">
      <dgm:prSet presAssocID="{4A039684-9978-4310-BFB9-DE4C253B7EDD}" presName="theInnerList" presStyleCnt="0"/>
      <dgm:spPr/>
    </dgm:pt>
    <dgm:pt modelId="{72B024EA-FCFD-4100-B5D6-8D4117BDFD0C}" type="pres">
      <dgm:prSet presAssocID="{EEB5AE17-49C4-4D70-A3B7-2BDC67592744}" presName="childNode" presStyleLbl="node1" presStyleIdx="2" presStyleCnt="4">
        <dgm:presLayoutVars>
          <dgm:bulletEnabled val="1"/>
        </dgm:presLayoutVars>
      </dgm:prSet>
      <dgm:spPr/>
    </dgm:pt>
    <dgm:pt modelId="{081E9588-42A5-4DE4-9E6F-CE3940B1AD9D}" type="pres">
      <dgm:prSet presAssocID="{EEB5AE17-49C4-4D70-A3B7-2BDC67592744}" presName="aSpace2" presStyleCnt="0"/>
      <dgm:spPr/>
    </dgm:pt>
    <dgm:pt modelId="{CC1523B9-967C-4CF7-8B2A-DFAF060DA961}" type="pres">
      <dgm:prSet presAssocID="{B324237E-A497-4AB2-A79F-E2DA80FE1BA8}" presName="childNode" presStyleLbl="node1" presStyleIdx="3" presStyleCnt="4">
        <dgm:presLayoutVars>
          <dgm:bulletEnabled val="1"/>
        </dgm:presLayoutVars>
      </dgm:prSet>
      <dgm:spPr/>
    </dgm:pt>
  </dgm:ptLst>
  <dgm:cxnLst>
    <dgm:cxn modelId="{7627E10F-88CA-4BC2-97EA-66377D41788C}" srcId="{E5A4ABB2-211F-404A-A286-171A7D857910}" destId="{E043DC0A-6F6B-466C-A8E4-5A89735DCE51}" srcOrd="1" destOrd="0" parTransId="{17CF078C-391A-449C-BEE3-C15E312DD454}" sibTransId="{63FC0F2C-315D-4F13-97FD-00BAEF9AA84F}"/>
    <dgm:cxn modelId="{3E02A417-2D5D-46A4-B2B9-68DA7C272075}" type="presOf" srcId="{4A039684-9978-4310-BFB9-DE4C253B7EDD}" destId="{6DB1A01D-E597-4650-9E0B-E9321BF4C238}" srcOrd="0" destOrd="0" presId="urn:microsoft.com/office/officeart/2005/8/layout/lProcess2"/>
    <dgm:cxn modelId="{4B47121D-48A4-43C4-97BF-AB31E5004B86}" srcId="{4A039684-9978-4310-BFB9-DE4C253B7EDD}" destId="{B324237E-A497-4AB2-A79F-E2DA80FE1BA8}" srcOrd="1" destOrd="0" parTransId="{CDDDF6A4-309C-47E0-B158-052236061286}" sibTransId="{F287A994-6783-409B-9810-9E2737BA7988}"/>
    <dgm:cxn modelId="{25588228-1D54-403B-B813-72CF611B39DB}" type="presOf" srcId="{E5A4ABB2-211F-404A-A286-171A7D857910}" destId="{6E26FEAA-9AA5-49C9-AF76-A124B7EE8397}" srcOrd="1" destOrd="0" presId="urn:microsoft.com/office/officeart/2005/8/layout/lProcess2"/>
    <dgm:cxn modelId="{9EADF033-AA05-4222-9E8D-44FC670D5071}" srcId="{629C9D75-DF3B-4C59-8382-D4956F09CDDE}" destId="{E5A4ABB2-211F-404A-A286-171A7D857910}" srcOrd="0" destOrd="0" parTransId="{25F26F4C-59DA-49C5-AC5D-BDD369CE53F1}" sibTransId="{FDB89BAE-92E6-4775-BEB9-17FA5FF00A7B}"/>
    <dgm:cxn modelId="{279D3471-1D0C-4196-95AA-E14DD797A6D3}" type="presOf" srcId="{616F7BEB-0ECD-4318-AA8B-001B57B94C50}" destId="{467F8444-C8F4-4A3E-96B8-ACC518BDBE5D}" srcOrd="0" destOrd="0" presId="urn:microsoft.com/office/officeart/2005/8/layout/lProcess2"/>
    <dgm:cxn modelId="{0256F479-4A69-4F38-85B2-E94C87F0B5C5}" type="presOf" srcId="{629C9D75-DF3B-4C59-8382-D4956F09CDDE}" destId="{3D949464-577C-4E75-9D14-87212F2F7682}" srcOrd="0" destOrd="0" presId="urn:microsoft.com/office/officeart/2005/8/layout/lProcess2"/>
    <dgm:cxn modelId="{9F220F84-2C5D-413D-92E9-D2624B75C17C}" srcId="{629C9D75-DF3B-4C59-8382-D4956F09CDDE}" destId="{4A039684-9978-4310-BFB9-DE4C253B7EDD}" srcOrd="1" destOrd="0" parTransId="{DAD6255B-3372-41E1-8421-344186267224}" sibTransId="{DCC1CD00-8772-4271-889C-E1FAA08F8893}"/>
    <dgm:cxn modelId="{8744E69A-62B6-4FCE-93A0-BEC8A969254F}" type="presOf" srcId="{B324237E-A497-4AB2-A79F-E2DA80FE1BA8}" destId="{CC1523B9-967C-4CF7-8B2A-DFAF060DA961}" srcOrd="0" destOrd="0" presId="urn:microsoft.com/office/officeart/2005/8/layout/lProcess2"/>
    <dgm:cxn modelId="{F0107D9F-7069-4EC9-B822-8889D8DE1591}" type="presOf" srcId="{EEB5AE17-49C4-4D70-A3B7-2BDC67592744}" destId="{72B024EA-FCFD-4100-B5D6-8D4117BDFD0C}" srcOrd="0" destOrd="0" presId="urn:microsoft.com/office/officeart/2005/8/layout/lProcess2"/>
    <dgm:cxn modelId="{BDDBB0C6-36E3-4CA3-AEAB-695EA55C3526}" type="presOf" srcId="{4A039684-9978-4310-BFB9-DE4C253B7EDD}" destId="{54ACB3C5-A443-4A43-BDCE-CD1D530D7EFC}" srcOrd="1" destOrd="0" presId="urn:microsoft.com/office/officeart/2005/8/layout/lProcess2"/>
    <dgm:cxn modelId="{BCB6E7E2-44C7-4050-BAB7-E3F43AC16D3A}" srcId="{E5A4ABB2-211F-404A-A286-171A7D857910}" destId="{616F7BEB-0ECD-4318-AA8B-001B57B94C50}" srcOrd="0" destOrd="0" parTransId="{2847316F-39ED-4FDA-86F2-75A66ED9F48F}" sibTransId="{A249F65F-9FE5-49BC-9E64-F2F4CA7F97FD}"/>
    <dgm:cxn modelId="{B42B70E9-A675-4E62-B238-A07C1C974C5D}" type="presOf" srcId="{E5A4ABB2-211F-404A-A286-171A7D857910}" destId="{197F7835-2479-4BCC-8B47-35353C10011B}" srcOrd="0" destOrd="0" presId="urn:microsoft.com/office/officeart/2005/8/layout/lProcess2"/>
    <dgm:cxn modelId="{C4DA5EF6-6A50-49EE-8D90-B77B8070CAEF}" type="presOf" srcId="{E043DC0A-6F6B-466C-A8E4-5A89735DCE51}" destId="{C929A39D-391C-41F2-8A8D-1A0AB9BD3C20}" srcOrd="0" destOrd="0" presId="urn:microsoft.com/office/officeart/2005/8/layout/lProcess2"/>
    <dgm:cxn modelId="{B639F9FE-163C-4B06-880E-6C18FAB46448}" srcId="{4A039684-9978-4310-BFB9-DE4C253B7EDD}" destId="{EEB5AE17-49C4-4D70-A3B7-2BDC67592744}" srcOrd="0" destOrd="0" parTransId="{01840BFD-0806-4290-813F-6B207725F1C4}" sibTransId="{220E6FE6-F641-424F-A5DA-936F736D11D1}"/>
    <dgm:cxn modelId="{21818EB3-BD6B-406E-967C-25B699994BD4}" type="presParOf" srcId="{3D949464-577C-4E75-9D14-87212F2F7682}" destId="{328CDDBE-07B2-4B10-93E0-52FB719A9ABE}" srcOrd="0" destOrd="0" presId="urn:microsoft.com/office/officeart/2005/8/layout/lProcess2"/>
    <dgm:cxn modelId="{ABFA2839-B3AE-44A3-BA48-F7E2F32E4589}" type="presParOf" srcId="{328CDDBE-07B2-4B10-93E0-52FB719A9ABE}" destId="{197F7835-2479-4BCC-8B47-35353C10011B}" srcOrd="0" destOrd="0" presId="urn:microsoft.com/office/officeart/2005/8/layout/lProcess2"/>
    <dgm:cxn modelId="{D10395F6-6880-46D3-B666-AC4011192858}" type="presParOf" srcId="{328CDDBE-07B2-4B10-93E0-52FB719A9ABE}" destId="{6E26FEAA-9AA5-49C9-AF76-A124B7EE8397}" srcOrd="1" destOrd="0" presId="urn:microsoft.com/office/officeart/2005/8/layout/lProcess2"/>
    <dgm:cxn modelId="{5F786E3C-3D7D-4BE2-8FF3-7914B5D9F450}" type="presParOf" srcId="{328CDDBE-07B2-4B10-93E0-52FB719A9ABE}" destId="{45A806D0-9F5E-471F-8059-DCCD527020D8}" srcOrd="2" destOrd="0" presId="urn:microsoft.com/office/officeart/2005/8/layout/lProcess2"/>
    <dgm:cxn modelId="{C9A9E195-1895-4BE1-A545-2B9D863B0655}" type="presParOf" srcId="{45A806D0-9F5E-471F-8059-DCCD527020D8}" destId="{B4BD03AC-5C61-430B-8432-2BE2BBAE1753}" srcOrd="0" destOrd="0" presId="urn:microsoft.com/office/officeart/2005/8/layout/lProcess2"/>
    <dgm:cxn modelId="{446CA1FA-5A51-4AAB-912A-0413E127153B}" type="presParOf" srcId="{B4BD03AC-5C61-430B-8432-2BE2BBAE1753}" destId="{467F8444-C8F4-4A3E-96B8-ACC518BDBE5D}" srcOrd="0" destOrd="0" presId="urn:microsoft.com/office/officeart/2005/8/layout/lProcess2"/>
    <dgm:cxn modelId="{F70C40B5-4064-499D-AF28-563C0FCE87E2}" type="presParOf" srcId="{B4BD03AC-5C61-430B-8432-2BE2BBAE1753}" destId="{1D73E55A-56BF-458F-B14F-D28572365726}" srcOrd="1" destOrd="0" presId="urn:microsoft.com/office/officeart/2005/8/layout/lProcess2"/>
    <dgm:cxn modelId="{2B91B778-0BEF-40AE-BBF6-65A89CBE1987}" type="presParOf" srcId="{B4BD03AC-5C61-430B-8432-2BE2BBAE1753}" destId="{C929A39D-391C-41F2-8A8D-1A0AB9BD3C20}" srcOrd="2" destOrd="0" presId="urn:microsoft.com/office/officeart/2005/8/layout/lProcess2"/>
    <dgm:cxn modelId="{A279BB43-2E79-4A2F-A310-F2A37DCD1645}" type="presParOf" srcId="{3D949464-577C-4E75-9D14-87212F2F7682}" destId="{824258CC-C1D6-4D59-8646-5FEB3FC9951A}" srcOrd="1" destOrd="0" presId="urn:microsoft.com/office/officeart/2005/8/layout/lProcess2"/>
    <dgm:cxn modelId="{FF7572FA-C931-4611-BCDA-5764514803FF}" type="presParOf" srcId="{3D949464-577C-4E75-9D14-87212F2F7682}" destId="{A5664044-6C51-4B42-B3A8-880D80F893D7}" srcOrd="2" destOrd="0" presId="urn:microsoft.com/office/officeart/2005/8/layout/lProcess2"/>
    <dgm:cxn modelId="{C5BE8600-F0A8-4A86-9ECD-F89069B11965}" type="presParOf" srcId="{A5664044-6C51-4B42-B3A8-880D80F893D7}" destId="{6DB1A01D-E597-4650-9E0B-E9321BF4C238}" srcOrd="0" destOrd="0" presId="urn:microsoft.com/office/officeart/2005/8/layout/lProcess2"/>
    <dgm:cxn modelId="{CE414E3A-800A-4D03-AECB-B92C55EAC767}" type="presParOf" srcId="{A5664044-6C51-4B42-B3A8-880D80F893D7}" destId="{54ACB3C5-A443-4A43-BDCE-CD1D530D7EFC}" srcOrd="1" destOrd="0" presId="urn:microsoft.com/office/officeart/2005/8/layout/lProcess2"/>
    <dgm:cxn modelId="{391D9B6C-240A-4725-BB09-21D8B3D4CDEA}" type="presParOf" srcId="{A5664044-6C51-4B42-B3A8-880D80F893D7}" destId="{CD3D2CD9-86D6-44CA-996C-2DCC460C195D}" srcOrd="2" destOrd="0" presId="urn:microsoft.com/office/officeart/2005/8/layout/lProcess2"/>
    <dgm:cxn modelId="{1076A3CD-22E3-44CF-BA77-F7C2EFAD8BA6}" type="presParOf" srcId="{CD3D2CD9-86D6-44CA-996C-2DCC460C195D}" destId="{21FD8403-99AB-442E-9F55-B9DE4D44310D}" srcOrd="0" destOrd="0" presId="urn:microsoft.com/office/officeart/2005/8/layout/lProcess2"/>
    <dgm:cxn modelId="{2916B5CB-EF3A-49F6-A5B7-F9BDC33ABF45}" type="presParOf" srcId="{21FD8403-99AB-442E-9F55-B9DE4D44310D}" destId="{72B024EA-FCFD-4100-B5D6-8D4117BDFD0C}" srcOrd="0" destOrd="0" presId="urn:microsoft.com/office/officeart/2005/8/layout/lProcess2"/>
    <dgm:cxn modelId="{24D69902-02A4-411A-ADCD-8ACD2D6B4D32}" type="presParOf" srcId="{21FD8403-99AB-442E-9F55-B9DE4D44310D}" destId="{081E9588-42A5-4DE4-9E6F-CE3940B1AD9D}" srcOrd="1" destOrd="0" presId="urn:microsoft.com/office/officeart/2005/8/layout/lProcess2"/>
    <dgm:cxn modelId="{1F86F359-7450-41F7-B4D6-5722DB668A7B}" type="presParOf" srcId="{21FD8403-99AB-442E-9F55-B9DE4D44310D}" destId="{CC1523B9-967C-4CF7-8B2A-DFAF060DA961}" srcOrd="2"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79C6A53-3E55-438B-BBD5-3B0EF23FA7F8}" type="doc">
      <dgm:prSet loTypeId="urn:microsoft.com/office/officeart/2011/layout/CircleProcess" loCatId="process" qsTypeId="urn:microsoft.com/office/officeart/2005/8/quickstyle/simple1" qsCatId="simple" csTypeId="urn:microsoft.com/office/officeart/2005/8/colors/accent1_3" csCatId="accent1" phldr="1"/>
      <dgm:spPr/>
      <dgm:t>
        <a:bodyPr/>
        <a:lstStyle/>
        <a:p>
          <a:endParaRPr lang="en-GB"/>
        </a:p>
      </dgm:t>
    </dgm:pt>
    <dgm:pt modelId="{DD20ABFB-858B-4F1E-91B6-19EC80C22515}">
      <dgm:prSet custT="1"/>
      <dgm:spPr/>
      <dgm:t>
        <a:bodyPr/>
        <a:lstStyle/>
        <a:p>
          <a:pPr>
            <a:lnSpc>
              <a:spcPct val="150000"/>
            </a:lnSpc>
          </a:pPr>
          <a:r>
            <a:rPr lang="en-GB" sz="1050" b="1">
              <a:latin typeface="Aptos" panose="020B0004020202020204" pitchFamily="34" charset="0"/>
            </a:rPr>
            <a:t>2.1 - Introduction</a:t>
          </a:r>
        </a:p>
      </dgm:t>
    </dgm:pt>
    <dgm:pt modelId="{C4BE15BA-B025-45F5-AD04-4661C21AFB45}" type="parTrans" cxnId="{C2D092D1-B56C-4AC7-A611-673709FE06BA}">
      <dgm:prSet/>
      <dgm:spPr/>
      <dgm:t>
        <a:bodyPr/>
        <a:lstStyle/>
        <a:p>
          <a:pPr>
            <a:lnSpc>
              <a:spcPct val="150000"/>
            </a:lnSpc>
          </a:pPr>
          <a:endParaRPr lang="en-GB" sz="2000" b="1">
            <a:latin typeface="Aptos" panose="020B0004020202020204" pitchFamily="34" charset="0"/>
          </a:endParaRPr>
        </a:p>
      </dgm:t>
    </dgm:pt>
    <dgm:pt modelId="{67E13CB0-22A8-4EBB-B0A3-34024ED7E1FF}" type="sibTrans" cxnId="{C2D092D1-B56C-4AC7-A611-673709FE06BA}">
      <dgm:prSet/>
      <dgm:spPr/>
      <dgm:t>
        <a:bodyPr/>
        <a:lstStyle/>
        <a:p>
          <a:pPr>
            <a:lnSpc>
              <a:spcPct val="150000"/>
            </a:lnSpc>
          </a:pPr>
          <a:endParaRPr lang="en-GB" sz="2000" b="1">
            <a:latin typeface="Aptos" panose="020B0004020202020204" pitchFamily="34" charset="0"/>
          </a:endParaRPr>
        </a:p>
      </dgm:t>
    </dgm:pt>
    <dgm:pt modelId="{553ECC86-9370-4B0E-B97E-B6E991F6E252}">
      <dgm:prSet custT="1"/>
      <dgm:spPr/>
      <dgm:t>
        <a:bodyPr/>
        <a:lstStyle/>
        <a:p>
          <a:pPr>
            <a:lnSpc>
              <a:spcPct val="150000"/>
            </a:lnSpc>
          </a:pPr>
          <a:r>
            <a:rPr lang="en-GB" sz="1050" b="1" dirty="0">
              <a:latin typeface="Aptos" panose="020B0004020202020204" pitchFamily="34" charset="0"/>
            </a:rPr>
            <a:t>2.2 – </a:t>
          </a:r>
          <a:br>
            <a:rPr lang="en-GB" sz="1050" b="1" dirty="0">
              <a:latin typeface="Aptos" panose="020B0004020202020204" pitchFamily="34" charset="0"/>
            </a:rPr>
          </a:br>
          <a:r>
            <a:rPr lang="en-GB" sz="1050" b="1" dirty="0">
              <a:latin typeface="Aptos" panose="020B0004020202020204" pitchFamily="34" charset="0"/>
            </a:rPr>
            <a:t>Historical Background</a:t>
          </a:r>
        </a:p>
      </dgm:t>
    </dgm:pt>
    <dgm:pt modelId="{49D7C38A-BD4B-42D5-B312-B2C95069839D}" type="parTrans" cxnId="{0BBA6215-76E8-47E2-9DC6-836364190A18}">
      <dgm:prSet/>
      <dgm:spPr/>
      <dgm:t>
        <a:bodyPr/>
        <a:lstStyle/>
        <a:p>
          <a:pPr>
            <a:lnSpc>
              <a:spcPct val="150000"/>
            </a:lnSpc>
          </a:pPr>
          <a:endParaRPr lang="en-GB" sz="2000" b="1">
            <a:latin typeface="Aptos" panose="020B0004020202020204" pitchFamily="34" charset="0"/>
          </a:endParaRPr>
        </a:p>
      </dgm:t>
    </dgm:pt>
    <dgm:pt modelId="{9223CF38-A3A3-43AE-9BCF-178657C1C37A}" type="sibTrans" cxnId="{0BBA6215-76E8-47E2-9DC6-836364190A18}">
      <dgm:prSet/>
      <dgm:spPr/>
      <dgm:t>
        <a:bodyPr/>
        <a:lstStyle/>
        <a:p>
          <a:pPr>
            <a:lnSpc>
              <a:spcPct val="150000"/>
            </a:lnSpc>
          </a:pPr>
          <a:endParaRPr lang="en-GB" sz="2000" b="1">
            <a:latin typeface="Aptos" panose="020B0004020202020204" pitchFamily="34" charset="0"/>
          </a:endParaRPr>
        </a:p>
      </dgm:t>
    </dgm:pt>
    <dgm:pt modelId="{97FA370E-8442-4466-A019-0E4E80F368E1}">
      <dgm:prSet custT="1"/>
      <dgm:spPr/>
      <dgm:t>
        <a:bodyPr/>
        <a:lstStyle/>
        <a:p>
          <a:pPr>
            <a:lnSpc>
              <a:spcPct val="150000"/>
            </a:lnSpc>
          </a:pPr>
          <a:r>
            <a:rPr lang="en-GB" sz="1050" b="1">
              <a:latin typeface="Aptos" panose="020B0004020202020204" pitchFamily="34" charset="0"/>
            </a:rPr>
            <a:t>2.3 – Theoretical Background</a:t>
          </a:r>
        </a:p>
      </dgm:t>
    </dgm:pt>
    <dgm:pt modelId="{E4B4149B-7B6A-4C68-B132-87AEA7D9A8A8}" type="parTrans" cxnId="{C0B9DEB0-2224-4496-9798-241F4B7385FC}">
      <dgm:prSet/>
      <dgm:spPr/>
      <dgm:t>
        <a:bodyPr/>
        <a:lstStyle/>
        <a:p>
          <a:pPr>
            <a:lnSpc>
              <a:spcPct val="150000"/>
            </a:lnSpc>
          </a:pPr>
          <a:endParaRPr lang="en-GB" sz="2000" b="1">
            <a:latin typeface="Aptos" panose="020B0004020202020204" pitchFamily="34" charset="0"/>
          </a:endParaRPr>
        </a:p>
      </dgm:t>
    </dgm:pt>
    <dgm:pt modelId="{E7E09270-CB5A-4650-8868-4C831D558B2A}" type="sibTrans" cxnId="{C0B9DEB0-2224-4496-9798-241F4B7385FC}">
      <dgm:prSet/>
      <dgm:spPr/>
      <dgm:t>
        <a:bodyPr/>
        <a:lstStyle/>
        <a:p>
          <a:pPr>
            <a:lnSpc>
              <a:spcPct val="150000"/>
            </a:lnSpc>
          </a:pPr>
          <a:endParaRPr lang="en-GB" sz="2000" b="1">
            <a:latin typeface="Aptos" panose="020B0004020202020204" pitchFamily="34" charset="0"/>
          </a:endParaRPr>
        </a:p>
      </dgm:t>
    </dgm:pt>
    <dgm:pt modelId="{0D9B7A66-79A0-43C2-8354-A0BCD194E125}">
      <dgm:prSet custT="1"/>
      <dgm:spPr/>
      <dgm:t>
        <a:bodyPr/>
        <a:lstStyle/>
        <a:p>
          <a:pPr>
            <a:lnSpc>
              <a:spcPct val="150000"/>
            </a:lnSpc>
          </a:pPr>
          <a:r>
            <a:rPr lang="en-GB" sz="1050" b="1">
              <a:latin typeface="Aptos" panose="020B0004020202020204" pitchFamily="34" charset="0"/>
            </a:rPr>
            <a:t>2.4 – International Context</a:t>
          </a:r>
        </a:p>
      </dgm:t>
    </dgm:pt>
    <dgm:pt modelId="{8948B361-CEBD-4025-881E-DDD8A4CABF5D}" type="parTrans" cxnId="{6C76166D-D361-487B-AF1E-349FC3941B8A}">
      <dgm:prSet/>
      <dgm:spPr/>
      <dgm:t>
        <a:bodyPr/>
        <a:lstStyle/>
        <a:p>
          <a:pPr>
            <a:lnSpc>
              <a:spcPct val="150000"/>
            </a:lnSpc>
          </a:pPr>
          <a:endParaRPr lang="en-GB" sz="2000" b="1">
            <a:latin typeface="Aptos" panose="020B0004020202020204" pitchFamily="34" charset="0"/>
          </a:endParaRPr>
        </a:p>
      </dgm:t>
    </dgm:pt>
    <dgm:pt modelId="{45284B4D-E4D7-4841-B240-BDE9037F83D9}" type="sibTrans" cxnId="{6C76166D-D361-487B-AF1E-349FC3941B8A}">
      <dgm:prSet/>
      <dgm:spPr/>
      <dgm:t>
        <a:bodyPr/>
        <a:lstStyle/>
        <a:p>
          <a:pPr>
            <a:lnSpc>
              <a:spcPct val="150000"/>
            </a:lnSpc>
          </a:pPr>
          <a:endParaRPr lang="en-GB" sz="2000" b="1">
            <a:latin typeface="Aptos" panose="020B0004020202020204" pitchFamily="34" charset="0"/>
          </a:endParaRPr>
        </a:p>
      </dgm:t>
    </dgm:pt>
    <dgm:pt modelId="{8357F2F4-25EA-4FDB-AA31-CB4BC8CEA3CB}">
      <dgm:prSet custT="1"/>
      <dgm:spPr/>
      <dgm:t>
        <a:bodyPr/>
        <a:lstStyle/>
        <a:p>
          <a:pPr>
            <a:lnSpc>
              <a:spcPct val="150000"/>
            </a:lnSpc>
          </a:pPr>
          <a:r>
            <a:rPr lang="en-GB" sz="1050" b="1">
              <a:latin typeface="Aptos" panose="020B0004020202020204" pitchFamily="34" charset="0"/>
            </a:rPr>
            <a:t>2.5 – National/Local UK Context</a:t>
          </a:r>
        </a:p>
      </dgm:t>
    </dgm:pt>
    <dgm:pt modelId="{30F68EA7-34BE-42B3-9DF3-0590AF5D880A}" type="parTrans" cxnId="{4D171E49-BD0C-4C30-ABF4-1FCA870F8BB6}">
      <dgm:prSet/>
      <dgm:spPr/>
      <dgm:t>
        <a:bodyPr/>
        <a:lstStyle/>
        <a:p>
          <a:pPr>
            <a:lnSpc>
              <a:spcPct val="150000"/>
            </a:lnSpc>
          </a:pPr>
          <a:endParaRPr lang="en-GB" sz="2000" b="1">
            <a:latin typeface="Aptos" panose="020B0004020202020204" pitchFamily="34" charset="0"/>
          </a:endParaRPr>
        </a:p>
      </dgm:t>
    </dgm:pt>
    <dgm:pt modelId="{7D22E96E-7ABE-4F3E-9110-05454A10AD84}" type="sibTrans" cxnId="{4D171E49-BD0C-4C30-ABF4-1FCA870F8BB6}">
      <dgm:prSet/>
      <dgm:spPr/>
      <dgm:t>
        <a:bodyPr/>
        <a:lstStyle/>
        <a:p>
          <a:pPr>
            <a:lnSpc>
              <a:spcPct val="150000"/>
            </a:lnSpc>
          </a:pPr>
          <a:endParaRPr lang="en-GB" sz="2000" b="1">
            <a:latin typeface="Aptos" panose="020B0004020202020204" pitchFamily="34" charset="0"/>
          </a:endParaRPr>
        </a:p>
      </dgm:t>
    </dgm:pt>
    <dgm:pt modelId="{CE9DB1EB-4D5F-4FDB-A6E1-DF3CF19D2094}">
      <dgm:prSet custT="1"/>
      <dgm:spPr/>
      <dgm:t>
        <a:bodyPr/>
        <a:lstStyle/>
        <a:p>
          <a:pPr>
            <a:lnSpc>
              <a:spcPct val="150000"/>
            </a:lnSpc>
          </a:pPr>
          <a:r>
            <a:rPr lang="en-GB" sz="1050" b="1">
              <a:latin typeface="Aptos" panose="020B0004020202020204" pitchFamily="34" charset="0"/>
            </a:rPr>
            <a:t>2.6 – Conclusion</a:t>
          </a:r>
        </a:p>
      </dgm:t>
    </dgm:pt>
    <dgm:pt modelId="{DA7B8247-A51D-47C7-AE3C-A4B20ECEF757}" type="parTrans" cxnId="{C0788AC7-3668-40F5-9AE7-990E614A7160}">
      <dgm:prSet/>
      <dgm:spPr/>
      <dgm:t>
        <a:bodyPr/>
        <a:lstStyle/>
        <a:p>
          <a:pPr>
            <a:lnSpc>
              <a:spcPct val="150000"/>
            </a:lnSpc>
          </a:pPr>
          <a:endParaRPr lang="en-GB" sz="2000" b="1">
            <a:latin typeface="Aptos" panose="020B0004020202020204" pitchFamily="34" charset="0"/>
          </a:endParaRPr>
        </a:p>
      </dgm:t>
    </dgm:pt>
    <dgm:pt modelId="{ECE68BCC-FB4D-4E0E-B298-D520CF0B87D4}" type="sibTrans" cxnId="{C0788AC7-3668-40F5-9AE7-990E614A7160}">
      <dgm:prSet/>
      <dgm:spPr/>
      <dgm:t>
        <a:bodyPr/>
        <a:lstStyle/>
        <a:p>
          <a:pPr>
            <a:lnSpc>
              <a:spcPct val="150000"/>
            </a:lnSpc>
          </a:pPr>
          <a:endParaRPr lang="en-GB" sz="2000" b="1">
            <a:latin typeface="Aptos" panose="020B0004020202020204" pitchFamily="34" charset="0"/>
          </a:endParaRPr>
        </a:p>
      </dgm:t>
    </dgm:pt>
    <dgm:pt modelId="{DB2D0B7F-C4CE-456F-8A43-62D857C4B7E8}" type="pres">
      <dgm:prSet presAssocID="{A79C6A53-3E55-438B-BBD5-3B0EF23FA7F8}" presName="Name0" presStyleCnt="0">
        <dgm:presLayoutVars>
          <dgm:chMax val="11"/>
          <dgm:chPref val="11"/>
          <dgm:dir/>
          <dgm:resizeHandles/>
        </dgm:presLayoutVars>
      </dgm:prSet>
      <dgm:spPr/>
    </dgm:pt>
    <dgm:pt modelId="{FB806E22-CA03-4547-BE33-714495A56823}" type="pres">
      <dgm:prSet presAssocID="{CE9DB1EB-4D5F-4FDB-A6E1-DF3CF19D2094}" presName="Accent6" presStyleCnt="0"/>
      <dgm:spPr/>
    </dgm:pt>
    <dgm:pt modelId="{037DEFF7-FA4D-432F-AD91-A133A84E696C}" type="pres">
      <dgm:prSet presAssocID="{CE9DB1EB-4D5F-4FDB-A6E1-DF3CF19D2094}" presName="Accent" presStyleLbl="node1" presStyleIdx="0" presStyleCnt="6"/>
      <dgm:spPr/>
    </dgm:pt>
    <dgm:pt modelId="{CF8EFFB2-0A38-43D5-9673-E48EAF3D9F66}" type="pres">
      <dgm:prSet presAssocID="{CE9DB1EB-4D5F-4FDB-A6E1-DF3CF19D2094}" presName="ParentBackground6" presStyleCnt="0"/>
      <dgm:spPr/>
    </dgm:pt>
    <dgm:pt modelId="{4C7B6320-A062-4F94-B69A-D949A3FEE742}" type="pres">
      <dgm:prSet presAssocID="{CE9DB1EB-4D5F-4FDB-A6E1-DF3CF19D2094}" presName="ParentBackground" presStyleLbl="fgAcc1" presStyleIdx="0" presStyleCnt="6"/>
      <dgm:spPr/>
    </dgm:pt>
    <dgm:pt modelId="{8E53ABE9-3969-4B59-99DD-3829B4392029}" type="pres">
      <dgm:prSet presAssocID="{CE9DB1EB-4D5F-4FDB-A6E1-DF3CF19D2094}" presName="Parent6" presStyleLbl="revTx" presStyleIdx="0" presStyleCnt="0">
        <dgm:presLayoutVars>
          <dgm:chMax val="1"/>
          <dgm:chPref val="1"/>
          <dgm:bulletEnabled val="1"/>
        </dgm:presLayoutVars>
      </dgm:prSet>
      <dgm:spPr/>
    </dgm:pt>
    <dgm:pt modelId="{C5B8A29F-7556-4E09-9BEB-A05FA9AA4441}" type="pres">
      <dgm:prSet presAssocID="{8357F2F4-25EA-4FDB-AA31-CB4BC8CEA3CB}" presName="Accent5" presStyleCnt="0"/>
      <dgm:spPr/>
    </dgm:pt>
    <dgm:pt modelId="{2B2AB253-7389-49ED-977A-76540ABDF335}" type="pres">
      <dgm:prSet presAssocID="{8357F2F4-25EA-4FDB-AA31-CB4BC8CEA3CB}" presName="Accent" presStyleLbl="node1" presStyleIdx="1" presStyleCnt="6"/>
      <dgm:spPr/>
    </dgm:pt>
    <dgm:pt modelId="{3DDCA962-8754-4A5B-B68C-CE09DF48206E}" type="pres">
      <dgm:prSet presAssocID="{8357F2F4-25EA-4FDB-AA31-CB4BC8CEA3CB}" presName="ParentBackground5" presStyleCnt="0"/>
      <dgm:spPr/>
    </dgm:pt>
    <dgm:pt modelId="{89DAE3C4-03F4-4D20-8997-4DC31F981E6D}" type="pres">
      <dgm:prSet presAssocID="{8357F2F4-25EA-4FDB-AA31-CB4BC8CEA3CB}" presName="ParentBackground" presStyleLbl="fgAcc1" presStyleIdx="1" presStyleCnt="6"/>
      <dgm:spPr/>
    </dgm:pt>
    <dgm:pt modelId="{CDD88A72-D033-43A6-94D7-D3C5D2682D85}" type="pres">
      <dgm:prSet presAssocID="{8357F2F4-25EA-4FDB-AA31-CB4BC8CEA3CB}" presName="Parent5" presStyleLbl="revTx" presStyleIdx="0" presStyleCnt="0">
        <dgm:presLayoutVars>
          <dgm:chMax val="1"/>
          <dgm:chPref val="1"/>
          <dgm:bulletEnabled val="1"/>
        </dgm:presLayoutVars>
      </dgm:prSet>
      <dgm:spPr/>
    </dgm:pt>
    <dgm:pt modelId="{947E2C5F-1859-42C5-932D-CD20BCDA0840}" type="pres">
      <dgm:prSet presAssocID="{0D9B7A66-79A0-43C2-8354-A0BCD194E125}" presName="Accent4" presStyleCnt="0"/>
      <dgm:spPr/>
    </dgm:pt>
    <dgm:pt modelId="{CC3B23E4-8650-43A3-831F-7487CB588C2E}" type="pres">
      <dgm:prSet presAssocID="{0D9B7A66-79A0-43C2-8354-A0BCD194E125}" presName="Accent" presStyleLbl="node1" presStyleIdx="2" presStyleCnt="6"/>
      <dgm:spPr/>
    </dgm:pt>
    <dgm:pt modelId="{B18442BA-840B-48C4-A5DB-80379CAE4836}" type="pres">
      <dgm:prSet presAssocID="{0D9B7A66-79A0-43C2-8354-A0BCD194E125}" presName="ParentBackground4" presStyleCnt="0"/>
      <dgm:spPr/>
    </dgm:pt>
    <dgm:pt modelId="{C6E56318-B341-4535-BEDE-85316018B564}" type="pres">
      <dgm:prSet presAssocID="{0D9B7A66-79A0-43C2-8354-A0BCD194E125}" presName="ParentBackground" presStyleLbl="fgAcc1" presStyleIdx="2" presStyleCnt="6"/>
      <dgm:spPr/>
    </dgm:pt>
    <dgm:pt modelId="{ECF7F39B-F207-4CC5-AFC5-1ED46D6A25DC}" type="pres">
      <dgm:prSet presAssocID="{0D9B7A66-79A0-43C2-8354-A0BCD194E125}" presName="Parent4" presStyleLbl="revTx" presStyleIdx="0" presStyleCnt="0">
        <dgm:presLayoutVars>
          <dgm:chMax val="1"/>
          <dgm:chPref val="1"/>
          <dgm:bulletEnabled val="1"/>
        </dgm:presLayoutVars>
      </dgm:prSet>
      <dgm:spPr/>
    </dgm:pt>
    <dgm:pt modelId="{8EB17AEC-9FB9-4449-8EB1-F16B43C36AB0}" type="pres">
      <dgm:prSet presAssocID="{97FA370E-8442-4466-A019-0E4E80F368E1}" presName="Accent3" presStyleCnt="0"/>
      <dgm:spPr/>
    </dgm:pt>
    <dgm:pt modelId="{D112D5ED-B6C5-4A07-9A52-33B915BC27E1}" type="pres">
      <dgm:prSet presAssocID="{97FA370E-8442-4466-A019-0E4E80F368E1}" presName="Accent" presStyleLbl="node1" presStyleIdx="3" presStyleCnt="6"/>
      <dgm:spPr/>
    </dgm:pt>
    <dgm:pt modelId="{D8D5671D-8CD0-4B3C-8F15-FE7E83F13495}" type="pres">
      <dgm:prSet presAssocID="{97FA370E-8442-4466-A019-0E4E80F368E1}" presName="ParentBackground3" presStyleCnt="0"/>
      <dgm:spPr/>
    </dgm:pt>
    <dgm:pt modelId="{C4E24285-CC66-40AC-8A15-5387DA2EF3F6}" type="pres">
      <dgm:prSet presAssocID="{97FA370E-8442-4466-A019-0E4E80F368E1}" presName="ParentBackground" presStyleLbl="fgAcc1" presStyleIdx="3" presStyleCnt="6"/>
      <dgm:spPr/>
    </dgm:pt>
    <dgm:pt modelId="{94AEF72C-C895-425A-ABF6-46AB49ACC002}" type="pres">
      <dgm:prSet presAssocID="{97FA370E-8442-4466-A019-0E4E80F368E1}" presName="Parent3" presStyleLbl="revTx" presStyleIdx="0" presStyleCnt="0">
        <dgm:presLayoutVars>
          <dgm:chMax val="1"/>
          <dgm:chPref val="1"/>
          <dgm:bulletEnabled val="1"/>
        </dgm:presLayoutVars>
      </dgm:prSet>
      <dgm:spPr/>
    </dgm:pt>
    <dgm:pt modelId="{FFFCD769-3F0B-48F7-8292-AABDDD3C8B12}" type="pres">
      <dgm:prSet presAssocID="{553ECC86-9370-4B0E-B97E-B6E991F6E252}" presName="Accent2" presStyleCnt="0"/>
      <dgm:spPr/>
    </dgm:pt>
    <dgm:pt modelId="{C5ED12E5-4FAF-4DC2-AE07-43387CA27455}" type="pres">
      <dgm:prSet presAssocID="{553ECC86-9370-4B0E-B97E-B6E991F6E252}" presName="Accent" presStyleLbl="node1" presStyleIdx="4" presStyleCnt="6"/>
      <dgm:spPr/>
    </dgm:pt>
    <dgm:pt modelId="{0D96D0C8-F04E-4F25-976E-6ECFF1951A35}" type="pres">
      <dgm:prSet presAssocID="{553ECC86-9370-4B0E-B97E-B6E991F6E252}" presName="ParentBackground2" presStyleCnt="0"/>
      <dgm:spPr/>
    </dgm:pt>
    <dgm:pt modelId="{1F3B5BC7-4223-47AF-BC9E-D0E792D90AFE}" type="pres">
      <dgm:prSet presAssocID="{553ECC86-9370-4B0E-B97E-B6E991F6E252}" presName="ParentBackground" presStyleLbl="fgAcc1" presStyleIdx="4" presStyleCnt="6"/>
      <dgm:spPr/>
    </dgm:pt>
    <dgm:pt modelId="{990C7566-7127-458C-A1F2-821C5D996230}" type="pres">
      <dgm:prSet presAssocID="{553ECC86-9370-4B0E-B97E-B6E991F6E252}" presName="Parent2" presStyleLbl="revTx" presStyleIdx="0" presStyleCnt="0">
        <dgm:presLayoutVars>
          <dgm:chMax val="1"/>
          <dgm:chPref val="1"/>
          <dgm:bulletEnabled val="1"/>
        </dgm:presLayoutVars>
      </dgm:prSet>
      <dgm:spPr/>
    </dgm:pt>
    <dgm:pt modelId="{50515008-3FEF-4E2F-A6D2-4D7D9573F5AA}" type="pres">
      <dgm:prSet presAssocID="{DD20ABFB-858B-4F1E-91B6-19EC80C22515}" presName="Accent1" presStyleCnt="0"/>
      <dgm:spPr/>
    </dgm:pt>
    <dgm:pt modelId="{04056ECB-4034-4B83-BCFF-AFC055EA5F40}" type="pres">
      <dgm:prSet presAssocID="{DD20ABFB-858B-4F1E-91B6-19EC80C22515}" presName="Accent" presStyleLbl="node1" presStyleIdx="5" presStyleCnt="6"/>
      <dgm:spPr/>
    </dgm:pt>
    <dgm:pt modelId="{65FCB166-91D0-41BB-BB18-88F0F60EA333}" type="pres">
      <dgm:prSet presAssocID="{DD20ABFB-858B-4F1E-91B6-19EC80C22515}" presName="ParentBackground1" presStyleCnt="0"/>
      <dgm:spPr/>
    </dgm:pt>
    <dgm:pt modelId="{5371F65A-73EA-4ED9-964F-CD984C08E1FF}" type="pres">
      <dgm:prSet presAssocID="{DD20ABFB-858B-4F1E-91B6-19EC80C22515}" presName="ParentBackground" presStyleLbl="fgAcc1" presStyleIdx="5" presStyleCnt="6"/>
      <dgm:spPr/>
    </dgm:pt>
    <dgm:pt modelId="{D4A30807-FE74-4050-999A-EA881890CE3F}" type="pres">
      <dgm:prSet presAssocID="{DD20ABFB-858B-4F1E-91B6-19EC80C22515}" presName="Parent1" presStyleLbl="revTx" presStyleIdx="0" presStyleCnt="0">
        <dgm:presLayoutVars>
          <dgm:chMax val="1"/>
          <dgm:chPref val="1"/>
          <dgm:bulletEnabled val="1"/>
        </dgm:presLayoutVars>
      </dgm:prSet>
      <dgm:spPr/>
    </dgm:pt>
  </dgm:ptLst>
  <dgm:cxnLst>
    <dgm:cxn modelId="{F16F7707-306F-4029-8846-CFB10284D298}" type="presOf" srcId="{DD20ABFB-858B-4F1E-91B6-19EC80C22515}" destId="{5371F65A-73EA-4ED9-964F-CD984C08E1FF}" srcOrd="0" destOrd="0" presId="urn:microsoft.com/office/officeart/2011/layout/CircleProcess"/>
    <dgm:cxn modelId="{0BBA6215-76E8-47E2-9DC6-836364190A18}" srcId="{A79C6A53-3E55-438B-BBD5-3B0EF23FA7F8}" destId="{553ECC86-9370-4B0E-B97E-B6E991F6E252}" srcOrd="1" destOrd="0" parTransId="{49D7C38A-BD4B-42D5-B312-B2C95069839D}" sibTransId="{9223CF38-A3A3-43AE-9BCF-178657C1C37A}"/>
    <dgm:cxn modelId="{F8175B16-0014-4C9A-9A79-4D7AAE09B81B}" type="presOf" srcId="{A79C6A53-3E55-438B-BBD5-3B0EF23FA7F8}" destId="{DB2D0B7F-C4CE-456F-8A43-62D857C4B7E8}" srcOrd="0" destOrd="0" presId="urn:microsoft.com/office/officeart/2011/layout/CircleProcess"/>
    <dgm:cxn modelId="{6A93771D-C0BF-4767-9E86-6410D8FA4EBE}" type="presOf" srcId="{553ECC86-9370-4B0E-B97E-B6E991F6E252}" destId="{990C7566-7127-458C-A1F2-821C5D996230}" srcOrd="1" destOrd="0" presId="urn:microsoft.com/office/officeart/2011/layout/CircleProcess"/>
    <dgm:cxn modelId="{BCE8F61F-83CE-438C-B004-1041E6BCC27D}" type="presOf" srcId="{97FA370E-8442-4466-A019-0E4E80F368E1}" destId="{C4E24285-CC66-40AC-8A15-5387DA2EF3F6}" srcOrd="0" destOrd="0" presId="urn:microsoft.com/office/officeart/2011/layout/CircleProcess"/>
    <dgm:cxn modelId="{3EE92629-93BF-463F-A2E2-67C1DA94E664}" type="presOf" srcId="{CE9DB1EB-4D5F-4FDB-A6E1-DF3CF19D2094}" destId="{4C7B6320-A062-4F94-B69A-D949A3FEE742}" srcOrd="0" destOrd="0" presId="urn:microsoft.com/office/officeart/2011/layout/CircleProcess"/>
    <dgm:cxn modelId="{22E4702A-B6DC-4538-9D47-1CA31A9A0712}" type="presOf" srcId="{8357F2F4-25EA-4FDB-AA31-CB4BC8CEA3CB}" destId="{CDD88A72-D033-43A6-94D7-D3C5D2682D85}" srcOrd="1" destOrd="0" presId="urn:microsoft.com/office/officeart/2011/layout/CircleProcess"/>
    <dgm:cxn modelId="{E8D5AE40-4264-4946-9B94-144397D6E36E}" type="presOf" srcId="{97FA370E-8442-4466-A019-0E4E80F368E1}" destId="{94AEF72C-C895-425A-ABF6-46AB49ACC002}" srcOrd="1" destOrd="0" presId="urn:microsoft.com/office/officeart/2011/layout/CircleProcess"/>
    <dgm:cxn modelId="{4D171E49-BD0C-4C30-ABF4-1FCA870F8BB6}" srcId="{A79C6A53-3E55-438B-BBD5-3B0EF23FA7F8}" destId="{8357F2F4-25EA-4FDB-AA31-CB4BC8CEA3CB}" srcOrd="4" destOrd="0" parTransId="{30F68EA7-34BE-42B3-9DF3-0590AF5D880A}" sibTransId="{7D22E96E-7ABE-4F3E-9110-05454A10AD84}"/>
    <dgm:cxn modelId="{6C76166D-D361-487B-AF1E-349FC3941B8A}" srcId="{A79C6A53-3E55-438B-BBD5-3B0EF23FA7F8}" destId="{0D9B7A66-79A0-43C2-8354-A0BCD194E125}" srcOrd="3" destOrd="0" parTransId="{8948B361-CEBD-4025-881E-DDD8A4CABF5D}" sibTransId="{45284B4D-E4D7-4841-B240-BDE9037F83D9}"/>
    <dgm:cxn modelId="{DE499670-3164-4934-826E-C0B90C08CC71}" type="presOf" srcId="{553ECC86-9370-4B0E-B97E-B6E991F6E252}" destId="{1F3B5BC7-4223-47AF-BC9E-D0E792D90AFE}" srcOrd="0" destOrd="0" presId="urn:microsoft.com/office/officeart/2011/layout/CircleProcess"/>
    <dgm:cxn modelId="{FF5F7279-1A5B-405C-8CE7-15172E4860FA}" type="presOf" srcId="{0D9B7A66-79A0-43C2-8354-A0BCD194E125}" destId="{C6E56318-B341-4535-BEDE-85316018B564}" srcOrd="0" destOrd="0" presId="urn:microsoft.com/office/officeart/2011/layout/CircleProcess"/>
    <dgm:cxn modelId="{C610E2AB-15C4-4ADC-A828-572A6F333640}" type="presOf" srcId="{DD20ABFB-858B-4F1E-91B6-19EC80C22515}" destId="{D4A30807-FE74-4050-999A-EA881890CE3F}" srcOrd="1" destOrd="0" presId="urn:microsoft.com/office/officeart/2011/layout/CircleProcess"/>
    <dgm:cxn modelId="{C0B9DEB0-2224-4496-9798-241F4B7385FC}" srcId="{A79C6A53-3E55-438B-BBD5-3B0EF23FA7F8}" destId="{97FA370E-8442-4466-A019-0E4E80F368E1}" srcOrd="2" destOrd="0" parTransId="{E4B4149B-7B6A-4C68-B132-87AEA7D9A8A8}" sibTransId="{E7E09270-CB5A-4650-8868-4C831D558B2A}"/>
    <dgm:cxn modelId="{CB2245B5-E89C-4061-8AE9-F86F06117AFF}" type="presOf" srcId="{8357F2F4-25EA-4FDB-AA31-CB4BC8CEA3CB}" destId="{89DAE3C4-03F4-4D20-8997-4DC31F981E6D}" srcOrd="0" destOrd="0" presId="urn:microsoft.com/office/officeart/2011/layout/CircleProcess"/>
    <dgm:cxn modelId="{5D85BCC5-5CFF-4477-8927-A1C14591B02E}" type="presOf" srcId="{0D9B7A66-79A0-43C2-8354-A0BCD194E125}" destId="{ECF7F39B-F207-4CC5-AFC5-1ED46D6A25DC}" srcOrd="1" destOrd="0" presId="urn:microsoft.com/office/officeart/2011/layout/CircleProcess"/>
    <dgm:cxn modelId="{C0788AC7-3668-40F5-9AE7-990E614A7160}" srcId="{A79C6A53-3E55-438B-BBD5-3B0EF23FA7F8}" destId="{CE9DB1EB-4D5F-4FDB-A6E1-DF3CF19D2094}" srcOrd="5" destOrd="0" parTransId="{DA7B8247-A51D-47C7-AE3C-A4B20ECEF757}" sibTransId="{ECE68BCC-FB4D-4E0E-B298-D520CF0B87D4}"/>
    <dgm:cxn modelId="{C2D092D1-B56C-4AC7-A611-673709FE06BA}" srcId="{A79C6A53-3E55-438B-BBD5-3B0EF23FA7F8}" destId="{DD20ABFB-858B-4F1E-91B6-19EC80C22515}" srcOrd="0" destOrd="0" parTransId="{C4BE15BA-B025-45F5-AD04-4661C21AFB45}" sibTransId="{67E13CB0-22A8-4EBB-B0A3-34024ED7E1FF}"/>
    <dgm:cxn modelId="{FB06EFF2-78E9-49F8-9A67-F9DDDB8C1D39}" type="presOf" srcId="{CE9DB1EB-4D5F-4FDB-A6E1-DF3CF19D2094}" destId="{8E53ABE9-3969-4B59-99DD-3829B4392029}" srcOrd="1" destOrd="0" presId="urn:microsoft.com/office/officeart/2011/layout/CircleProcess"/>
    <dgm:cxn modelId="{A1029D41-74C3-4409-8765-D1F7BF3669C9}" type="presParOf" srcId="{DB2D0B7F-C4CE-456F-8A43-62D857C4B7E8}" destId="{FB806E22-CA03-4547-BE33-714495A56823}" srcOrd="0" destOrd="0" presId="urn:microsoft.com/office/officeart/2011/layout/CircleProcess"/>
    <dgm:cxn modelId="{E22B625A-35AD-4898-A451-9BE406EE0EF0}" type="presParOf" srcId="{FB806E22-CA03-4547-BE33-714495A56823}" destId="{037DEFF7-FA4D-432F-AD91-A133A84E696C}" srcOrd="0" destOrd="0" presId="urn:microsoft.com/office/officeart/2011/layout/CircleProcess"/>
    <dgm:cxn modelId="{FA8822BC-E79B-4C75-8271-19533B0580A2}" type="presParOf" srcId="{DB2D0B7F-C4CE-456F-8A43-62D857C4B7E8}" destId="{CF8EFFB2-0A38-43D5-9673-E48EAF3D9F66}" srcOrd="1" destOrd="0" presId="urn:microsoft.com/office/officeart/2011/layout/CircleProcess"/>
    <dgm:cxn modelId="{40C5C856-64D1-421E-A1A7-D7C89FD40B6A}" type="presParOf" srcId="{CF8EFFB2-0A38-43D5-9673-E48EAF3D9F66}" destId="{4C7B6320-A062-4F94-B69A-D949A3FEE742}" srcOrd="0" destOrd="0" presId="urn:microsoft.com/office/officeart/2011/layout/CircleProcess"/>
    <dgm:cxn modelId="{A48387F1-77BA-43F4-9A4F-3CE8C15B2304}" type="presParOf" srcId="{DB2D0B7F-C4CE-456F-8A43-62D857C4B7E8}" destId="{8E53ABE9-3969-4B59-99DD-3829B4392029}" srcOrd="2" destOrd="0" presId="urn:microsoft.com/office/officeart/2011/layout/CircleProcess"/>
    <dgm:cxn modelId="{FFB319C7-87B6-4463-8FD9-A93D847AB2C7}" type="presParOf" srcId="{DB2D0B7F-C4CE-456F-8A43-62D857C4B7E8}" destId="{C5B8A29F-7556-4E09-9BEB-A05FA9AA4441}" srcOrd="3" destOrd="0" presId="urn:microsoft.com/office/officeart/2011/layout/CircleProcess"/>
    <dgm:cxn modelId="{34048918-1AA1-46D8-A324-EC7BC184331A}" type="presParOf" srcId="{C5B8A29F-7556-4E09-9BEB-A05FA9AA4441}" destId="{2B2AB253-7389-49ED-977A-76540ABDF335}" srcOrd="0" destOrd="0" presId="urn:microsoft.com/office/officeart/2011/layout/CircleProcess"/>
    <dgm:cxn modelId="{CEFB3B97-CF63-4667-8F13-6E17A6E90F38}" type="presParOf" srcId="{DB2D0B7F-C4CE-456F-8A43-62D857C4B7E8}" destId="{3DDCA962-8754-4A5B-B68C-CE09DF48206E}" srcOrd="4" destOrd="0" presId="urn:microsoft.com/office/officeart/2011/layout/CircleProcess"/>
    <dgm:cxn modelId="{6A22449A-00F4-4CA7-B53C-810728F5754C}" type="presParOf" srcId="{3DDCA962-8754-4A5B-B68C-CE09DF48206E}" destId="{89DAE3C4-03F4-4D20-8997-4DC31F981E6D}" srcOrd="0" destOrd="0" presId="urn:microsoft.com/office/officeart/2011/layout/CircleProcess"/>
    <dgm:cxn modelId="{AA364490-E5E5-4925-9BF6-7BA3883B1600}" type="presParOf" srcId="{DB2D0B7F-C4CE-456F-8A43-62D857C4B7E8}" destId="{CDD88A72-D033-43A6-94D7-D3C5D2682D85}" srcOrd="5" destOrd="0" presId="urn:microsoft.com/office/officeart/2011/layout/CircleProcess"/>
    <dgm:cxn modelId="{67D87187-42D0-4F08-B307-30AE50319A8B}" type="presParOf" srcId="{DB2D0B7F-C4CE-456F-8A43-62D857C4B7E8}" destId="{947E2C5F-1859-42C5-932D-CD20BCDA0840}" srcOrd="6" destOrd="0" presId="urn:microsoft.com/office/officeart/2011/layout/CircleProcess"/>
    <dgm:cxn modelId="{5412B41A-5FF7-4720-BF99-EB241CC47E43}" type="presParOf" srcId="{947E2C5F-1859-42C5-932D-CD20BCDA0840}" destId="{CC3B23E4-8650-43A3-831F-7487CB588C2E}" srcOrd="0" destOrd="0" presId="urn:microsoft.com/office/officeart/2011/layout/CircleProcess"/>
    <dgm:cxn modelId="{63B274AF-1993-43D3-91D1-CA93874853CC}" type="presParOf" srcId="{DB2D0B7F-C4CE-456F-8A43-62D857C4B7E8}" destId="{B18442BA-840B-48C4-A5DB-80379CAE4836}" srcOrd="7" destOrd="0" presId="urn:microsoft.com/office/officeart/2011/layout/CircleProcess"/>
    <dgm:cxn modelId="{C5ECEB80-4806-4DC7-A016-5F8A580B88FF}" type="presParOf" srcId="{B18442BA-840B-48C4-A5DB-80379CAE4836}" destId="{C6E56318-B341-4535-BEDE-85316018B564}" srcOrd="0" destOrd="0" presId="urn:microsoft.com/office/officeart/2011/layout/CircleProcess"/>
    <dgm:cxn modelId="{9625BC66-CFE2-4E5D-A25B-3F0CCF8469C7}" type="presParOf" srcId="{DB2D0B7F-C4CE-456F-8A43-62D857C4B7E8}" destId="{ECF7F39B-F207-4CC5-AFC5-1ED46D6A25DC}" srcOrd="8" destOrd="0" presId="urn:microsoft.com/office/officeart/2011/layout/CircleProcess"/>
    <dgm:cxn modelId="{5D50A7BC-9200-4A81-A705-76151E124065}" type="presParOf" srcId="{DB2D0B7F-C4CE-456F-8A43-62D857C4B7E8}" destId="{8EB17AEC-9FB9-4449-8EB1-F16B43C36AB0}" srcOrd="9" destOrd="0" presId="urn:microsoft.com/office/officeart/2011/layout/CircleProcess"/>
    <dgm:cxn modelId="{E3EEBFFE-5C5F-47F6-868E-D314557A19E5}" type="presParOf" srcId="{8EB17AEC-9FB9-4449-8EB1-F16B43C36AB0}" destId="{D112D5ED-B6C5-4A07-9A52-33B915BC27E1}" srcOrd="0" destOrd="0" presId="urn:microsoft.com/office/officeart/2011/layout/CircleProcess"/>
    <dgm:cxn modelId="{99F376D2-F80B-4F04-9529-600335DFD39B}" type="presParOf" srcId="{DB2D0B7F-C4CE-456F-8A43-62D857C4B7E8}" destId="{D8D5671D-8CD0-4B3C-8F15-FE7E83F13495}" srcOrd="10" destOrd="0" presId="urn:microsoft.com/office/officeart/2011/layout/CircleProcess"/>
    <dgm:cxn modelId="{1D0B8077-14F7-4DC7-BE5A-D719E2ABDAE7}" type="presParOf" srcId="{D8D5671D-8CD0-4B3C-8F15-FE7E83F13495}" destId="{C4E24285-CC66-40AC-8A15-5387DA2EF3F6}" srcOrd="0" destOrd="0" presId="urn:microsoft.com/office/officeart/2011/layout/CircleProcess"/>
    <dgm:cxn modelId="{8375340A-5AB5-4865-B01A-1801DD2AA0EC}" type="presParOf" srcId="{DB2D0B7F-C4CE-456F-8A43-62D857C4B7E8}" destId="{94AEF72C-C895-425A-ABF6-46AB49ACC002}" srcOrd="11" destOrd="0" presId="urn:microsoft.com/office/officeart/2011/layout/CircleProcess"/>
    <dgm:cxn modelId="{D080D9F2-95F9-40BC-91CE-915D64DB11DC}" type="presParOf" srcId="{DB2D0B7F-C4CE-456F-8A43-62D857C4B7E8}" destId="{FFFCD769-3F0B-48F7-8292-AABDDD3C8B12}" srcOrd="12" destOrd="0" presId="urn:microsoft.com/office/officeart/2011/layout/CircleProcess"/>
    <dgm:cxn modelId="{4B78C204-2559-49B9-AC3F-3E956A6DC502}" type="presParOf" srcId="{FFFCD769-3F0B-48F7-8292-AABDDD3C8B12}" destId="{C5ED12E5-4FAF-4DC2-AE07-43387CA27455}" srcOrd="0" destOrd="0" presId="urn:microsoft.com/office/officeart/2011/layout/CircleProcess"/>
    <dgm:cxn modelId="{B4C83A85-1EB2-4279-807F-C3BD2461D420}" type="presParOf" srcId="{DB2D0B7F-C4CE-456F-8A43-62D857C4B7E8}" destId="{0D96D0C8-F04E-4F25-976E-6ECFF1951A35}" srcOrd="13" destOrd="0" presId="urn:microsoft.com/office/officeart/2011/layout/CircleProcess"/>
    <dgm:cxn modelId="{767FB0F0-C1D6-4EB8-B872-12DFBC80D36C}" type="presParOf" srcId="{0D96D0C8-F04E-4F25-976E-6ECFF1951A35}" destId="{1F3B5BC7-4223-47AF-BC9E-D0E792D90AFE}" srcOrd="0" destOrd="0" presId="urn:microsoft.com/office/officeart/2011/layout/CircleProcess"/>
    <dgm:cxn modelId="{4A98A28D-21E7-4129-B965-0E1127F43A5E}" type="presParOf" srcId="{DB2D0B7F-C4CE-456F-8A43-62D857C4B7E8}" destId="{990C7566-7127-458C-A1F2-821C5D996230}" srcOrd="14" destOrd="0" presId="urn:microsoft.com/office/officeart/2011/layout/CircleProcess"/>
    <dgm:cxn modelId="{27A47E0F-3A65-4933-A306-79C4A9C0D39E}" type="presParOf" srcId="{DB2D0B7F-C4CE-456F-8A43-62D857C4B7E8}" destId="{50515008-3FEF-4E2F-A6D2-4D7D9573F5AA}" srcOrd="15" destOrd="0" presId="urn:microsoft.com/office/officeart/2011/layout/CircleProcess"/>
    <dgm:cxn modelId="{DC36ADA5-F713-44B4-B03F-0BEBF9F70555}" type="presParOf" srcId="{50515008-3FEF-4E2F-A6D2-4D7D9573F5AA}" destId="{04056ECB-4034-4B83-BCFF-AFC055EA5F40}" srcOrd="0" destOrd="0" presId="urn:microsoft.com/office/officeart/2011/layout/CircleProcess"/>
    <dgm:cxn modelId="{DD0D9887-5C51-480A-A628-445C90339F07}" type="presParOf" srcId="{DB2D0B7F-C4CE-456F-8A43-62D857C4B7E8}" destId="{65FCB166-91D0-41BB-BB18-88F0F60EA333}" srcOrd="16" destOrd="0" presId="urn:microsoft.com/office/officeart/2011/layout/CircleProcess"/>
    <dgm:cxn modelId="{50C28669-2A14-4814-8DC4-92D589482FB1}" type="presParOf" srcId="{65FCB166-91D0-41BB-BB18-88F0F60EA333}" destId="{5371F65A-73EA-4ED9-964F-CD984C08E1FF}" srcOrd="0" destOrd="0" presId="urn:microsoft.com/office/officeart/2011/layout/CircleProcess"/>
    <dgm:cxn modelId="{51EDB290-B7BC-4E50-A917-E6E618EE80D2}" type="presParOf" srcId="{DB2D0B7F-C4CE-456F-8A43-62D857C4B7E8}" destId="{D4A30807-FE74-4050-999A-EA881890CE3F}" srcOrd="17" destOrd="0" presId="urn:microsoft.com/office/officeart/2011/layout/Circl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D634E85-1EBE-4DF2-A4A1-494D323E7995}" type="doc">
      <dgm:prSet loTypeId="urn:microsoft.com/office/officeart/2005/8/layout/hProcess11" loCatId="process" qsTypeId="urn:microsoft.com/office/officeart/2005/8/quickstyle/simple1" qsCatId="simple" csTypeId="urn:microsoft.com/office/officeart/2005/8/colors/accent1_4" csCatId="accent1" phldr="1"/>
      <dgm:spPr/>
      <dgm:t>
        <a:bodyPr/>
        <a:lstStyle/>
        <a:p>
          <a:endParaRPr lang="en-GB"/>
        </a:p>
      </dgm:t>
    </dgm:pt>
    <dgm:pt modelId="{27B3B6CD-CDDD-4B83-86AC-447BB16CFEBF}">
      <dgm:prSet/>
      <dgm:spPr/>
      <dgm:t>
        <a:bodyPr/>
        <a:lstStyle/>
        <a:p>
          <a:pPr algn="l"/>
          <a:r>
            <a:rPr lang="en-US" b="1" i="0" baseline="0" dirty="0">
              <a:latin typeface="Aptos" panose="020B0004020202020204" pitchFamily="34" charset="0"/>
            </a:rPr>
            <a:t>Florence Nightingale (1820–1910) – UK</a:t>
          </a:r>
          <a:endParaRPr lang="en-GB" dirty="0">
            <a:latin typeface="Aptos" panose="020B0004020202020204" pitchFamily="34" charset="0"/>
          </a:endParaRPr>
        </a:p>
      </dgm:t>
    </dgm:pt>
    <dgm:pt modelId="{4828677D-2EB8-4B0B-B1F9-A3871A9D4CFE}" type="parTrans" cxnId="{0C88D7E2-C463-4640-88B1-8F3D3ED3F6BB}">
      <dgm:prSet/>
      <dgm:spPr/>
      <dgm:t>
        <a:bodyPr/>
        <a:lstStyle/>
        <a:p>
          <a:pPr algn="l"/>
          <a:endParaRPr lang="en-GB">
            <a:latin typeface="Aptos" panose="020B0004020202020204" pitchFamily="34" charset="0"/>
          </a:endParaRPr>
        </a:p>
      </dgm:t>
    </dgm:pt>
    <dgm:pt modelId="{129B40F0-1452-4E33-AA1A-FF1DF95FF0EA}" type="sibTrans" cxnId="{0C88D7E2-C463-4640-88B1-8F3D3ED3F6BB}">
      <dgm:prSet/>
      <dgm:spPr/>
      <dgm:t>
        <a:bodyPr/>
        <a:lstStyle/>
        <a:p>
          <a:pPr algn="l"/>
          <a:endParaRPr lang="en-GB">
            <a:latin typeface="Aptos" panose="020B0004020202020204" pitchFamily="34" charset="0"/>
          </a:endParaRPr>
        </a:p>
      </dgm:t>
    </dgm:pt>
    <dgm:pt modelId="{F6B0D88E-FFD7-4EA5-9715-32FA226E180E}">
      <dgm:prSet/>
      <dgm:spPr/>
      <dgm:t>
        <a:bodyPr/>
        <a:lstStyle/>
        <a:p>
          <a:pPr algn="l"/>
          <a:r>
            <a:rPr lang="en-US" b="0" i="0" baseline="0" dirty="0">
              <a:latin typeface="Aptos" panose="020B0004020202020204" pitchFamily="34" charset="0"/>
            </a:rPr>
            <a:t>Founder of </a:t>
          </a:r>
          <a:r>
            <a:rPr lang="en-US" b="1" i="0" baseline="0" dirty="0">
              <a:latin typeface="Aptos" panose="020B0004020202020204" pitchFamily="34" charset="0"/>
            </a:rPr>
            <a:t>modern nursing</a:t>
          </a:r>
          <a:r>
            <a:rPr lang="en-US" b="0" i="0" baseline="0" dirty="0">
              <a:latin typeface="Aptos" panose="020B0004020202020204" pitchFamily="34" charset="0"/>
            </a:rPr>
            <a:t>; improved hospital sanitation and healthcare standards.</a:t>
          </a:r>
          <a:endParaRPr lang="en-GB" dirty="0">
            <a:latin typeface="Aptos" panose="020B0004020202020204" pitchFamily="34" charset="0"/>
          </a:endParaRPr>
        </a:p>
      </dgm:t>
    </dgm:pt>
    <dgm:pt modelId="{3B7D01FE-1A0F-4C2A-8F42-76F7E97C25EB}" type="parTrans" cxnId="{E6DB9530-C6BB-4F5D-BD2C-0819AC32F216}">
      <dgm:prSet/>
      <dgm:spPr/>
      <dgm:t>
        <a:bodyPr/>
        <a:lstStyle/>
        <a:p>
          <a:pPr algn="l"/>
          <a:endParaRPr lang="en-GB">
            <a:latin typeface="Aptos" panose="020B0004020202020204" pitchFamily="34" charset="0"/>
          </a:endParaRPr>
        </a:p>
      </dgm:t>
    </dgm:pt>
    <dgm:pt modelId="{F5831097-EEC5-44C0-82F1-DC00C0AF4E97}" type="sibTrans" cxnId="{E6DB9530-C6BB-4F5D-BD2C-0819AC32F216}">
      <dgm:prSet/>
      <dgm:spPr/>
      <dgm:t>
        <a:bodyPr/>
        <a:lstStyle/>
        <a:p>
          <a:pPr algn="l"/>
          <a:endParaRPr lang="en-GB">
            <a:latin typeface="Aptos" panose="020B0004020202020204" pitchFamily="34" charset="0"/>
          </a:endParaRPr>
        </a:p>
      </dgm:t>
    </dgm:pt>
    <dgm:pt modelId="{49386207-8B20-4769-BE04-44C162A9AF9B}">
      <dgm:prSet/>
      <dgm:spPr/>
      <dgm:t>
        <a:bodyPr/>
        <a:lstStyle/>
        <a:p>
          <a:pPr algn="l"/>
          <a:r>
            <a:rPr lang="en-US" b="1" i="0" baseline="0" dirty="0">
              <a:latin typeface="Aptos" panose="020B0004020202020204" pitchFamily="34" charset="0"/>
            </a:rPr>
            <a:t>Aneurin Bevan (1897–1960) – UK</a:t>
          </a:r>
          <a:endParaRPr lang="en-GB" dirty="0">
            <a:latin typeface="Aptos" panose="020B0004020202020204" pitchFamily="34" charset="0"/>
          </a:endParaRPr>
        </a:p>
      </dgm:t>
    </dgm:pt>
    <dgm:pt modelId="{81E2CD16-A0C1-4AFA-9C67-0D1273DB1805}" type="parTrans" cxnId="{B27CC35A-A5D7-4259-AD3D-6FDD56B5F4BD}">
      <dgm:prSet/>
      <dgm:spPr/>
      <dgm:t>
        <a:bodyPr/>
        <a:lstStyle/>
        <a:p>
          <a:pPr algn="l"/>
          <a:endParaRPr lang="en-GB">
            <a:latin typeface="Aptos" panose="020B0004020202020204" pitchFamily="34" charset="0"/>
          </a:endParaRPr>
        </a:p>
      </dgm:t>
    </dgm:pt>
    <dgm:pt modelId="{EFA1463A-BB84-487A-B404-C86B11332C0F}" type="sibTrans" cxnId="{B27CC35A-A5D7-4259-AD3D-6FDD56B5F4BD}">
      <dgm:prSet/>
      <dgm:spPr/>
      <dgm:t>
        <a:bodyPr/>
        <a:lstStyle/>
        <a:p>
          <a:pPr algn="l"/>
          <a:endParaRPr lang="en-GB">
            <a:latin typeface="Aptos" panose="020B0004020202020204" pitchFamily="34" charset="0"/>
          </a:endParaRPr>
        </a:p>
      </dgm:t>
    </dgm:pt>
    <dgm:pt modelId="{DB4C6DDB-6559-459B-8875-75D025B4870B}">
      <dgm:prSet/>
      <dgm:spPr/>
      <dgm:t>
        <a:bodyPr/>
        <a:lstStyle/>
        <a:p>
          <a:pPr algn="l"/>
          <a:r>
            <a:rPr lang="en-US" b="0" i="0" baseline="0" dirty="0">
              <a:latin typeface="Aptos" panose="020B0004020202020204" pitchFamily="34" charset="0"/>
            </a:rPr>
            <a:t>Architect of the </a:t>
          </a:r>
          <a:r>
            <a:rPr lang="en-US" b="1" i="0" baseline="0" dirty="0">
              <a:latin typeface="Aptos" panose="020B0004020202020204" pitchFamily="34" charset="0"/>
            </a:rPr>
            <a:t>National Health Service (NHS)</a:t>
          </a:r>
          <a:r>
            <a:rPr lang="en-US" b="0" i="0" baseline="0" dirty="0">
              <a:latin typeface="Aptos" panose="020B0004020202020204" pitchFamily="34" charset="0"/>
            </a:rPr>
            <a:t>, making healthcare free at the point of use in the UK.</a:t>
          </a:r>
          <a:endParaRPr lang="en-GB" dirty="0">
            <a:latin typeface="Aptos" panose="020B0004020202020204" pitchFamily="34" charset="0"/>
          </a:endParaRPr>
        </a:p>
      </dgm:t>
    </dgm:pt>
    <dgm:pt modelId="{B6DEDD27-8949-4788-A97A-4C5FF39D93EE}" type="parTrans" cxnId="{FCCD071D-7617-4188-A9B2-F9EAE1C8C9D1}">
      <dgm:prSet/>
      <dgm:spPr/>
      <dgm:t>
        <a:bodyPr/>
        <a:lstStyle/>
        <a:p>
          <a:pPr algn="l"/>
          <a:endParaRPr lang="en-GB">
            <a:latin typeface="Aptos" panose="020B0004020202020204" pitchFamily="34" charset="0"/>
          </a:endParaRPr>
        </a:p>
      </dgm:t>
    </dgm:pt>
    <dgm:pt modelId="{45F36C6A-10E5-460D-9DBC-579F5EDBF2C1}" type="sibTrans" cxnId="{FCCD071D-7617-4188-A9B2-F9EAE1C8C9D1}">
      <dgm:prSet/>
      <dgm:spPr/>
      <dgm:t>
        <a:bodyPr/>
        <a:lstStyle/>
        <a:p>
          <a:pPr algn="l"/>
          <a:endParaRPr lang="en-GB">
            <a:latin typeface="Aptos" panose="020B0004020202020204" pitchFamily="34" charset="0"/>
          </a:endParaRPr>
        </a:p>
      </dgm:t>
    </dgm:pt>
    <dgm:pt modelId="{046006A6-F177-42E2-8E51-8D3556DE4F54}">
      <dgm:prSet/>
      <dgm:spPr/>
      <dgm:t>
        <a:bodyPr/>
        <a:lstStyle/>
        <a:p>
          <a:pPr algn="l"/>
          <a:r>
            <a:rPr lang="en-GB" b="1" dirty="0">
              <a:latin typeface="Aptos" panose="020B0004020202020204" pitchFamily="34" charset="0"/>
            </a:rPr>
            <a:t>Mary Seacole (1805–1881)</a:t>
          </a:r>
          <a:r>
            <a:rPr lang="en-GB" dirty="0">
              <a:latin typeface="Aptos" panose="020B0004020202020204" pitchFamily="34" charset="0"/>
            </a:rPr>
            <a:t> – Jamaica/UK</a:t>
          </a:r>
        </a:p>
      </dgm:t>
    </dgm:pt>
    <dgm:pt modelId="{E565C225-1EC0-429A-A09B-49EFA90128A0}" type="parTrans" cxnId="{5FF3755D-C3D0-46E9-89E6-897F927FC4F4}">
      <dgm:prSet/>
      <dgm:spPr/>
      <dgm:t>
        <a:bodyPr/>
        <a:lstStyle/>
        <a:p>
          <a:pPr algn="l"/>
          <a:endParaRPr lang="en-GB">
            <a:latin typeface="Aptos" panose="020B0004020202020204" pitchFamily="34" charset="0"/>
          </a:endParaRPr>
        </a:p>
      </dgm:t>
    </dgm:pt>
    <dgm:pt modelId="{7EF0593F-00F9-45DF-A6E2-1517424B8665}" type="sibTrans" cxnId="{5FF3755D-C3D0-46E9-89E6-897F927FC4F4}">
      <dgm:prSet/>
      <dgm:spPr/>
      <dgm:t>
        <a:bodyPr/>
        <a:lstStyle/>
        <a:p>
          <a:pPr algn="l"/>
          <a:endParaRPr lang="en-GB">
            <a:latin typeface="Aptos" panose="020B0004020202020204" pitchFamily="34" charset="0"/>
          </a:endParaRPr>
        </a:p>
      </dgm:t>
    </dgm:pt>
    <dgm:pt modelId="{4502BCAE-79D9-4775-94AB-5EE42B9E1778}">
      <dgm:prSet/>
      <dgm:spPr/>
      <dgm:t>
        <a:bodyPr/>
        <a:lstStyle/>
        <a:p>
          <a:pPr algn="l"/>
          <a:r>
            <a:rPr lang="en-US" b="1" i="0" baseline="0">
              <a:latin typeface="Aptos" panose="020B0004020202020204" pitchFamily="34" charset="0"/>
            </a:rPr>
            <a:t>Clara Barton (1821–1912) – USA</a:t>
          </a:r>
          <a:endParaRPr lang="en-GB">
            <a:latin typeface="Aptos" panose="020B0004020202020204" pitchFamily="34" charset="0"/>
          </a:endParaRPr>
        </a:p>
      </dgm:t>
    </dgm:pt>
    <dgm:pt modelId="{CE150FD9-6264-488A-BC93-55431F18B21A}" type="parTrans" cxnId="{0799EE92-AF36-4FAF-AF18-C754CBAD3AFA}">
      <dgm:prSet/>
      <dgm:spPr/>
      <dgm:t>
        <a:bodyPr/>
        <a:lstStyle/>
        <a:p>
          <a:pPr algn="l"/>
          <a:endParaRPr lang="en-GB">
            <a:latin typeface="Aptos" panose="020B0004020202020204" pitchFamily="34" charset="0"/>
          </a:endParaRPr>
        </a:p>
      </dgm:t>
    </dgm:pt>
    <dgm:pt modelId="{E521180A-B7CF-451E-BB1E-4344A2DB36F8}" type="sibTrans" cxnId="{0799EE92-AF36-4FAF-AF18-C754CBAD3AFA}">
      <dgm:prSet/>
      <dgm:spPr/>
      <dgm:t>
        <a:bodyPr/>
        <a:lstStyle/>
        <a:p>
          <a:pPr algn="l"/>
          <a:endParaRPr lang="en-GB">
            <a:latin typeface="Aptos" panose="020B0004020202020204" pitchFamily="34" charset="0"/>
          </a:endParaRPr>
        </a:p>
      </dgm:t>
    </dgm:pt>
    <dgm:pt modelId="{7A683486-D4F1-4116-877B-79A370D36B9C}">
      <dgm:prSet/>
      <dgm:spPr/>
      <dgm:t>
        <a:bodyPr/>
        <a:lstStyle/>
        <a:p>
          <a:pPr algn="l"/>
          <a:r>
            <a:rPr lang="en-US" b="0" i="0" baseline="0" dirty="0">
              <a:latin typeface="Aptos" panose="020B0004020202020204" pitchFamily="34" charset="0"/>
            </a:rPr>
            <a:t>Founded the </a:t>
          </a:r>
          <a:r>
            <a:rPr lang="en-US" b="1" i="0" baseline="0" dirty="0">
              <a:latin typeface="Aptos" panose="020B0004020202020204" pitchFamily="34" charset="0"/>
            </a:rPr>
            <a:t>American Red Cross</a:t>
          </a:r>
          <a:r>
            <a:rPr lang="en-US" b="0" i="0" baseline="0" dirty="0">
              <a:latin typeface="Aptos" panose="020B0004020202020204" pitchFamily="34" charset="0"/>
            </a:rPr>
            <a:t>, providing disaster relief and humanitarian aid.</a:t>
          </a:r>
          <a:endParaRPr lang="en-GB" dirty="0">
            <a:latin typeface="Aptos" panose="020B0004020202020204" pitchFamily="34" charset="0"/>
          </a:endParaRPr>
        </a:p>
      </dgm:t>
    </dgm:pt>
    <dgm:pt modelId="{4377F87B-1043-4D4F-86B3-BBF2CCF547F5}" type="parTrans" cxnId="{A0141838-0022-448C-9853-5C788FA37657}">
      <dgm:prSet/>
      <dgm:spPr/>
      <dgm:t>
        <a:bodyPr/>
        <a:lstStyle/>
        <a:p>
          <a:pPr algn="l"/>
          <a:endParaRPr lang="en-GB">
            <a:latin typeface="Aptos" panose="020B0004020202020204" pitchFamily="34" charset="0"/>
          </a:endParaRPr>
        </a:p>
      </dgm:t>
    </dgm:pt>
    <dgm:pt modelId="{F802561E-D753-4666-82DD-98059A339B44}" type="sibTrans" cxnId="{A0141838-0022-448C-9853-5C788FA37657}">
      <dgm:prSet/>
      <dgm:spPr/>
      <dgm:t>
        <a:bodyPr/>
        <a:lstStyle/>
        <a:p>
          <a:pPr algn="l"/>
          <a:endParaRPr lang="en-GB">
            <a:latin typeface="Aptos" panose="020B0004020202020204" pitchFamily="34" charset="0"/>
          </a:endParaRPr>
        </a:p>
      </dgm:t>
    </dgm:pt>
    <dgm:pt modelId="{96A60F3A-0331-4499-9AC8-DE2C206817D0}">
      <dgm:prSet/>
      <dgm:spPr/>
      <dgm:t>
        <a:bodyPr/>
        <a:lstStyle/>
        <a:p>
          <a:pPr algn="l"/>
          <a:r>
            <a:rPr lang="en-GB" b="1" dirty="0">
              <a:latin typeface="Aptos" panose="020B0004020202020204" pitchFamily="34" charset="0"/>
            </a:rPr>
            <a:t>Joseph Lister (1827–1912)</a:t>
          </a:r>
          <a:r>
            <a:rPr lang="en-GB" dirty="0">
              <a:latin typeface="Aptos" panose="020B0004020202020204" pitchFamily="34" charset="0"/>
            </a:rPr>
            <a:t> – UK</a:t>
          </a:r>
        </a:p>
      </dgm:t>
    </dgm:pt>
    <dgm:pt modelId="{EB16BD8E-32FA-4B34-8458-3A6F12557F49}" type="parTrans" cxnId="{0EA76652-89EC-4EDD-9C96-186A3C9DC8C9}">
      <dgm:prSet/>
      <dgm:spPr/>
      <dgm:t>
        <a:bodyPr/>
        <a:lstStyle/>
        <a:p>
          <a:pPr algn="l"/>
          <a:endParaRPr lang="en-GB">
            <a:latin typeface="Aptos" panose="020B0004020202020204" pitchFamily="34" charset="0"/>
          </a:endParaRPr>
        </a:p>
      </dgm:t>
    </dgm:pt>
    <dgm:pt modelId="{08636E16-D829-4B80-8096-404998AE8FD3}" type="sibTrans" cxnId="{0EA76652-89EC-4EDD-9C96-186A3C9DC8C9}">
      <dgm:prSet/>
      <dgm:spPr/>
      <dgm:t>
        <a:bodyPr/>
        <a:lstStyle/>
        <a:p>
          <a:pPr algn="l"/>
          <a:endParaRPr lang="en-GB">
            <a:latin typeface="Aptos" panose="020B0004020202020204" pitchFamily="34" charset="0"/>
          </a:endParaRPr>
        </a:p>
      </dgm:t>
    </dgm:pt>
    <dgm:pt modelId="{61A6A822-450E-43B4-B469-AF1E32D731D9}">
      <dgm:prSet/>
      <dgm:spPr/>
      <dgm:t>
        <a:bodyPr/>
        <a:lstStyle/>
        <a:p>
          <a:pPr algn="l"/>
          <a:r>
            <a:rPr lang="en-US" b="1" i="0" baseline="0">
              <a:latin typeface="Aptos" panose="020B0004020202020204" pitchFamily="34" charset="0"/>
            </a:rPr>
            <a:t>Alexander Fleming (1881–1955) – Scotland, UK</a:t>
          </a:r>
          <a:endParaRPr lang="en-GB">
            <a:latin typeface="Aptos" panose="020B0004020202020204" pitchFamily="34" charset="0"/>
          </a:endParaRPr>
        </a:p>
      </dgm:t>
    </dgm:pt>
    <dgm:pt modelId="{0E02BE4C-784F-420D-BA2C-9A2C726E89C3}" type="parTrans" cxnId="{6331626F-7651-49EE-9655-C6541342B3E8}">
      <dgm:prSet/>
      <dgm:spPr/>
      <dgm:t>
        <a:bodyPr/>
        <a:lstStyle/>
        <a:p>
          <a:pPr algn="l"/>
          <a:endParaRPr lang="en-GB">
            <a:latin typeface="Aptos" panose="020B0004020202020204" pitchFamily="34" charset="0"/>
          </a:endParaRPr>
        </a:p>
      </dgm:t>
    </dgm:pt>
    <dgm:pt modelId="{1CD23A30-70BD-4356-8096-A9870DF65CF3}" type="sibTrans" cxnId="{6331626F-7651-49EE-9655-C6541342B3E8}">
      <dgm:prSet/>
      <dgm:spPr/>
      <dgm:t>
        <a:bodyPr/>
        <a:lstStyle/>
        <a:p>
          <a:pPr algn="l"/>
          <a:endParaRPr lang="en-GB">
            <a:latin typeface="Aptos" panose="020B0004020202020204" pitchFamily="34" charset="0"/>
          </a:endParaRPr>
        </a:p>
      </dgm:t>
    </dgm:pt>
    <dgm:pt modelId="{3DF3DB08-464D-4D9A-8005-572C4AE69C2A}">
      <dgm:prSet/>
      <dgm:spPr/>
      <dgm:t>
        <a:bodyPr/>
        <a:lstStyle/>
        <a:p>
          <a:pPr algn="l"/>
          <a:r>
            <a:rPr lang="en-US" b="0" i="0" baseline="0" dirty="0">
              <a:latin typeface="Aptos" panose="020B0004020202020204" pitchFamily="34" charset="0"/>
            </a:rPr>
            <a:t>Discovered </a:t>
          </a:r>
          <a:r>
            <a:rPr lang="en-US" b="1" i="0" baseline="0" dirty="0">
              <a:latin typeface="Aptos" panose="020B0004020202020204" pitchFamily="34" charset="0"/>
            </a:rPr>
            <a:t>penicillin</a:t>
          </a:r>
          <a:r>
            <a:rPr lang="en-US" b="0" i="0" baseline="0" dirty="0">
              <a:latin typeface="Aptos" panose="020B0004020202020204" pitchFamily="34" charset="0"/>
            </a:rPr>
            <a:t>, the first widely used antibiotic, transforming modern medicine.</a:t>
          </a:r>
          <a:endParaRPr lang="en-GB" dirty="0">
            <a:latin typeface="Aptos" panose="020B0004020202020204" pitchFamily="34" charset="0"/>
          </a:endParaRPr>
        </a:p>
      </dgm:t>
    </dgm:pt>
    <dgm:pt modelId="{F9EF58F5-DDD4-4E12-9CAC-124175C8831F}" type="parTrans" cxnId="{41001D57-0940-4B97-884B-49BB5E036B57}">
      <dgm:prSet/>
      <dgm:spPr/>
      <dgm:t>
        <a:bodyPr/>
        <a:lstStyle/>
        <a:p>
          <a:pPr algn="l"/>
          <a:endParaRPr lang="en-GB">
            <a:latin typeface="Aptos" panose="020B0004020202020204" pitchFamily="34" charset="0"/>
          </a:endParaRPr>
        </a:p>
      </dgm:t>
    </dgm:pt>
    <dgm:pt modelId="{B9702D48-7BEA-49CB-8800-19F0BB7D4134}" type="sibTrans" cxnId="{41001D57-0940-4B97-884B-49BB5E036B57}">
      <dgm:prSet/>
      <dgm:spPr/>
      <dgm:t>
        <a:bodyPr/>
        <a:lstStyle/>
        <a:p>
          <a:pPr algn="l"/>
          <a:endParaRPr lang="en-GB">
            <a:latin typeface="Aptos" panose="020B0004020202020204" pitchFamily="34" charset="0"/>
          </a:endParaRPr>
        </a:p>
      </dgm:t>
    </dgm:pt>
    <dgm:pt modelId="{3BAB5183-5E22-463E-A8F3-3BDB107DE309}">
      <dgm:prSet/>
      <dgm:spPr/>
      <dgm:t>
        <a:bodyPr/>
        <a:lstStyle/>
        <a:p>
          <a:pPr algn="l"/>
          <a:r>
            <a:rPr lang="en-US" b="1" i="0" baseline="0">
              <a:latin typeface="Aptos" panose="020B0004020202020204" pitchFamily="34" charset="0"/>
            </a:rPr>
            <a:t>Cicely Saunders (1918–2005) – UK</a:t>
          </a:r>
          <a:endParaRPr lang="en-GB">
            <a:latin typeface="Aptos" panose="020B0004020202020204" pitchFamily="34" charset="0"/>
          </a:endParaRPr>
        </a:p>
      </dgm:t>
    </dgm:pt>
    <dgm:pt modelId="{CD65FA93-223B-493D-BC32-8DA913EDFFCF}" type="parTrans" cxnId="{1B723F99-0021-4771-9B1F-9DC6C95ABB3E}">
      <dgm:prSet/>
      <dgm:spPr/>
      <dgm:t>
        <a:bodyPr/>
        <a:lstStyle/>
        <a:p>
          <a:pPr algn="l"/>
          <a:endParaRPr lang="en-GB">
            <a:latin typeface="Aptos" panose="020B0004020202020204" pitchFamily="34" charset="0"/>
          </a:endParaRPr>
        </a:p>
      </dgm:t>
    </dgm:pt>
    <dgm:pt modelId="{2B818CA9-F9B1-41CD-969A-AE377980F8EE}" type="sibTrans" cxnId="{1B723F99-0021-4771-9B1F-9DC6C95ABB3E}">
      <dgm:prSet/>
      <dgm:spPr/>
      <dgm:t>
        <a:bodyPr/>
        <a:lstStyle/>
        <a:p>
          <a:pPr algn="l"/>
          <a:endParaRPr lang="en-GB">
            <a:latin typeface="Aptos" panose="020B0004020202020204" pitchFamily="34" charset="0"/>
          </a:endParaRPr>
        </a:p>
      </dgm:t>
    </dgm:pt>
    <dgm:pt modelId="{D00B1A03-611D-463A-AE50-4AB146533C85}">
      <dgm:prSet/>
      <dgm:spPr/>
      <dgm:t>
        <a:bodyPr/>
        <a:lstStyle/>
        <a:p>
          <a:pPr algn="l"/>
          <a:r>
            <a:rPr lang="en-US" b="0" i="0" baseline="0" dirty="0">
              <a:latin typeface="Aptos" panose="020B0004020202020204" pitchFamily="34" charset="0"/>
            </a:rPr>
            <a:t>Founder of the </a:t>
          </a:r>
          <a:r>
            <a:rPr lang="en-US" b="1" i="0" baseline="0" dirty="0">
              <a:latin typeface="Aptos" panose="020B0004020202020204" pitchFamily="34" charset="0"/>
            </a:rPr>
            <a:t>modern hospice movement</a:t>
          </a:r>
          <a:r>
            <a:rPr lang="en-US" b="0" i="0" baseline="0" dirty="0">
              <a:latin typeface="Aptos" panose="020B0004020202020204" pitchFamily="34" charset="0"/>
            </a:rPr>
            <a:t>, focusing on palliative care and pain management.</a:t>
          </a:r>
          <a:endParaRPr lang="en-GB" dirty="0">
            <a:latin typeface="Aptos" panose="020B0004020202020204" pitchFamily="34" charset="0"/>
          </a:endParaRPr>
        </a:p>
      </dgm:t>
    </dgm:pt>
    <dgm:pt modelId="{64B11828-DCE3-4A31-AB11-53977FA3EA50}" type="parTrans" cxnId="{5DFE548B-2A7F-4742-A67D-F4C9CAFA2A44}">
      <dgm:prSet/>
      <dgm:spPr/>
      <dgm:t>
        <a:bodyPr/>
        <a:lstStyle/>
        <a:p>
          <a:pPr algn="l"/>
          <a:endParaRPr lang="en-GB">
            <a:latin typeface="Aptos" panose="020B0004020202020204" pitchFamily="34" charset="0"/>
          </a:endParaRPr>
        </a:p>
      </dgm:t>
    </dgm:pt>
    <dgm:pt modelId="{76EB7EF1-F1FD-4AE6-B1F8-A1F2B94FE592}" type="sibTrans" cxnId="{5DFE548B-2A7F-4742-A67D-F4C9CAFA2A44}">
      <dgm:prSet/>
      <dgm:spPr/>
      <dgm:t>
        <a:bodyPr/>
        <a:lstStyle/>
        <a:p>
          <a:pPr algn="l"/>
          <a:endParaRPr lang="en-GB">
            <a:latin typeface="Aptos" panose="020B0004020202020204" pitchFamily="34" charset="0"/>
          </a:endParaRPr>
        </a:p>
      </dgm:t>
    </dgm:pt>
    <dgm:pt modelId="{E70CAA96-4B68-4C04-81C0-2C539E55FC79}">
      <dgm:prSet/>
      <dgm:spPr/>
      <dgm:t>
        <a:bodyPr/>
        <a:lstStyle/>
        <a:p>
          <a:pPr algn="l"/>
          <a:r>
            <a:rPr lang="en-GB" b="1" dirty="0">
              <a:latin typeface="Aptos" panose="020B0004020202020204" pitchFamily="34" charset="0"/>
            </a:rPr>
            <a:t>Sigmund Freud (1856–1939)</a:t>
          </a:r>
          <a:r>
            <a:rPr lang="en-GB" dirty="0">
              <a:latin typeface="Aptos" panose="020B0004020202020204" pitchFamily="34" charset="0"/>
            </a:rPr>
            <a:t> – Austria</a:t>
          </a:r>
        </a:p>
      </dgm:t>
    </dgm:pt>
    <dgm:pt modelId="{0B83C80B-597D-4824-AB04-7AAA2CFE244A}" type="parTrans" cxnId="{AE6EC3EE-BDEB-4402-87C4-7F69597BC7BF}">
      <dgm:prSet/>
      <dgm:spPr/>
      <dgm:t>
        <a:bodyPr/>
        <a:lstStyle/>
        <a:p>
          <a:pPr algn="l"/>
          <a:endParaRPr lang="en-GB">
            <a:latin typeface="Aptos" panose="020B0004020202020204" pitchFamily="34" charset="0"/>
          </a:endParaRPr>
        </a:p>
      </dgm:t>
    </dgm:pt>
    <dgm:pt modelId="{94989CA7-BE09-410F-9DF5-04C499693C4A}" type="sibTrans" cxnId="{AE6EC3EE-BDEB-4402-87C4-7F69597BC7BF}">
      <dgm:prSet/>
      <dgm:spPr/>
      <dgm:t>
        <a:bodyPr/>
        <a:lstStyle/>
        <a:p>
          <a:pPr algn="l"/>
          <a:endParaRPr lang="en-GB">
            <a:latin typeface="Aptos" panose="020B0004020202020204" pitchFamily="34" charset="0"/>
          </a:endParaRPr>
        </a:p>
      </dgm:t>
    </dgm:pt>
    <dgm:pt modelId="{064709F5-7F5C-40AC-815F-507C84F78A02}">
      <dgm:prSet/>
      <dgm:spPr/>
      <dgm:t>
        <a:bodyPr/>
        <a:lstStyle/>
        <a:p>
          <a:pPr algn="l">
            <a:buFont typeface="Arial" panose="020B0604020202020204" pitchFamily="34" charset="0"/>
            <a:buChar char="•"/>
          </a:pPr>
          <a:r>
            <a:rPr lang="en-GB" dirty="0">
              <a:latin typeface="Aptos" panose="020B0004020202020204" pitchFamily="34" charset="0"/>
            </a:rPr>
            <a:t>Introduced </a:t>
          </a:r>
          <a:r>
            <a:rPr lang="en-GB" b="1" dirty="0">
              <a:latin typeface="Aptos" panose="020B0004020202020204" pitchFamily="34" charset="0"/>
            </a:rPr>
            <a:t>antiseptic surgery</a:t>
          </a:r>
          <a:r>
            <a:rPr lang="en-GB" dirty="0">
              <a:latin typeface="Aptos" panose="020B0004020202020204" pitchFamily="34" charset="0"/>
            </a:rPr>
            <a:t>, reducing infections and saving lives in surgical procedures.</a:t>
          </a:r>
        </a:p>
      </dgm:t>
    </dgm:pt>
    <dgm:pt modelId="{2B3D1C97-F8FA-4A0B-807F-54D926A6A008}" type="parTrans" cxnId="{62F3EE7B-BB26-42D3-A477-8157AC0CC5F1}">
      <dgm:prSet/>
      <dgm:spPr/>
      <dgm:t>
        <a:bodyPr/>
        <a:lstStyle/>
        <a:p>
          <a:pPr algn="l"/>
          <a:endParaRPr lang="en-GB">
            <a:latin typeface="Aptos" panose="020B0004020202020204" pitchFamily="34" charset="0"/>
          </a:endParaRPr>
        </a:p>
      </dgm:t>
    </dgm:pt>
    <dgm:pt modelId="{980E40E9-11ED-45A6-95A0-061C9A696F18}" type="sibTrans" cxnId="{62F3EE7B-BB26-42D3-A477-8157AC0CC5F1}">
      <dgm:prSet/>
      <dgm:spPr/>
      <dgm:t>
        <a:bodyPr/>
        <a:lstStyle/>
        <a:p>
          <a:pPr algn="l"/>
          <a:endParaRPr lang="en-GB">
            <a:latin typeface="Aptos" panose="020B0004020202020204" pitchFamily="34" charset="0"/>
          </a:endParaRPr>
        </a:p>
      </dgm:t>
    </dgm:pt>
    <dgm:pt modelId="{4323CCCF-C27C-4F44-B013-F118C67AE661}">
      <dgm:prSet/>
      <dgm:spPr/>
      <dgm:t>
        <a:bodyPr/>
        <a:lstStyle/>
        <a:p>
          <a:pPr algn="l">
            <a:buFont typeface="Arial" panose="020B0604020202020204" pitchFamily="34" charset="0"/>
            <a:buChar char="•"/>
          </a:pPr>
          <a:r>
            <a:rPr lang="en-GB" dirty="0">
              <a:latin typeface="Aptos" panose="020B0004020202020204" pitchFamily="34" charset="0"/>
            </a:rPr>
            <a:t>Founder of </a:t>
          </a:r>
          <a:r>
            <a:rPr lang="en-GB" b="1" dirty="0">
              <a:latin typeface="Aptos" panose="020B0004020202020204" pitchFamily="34" charset="0"/>
            </a:rPr>
            <a:t>psychoanalysis</a:t>
          </a:r>
          <a:r>
            <a:rPr lang="en-GB" dirty="0">
              <a:latin typeface="Aptos" panose="020B0004020202020204" pitchFamily="34" charset="0"/>
            </a:rPr>
            <a:t>, shaping modern mental health care and therapy.</a:t>
          </a:r>
        </a:p>
      </dgm:t>
    </dgm:pt>
    <dgm:pt modelId="{1B05FE25-F0A6-45CC-9BE9-8A752CC3A9B7}" type="parTrans" cxnId="{7A80D0C5-F5A4-44EF-8351-03B6BD386253}">
      <dgm:prSet/>
      <dgm:spPr/>
      <dgm:t>
        <a:bodyPr/>
        <a:lstStyle/>
        <a:p>
          <a:pPr algn="l"/>
          <a:endParaRPr lang="en-GB">
            <a:latin typeface="Aptos" panose="020B0004020202020204" pitchFamily="34" charset="0"/>
          </a:endParaRPr>
        </a:p>
      </dgm:t>
    </dgm:pt>
    <dgm:pt modelId="{608AAD94-C299-4ADC-9938-A4AB38AB55C1}" type="sibTrans" cxnId="{7A80D0C5-F5A4-44EF-8351-03B6BD386253}">
      <dgm:prSet/>
      <dgm:spPr/>
      <dgm:t>
        <a:bodyPr/>
        <a:lstStyle/>
        <a:p>
          <a:pPr algn="l"/>
          <a:endParaRPr lang="en-GB">
            <a:latin typeface="Aptos" panose="020B0004020202020204" pitchFamily="34" charset="0"/>
          </a:endParaRPr>
        </a:p>
      </dgm:t>
    </dgm:pt>
    <dgm:pt modelId="{570CAEAB-F85F-4D02-A26B-A4E1AED733CC}">
      <dgm:prSet/>
      <dgm:spPr/>
      <dgm:t>
        <a:bodyPr/>
        <a:lstStyle/>
        <a:p>
          <a:pPr algn="l">
            <a:buFont typeface="Arial" panose="020B0604020202020204" pitchFamily="34" charset="0"/>
            <a:buChar char="•"/>
          </a:pPr>
          <a:r>
            <a:rPr lang="en-GB" dirty="0">
              <a:latin typeface="Aptos" panose="020B0004020202020204" pitchFamily="34" charset="0"/>
            </a:rPr>
            <a:t>British-Jamaican nurse who provided care during the Crimean War and challenged racial barriers in healthcare</a:t>
          </a:r>
        </a:p>
      </dgm:t>
    </dgm:pt>
    <dgm:pt modelId="{6C6F4C69-26B8-47F7-B953-4CF9F6F51639}" type="parTrans" cxnId="{20459119-2B74-4851-A885-C473AD41F0F2}">
      <dgm:prSet/>
      <dgm:spPr/>
      <dgm:t>
        <a:bodyPr/>
        <a:lstStyle/>
        <a:p>
          <a:pPr algn="l"/>
          <a:endParaRPr lang="en-GB">
            <a:latin typeface="Aptos" panose="020B0004020202020204" pitchFamily="34" charset="0"/>
          </a:endParaRPr>
        </a:p>
      </dgm:t>
    </dgm:pt>
    <dgm:pt modelId="{14CB1692-A070-4FC7-87A5-E7734D91F217}" type="sibTrans" cxnId="{20459119-2B74-4851-A885-C473AD41F0F2}">
      <dgm:prSet/>
      <dgm:spPr/>
      <dgm:t>
        <a:bodyPr/>
        <a:lstStyle/>
        <a:p>
          <a:pPr algn="l"/>
          <a:endParaRPr lang="en-GB">
            <a:latin typeface="Aptos" panose="020B0004020202020204" pitchFamily="34" charset="0"/>
          </a:endParaRPr>
        </a:p>
      </dgm:t>
    </dgm:pt>
    <dgm:pt modelId="{B2BED0AC-94AF-494A-9FBC-ADAAB016B0F9}" type="pres">
      <dgm:prSet presAssocID="{DD634E85-1EBE-4DF2-A4A1-494D323E7995}" presName="Name0" presStyleCnt="0">
        <dgm:presLayoutVars>
          <dgm:dir/>
          <dgm:resizeHandles val="exact"/>
        </dgm:presLayoutVars>
      </dgm:prSet>
      <dgm:spPr/>
    </dgm:pt>
    <dgm:pt modelId="{4B59E4F5-639C-4816-9105-684815588692}" type="pres">
      <dgm:prSet presAssocID="{DD634E85-1EBE-4DF2-A4A1-494D323E7995}" presName="arrow" presStyleLbl="bgShp" presStyleIdx="0" presStyleCnt="1" custScaleY="71429"/>
      <dgm:spPr/>
    </dgm:pt>
    <dgm:pt modelId="{B3D4C2BB-5A7F-4B4E-A99D-C07CC5CCD96F}" type="pres">
      <dgm:prSet presAssocID="{DD634E85-1EBE-4DF2-A4A1-494D323E7995}" presName="points" presStyleCnt="0"/>
      <dgm:spPr/>
    </dgm:pt>
    <dgm:pt modelId="{FC712912-A80A-43F5-9BBB-0B6A3CFDD0DC}" type="pres">
      <dgm:prSet presAssocID="{27B3B6CD-CDDD-4B83-86AC-447BB16CFEBF}" presName="compositeA" presStyleCnt="0"/>
      <dgm:spPr/>
    </dgm:pt>
    <dgm:pt modelId="{4B806BAD-2D5B-4781-98C2-B5B067DB52C1}" type="pres">
      <dgm:prSet presAssocID="{27B3B6CD-CDDD-4B83-86AC-447BB16CFEBF}" presName="textA" presStyleLbl="revTx" presStyleIdx="0" presStyleCnt="8" custScaleX="120497">
        <dgm:presLayoutVars>
          <dgm:bulletEnabled val="1"/>
        </dgm:presLayoutVars>
      </dgm:prSet>
      <dgm:spPr/>
    </dgm:pt>
    <dgm:pt modelId="{10C8CDCD-EE63-4B53-A82C-E1B7E1B23EBC}" type="pres">
      <dgm:prSet presAssocID="{27B3B6CD-CDDD-4B83-86AC-447BB16CFEBF}" presName="circleA" presStyleLbl="node1" presStyleIdx="0" presStyleCnt="8"/>
      <dgm:spPr/>
    </dgm:pt>
    <dgm:pt modelId="{EB0FACED-9C2C-461D-99AD-86C6F998800B}" type="pres">
      <dgm:prSet presAssocID="{27B3B6CD-CDDD-4B83-86AC-447BB16CFEBF}" presName="spaceA" presStyleCnt="0"/>
      <dgm:spPr/>
    </dgm:pt>
    <dgm:pt modelId="{23A2AD28-70DD-450A-9D30-7E5E3C9667A2}" type="pres">
      <dgm:prSet presAssocID="{129B40F0-1452-4E33-AA1A-FF1DF95FF0EA}" presName="space" presStyleCnt="0"/>
      <dgm:spPr/>
    </dgm:pt>
    <dgm:pt modelId="{47A37661-FDAE-4DB6-A026-84FE18983581}" type="pres">
      <dgm:prSet presAssocID="{49386207-8B20-4769-BE04-44C162A9AF9B}" presName="compositeB" presStyleCnt="0"/>
      <dgm:spPr/>
    </dgm:pt>
    <dgm:pt modelId="{86F00CE3-ED96-4613-9E4D-9A94EDCC0510}" type="pres">
      <dgm:prSet presAssocID="{49386207-8B20-4769-BE04-44C162A9AF9B}" presName="textB" presStyleLbl="revTx" presStyleIdx="1" presStyleCnt="8" custScaleX="120192">
        <dgm:presLayoutVars>
          <dgm:bulletEnabled val="1"/>
        </dgm:presLayoutVars>
      </dgm:prSet>
      <dgm:spPr/>
    </dgm:pt>
    <dgm:pt modelId="{7D836553-A9C9-4F6A-ABCB-F58453BEC187}" type="pres">
      <dgm:prSet presAssocID="{49386207-8B20-4769-BE04-44C162A9AF9B}" presName="circleB" presStyleLbl="node1" presStyleIdx="1" presStyleCnt="8"/>
      <dgm:spPr/>
    </dgm:pt>
    <dgm:pt modelId="{1BC7B16F-1279-44C5-A3D1-876F365723AE}" type="pres">
      <dgm:prSet presAssocID="{49386207-8B20-4769-BE04-44C162A9AF9B}" presName="spaceB" presStyleCnt="0"/>
      <dgm:spPr/>
    </dgm:pt>
    <dgm:pt modelId="{4FD77FCE-7F9A-4C15-96F1-8617F1DE8DD1}" type="pres">
      <dgm:prSet presAssocID="{EFA1463A-BB84-487A-B404-C86B11332C0F}" presName="space" presStyleCnt="0"/>
      <dgm:spPr/>
    </dgm:pt>
    <dgm:pt modelId="{BB692ED5-011C-4D7D-8A2C-403AB97B9AD7}" type="pres">
      <dgm:prSet presAssocID="{046006A6-F177-42E2-8E51-8D3556DE4F54}" presName="compositeA" presStyleCnt="0"/>
      <dgm:spPr/>
    </dgm:pt>
    <dgm:pt modelId="{D1E6DFAD-44D1-42A5-90E8-24920034AEC9}" type="pres">
      <dgm:prSet presAssocID="{046006A6-F177-42E2-8E51-8D3556DE4F54}" presName="textA" presStyleLbl="revTx" presStyleIdx="2" presStyleCnt="8" custScaleX="106770">
        <dgm:presLayoutVars>
          <dgm:bulletEnabled val="1"/>
        </dgm:presLayoutVars>
      </dgm:prSet>
      <dgm:spPr/>
    </dgm:pt>
    <dgm:pt modelId="{27566419-87A6-4097-9E47-496B506927FB}" type="pres">
      <dgm:prSet presAssocID="{046006A6-F177-42E2-8E51-8D3556DE4F54}" presName="circleA" presStyleLbl="node1" presStyleIdx="2" presStyleCnt="8"/>
      <dgm:spPr/>
    </dgm:pt>
    <dgm:pt modelId="{9ACB90D0-B58E-4B83-9598-03385EFDF5FA}" type="pres">
      <dgm:prSet presAssocID="{046006A6-F177-42E2-8E51-8D3556DE4F54}" presName="spaceA" presStyleCnt="0"/>
      <dgm:spPr/>
    </dgm:pt>
    <dgm:pt modelId="{498BAACF-B3C1-4CBC-B73B-3CE1F5EF9CE3}" type="pres">
      <dgm:prSet presAssocID="{7EF0593F-00F9-45DF-A6E2-1517424B8665}" presName="space" presStyleCnt="0"/>
      <dgm:spPr/>
    </dgm:pt>
    <dgm:pt modelId="{2B980375-5A5D-4B62-B0B6-BD8FB9FFB225}" type="pres">
      <dgm:prSet presAssocID="{4502BCAE-79D9-4775-94AB-5EE42B9E1778}" presName="compositeB" presStyleCnt="0"/>
      <dgm:spPr/>
    </dgm:pt>
    <dgm:pt modelId="{179B6C57-AB73-4AE8-A95F-54952ED2B337}" type="pres">
      <dgm:prSet presAssocID="{4502BCAE-79D9-4775-94AB-5EE42B9E1778}" presName="textB" presStyleLbl="revTx" presStyleIdx="3" presStyleCnt="8">
        <dgm:presLayoutVars>
          <dgm:bulletEnabled val="1"/>
        </dgm:presLayoutVars>
      </dgm:prSet>
      <dgm:spPr/>
    </dgm:pt>
    <dgm:pt modelId="{327A45CE-D3BB-47C7-923D-E4D89F9F63AC}" type="pres">
      <dgm:prSet presAssocID="{4502BCAE-79D9-4775-94AB-5EE42B9E1778}" presName="circleB" presStyleLbl="node1" presStyleIdx="3" presStyleCnt="8"/>
      <dgm:spPr/>
    </dgm:pt>
    <dgm:pt modelId="{EC82E101-09B8-4161-BC93-09644A00B3ED}" type="pres">
      <dgm:prSet presAssocID="{4502BCAE-79D9-4775-94AB-5EE42B9E1778}" presName="spaceB" presStyleCnt="0"/>
      <dgm:spPr/>
    </dgm:pt>
    <dgm:pt modelId="{181DC494-1137-4B14-A389-D2EEF1B815C1}" type="pres">
      <dgm:prSet presAssocID="{E521180A-B7CF-451E-BB1E-4344A2DB36F8}" presName="space" presStyleCnt="0"/>
      <dgm:spPr/>
    </dgm:pt>
    <dgm:pt modelId="{2373932E-21D0-4FBE-82AA-D63688BF3231}" type="pres">
      <dgm:prSet presAssocID="{96A60F3A-0331-4499-9AC8-DE2C206817D0}" presName="compositeA" presStyleCnt="0"/>
      <dgm:spPr/>
    </dgm:pt>
    <dgm:pt modelId="{07F690F5-0E6C-43C8-998E-8393B9830A18}" type="pres">
      <dgm:prSet presAssocID="{96A60F3A-0331-4499-9AC8-DE2C206817D0}" presName="textA" presStyleLbl="revTx" presStyleIdx="4" presStyleCnt="8">
        <dgm:presLayoutVars>
          <dgm:bulletEnabled val="1"/>
        </dgm:presLayoutVars>
      </dgm:prSet>
      <dgm:spPr/>
    </dgm:pt>
    <dgm:pt modelId="{5A33B8AF-8C52-4125-A75E-7C912670D703}" type="pres">
      <dgm:prSet presAssocID="{96A60F3A-0331-4499-9AC8-DE2C206817D0}" presName="circleA" presStyleLbl="node1" presStyleIdx="4" presStyleCnt="8"/>
      <dgm:spPr/>
    </dgm:pt>
    <dgm:pt modelId="{30121DDD-F8C4-4BE3-AB88-18582A153639}" type="pres">
      <dgm:prSet presAssocID="{96A60F3A-0331-4499-9AC8-DE2C206817D0}" presName="spaceA" presStyleCnt="0"/>
      <dgm:spPr/>
    </dgm:pt>
    <dgm:pt modelId="{DB560FD3-1C22-4852-B2DC-D1786E050489}" type="pres">
      <dgm:prSet presAssocID="{08636E16-D829-4B80-8096-404998AE8FD3}" presName="space" presStyleCnt="0"/>
      <dgm:spPr/>
    </dgm:pt>
    <dgm:pt modelId="{DA789869-A882-4450-B4BF-383570A3B116}" type="pres">
      <dgm:prSet presAssocID="{61A6A822-450E-43B4-B469-AF1E32D731D9}" presName="compositeB" presStyleCnt="0"/>
      <dgm:spPr/>
    </dgm:pt>
    <dgm:pt modelId="{2567D73A-2515-491B-A0FC-0A3701A2C0E4}" type="pres">
      <dgm:prSet presAssocID="{61A6A822-450E-43B4-B469-AF1E32D731D9}" presName="textB" presStyleLbl="revTx" presStyleIdx="5" presStyleCnt="8">
        <dgm:presLayoutVars>
          <dgm:bulletEnabled val="1"/>
        </dgm:presLayoutVars>
      </dgm:prSet>
      <dgm:spPr/>
    </dgm:pt>
    <dgm:pt modelId="{D1B93726-BECA-4AFF-B6E6-637C88B0D4EA}" type="pres">
      <dgm:prSet presAssocID="{61A6A822-450E-43B4-B469-AF1E32D731D9}" presName="circleB" presStyleLbl="node1" presStyleIdx="5" presStyleCnt="8"/>
      <dgm:spPr/>
    </dgm:pt>
    <dgm:pt modelId="{71B126AA-4AF0-4938-80FB-903F802D164F}" type="pres">
      <dgm:prSet presAssocID="{61A6A822-450E-43B4-B469-AF1E32D731D9}" presName="spaceB" presStyleCnt="0"/>
      <dgm:spPr/>
    </dgm:pt>
    <dgm:pt modelId="{4268AB70-360D-44CB-A77F-D8A1508B1432}" type="pres">
      <dgm:prSet presAssocID="{1CD23A30-70BD-4356-8096-A9870DF65CF3}" presName="space" presStyleCnt="0"/>
      <dgm:spPr/>
    </dgm:pt>
    <dgm:pt modelId="{0D87B0C3-2DDD-4076-95FE-069C165C312C}" type="pres">
      <dgm:prSet presAssocID="{3BAB5183-5E22-463E-A8F3-3BDB107DE309}" presName="compositeA" presStyleCnt="0"/>
      <dgm:spPr/>
    </dgm:pt>
    <dgm:pt modelId="{8DFF4C4F-FDFB-4969-B5E0-2D11B7334E0F}" type="pres">
      <dgm:prSet presAssocID="{3BAB5183-5E22-463E-A8F3-3BDB107DE309}" presName="textA" presStyleLbl="revTx" presStyleIdx="6" presStyleCnt="8">
        <dgm:presLayoutVars>
          <dgm:bulletEnabled val="1"/>
        </dgm:presLayoutVars>
      </dgm:prSet>
      <dgm:spPr/>
    </dgm:pt>
    <dgm:pt modelId="{E2F16C51-4716-484C-A7C8-A1A862187D1D}" type="pres">
      <dgm:prSet presAssocID="{3BAB5183-5E22-463E-A8F3-3BDB107DE309}" presName="circleA" presStyleLbl="node1" presStyleIdx="6" presStyleCnt="8"/>
      <dgm:spPr/>
    </dgm:pt>
    <dgm:pt modelId="{23494162-0499-43D9-A17A-88280B0DF9FD}" type="pres">
      <dgm:prSet presAssocID="{3BAB5183-5E22-463E-A8F3-3BDB107DE309}" presName="spaceA" presStyleCnt="0"/>
      <dgm:spPr/>
    </dgm:pt>
    <dgm:pt modelId="{1029FD66-F5EF-4D5A-9F7B-9ED9E8472C7F}" type="pres">
      <dgm:prSet presAssocID="{2B818CA9-F9B1-41CD-969A-AE377980F8EE}" presName="space" presStyleCnt="0"/>
      <dgm:spPr/>
    </dgm:pt>
    <dgm:pt modelId="{398CF2BE-EAFE-4F4C-924C-56AD5EDB192D}" type="pres">
      <dgm:prSet presAssocID="{E70CAA96-4B68-4C04-81C0-2C539E55FC79}" presName="compositeB" presStyleCnt="0"/>
      <dgm:spPr/>
    </dgm:pt>
    <dgm:pt modelId="{33CEB76A-47E0-4F1D-B925-77C4F9F48769}" type="pres">
      <dgm:prSet presAssocID="{E70CAA96-4B68-4C04-81C0-2C539E55FC79}" presName="textB" presStyleLbl="revTx" presStyleIdx="7" presStyleCnt="8">
        <dgm:presLayoutVars>
          <dgm:bulletEnabled val="1"/>
        </dgm:presLayoutVars>
      </dgm:prSet>
      <dgm:spPr/>
    </dgm:pt>
    <dgm:pt modelId="{DB3E0058-38DB-427A-B4DF-762F23E12C33}" type="pres">
      <dgm:prSet presAssocID="{E70CAA96-4B68-4C04-81C0-2C539E55FC79}" presName="circleB" presStyleLbl="node1" presStyleIdx="7" presStyleCnt="8"/>
      <dgm:spPr/>
    </dgm:pt>
    <dgm:pt modelId="{A68B92AA-2E68-46D7-8125-D1A6C813BF91}" type="pres">
      <dgm:prSet presAssocID="{E70CAA96-4B68-4C04-81C0-2C539E55FC79}" presName="spaceB" presStyleCnt="0"/>
      <dgm:spPr/>
    </dgm:pt>
  </dgm:ptLst>
  <dgm:cxnLst>
    <dgm:cxn modelId="{E91B8517-F19E-4294-82D8-AFA078139F27}" type="presOf" srcId="{F6B0D88E-FFD7-4EA5-9715-32FA226E180E}" destId="{4B806BAD-2D5B-4781-98C2-B5B067DB52C1}" srcOrd="0" destOrd="1" presId="urn:microsoft.com/office/officeart/2005/8/layout/hProcess11"/>
    <dgm:cxn modelId="{20459119-2B74-4851-A885-C473AD41F0F2}" srcId="{046006A6-F177-42E2-8E51-8D3556DE4F54}" destId="{570CAEAB-F85F-4D02-A26B-A4E1AED733CC}" srcOrd="0" destOrd="0" parTransId="{6C6F4C69-26B8-47F7-B953-4CF9F6F51639}" sibTransId="{14CB1692-A070-4FC7-87A5-E7734D91F217}"/>
    <dgm:cxn modelId="{FCCD071D-7617-4188-A9B2-F9EAE1C8C9D1}" srcId="{49386207-8B20-4769-BE04-44C162A9AF9B}" destId="{DB4C6DDB-6559-459B-8875-75D025B4870B}" srcOrd="0" destOrd="0" parTransId="{B6DEDD27-8949-4788-A97A-4C5FF39D93EE}" sibTransId="{45F36C6A-10E5-460D-9DBC-579F5EDBF2C1}"/>
    <dgm:cxn modelId="{E6DB9530-C6BB-4F5D-BD2C-0819AC32F216}" srcId="{27B3B6CD-CDDD-4B83-86AC-447BB16CFEBF}" destId="{F6B0D88E-FFD7-4EA5-9715-32FA226E180E}" srcOrd="0" destOrd="0" parTransId="{3B7D01FE-1A0F-4C2A-8F42-76F7E97C25EB}" sibTransId="{F5831097-EEC5-44C0-82F1-DC00C0AF4E97}"/>
    <dgm:cxn modelId="{A0141838-0022-448C-9853-5C788FA37657}" srcId="{4502BCAE-79D9-4775-94AB-5EE42B9E1778}" destId="{7A683486-D4F1-4116-877B-79A370D36B9C}" srcOrd="0" destOrd="0" parTransId="{4377F87B-1043-4D4F-86B3-BBF2CCF547F5}" sibTransId="{F802561E-D753-4666-82DD-98059A339B44}"/>
    <dgm:cxn modelId="{A41A903C-3250-4022-AC26-9901FD8FC338}" type="presOf" srcId="{DD634E85-1EBE-4DF2-A4A1-494D323E7995}" destId="{B2BED0AC-94AF-494A-9FBC-ADAAB016B0F9}" srcOrd="0" destOrd="0" presId="urn:microsoft.com/office/officeart/2005/8/layout/hProcess11"/>
    <dgm:cxn modelId="{5FF3755D-C3D0-46E9-89E6-897F927FC4F4}" srcId="{DD634E85-1EBE-4DF2-A4A1-494D323E7995}" destId="{046006A6-F177-42E2-8E51-8D3556DE4F54}" srcOrd="2" destOrd="0" parTransId="{E565C225-1EC0-429A-A09B-49EFA90128A0}" sibTransId="{7EF0593F-00F9-45DF-A6E2-1517424B8665}"/>
    <dgm:cxn modelId="{1FCFFA43-BD96-41A8-88B9-D934A57BB28F}" type="presOf" srcId="{4323CCCF-C27C-4F44-B013-F118C67AE661}" destId="{33CEB76A-47E0-4F1D-B925-77C4F9F48769}" srcOrd="0" destOrd="1" presId="urn:microsoft.com/office/officeart/2005/8/layout/hProcess11"/>
    <dgm:cxn modelId="{CE6E4A65-203F-4B0D-9B95-02BA2F1BA7FC}" type="presOf" srcId="{DB4C6DDB-6559-459B-8875-75D025B4870B}" destId="{86F00CE3-ED96-4613-9E4D-9A94EDCC0510}" srcOrd="0" destOrd="1" presId="urn:microsoft.com/office/officeart/2005/8/layout/hProcess11"/>
    <dgm:cxn modelId="{76809D4A-B37C-4373-A6D5-0C742767F543}" type="presOf" srcId="{49386207-8B20-4769-BE04-44C162A9AF9B}" destId="{86F00CE3-ED96-4613-9E4D-9A94EDCC0510}" srcOrd="0" destOrd="0" presId="urn:microsoft.com/office/officeart/2005/8/layout/hProcess11"/>
    <dgm:cxn modelId="{EFC4A44A-00F2-488D-BCCF-AEEB16C3050D}" type="presOf" srcId="{96A60F3A-0331-4499-9AC8-DE2C206817D0}" destId="{07F690F5-0E6C-43C8-998E-8393B9830A18}" srcOrd="0" destOrd="0" presId="urn:microsoft.com/office/officeart/2005/8/layout/hProcess11"/>
    <dgm:cxn modelId="{6331626F-7651-49EE-9655-C6541342B3E8}" srcId="{DD634E85-1EBE-4DF2-A4A1-494D323E7995}" destId="{61A6A822-450E-43B4-B469-AF1E32D731D9}" srcOrd="5" destOrd="0" parTransId="{0E02BE4C-784F-420D-BA2C-9A2C726E89C3}" sibTransId="{1CD23A30-70BD-4356-8096-A9870DF65CF3}"/>
    <dgm:cxn modelId="{0EA76652-89EC-4EDD-9C96-186A3C9DC8C9}" srcId="{DD634E85-1EBE-4DF2-A4A1-494D323E7995}" destId="{96A60F3A-0331-4499-9AC8-DE2C206817D0}" srcOrd="4" destOrd="0" parTransId="{EB16BD8E-32FA-4B34-8458-3A6F12557F49}" sibTransId="{08636E16-D829-4B80-8096-404998AE8FD3}"/>
    <dgm:cxn modelId="{4D8E2456-C532-436F-B0C0-F9D9DF0E67AA}" type="presOf" srcId="{7A683486-D4F1-4116-877B-79A370D36B9C}" destId="{179B6C57-AB73-4AE8-A95F-54952ED2B337}" srcOrd="0" destOrd="1" presId="urn:microsoft.com/office/officeart/2005/8/layout/hProcess11"/>
    <dgm:cxn modelId="{41001D57-0940-4B97-884B-49BB5E036B57}" srcId="{61A6A822-450E-43B4-B469-AF1E32D731D9}" destId="{3DF3DB08-464D-4D9A-8005-572C4AE69C2A}" srcOrd="0" destOrd="0" parTransId="{F9EF58F5-DDD4-4E12-9CAC-124175C8831F}" sibTransId="{B9702D48-7BEA-49CB-8800-19F0BB7D4134}"/>
    <dgm:cxn modelId="{ADAD115A-B94A-424C-903A-0C3FBAD7C443}" type="presOf" srcId="{570CAEAB-F85F-4D02-A26B-A4E1AED733CC}" destId="{D1E6DFAD-44D1-42A5-90E8-24920034AEC9}" srcOrd="0" destOrd="1" presId="urn:microsoft.com/office/officeart/2005/8/layout/hProcess11"/>
    <dgm:cxn modelId="{B27CC35A-A5D7-4259-AD3D-6FDD56B5F4BD}" srcId="{DD634E85-1EBE-4DF2-A4A1-494D323E7995}" destId="{49386207-8B20-4769-BE04-44C162A9AF9B}" srcOrd="1" destOrd="0" parTransId="{81E2CD16-A0C1-4AFA-9C67-0D1273DB1805}" sibTransId="{EFA1463A-BB84-487A-B404-C86B11332C0F}"/>
    <dgm:cxn modelId="{62F3EE7B-BB26-42D3-A477-8157AC0CC5F1}" srcId="{96A60F3A-0331-4499-9AC8-DE2C206817D0}" destId="{064709F5-7F5C-40AC-815F-507C84F78A02}" srcOrd="0" destOrd="0" parTransId="{2B3D1C97-F8FA-4A0B-807F-54D926A6A008}" sibTransId="{980E40E9-11ED-45A6-95A0-061C9A696F18}"/>
    <dgm:cxn modelId="{8707407D-E5F4-438D-BAD0-47EF1D86087B}" type="presOf" srcId="{E70CAA96-4B68-4C04-81C0-2C539E55FC79}" destId="{33CEB76A-47E0-4F1D-B925-77C4F9F48769}" srcOrd="0" destOrd="0" presId="urn:microsoft.com/office/officeart/2005/8/layout/hProcess11"/>
    <dgm:cxn modelId="{5DFE548B-2A7F-4742-A67D-F4C9CAFA2A44}" srcId="{3BAB5183-5E22-463E-A8F3-3BDB107DE309}" destId="{D00B1A03-611D-463A-AE50-4AB146533C85}" srcOrd="0" destOrd="0" parTransId="{64B11828-DCE3-4A31-AB11-53977FA3EA50}" sibTransId="{76EB7EF1-F1FD-4AE6-B1F8-A1F2B94FE592}"/>
    <dgm:cxn modelId="{0799EE92-AF36-4FAF-AF18-C754CBAD3AFA}" srcId="{DD634E85-1EBE-4DF2-A4A1-494D323E7995}" destId="{4502BCAE-79D9-4775-94AB-5EE42B9E1778}" srcOrd="3" destOrd="0" parTransId="{CE150FD9-6264-488A-BC93-55431F18B21A}" sibTransId="{E521180A-B7CF-451E-BB1E-4344A2DB36F8}"/>
    <dgm:cxn modelId="{1B723F99-0021-4771-9B1F-9DC6C95ABB3E}" srcId="{DD634E85-1EBE-4DF2-A4A1-494D323E7995}" destId="{3BAB5183-5E22-463E-A8F3-3BDB107DE309}" srcOrd="6" destOrd="0" parTransId="{CD65FA93-223B-493D-BC32-8DA913EDFFCF}" sibTransId="{2B818CA9-F9B1-41CD-969A-AE377980F8EE}"/>
    <dgm:cxn modelId="{673AAEA7-DA32-47A1-B059-426E9D5ECAF8}" type="presOf" srcId="{61A6A822-450E-43B4-B469-AF1E32D731D9}" destId="{2567D73A-2515-491B-A0FC-0A3701A2C0E4}" srcOrd="0" destOrd="0" presId="urn:microsoft.com/office/officeart/2005/8/layout/hProcess11"/>
    <dgm:cxn modelId="{DC2360B7-D058-49DF-B07A-1CC54A722C84}" type="presOf" srcId="{3BAB5183-5E22-463E-A8F3-3BDB107DE309}" destId="{8DFF4C4F-FDFB-4969-B5E0-2D11B7334E0F}" srcOrd="0" destOrd="0" presId="urn:microsoft.com/office/officeart/2005/8/layout/hProcess11"/>
    <dgm:cxn modelId="{7A80D0C5-F5A4-44EF-8351-03B6BD386253}" srcId="{E70CAA96-4B68-4C04-81C0-2C539E55FC79}" destId="{4323CCCF-C27C-4F44-B013-F118C67AE661}" srcOrd="0" destOrd="0" parTransId="{1B05FE25-F0A6-45CC-9BE9-8A752CC3A9B7}" sibTransId="{608AAD94-C299-4ADC-9938-A4AB38AB55C1}"/>
    <dgm:cxn modelId="{C7344ECD-A38A-4EDF-9B5B-B2237D572260}" type="presOf" srcId="{27B3B6CD-CDDD-4B83-86AC-447BB16CFEBF}" destId="{4B806BAD-2D5B-4781-98C2-B5B067DB52C1}" srcOrd="0" destOrd="0" presId="urn:microsoft.com/office/officeart/2005/8/layout/hProcess11"/>
    <dgm:cxn modelId="{F196AFD4-8E9D-4CDB-887C-C51ABF0B3AC7}" type="presOf" srcId="{3DF3DB08-464D-4D9A-8005-572C4AE69C2A}" destId="{2567D73A-2515-491B-A0FC-0A3701A2C0E4}" srcOrd="0" destOrd="1" presId="urn:microsoft.com/office/officeart/2005/8/layout/hProcess11"/>
    <dgm:cxn modelId="{1CC803D6-2990-486B-B284-4233EBDEA539}" type="presOf" srcId="{046006A6-F177-42E2-8E51-8D3556DE4F54}" destId="{D1E6DFAD-44D1-42A5-90E8-24920034AEC9}" srcOrd="0" destOrd="0" presId="urn:microsoft.com/office/officeart/2005/8/layout/hProcess11"/>
    <dgm:cxn modelId="{7E0B8CDC-46CF-44C0-B480-BB7737BC6C5D}" type="presOf" srcId="{064709F5-7F5C-40AC-815F-507C84F78A02}" destId="{07F690F5-0E6C-43C8-998E-8393B9830A18}" srcOrd="0" destOrd="1" presId="urn:microsoft.com/office/officeart/2005/8/layout/hProcess11"/>
    <dgm:cxn modelId="{0C88D7E2-C463-4640-88B1-8F3D3ED3F6BB}" srcId="{DD634E85-1EBE-4DF2-A4A1-494D323E7995}" destId="{27B3B6CD-CDDD-4B83-86AC-447BB16CFEBF}" srcOrd="0" destOrd="0" parTransId="{4828677D-2EB8-4B0B-B1F9-A3871A9D4CFE}" sibTransId="{129B40F0-1452-4E33-AA1A-FF1DF95FF0EA}"/>
    <dgm:cxn modelId="{231B45EC-28DB-4FA5-BD9C-BFE87D05C668}" type="presOf" srcId="{D00B1A03-611D-463A-AE50-4AB146533C85}" destId="{8DFF4C4F-FDFB-4969-B5E0-2D11B7334E0F}" srcOrd="0" destOrd="1" presId="urn:microsoft.com/office/officeart/2005/8/layout/hProcess11"/>
    <dgm:cxn modelId="{AE6EC3EE-BDEB-4402-87C4-7F69597BC7BF}" srcId="{DD634E85-1EBE-4DF2-A4A1-494D323E7995}" destId="{E70CAA96-4B68-4C04-81C0-2C539E55FC79}" srcOrd="7" destOrd="0" parTransId="{0B83C80B-597D-4824-AB04-7AAA2CFE244A}" sibTransId="{94989CA7-BE09-410F-9DF5-04C499693C4A}"/>
    <dgm:cxn modelId="{EB6C55F6-CEAA-4AEA-8A63-F1608EECC35E}" type="presOf" srcId="{4502BCAE-79D9-4775-94AB-5EE42B9E1778}" destId="{179B6C57-AB73-4AE8-A95F-54952ED2B337}" srcOrd="0" destOrd="0" presId="urn:microsoft.com/office/officeart/2005/8/layout/hProcess11"/>
    <dgm:cxn modelId="{550B17BA-F56C-4CD3-9DAA-7FAD33B103CC}" type="presParOf" srcId="{B2BED0AC-94AF-494A-9FBC-ADAAB016B0F9}" destId="{4B59E4F5-639C-4816-9105-684815588692}" srcOrd="0" destOrd="0" presId="urn:microsoft.com/office/officeart/2005/8/layout/hProcess11"/>
    <dgm:cxn modelId="{EC73123D-1826-48ED-A443-76761FB4E37E}" type="presParOf" srcId="{B2BED0AC-94AF-494A-9FBC-ADAAB016B0F9}" destId="{B3D4C2BB-5A7F-4B4E-A99D-C07CC5CCD96F}" srcOrd="1" destOrd="0" presId="urn:microsoft.com/office/officeart/2005/8/layout/hProcess11"/>
    <dgm:cxn modelId="{6BA63C7D-1017-41E3-90C4-4EC8EDA0158E}" type="presParOf" srcId="{B3D4C2BB-5A7F-4B4E-A99D-C07CC5CCD96F}" destId="{FC712912-A80A-43F5-9BBB-0B6A3CFDD0DC}" srcOrd="0" destOrd="0" presId="urn:microsoft.com/office/officeart/2005/8/layout/hProcess11"/>
    <dgm:cxn modelId="{D1F771DA-9323-4F1C-994B-A0666177E7B7}" type="presParOf" srcId="{FC712912-A80A-43F5-9BBB-0B6A3CFDD0DC}" destId="{4B806BAD-2D5B-4781-98C2-B5B067DB52C1}" srcOrd="0" destOrd="0" presId="urn:microsoft.com/office/officeart/2005/8/layout/hProcess11"/>
    <dgm:cxn modelId="{BA218EA8-BCBD-4CA2-AFC6-0D2E25A67D04}" type="presParOf" srcId="{FC712912-A80A-43F5-9BBB-0B6A3CFDD0DC}" destId="{10C8CDCD-EE63-4B53-A82C-E1B7E1B23EBC}" srcOrd="1" destOrd="0" presId="urn:microsoft.com/office/officeart/2005/8/layout/hProcess11"/>
    <dgm:cxn modelId="{EB530DC1-92B4-4147-9944-F6DD9FFCD390}" type="presParOf" srcId="{FC712912-A80A-43F5-9BBB-0B6A3CFDD0DC}" destId="{EB0FACED-9C2C-461D-99AD-86C6F998800B}" srcOrd="2" destOrd="0" presId="urn:microsoft.com/office/officeart/2005/8/layout/hProcess11"/>
    <dgm:cxn modelId="{C4289AE7-B1E1-4AC6-B1ED-5B8DEBC15238}" type="presParOf" srcId="{B3D4C2BB-5A7F-4B4E-A99D-C07CC5CCD96F}" destId="{23A2AD28-70DD-450A-9D30-7E5E3C9667A2}" srcOrd="1" destOrd="0" presId="urn:microsoft.com/office/officeart/2005/8/layout/hProcess11"/>
    <dgm:cxn modelId="{74ABB221-0286-4715-BB65-6BFF1637FD27}" type="presParOf" srcId="{B3D4C2BB-5A7F-4B4E-A99D-C07CC5CCD96F}" destId="{47A37661-FDAE-4DB6-A026-84FE18983581}" srcOrd="2" destOrd="0" presId="urn:microsoft.com/office/officeart/2005/8/layout/hProcess11"/>
    <dgm:cxn modelId="{86ED0632-B282-4C5D-8969-C0512616B5A4}" type="presParOf" srcId="{47A37661-FDAE-4DB6-A026-84FE18983581}" destId="{86F00CE3-ED96-4613-9E4D-9A94EDCC0510}" srcOrd="0" destOrd="0" presId="urn:microsoft.com/office/officeart/2005/8/layout/hProcess11"/>
    <dgm:cxn modelId="{04672867-12BA-43BB-AA99-7ACA302A2120}" type="presParOf" srcId="{47A37661-FDAE-4DB6-A026-84FE18983581}" destId="{7D836553-A9C9-4F6A-ABCB-F58453BEC187}" srcOrd="1" destOrd="0" presId="urn:microsoft.com/office/officeart/2005/8/layout/hProcess11"/>
    <dgm:cxn modelId="{9CB972CD-B69F-4426-925E-514B57D07288}" type="presParOf" srcId="{47A37661-FDAE-4DB6-A026-84FE18983581}" destId="{1BC7B16F-1279-44C5-A3D1-876F365723AE}" srcOrd="2" destOrd="0" presId="urn:microsoft.com/office/officeart/2005/8/layout/hProcess11"/>
    <dgm:cxn modelId="{5A9CD7F2-A5EF-4E10-9A3B-5C1DF0CF5E9D}" type="presParOf" srcId="{B3D4C2BB-5A7F-4B4E-A99D-C07CC5CCD96F}" destId="{4FD77FCE-7F9A-4C15-96F1-8617F1DE8DD1}" srcOrd="3" destOrd="0" presId="urn:microsoft.com/office/officeart/2005/8/layout/hProcess11"/>
    <dgm:cxn modelId="{A2290EF0-716E-44F9-BEA9-37876B6D3B76}" type="presParOf" srcId="{B3D4C2BB-5A7F-4B4E-A99D-C07CC5CCD96F}" destId="{BB692ED5-011C-4D7D-8A2C-403AB97B9AD7}" srcOrd="4" destOrd="0" presId="urn:microsoft.com/office/officeart/2005/8/layout/hProcess11"/>
    <dgm:cxn modelId="{9B49D542-2214-46EC-8A6D-343068C1E4BE}" type="presParOf" srcId="{BB692ED5-011C-4D7D-8A2C-403AB97B9AD7}" destId="{D1E6DFAD-44D1-42A5-90E8-24920034AEC9}" srcOrd="0" destOrd="0" presId="urn:microsoft.com/office/officeart/2005/8/layout/hProcess11"/>
    <dgm:cxn modelId="{97A6E6E0-99A3-44A1-8C6C-131644395DC3}" type="presParOf" srcId="{BB692ED5-011C-4D7D-8A2C-403AB97B9AD7}" destId="{27566419-87A6-4097-9E47-496B506927FB}" srcOrd="1" destOrd="0" presId="urn:microsoft.com/office/officeart/2005/8/layout/hProcess11"/>
    <dgm:cxn modelId="{DA73F8D3-E869-4618-BC5D-587E0EC673BD}" type="presParOf" srcId="{BB692ED5-011C-4D7D-8A2C-403AB97B9AD7}" destId="{9ACB90D0-B58E-4B83-9598-03385EFDF5FA}" srcOrd="2" destOrd="0" presId="urn:microsoft.com/office/officeart/2005/8/layout/hProcess11"/>
    <dgm:cxn modelId="{B6BE5B08-3E2A-4C6F-894E-F6ECCDE9B4C8}" type="presParOf" srcId="{B3D4C2BB-5A7F-4B4E-A99D-C07CC5CCD96F}" destId="{498BAACF-B3C1-4CBC-B73B-3CE1F5EF9CE3}" srcOrd="5" destOrd="0" presId="urn:microsoft.com/office/officeart/2005/8/layout/hProcess11"/>
    <dgm:cxn modelId="{5070436F-FB27-4955-9349-CFBA58E2DC29}" type="presParOf" srcId="{B3D4C2BB-5A7F-4B4E-A99D-C07CC5CCD96F}" destId="{2B980375-5A5D-4B62-B0B6-BD8FB9FFB225}" srcOrd="6" destOrd="0" presId="urn:microsoft.com/office/officeart/2005/8/layout/hProcess11"/>
    <dgm:cxn modelId="{7E135282-FDAE-4791-A38A-4C948AA23ADF}" type="presParOf" srcId="{2B980375-5A5D-4B62-B0B6-BD8FB9FFB225}" destId="{179B6C57-AB73-4AE8-A95F-54952ED2B337}" srcOrd="0" destOrd="0" presId="urn:microsoft.com/office/officeart/2005/8/layout/hProcess11"/>
    <dgm:cxn modelId="{977232F0-0813-45B3-AE12-C42642204E73}" type="presParOf" srcId="{2B980375-5A5D-4B62-B0B6-BD8FB9FFB225}" destId="{327A45CE-D3BB-47C7-923D-E4D89F9F63AC}" srcOrd="1" destOrd="0" presId="urn:microsoft.com/office/officeart/2005/8/layout/hProcess11"/>
    <dgm:cxn modelId="{92C57164-CF1F-4B23-9F71-B7E528DDFD6B}" type="presParOf" srcId="{2B980375-5A5D-4B62-B0B6-BD8FB9FFB225}" destId="{EC82E101-09B8-4161-BC93-09644A00B3ED}" srcOrd="2" destOrd="0" presId="urn:microsoft.com/office/officeart/2005/8/layout/hProcess11"/>
    <dgm:cxn modelId="{BC5512C7-FC5F-42B1-8B9E-A176572A09AE}" type="presParOf" srcId="{B3D4C2BB-5A7F-4B4E-A99D-C07CC5CCD96F}" destId="{181DC494-1137-4B14-A389-D2EEF1B815C1}" srcOrd="7" destOrd="0" presId="urn:microsoft.com/office/officeart/2005/8/layout/hProcess11"/>
    <dgm:cxn modelId="{DE47188F-AEF6-4098-BF93-0C8C90B33E22}" type="presParOf" srcId="{B3D4C2BB-5A7F-4B4E-A99D-C07CC5CCD96F}" destId="{2373932E-21D0-4FBE-82AA-D63688BF3231}" srcOrd="8" destOrd="0" presId="urn:microsoft.com/office/officeart/2005/8/layout/hProcess11"/>
    <dgm:cxn modelId="{14C94D7B-F26A-4463-8BBB-437ADEA4F79C}" type="presParOf" srcId="{2373932E-21D0-4FBE-82AA-D63688BF3231}" destId="{07F690F5-0E6C-43C8-998E-8393B9830A18}" srcOrd="0" destOrd="0" presId="urn:microsoft.com/office/officeart/2005/8/layout/hProcess11"/>
    <dgm:cxn modelId="{E28393D0-5ED9-4214-BF3F-B49143A4976E}" type="presParOf" srcId="{2373932E-21D0-4FBE-82AA-D63688BF3231}" destId="{5A33B8AF-8C52-4125-A75E-7C912670D703}" srcOrd="1" destOrd="0" presId="urn:microsoft.com/office/officeart/2005/8/layout/hProcess11"/>
    <dgm:cxn modelId="{1DBE92A0-1D29-4E7E-B596-12FD69994E61}" type="presParOf" srcId="{2373932E-21D0-4FBE-82AA-D63688BF3231}" destId="{30121DDD-F8C4-4BE3-AB88-18582A153639}" srcOrd="2" destOrd="0" presId="urn:microsoft.com/office/officeart/2005/8/layout/hProcess11"/>
    <dgm:cxn modelId="{A0B40A59-88AF-4178-8AD9-D2036BACC3DD}" type="presParOf" srcId="{B3D4C2BB-5A7F-4B4E-A99D-C07CC5CCD96F}" destId="{DB560FD3-1C22-4852-B2DC-D1786E050489}" srcOrd="9" destOrd="0" presId="urn:microsoft.com/office/officeart/2005/8/layout/hProcess11"/>
    <dgm:cxn modelId="{331A49FC-B902-44AE-BB17-C2D17CE55421}" type="presParOf" srcId="{B3D4C2BB-5A7F-4B4E-A99D-C07CC5CCD96F}" destId="{DA789869-A882-4450-B4BF-383570A3B116}" srcOrd="10" destOrd="0" presId="urn:microsoft.com/office/officeart/2005/8/layout/hProcess11"/>
    <dgm:cxn modelId="{CA6C01EA-1CEB-4E1C-8A64-37AAB8557CCA}" type="presParOf" srcId="{DA789869-A882-4450-B4BF-383570A3B116}" destId="{2567D73A-2515-491B-A0FC-0A3701A2C0E4}" srcOrd="0" destOrd="0" presId="urn:microsoft.com/office/officeart/2005/8/layout/hProcess11"/>
    <dgm:cxn modelId="{77579946-FEA1-4DF0-ABAC-41FF4BC9925D}" type="presParOf" srcId="{DA789869-A882-4450-B4BF-383570A3B116}" destId="{D1B93726-BECA-4AFF-B6E6-637C88B0D4EA}" srcOrd="1" destOrd="0" presId="urn:microsoft.com/office/officeart/2005/8/layout/hProcess11"/>
    <dgm:cxn modelId="{F430000E-78CA-4034-B181-398878EFAD92}" type="presParOf" srcId="{DA789869-A882-4450-B4BF-383570A3B116}" destId="{71B126AA-4AF0-4938-80FB-903F802D164F}" srcOrd="2" destOrd="0" presId="urn:microsoft.com/office/officeart/2005/8/layout/hProcess11"/>
    <dgm:cxn modelId="{9BE5E503-44BE-4FDB-AFA2-C4A2D4239438}" type="presParOf" srcId="{B3D4C2BB-5A7F-4B4E-A99D-C07CC5CCD96F}" destId="{4268AB70-360D-44CB-A77F-D8A1508B1432}" srcOrd="11" destOrd="0" presId="urn:microsoft.com/office/officeart/2005/8/layout/hProcess11"/>
    <dgm:cxn modelId="{3F5B8094-8DD1-473D-A350-1E571A001B83}" type="presParOf" srcId="{B3D4C2BB-5A7F-4B4E-A99D-C07CC5CCD96F}" destId="{0D87B0C3-2DDD-4076-95FE-069C165C312C}" srcOrd="12" destOrd="0" presId="urn:microsoft.com/office/officeart/2005/8/layout/hProcess11"/>
    <dgm:cxn modelId="{12088B40-710F-4653-9D63-AA43A031B56F}" type="presParOf" srcId="{0D87B0C3-2DDD-4076-95FE-069C165C312C}" destId="{8DFF4C4F-FDFB-4969-B5E0-2D11B7334E0F}" srcOrd="0" destOrd="0" presId="urn:microsoft.com/office/officeart/2005/8/layout/hProcess11"/>
    <dgm:cxn modelId="{583E2709-A5AC-46BB-A9A2-EA03B4AE2C25}" type="presParOf" srcId="{0D87B0C3-2DDD-4076-95FE-069C165C312C}" destId="{E2F16C51-4716-484C-A7C8-A1A862187D1D}" srcOrd="1" destOrd="0" presId="urn:microsoft.com/office/officeart/2005/8/layout/hProcess11"/>
    <dgm:cxn modelId="{4B7A6DE4-352B-426F-8A77-523F84E62EFC}" type="presParOf" srcId="{0D87B0C3-2DDD-4076-95FE-069C165C312C}" destId="{23494162-0499-43D9-A17A-88280B0DF9FD}" srcOrd="2" destOrd="0" presId="urn:microsoft.com/office/officeart/2005/8/layout/hProcess11"/>
    <dgm:cxn modelId="{FA77881F-7FB6-4FDC-A4CC-EF33D6F0E8B3}" type="presParOf" srcId="{B3D4C2BB-5A7F-4B4E-A99D-C07CC5CCD96F}" destId="{1029FD66-F5EF-4D5A-9F7B-9ED9E8472C7F}" srcOrd="13" destOrd="0" presId="urn:microsoft.com/office/officeart/2005/8/layout/hProcess11"/>
    <dgm:cxn modelId="{3B9D8A47-74E6-46BE-BEAB-AA7586F8681B}" type="presParOf" srcId="{B3D4C2BB-5A7F-4B4E-A99D-C07CC5CCD96F}" destId="{398CF2BE-EAFE-4F4C-924C-56AD5EDB192D}" srcOrd="14" destOrd="0" presId="urn:microsoft.com/office/officeart/2005/8/layout/hProcess11"/>
    <dgm:cxn modelId="{91847398-A1D7-4DFB-81AD-50203AAB1117}" type="presParOf" srcId="{398CF2BE-EAFE-4F4C-924C-56AD5EDB192D}" destId="{33CEB76A-47E0-4F1D-B925-77C4F9F48769}" srcOrd="0" destOrd="0" presId="urn:microsoft.com/office/officeart/2005/8/layout/hProcess11"/>
    <dgm:cxn modelId="{E6E86D64-E40B-4DBB-9FF4-D2C729905886}" type="presParOf" srcId="{398CF2BE-EAFE-4F4C-924C-56AD5EDB192D}" destId="{DB3E0058-38DB-427A-B4DF-762F23E12C33}" srcOrd="1" destOrd="0" presId="urn:microsoft.com/office/officeart/2005/8/layout/hProcess11"/>
    <dgm:cxn modelId="{571A4B71-8A41-4682-BA94-0290730A15E0}" type="presParOf" srcId="{398CF2BE-EAFE-4F4C-924C-56AD5EDB192D}" destId="{A68B92AA-2E68-46D7-8125-D1A6C813BF91}"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092EE72-1921-4331-84F3-E2A42CA4555D}" type="doc">
      <dgm:prSet loTypeId="urn:microsoft.com/office/officeart/2005/8/layout/bProcess4" loCatId="process" qsTypeId="urn:microsoft.com/office/officeart/2005/8/quickstyle/simple1" qsCatId="simple" csTypeId="urn:microsoft.com/office/officeart/2005/8/colors/accent0_3" csCatId="mainScheme" phldr="1"/>
      <dgm:spPr/>
      <dgm:t>
        <a:bodyPr/>
        <a:lstStyle/>
        <a:p>
          <a:endParaRPr lang="en-GB"/>
        </a:p>
      </dgm:t>
    </dgm:pt>
    <dgm:pt modelId="{0285BF13-1548-496E-B025-BFC049E6658E}">
      <dgm:prSet/>
      <dgm:spPr/>
      <dgm:t>
        <a:bodyPr/>
        <a:lstStyle/>
        <a:p>
          <a:r>
            <a:rPr lang="en-GB" b="1" i="0" dirty="0"/>
            <a:t>Maslow’s Hierarchy of Needs </a:t>
          </a:r>
        </a:p>
        <a:p>
          <a:r>
            <a:rPr lang="en-GB" b="1" i="0" dirty="0"/>
            <a:t>Abraham Maslow (1943)</a:t>
          </a:r>
          <a:endParaRPr lang="en-GB" dirty="0"/>
        </a:p>
      </dgm:t>
    </dgm:pt>
    <dgm:pt modelId="{5731EBE1-F2D3-4E18-B0F5-88BE1B7DDFD0}" type="parTrans" cxnId="{CB96388F-0180-44C4-B2E1-8C699902BE96}">
      <dgm:prSet/>
      <dgm:spPr/>
      <dgm:t>
        <a:bodyPr/>
        <a:lstStyle/>
        <a:p>
          <a:endParaRPr lang="en-GB"/>
        </a:p>
      </dgm:t>
    </dgm:pt>
    <dgm:pt modelId="{E3B36561-65F2-4946-9A29-16FEE2D03C55}" type="sibTrans" cxnId="{CB96388F-0180-44C4-B2E1-8C699902BE96}">
      <dgm:prSet/>
      <dgm:spPr/>
      <dgm:t>
        <a:bodyPr/>
        <a:lstStyle/>
        <a:p>
          <a:endParaRPr lang="en-GB"/>
        </a:p>
      </dgm:t>
    </dgm:pt>
    <dgm:pt modelId="{3FC48982-05CF-4B5B-B655-C5006ED53AB5}">
      <dgm:prSet/>
      <dgm:spPr/>
      <dgm:t>
        <a:bodyPr/>
        <a:lstStyle/>
        <a:p>
          <a:r>
            <a:rPr lang="en-GB" b="1" i="0" dirty="0"/>
            <a:t>Erikson’s Psychosocial Development Theory </a:t>
          </a:r>
        </a:p>
        <a:p>
          <a:r>
            <a:rPr lang="en-GB" b="1" i="0" dirty="0"/>
            <a:t> Erik Erikson (1950s)</a:t>
          </a:r>
          <a:endParaRPr lang="en-GB" dirty="0"/>
        </a:p>
      </dgm:t>
    </dgm:pt>
    <dgm:pt modelId="{F69CC5C1-EA0A-43D1-BBCF-13289ECE9B8A}" type="parTrans" cxnId="{399668FB-49D5-4EFF-99D5-5D620274BEB4}">
      <dgm:prSet/>
      <dgm:spPr/>
      <dgm:t>
        <a:bodyPr/>
        <a:lstStyle/>
        <a:p>
          <a:endParaRPr lang="en-GB"/>
        </a:p>
      </dgm:t>
    </dgm:pt>
    <dgm:pt modelId="{3CC8AD9D-6F6B-46D0-8F6D-65FB1ED3AEE3}" type="sibTrans" cxnId="{399668FB-49D5-4EFF-99D5-5D620274BEB4}">
      <dgm:prSet/>
      <dgm:spPr/>
      <dgm:t>
        <a:bodyPr/>
        <a:lstStyle/>
        <a:p>
          <a:endParaRPr lang="en-GB"/>
        </a:p>
      </dgm:t>
    </dgm:pt>
    <dgm:pt modelId="{452B3FBB-20DC-4FD8-85AA-233F92DE4C39}">
      <dgm:prSet/>
      <dgm:spPr/>
      <dgm:t>
        <a:bodyPr/>
        <a:lstStyle/>
        <a:p>
          <a:r>
            <a:rPr lang="en-GB" b="1" i="0" dirty="0"/>
            <a:t>Attachment Theory </a:t>
          </a:r>
        </a:p>
        <a:p>
          <a:r>
            <a:rPr lang="en-GB" b="1" i="0" dirty="0"/>
            <a:t> John Bowlby (1950s), Mary Ainsworth (1970s)</a:t>
          </a:r>
          <a:endParaRPr lang="en-GB" dirty="0"/>
        </a:p>
      </dgm:t>
    </dgm:pt>
    <dgm:pt modelId="{09FC524A-65B5-41D2-A904-9DABC4440CE2}" type="parTrans" cxnId="{24831B5D-D17F-4998-9B55-79C9225EEA62}">
      <dgm:prSet/>
      <dgm:spPr/>
      <dgm:t>
        <a:bodyPr/>
        <a:lstStyle/>
        <a:p>
          <a:endParaRPr lang="en-GB"/>
        </a:p>
      </dgm:t>
    </dgm:pt>
    <dgm:pt modelId="{BB4DAA5E-A81D-49FA-91F8-4E1B68CF669A}" type="sibTrans" cxnId="{24831B5D-D17F-4998-9B55-79C9225EEA62}">
      <dgm:prSet/>
      <dgm:spPr/>
      <dgm:t>
        <a:bodyPr/>
        <a:lstStyle/>
        <a:p>
          <a:endParaRPr lang="en-GB"/>
        </a:p>
      </dgm:t>
    </dgm:pt>
    <dgm:pt modelId="{BB31C6F3-1AF7-4C59-9492-E58611819DB9}">
      <dgm:prSet/>
      <dgm:spPr/>
      <dgm:t>
        <a:bodyPr/>
        <a:lstStyle/>
        <a:p>
          <a:r>
            <a:rPr lang="en-GB" b="1" i="0" dirty="0"/>
            <a:t>Person-Centred Care Approach</a:t>
          </a:r>
        </a:p>
        <a:p>
          <a:r>
            <a:rPr lang="en-GB" b="1" i="0" dirty="0"/>
            <a:t> Carl Rogers (1950s)</a:t>
          </a:r>
          <a:endParaRPr lang="en-GB" dirty="0"/>
        </a:p>
      </dgm:t>
    </dgm:pt>
    <dgm:pt modelId="{49B751DD-3D42-4A65-B40C-6340A5AAF32D}" type="parTrans" cxnId="{A9C444FA-7B9C-435D-B27A-31FD11FA7DF1}">
      <dgm:prSet/>
      <dgm:spPr/>
      <dgm:t>
        <a:bodyPr/>
        <a:lstStyle/>
        <a:p>
          <a:endParaRPr lang="en-GB"/>
        </a:p>
      </dgm:t>
    </dgm:pt>
    <dgm:pt modelId="{2934D363-B378-4D78-A650-40ED4F0197AA}" type="sibTrans" cxnId="{A9C444FA-7B9C-435D-B27A-31FD11FA7DF1}">
      <dgm:prSet/>
      <dgm:spPr/>
      <dgm:t>
        <a:bodyPr/>
        <a:lstStyle/>
        <a:p>
          <a:endParaRPr lang="en-GB"/>
        </a:p>
      </dgm:t>
    </dgm:pt>
    <dgm:pt modelId="{009450D7-0030-4C4D-80E3-50CCF2FEE498}">
      <dgm:prSet/>
      <dgm:spPr/>
      <dgm:t>
        <a:bodyPr/>
        <a:lstStyle/>
        <a:p>
          <a:r>
            <a:rPr lang="en-GB" b="1" i="0" dirty="0"/>
            <a:t>Social Learning Theory </a:t>
          </a:r>
        </a:p>
        <a:p>
          <a:r>
            <a:rPr lang="en-GB" b="1" i="0" dirty="0"/>
            <a:t>Albert Bandura (1977)</a:t>
          </a:r>
          <a:endParaRPr lang="en-GB" dirty="0"/>
        </a:p>
      </dgm:t>
    </dgm:pt>
    <dgm:pt modelId="{0ACE5FD0-FDDD-4DD2-8FC4-3E70E8A83FCA}" type="parTrans" cxnId="{E6233EFB-4D9C-45D3-890F-9915B6F9E0E6}">
      <dgm:prSet/>
      <dgm:spPr/>
      <dgm:t>
        <a:bodyPr/>
        <a:lstStyle/>
        <a:p>
          <a:endParaRPr lang="en-GB"/>
        </a:p>
      </dgm:t>
    </dgm:pt>
    <dgm:pt modelId="{AB731522-9E38-4BDB-BDE8-C946BC3963BC}" type="sibTrans" cxnId="{E6233EFB-4D9C-45D3-890F-9915B6F9E0E6}">
      <dgm:prSet/>
      <dgm:spPr/>
      <dgm:t>
        <a:bodyPr/>
        <a:lstStyle/>
        <a:p>
          <a:endParaRPr lang="en-GB"/>
        </a:p>
      </dgm:t>
    </dgm:pt>
    <dgm:pt modelId="{DA58A8E1-C16F-41BE-8B04-188199BF595F}">
      <dgm:prSet/>
      <dgm:spPr/>
      <dgm:t>
        <a:bodyPr/>
        <a:lstStyle/>
        <a:p>
          <a:r>
            <a:rPr lang="en-GB" b="1" i="0" dirty="0"/>
            <a:t>Social Identity Theory </a:t>
          </a:r>
        </a:p>
        <a:p>
          <a:r>
            <a:rPr lang="en-GB" b="1" i="0" dirty="0"/>
            <a:t>Henri Tajfel &amp; John Turner (1979)</a:t>
          </a:r>
          <a:endParaRPr lang="en-GB" dirty="0"/>
        </a:p>
      </dgm:t>
    </dgm:pt>
    <dgm:pt modelId="{585A4843-1D31-4A36-8999-4020CD727C4F}" type="parTrans" cxnId="{8500DE02-2449-4D54-B5AC-B77C57F7CAFA}">
      <dgm:prSet/>
      <dgm:spPr/>
      <dgm:t>
        <a:bodyPr/>
        <a:lstStyle/>
        <a:p>
          <a:endParaRPr lang="en-GB"/>
        </a:p>
      </dgm:t>
    </dgm:pt>
    <dgm:pt modelId="{1109CAB2-D2D2-4084-9155-79A1578EF407}" type="sibTrans" cxnId="{8500DE02-2449-4D54-B5AC-B77C57F7CAFA}">
      <dgm:prSet/>
      <dgm:spPr/>
      <dgm:t>
        <a:bodyPr/>
        <a:lstStyle/>
        <a:p>
          <a:endParaRPr lang="en-GB"/>
        </a:p>
      </dgm:t>
    </dgm:pt>
    <dgm:pt modelId="{76EB1FB0-56EB-4422-87EA-D2FA7597E926}">
      <dgm:prSet/>
      <dgm:spPr/>
      <dgm:t>
        <a:bodyPr/>
        <a:lstStyle/>
        <a:p>
          <a:r>
            <a:rPr lang="en-GB" b="1" i="0" dirty="0"/>
            <a:t>Activity Theory </a:t>
          </a:r>
        </a:p>
        <a:p>
          <a:r>
            <a:rPr lang="en-GB" b="1" i="0" dirty="0"/>
            <a:t>Robert Havighurst (1963)</a:t>
          </a:r>
          <a:endParaRPr lang="en-GB" dirty="0"/>
        </a:p>
      </dgm:t>
    </dgm:pt>
    <dgm:pt modelId="{B2BE089C-D876-4A92-A063-67A69BF551FB}" type="parTrans" cxnId="{54A5EE6D-7DCE-48E3-B1B7-4C3692BC4FF4}">
      <dgm:prSet/>
      <dgm:spPr/>
      <dgm:t>
        <a:bodyPr/>
        <a:lstStyle/>
        <a:p>
          <a:endParaRPr lang="en-GB"/>
        </a:p>
      </dgm:t>
    </dgm:pt>
    <dgm:pt modelId="{1DB2F770-F61A-4629-A2AF-F055B3666542}" type="sibTrans" cxnId="{54A5EE6D-7DCE-48E3-B1B7-4C3692BC4FF4}">
      <dgm:prSet/>
      <dgm:spPr/>
      <dgm:t>
        <a:bodyPr/>
        <a:lstStyle/>
        <a:p>
          <a:endParaRPr lang="en-GB"/>
        </a:p>
      </dgm:t>
    </dgm:pt>
    <dgm:pt modelId="{049C226D-4BE2-48EE-8D89-9492FE325358}">
      <dgm:prSet/>
      <dgm:spPr/>
      <dgm:t>
        <a:bodyPr/>
        <a:lstStyle/>
        <a:p>
          <a:r>
            <a:rPr lang="en-GB" b="1" i="0" dirty="0"/>
            <a:t>Health Belief Model </a:t>
          </a:r>
        </a:p>
        <a:p>
          <a:r>
            <a:rPr lang="en-GB" b="1" i="0" dirty="0"/>
            <a:t>Becker &amp; Rosenstock (1970s)</a:t>
          </a:r>
          <a:endParaRPr lang="en-GB" dirty="0"/>
        </a:p>
      </dgm:t>
    </dgm:pt>
    <dgm:pt modelId="{0A4D1B8C-D8B4-4D53-968B-26F90C6E90CD}" type="parTrans" cxnId="{EB68B077-A9AF-4C3B-93B7-2DF2F932E1F7}">
      <dgm:prSet/>
      <dgm:spPr/>
      <dgm:t>
        <a:bodyPr/>
        <a:lstStyle/>
        <a:p>
          <a:endParaRPr lang="en-GB"/>
        </a:p>
      </dgm:t>
    </dgm:pt>
    <dgm:pt modelId="{012DFB05-61D7-445A-96CD-0724752623A2}" type="sibTrans" cxnId="{EB68B077-A9AF-4C3B-93B7-2DF2F932E1F7}">
      <dgm:prSet/>
      <dgm:spPr/>
      <dgm:t>
        <a:bodyPr/>
        <a:lstStyle/>
        <a:p>
          <a:endParaRPr lang="en-GB"/>
        </a:p>
      </dgm:t>
    </dgm:pt>
    <dgm:pt modelId="{58826E61-B271-4005-94E9-844046AB01F7}">
      <dgm:prSet/>
      <dgm:spPr/>
      <dgm:t>
        <a:bodyPr/>
        <a:lstStyle/>
        <a:p>
          <a:r>
            <a:rPr lang="en-GB" b="1" i="0" dirty="0"/>
            <a:t>Disengagement Theory </a:t>
          </a:r>
        </a:p>
        <a:p>
          <a:r>
            <a:rPr lang="en-GB" b="1" i="0" dirty="0"/>
            <a:t>Cumming &amp; Henry (1961)</a:t>
          </a:r>
          <a:endParaRPr lang="en-GB" dirty="0"/>
        </a:p>
      </dgm:t>
    </dgm:pt>
    <dgm:pt modelId="{FFE4DFF4-1B8B-48EF-B4B7-D00091B589BF}" type="parTrans" cxnId="{9F21355B-B812-4C50-BBA1-214452522CDB}">
      <dgm:prSet/>
      <dgm:spPr/>
      <dgm:t>
        <a:bodyPr/>
        <a:lstStyle/>
        <a:p>
          <a:endParaRPr lang="en-GB"/>
        </a:p>
      </dgm:t>
    </dgm:pt>
    <dgm:pt modelId="{7BCFA0C8-A653-445D-A7D8-6B9AB525BF94}" type="sibTrans" cxnId="{9F21355B-B812-4C50-BBA1-214452522CDB}">
      <dgm:prSet/>
      <dgm:spPr/>
      <dgm:t>
        <a:bodyPr/>
        <a:lstStyle/>
        <a:p>
          <a:endParaRPr lang="en-GB"/>
        </a:p>
      </dgm:t>
    </dgm:pt>
    <dgm:pt modelId="{6E39C2EA-4040-4218-A87C-F903651C3172}" type="pres">
      <dgm:prSet presAssocID="{A092EE72-1921-4331-84F3-E2A42CA4555D}" presName="Name0" presStyleCnt="0">
        <dgm:presLayoutVars>
          <dgm:dir/>
          <dgm:resizeHandles/>
        </dgm:presLayoutVars>
      </dgm:prSet>
      <dgm:spPr/>
    </dgm:pt>
    <dgm:pt modelId="{51FB13DD-5F6F-4D4D-BA3F-F5D347AE6E98}" type="pres">
      <dgm:prSet presAssocID="{0285BF13-1548-496E-B025-BFC049E6658E}" presName="compNode" presStyleCnt="0"/>
      <dgm:spPr/>
    </dgm:pt>
    <dgm:pt modelId="{FA727D1E-8E0E-47E0-8C18-9A9926127E38}" type="pres">
      <dgm:prSet presAssocID="{0285BF13-1548-496E-B025-BFC049E6658E}" presName="dummyConnPt" presStyleCnt="0"/>
      <dgm:spPr/>
    </dgm:pt>
    <dgm:pt modelId="{EF170BAF-14C0-426C-A8C4-177BE841E84C}" type="pres">
      <dgm:prSet presAssocID="{0285BF13-1548-496E-B025-BFC049E6658E}" presName="node" presStyleLbl="node1" presStyleIdx="0" presStyleCnt="9">
        <dgm:presLayoutVars>
          <dgm:bulletEnabled val="1"/>
        </dgm:presLayoutVars>
      </dgm:prSet>
      <dgm:spPr/>
    </dgm:pt>
    <dgm:pt modelId="{CF0D85AB-2B7C-4866-BBDA-C368E4CC9D1B}" type="pres">
      <dgm:prSet presAssocID="{E3B36561-65F2-4946-9A29-16FEE2D03C55}" presName="sibTrans" presStyleLbl="bgSibTrans2D1" presStyleIdx="0" presStyleCnt="8"/>
      <dgm:spPr/>
    </dgm:pt>
    <dgm:pt modelId="{A71DA817-EF9B-45A4-ACA3-FDF1C544AE71}" type="pres">
      <dgm:prSet presAssocID="{3FC48982-05CF-4B5B-B655-C5006ED53AB5}" presName="compNode" presStyleCnt="0"/>
      <dgm:spPr/>
    </dgm:pt>
    <dgm:pt modelId="{0CC1C556-C5EB-4252-A21B-57C1FD9722E7}" type="pres">
      <dgm:prSet presAssocID="{3FC48982-05CF-4B5B-B655-C5006ED53AB5}" presName="dummyConnPt" presStyleCnt="0"/>
      <dgm:spPr/>
    </dgm:pt>
    <dgm:pt modelId="{6462270D-9154-4E66-B260-25367002EC49}" type="pres">
      <dgm:prSet presAssocID="{3FC48982-05CF-4B5B-B655-C5006ED53AB5}" presName="node" presStyleLbl="node1" presStyleIdx="1" presStyleCnt="9">
        <dgm:presLayoutVars>
          <dgm:bulletEnabled val="1"/>
        </dgm:presLayoutVars>
      </dgm:prSet>
      <dgm:spPr/>
    </dgm:pt>
    <dgm:pt modelId="{4DA2A1B5-F124-47E8-9D35-4C4E8B8E79B3}" type="pres">
      <dgm:prSet presAssocID="{3CC8AD9D-6F6B-46D0-8F6D-65FB1ED3AEE3}" presName="sibTrans" presStyleLbl="bgSibTrans2D1" presStyleIdx="1" presStyleCnt="8"/>
      <dgm:spPr/>
    </dgm:pt>
    <dgm:pt modelId="{F5E54C89-62A0-4C1D-A01B-16D9CE2AA473}" type="pres">
      <dgm:prSet presAssocID="{452B3FBB-20DC-4FD8-85AA-233F92DE4C39}" presName="compNode" presStyleCnt="0"/>
      <dgm:spPr/>
    </dgm:pt>
    <dgm:pt modelId="{66631FED-ED51-4C7B-8BCD-39EB5967A8F5}" type="pres">
      <dgm:prSet presAssocID="{452B3FBB-20DC-4FD8-85AA-233F92DE4C39}" presName="dummyConnPt" presStyleCnt="0"/>
      <dgm:spPr/>
    </dgm:pt>
    <dgm:pt modelId="{614C00DA-66E0-4871-8203-AF4F99B62016}" type="pres">
      <dgm:prSet presAssocID="{452B3FBB-20DC-4FD8-85AA-233F92DE4C39}" presName="node" presStyleLbl="node1" presStyleIdx="2" presStyleCnt="9">
        <dgm:presLayoutVars>
          <dgm:bulletEnabled val="1"/>
        </dgm:presLayoutVars>
      </dgm:prSet>
      <dgm:spPr/>
    </dgm:pt>
    <dgm:pt modelId="{9D65F1EE-4953-4B47-973C-4FA39D38A6F2}" type="pres">
      <dgm:prSet presAssocID="{BB4DAA5E-A81D-49FA-91F8-4E1B68CF669A}" presName="sibTrans" presStyleLbl="bgSibTrans2D1" presStyleIdx="2" presStyleCnt="8"/>
      <dgm:spPr/>
    </dgm:pt>
    <dgm:pt modelId="{3E84DBCE-A454-4C6E-9797-4D201F5BC352}" type="pres">
      <dgm:prSet presAssocID="{BB31C6F3-1AF7-4C59-9492-E58611819DB9}" presName="compNode" presStyleCnt="0"/>
      <dgm:spPr/>
    </dgm:pt>
    <dgm:pt modelId="{5C3892C6-C078-4BE8-A22E-1A65D31055C9}" type="pres">
      <dgm:prSet presAssocID="{BB31C6F3-1AF7-4C59-9492-E58611819DB9}" presName="dummyConnPt" presStyleCnt="0"/>
      <dgm:spPr/>
    </dgm:pt>
    <dgm:pt modelId="{CEFE56B0-7663-4607-B6CB-9060894CDE69}" type="pres">
      <dgm:prSet presAssocID="{BB31C6F3-1AF7-4C59-9492-E58611819DB9}" presName="node" presStyleLbl="node1" presStyleIdx="3" presStyleCnt="9">
        <dgm:presLayoutVars>
          <dgm:bulletEnabled val="1"/>
        </dgm:presLayoutVars>
      </dgm:prSet>
      <dgm:spPr/>
    </dgm:pt>
    <dgm:pt modelId="{7070D240-88E5-46FB-BBFF-234CB1E085C2}" type="pres">
      <dgm:prSet presAssocID="{2934D363-B378-4D78-A650-40ED4F0197AA}" presName="sibTrans" presStyleLbl="bgSibTrans2D1" presStyleIdx="3" presStyleCnt="8"/>
      <dgm:spPr/>
    </dgm:pt>
    <dgm:pt modelId="{29221E64-E01F-400B-B878-923826F05148}" type="pres">
      <dgm:prSet presAssocID="{009450D7-0030-4C4D-80E3-50CCF2FEE498}" presName="compNode" presStyleCnt="0"/>
      <dgm:spPr/>
    </dgm:pt>
    <dgm:pt modelId="{CC484BA4-E78E-4485-82D0-50AE3B14D9B8}" type="pres">
      <dgm:prSet presAssocID="{009450D7-0030-4C4D-80E3-50CCF2FEE498}" presName="dummyConnPt" presStyleCnt="0"/>
      <dgm:spPr/>
    </dgm:pt>
    <dgm:pt modelId="{6C9A089C-2B22-4A2C-8AAC-A9A70DB07E6A}" type="pres">
      <dgm:prSet presAssocID="{009450D7-0030-4C4D-80E3-50CCF2FEE498}" presName="node" presStyleLbl="node1" presStyleIdx="4" presStyleCnt="9">
        <dgm:presLayoutVars>
          <dgm:bulletEnabled val="1"/>
        </dgm:presLayoutVars>
      </dgm:prSet>
      <dgm:spPr/>
    </dgm:pt>
    <dgm:pt modelId="{DDB66317-A0A0-4946-BABC-927710AC6EAC}" type="pres">
      <dgm:prSet presAssocID="{AB731522-9E38-4BDB-BDE8-C946BC3963BC}" presName="sibTrans" presStyleLbl="bgSibTrans2D1" presStyleIdx="4" presStyleCnt="8"/>
      <dgm:spPr/>
    </dgm:pt>
    <dgm:pt modelId="{C9D93C81-FE09-4D4E-ABE5-F1D275016123}" type="pres">
      <dgm:prSet presAssocID="{DA58A8E1-C16F-41BE-8B04-188199BF595F}" presName="compNode" presStyleCnt="0"/>
      <dgm:spPr/>
    </dgm:pt>
    <dgm:pt modelId="{3953DC8F-517D-4804-9203-89C9A255D569}" type="pres">
      <dgm:prSet presAssocID="{DA58A8E1-C16F-41BE-8B04-188199BF595F}" presName="dummyConnPt" presStyleCnt="0"/>
      <dgm:spPr/>
    </dgm:pt>
    <dgm:pt modelId="{66D18C2F-F826-4F36-916A-A1CDB79E08E0}" type="pres">
      <dgm:prSet presAssocID="{DA58A8E1-C16F-41BE-8B04-188199BF595F}" presName="node" presStyleLbl="node1" presStyleIdx="5" presStyleCnt="9">
        <dgm:presLayoutVars>
          <dgm:bulletEnabled val="1"/>
        </dgm:presLayoutVars>
      </dgm:prSet>
      <dgm:spPr/>
    </dgm:pt>
    <dgm:pt modelId="{A2054F80-9C65-4FBE-9E66-44454ABB1213}" type="pres">
      <dgm:prSet presAssocID="{1109CAB2-D2D2-4084-9155-79A1578EF407}" presName="sibTrans" presStyleLbl="bgSibTrans2D1" presStyleIdx="5" presStyleCnt="8"/>
      <dgm:spPr/>
    </dgm:pt>
    <dgm:pt modelId="{0C705C62-A4E6-431D-9F15-7A6638C31229}" type="pres">
      <dgm:prSet presAssocID="{58826E61-B271-4005-94E9-844046AB01F7}" presName="compNode" presStyleCnt="0"/>
      <dgm:spPr/>
    </dgm:pt>
    <dgm:pt modelId="{CDA4AB14-3C08-4BA2-9661-7AA254C4BCD0}" type="pres">
      <dgm:prSet presAssocID="{58826E61-B271-4005-94E9-844046AB01F7}" presName="dummyConnPt" presStyleCnt="0"/>
      <dgm:spPr/>
    </dgm:pt>
    <dgm:pt modelId="{C302C1B0-C857-41A4-A53B-E8ECEF27CA69}" type="pres">
      <dgm:prSet presAssocID="{58826E61-B271-4005-94E9-844046AB01F7}" presName="node" presStyleLbl="node1" presStyleIdx="6" presStyleCnt="9">
        <dgm:presLayoutVars>
          <dgm:bulletEnabled val="1"/>
        </dgm:presLayoutVars>
      </dgm:prSet>
      <dgm:spPr/>
    </dgm:pt>
    <dgm:pt modelId="{1D6CE531-5F2A-4ED9-967D-AE8EDADDBA54}" type="pres">
      <dgm:prSet presAssocID="{7BCFA0C8-A653-445D-A7D8-6B9AB525BF94}" presName="sibTrans" presStyleLbl="bgSibTrans2D1" presStyleIdx="6" presStyleCnt="8"/>
      <dgm:spPr/>
    </dgm:pt>
    <dgm:pt modelId="{0ADCC9E3-5512-4D4E-92F2-F8254392F9D8}" type="pres">
      <dgm:prSet presAssocID="{76EB1FB0-56EB-4422-87EA-D2FA7597E926}" presName="compNode" presStyleCnt="0"/>
      <dgm:spPr/>
    </dgm:pt>
    <dgm:pt modelId="{E78E2CC6-A931-4511-A69A-5C7FCD063D07}" type="pres">
      <dgm:prSet presAssocID="{76EB1FB0-56EB-4422-87EA-D2FA7597E926}" presName="dummyConnPt" presStyleCnt="0"/>
      <dgm:spPr/>
    </dgm:pt>
    <dgm:pt modelId="{7778A71D-E0D4-4AE9-833D-D05FBBC68B9A}" type="pres">
      <dgm:prSet presAssocID="{76EB1FB0-56EB-4422-87EA-D2FA7597E926}" presName="node" presStyleLbl="node1" presStyleIdx="7" presStyleCnt="9">
        <dgm:presLayoutVars>
          <dgm:bulletEnabled val="1"/>
        </dgm:presLayoutVars>
      </dgm:prSet>
      <dgm:spPr/>
    </dgm:pt>
    <dgm:pt modelId="{F8D1F499-4F50-426B-BBDA-DAF08B335D7A}" type="pres">
      <dgm:prSet presAssocID="{1DB2F770-F61A-4629-A2AF-F055B3666542}" presName="sibTrans" presStyleLbl="bgSibTrans2D1" presStyleIdx="7" presStyleCnt="8"/>
      <dgm:spPr/>
    </dgm:pt>
    <dgm:pt modelId="{D4BCDE80-88D7-43CD-86D7-5C42AE258C2A}" type="pres">
      <dgm:prSet presAssocID="{049C226D-4BE2-48EE-8D89-9492FE325358}" presName="compNode" presStyleCnt="0"/>
      <dgm:spPr/>
    </dgm:pt>
    <dgm:pt modelId="{FBAF6E00-AA22-4B45-8234-BCD8E0901C40}" type="pres">
      <dgm:prSet presAssocID="{049C226D-4BE2-48EE-8D89-9492FE325358}" presName="dummyConnPt" presStyleCnt="0"/>
      <dgm:spPr/>
    </dgm:pt>
    <dgm:pt modelId="{D7123025-B636-4CFF-85B1-7AC70ABDA217}" type="pres">
      <dgm:prSet presAssocID="{049C226D-4BE2-48EE-8D89-9492FE325358}" presName="node" presStyleLbl="node1" presStyleIdx="8" presStyleCnt="9">
        <dgm:presLayoutVars>
          <dgm:bulletEnabled val="1"/>
        </dgm:presLayoutVars>
      </dgm:prSet>
      <dgm:spPr/>
    </dgm:pt>
  </dgm:ptLst>
  <dgm:cxnLst>
    <dgm:cxn modelId="{8500DE02-2449-4D54-B5AC-B77C57F7CAFA}" srcId="{A092EE72-1921-4331-84F3-E2A42CA4555D}" destId="{DA58A8E1-C16F-41BE-8B04-188199BF595F}" srcOrd="5" destOrd="0" parTransId="{585A4843-1D31-4A36-8999-4020CD727C4F}" sibTransId="{1109CAB2-D2D2-4084-9155-79A1578EF407}"/>
    <dgm:cxn modelId="{F926CD05-76BA-48EA-B5E8-56B6A84C55C2}" type="presOf" srcId="{049C226D-4BE2-48EE-8D89-9492FE325358}" destId="{D7123025-B636-4CFF-85B1-7AC70ABDA217}" srcOrd="0" destOrd="0" presId="urn:microsoft.com/office/officeart/2005/8/layout/bProcess4"/>
    <dgm:cxn modelId="{84B8870B-5091-44E5-8D17-CAFA8709E0F1}" type="presOf" srcId="{7BCFA0C8-A653-445D-A7D8-6B9AB525BF94}" destId="{1D6CE531-5F2A-4ED9-967D-AE8EDADDBA54}" srcOrd="0" destOrd="0" presId="urn:microsoft.com/office/officeart/2005/8/layout/bProcess4"/>
    <dgm:cxn modelId="{1BA15116-C32E-4A30-9A8A-A14DAE2F92C1}" type="presOf" srcId="{3FC48982-05CF-4B5B-B655-C5006ED53AB5}" destId="{6462270D-9154-4E66-B260-25367002EC49}" srcOrd="0" destOrd="0" presId="urn:microsoft.com/office/officeart/2005/8/layout/bProcess4"/>
    <dgm:cxn modelId="{34CAA318-1266-405A-9851-61A974B3E4C8}" type="presOf" srcId="{BB4DAA5E-A81D-49FA-91F8-4E1B68CF669A}" destId="{9D65F1EE-4953-4B47-973C-4FA39D38A6F2}" srcOrd="0" destOrd="0" presId="urn:microsoft.com/office/officeart/2005/8/layout/bProcess4"/>
    <dgm:cxn modelId="{7526E41B-DA1D-46CB-BDAE-094A861E522E}" type="presOf" srcId="{58826E61-B271-4005-94E9-844046AB01F7}" destId="{C302C1B0-C857-41A4-A53B-E8ECEF27CA69}" srcOrd="0" destOrd="0" presId="urn:microsoft.com/office/officeart/2005/8/layout/bProcess4"/>
    <dgm:cxn modelId="{9F21355B-B812-4C50-BBA1-214452522CDB}" srcId="{A092EE72-1921-4331-84F3-E2A42CA4555D}" destId="{58826E61-B271-4005-94E9-844046AB01F7}" srcOrd="6" destOrd="0" parTransId="{FFE4DFF4-1B8B-48EF-B4B7-D00091B589BF}" sibTransId="{7BCFA0C8-A653-445D-A7D8-6B9AB525BF94}"/>
    <dgm:cxn modelId="{24831B5D-D17F-4998-9B55-79C9225EEA62}" srcId="{A092EE72-1921-4331-84F3-E2A42CA4555D}" destId="{452B3FBB-20DC-4FD8-85AA-233F92DE4C39}" srcOrd="2" destOrd="0" parTransId="{09FC524A-65B5-41D2-A904-9DABC4440CE2}" sibTransId="{BB4DAA5E-A81D-49FA-91F8-4E1B68CF669A}"/>
    <dgm:cxn modelId="{62292C44-9B31-4DA1-B26A-F1F43A728A38}" type="presOf" srcId="{E3B36561-65F2-4946-9A29-16FEE2D03C55}" destId="{CF0D85AB-2B7C-4866-BBDA-C368E4CC9D1B}" srcOrd="0" destOrd="0" presId="urn:microsoft.com/office/officeart/2005/8/layout/bProcess4"/>
    <dgm:cxn modelId="{54A5EE6D-7DCE-48E3-B1B7-4C3692BC4FF4}" srcId="{A092EE72-1921-4331-84F3-E2A42CA4555D}" destId="{76EB1FB0-56EB-4422-87EA-D2FA7597E926}" srcOrd="7" destOrd="0" parTransId="{B2BE089C-D876-4A92-A063-67A69BF551FB}" sibTransId="{1DB2F770-F61A-4629-A2AF-F055B3666542}"/>
    <dgm:cxn modelId="{D824FF71-97EA-475E-86F4-DAB1716D53F9}" type="presOf" srcId="{009450D7-0030-4C4D-80E3-50CCF2FEE498}" destId="{6C9A089C-2B22-4A2C-8AAC-A9A70DB07E6A}" srcOrd="0" destOrd="0" presId="urn:microsoft.com/office/officeart/2005/8/layout/bProcess4"/>
    <dgm:cxn modelId="{EB68B077-A9AF-4C3B-93B7-2DF2F932E1F7}" srcId="{A092EE72-1921-4331-84F3-E2A42CA4555D}" destId="{049C226D-4BE2-48EE-8D89-9492FE325358}" srcOrd="8" destOrd="0" parTransId="{0A4D1B8C-D8B4-4D53-968B-26F90C6E90CD}" sibTransId="{012DFB05-61D7-445A-96CD-0724752623A2}"/>
    <dgm:cxn modelId="{26328259-E3D1-4506-BBFF-8A7B79ABC03C}" type="presOf" srcId="{BB31C6F3-1AF7-4C59-9492-E58611819DB9}" destId="{CEFE56B0-7663-4607-B6CB-9060894CDE69}" srcOrd="0" destOrd="0" presId="urn:microsoft.com/office/officeart/2005/8/layout/bProcess4"/>
    <dgm:cxn modelId="{66BADE59-1A92-4C9D-8AED-AEC8FFAA46FD}" type="presOf" srcId="{1109CAB2-D2D2-4084-9155-79A1578EF407}" destId="{A2054F80-9C65-4FBE-9E66-44454ABB1213}" srcOrd="0" destOrd="0" presId="urn:microsoft.com/office/officeart/2005/8/layout/bProcess4"/>
    <dgm:cxn modelId="{7AA7DC7F-7651-4A5B-956B-7EECEA9E948D}" type="presOf" srcId="{452B3FBB-20DC-4FD8-85AA-233F92DE4C39}" destId="{614C00DA-66E0-4871-8203-AF4F99B62016}" srcOrd="0" destOrd="0" presId="urn:microsoft.com/office/officeart/2005/8/layout/bProcess4"/>
    <dgm:cxn modelId="{57176287-D602-4A9E-88A3-6F8CBEDF4955}" type="presOf" srcId="{DA58A8E1-C16F-41BE-8B04-188199BF595F}" destId="{66D18C2F-F826-4F36-916A-A1CDB79E08E0}" srcOrd="0" destOrd="0" presId="urn:microsoft.com/office/officeart/2005/8/layout/bProcess4"/>
    <dgm:cxn modelId="{A39CB78D-52D2-4DD1-A8D5-294E77005D8B}" type="presOf" srcId="{A092EE72-1921-4331-84F3-E2A42CA4555D}" destId="{6E39C2EA-4040-4218-A87C-F903651C3172}" srcOrd="0" destOrd="0" presId="urn:microsoft.com/office/officeart/2005/8/layout/bProcess4"/>
    <dgm:cxn modelId="{CB96388F-0180-44C4-B2E1-8C699902BE96}" srcId="{A092EE72-1921-4331-84F3-E2A42CA4555D}" destId="{0285BF13-1548-496E-B025-BFC049E6658E}" srcOrd="0" destOrd="0" parTransId="{5731EBE1-F2D3-4E18-B0F5-88BE1B7DDFD0}" sibTransId="{E3B36561-65F2-4946-9A29-16FEE2D03C55}"/>
    <dgm:cxn modelId="{01FB3AA7-FB8C-4683-A33A-5AC675BF42F5}" type="presOf" srcId="{2934D363-B378-4D78-A650-40ED4F0197AA}" destId="{7070D240-88E5-46FB-BBFF-234CB1E085C2}" srcOrd="0" destOrd="0" presId="urn:microsoft.com/office/officeart/2005/8/layout/bProcess4"/>
    <dgm:cxn modelId="{89199DA7-FBDC-44D4-AE26-FF3268C77584}" type="presOf" srcId="{3CC8AD9D-6F6B-46D0-8F6D-65FB1ED3AEE3}" destId="{4DA2A1B5-F124-47E8-9D35-4C4E8B8E79B3}" srcOrd="0" destOrd="0" presId="urn:microsoft.com/office/officeart/2005/8/layout/bProcess4"/>
    <dgm:cxn modelId="{7E8A1BC4-729E-4E61-BBBE-89488211C6F1}" type="presOf" srcId="{76EB1FB0-56EB-4422-87EA-D2FA7597E926}" destId="{7778A71D-E0D4-4AE9-833D-D05FBBC68B9A}" srcOrd="0" destOrd="0" presId="urn:microsoft.com/office/officeart/2005/8/layout/bProcess4"/>
    <dgm:cxn modelId="{FE6E26CC-03CD-41BA-B8EF-A2507A768A6C}" type="presOf" srcId="{AB731522-9E38-4BDB-BDE8-C946BC3963BC}" destId="{DDB66317-A0A0-4946-BABC-927710AC6EAC}" srcOrd="0" destOrd="0" presId="urn:microsoft.com/office/officeart/2005/8/layout/bProcess4"/>
    <dgm:cxn modelId="{3A00B8E5-6850-4E0C-A11D-8E2A75F04C3F}" type="presOf" srcId="{1DB2F770-F61A-4629-A2AF-F055B3666542}" destId="{F8D1F499-4F50-426B-BBDA-DAF08B335D7A}" srcOrd="0" destOrd="0" presId="urn:microsoft.com/office/officeart/2005/8/layout/bProcess4"/>
    <dgm:cxn modelId="{FF39FFEB-6224-4FEF-829A-517E06034820}" type="presOf" srcId="{0285BF13-1548-496E-B025-BFC049E6658E}" destId="{EF170BAF-14C0-426C-A8C4-177BE841E84C}" srcOrd="0" destOrd="0" presId="urn:microsoft.com/office/officeart/2005/8/layout/bProcess4"/>
    <dgm:cxn modelId="{A9C444FA-7B9C-435D-B27A-31FD11FA7DF1}" srcId="{A092EE72-1921-4331-84F3-E2A42CA4555D}" destId="{BB31C6F3-1AF7-4C59-9492-E58611819DB9}" srcOrd="3" destOrd="0" parTransId="{49B751DD-3D42-4A65-B40C-6340A5AAF32D}" sibTransId="{2934D363-B378-4D78-A650-40ED4F0197AA}"/>
    <dgm:cxn modelId="{E6233EFB-4D9C-45D3-890F-9915B6F9E0E6}" srcId="{A092EE72-1921-4331-84F3-E2A42CA4555D}" destId="{009450D7-0030-4C4D-80E3-50CCF2FEE498}" srcOrd="4" destOrd="0" parTransId="{0ACE5FD0-FDDD-4DD2-8FC4-3E70E8A83FCA}" sibTransId="{AB731522-9E38-4BDB-BDE8-C946BC3963BC}"/>
    <dgm:cxn modelId="{399668FB-49D5-4EFF-99D5-5D620274BEB4}" srcId="{A092EE72-1921-4331-84F3-E2A42CA4555D}" destId="{3FC48982-05CF-4B5B-B655-C5006ED53AB5}" srcOrd="1" destOrd="0" parTransId="{F69CC5C1-EA0A-43D1-BBCF-13289ECE9B8A}" sibTransId="{3CC8AD9D-6F6B-46D0-8F6D-65FB1ED3AEE3}"/>
    <dgm:cxn modelId="{D4A816D4-DEBD-4575-96D3-45E9C9C4D05B}" type="presParOf" srcId="{6E39C2EA-4040-4218-A87C-F903651C3172}" destId="{51FB13DD-5F6F-4D4D-BA3F-F5D347AE6E98}" srcOrd="0" destOrd="0" presId="urn:microsoft.com/office/officeart/2005/8/layout/bProcess4"/>
    <dgm:cxn modelId="{7FF1B6AE-83C9-488E-B593-86AE9A1F459F}" type="presParOf" srcId="{51FB13DD-5F6F-4D4D-BA3F-F5D347AE6E98}" destId="{FA727D1E-8E0E-47E0-8C18-9A9926127E38}" srcOrd="0" destOrd="0" presId="urn:microsoft.com/office/officeart/2005/8/layout/bProcess4"/>
    <dgm:cxn modelId="{4B4A8979-C29B-42C6-AEFB-5D27BF1CC22D}" type="presParOf" srcId="{51FB13DD-5F6F-4D4D-BA3F-F5D347AE6E98}" destId="{EF170BAF-14C0-426C-A8C4-177BE841E84C}" srcOrd="1" destOrd="0" presId="urn:microsoft.com/office/officeart/2005/8/layout/bProcess4"/>
    <dgm:cxn modelId="{D4189620-60C9-422E-ACF6-CA447D07377B}" type="presParOf" srcId="{6E39C2EA-4040-4218-A87C-F903651C3172}" destId="{CF0D85AB-2B7C-4866-BBDA-C368E4CC9D1B}" srcOrd="1" destOrd="0" presId="urn:microsoft.com/office/officeart/2005/8/layout/bProcess4"/>
    <dgm:cxn modelId="{AF0C18D3-F74F-460B-87BC-F0B0A436FD3F}" type="presParOf" srcId="{6E39C2EA-4040-4218-A87C-F903651C3172}" destId="{A71DA817-EF9B-45A4-ACA3-FDF1C544AE71}" srcOrd="2" destOrd="0" presId="urn:microsoft.com/office/officeart/2005/8/layout/bProcess4"/>
    <dgm:cxn modelId="{3C43A524-0BA2-433B-8AD1-0FE2AC4C2C85}" type="presParOf" srcId="{A71DA817-EF9B-45A4-ACA3-FDF1C544AE71}" destId="{0CC1C556-C5EB-4252-A21B-57C1FD9722E7}" srcOrd="0" destOrd="0" presId="urn:microsoft.com/office/officeart/2005/8/layout/bProcess4"/>
    <dgm:cxn modelId="{C437D53B-E4BA-4AA2-A090-4D789EA2A058}" type="presParOf" srcId="{A71DA817-EF9B-45A4-ACA3-FDF1C544AE71}" destId="{6462270D-9154-4E66-B260-25367002EC49}" srcOrd="1" destOrd="0" presId="urn:microsoft.com/office/officeart/2005/8/layout/bProcess4"/>
    <dgm:cxn modelId="{D83CC190-D92D-4389-A6DA-C58EF7F06FEF}" type="presParOf" srcId="{6E39C2EA-4040-4218-A87C-F903651C3172}" destId="{4DA2A1B5-F124-47E8-9D35-4C4E8B8E79B3}" srcOrd="3" destOrd="0" presId="urn:microsoft.com/office/officeart/2005/8/layout/bProcess4"/>
    <dgm:cxn modelId="{EF996CF4-D9D5-45B5-9D0B-3C1E6DB030BE}" type="presParOf" srcId="{6E39C2EA-4040-4218-A87C-F903651C3172}" destId="{F5E54C89-62A0-4C1D-A01B-16D9CE2AA473}" srcOrd="4" destOrd="0" presId="urn:microsoft.com/office/officeart/2005/8/layout/bProcess4"/>
    <dgm:cxn modelId="{D67EC566-876A-4374-BE6F-5559226AD450}" type="presParOf" srcId="{F5E54C89-62A0-4C1D-A01B-16D9CE2AA473}" destId="{66631FED-ED51-4C7B-8BCD-39EB5967A8F5}" srcOrd="0" destOrd="0" presId="urn:microsoft.com/office/officeart/2005/8/layout/bProcess4"/>
    <dgm:cxn modelId="{34E3DD6E-39D6-47E7-A651-F268ACA4EAD7}" type="presParOf" srcId="{F5E54C89-62A0-4C1D-A01B-16D9CE2AA473}" destId="{614C00DA-66E0-4871-8203-AF4F99B62016}" srcOrd="1" destOrd="0" presId="urn:microsoft.com/office/officeart/2005/8/layout/bProcess4"/>
    <dgm:cxn modelId="{39D3F603-2A45-4A1D-B7FC-F00D5EFE61AC}" type="presParOf" srcId="{6E39C2EA-4040-4218-A87C-F903651C3172}" destId="{9D65F1EE-4953-4B47-973C-4FA39D38A6F2}" srcOrd="5" destOrd="0" presId="urn:microsoft.com/office/officeart/2005/8/layout/bProcess4"/>
    <dgm:cxn modelId="{02B91062-8CA5-4C18-BE1D-94C11B76A41C}" type="presParOf" srcId="{6E39C2EA-4040-4218-A87C-F903651C3172}" destId="{3E84DBCE-A454-4C6E-9797-4D201F5BC352}" srcOrd="6" destOrd="0" presId="urn:microsoft.com/office/officeart/2005/8/layout/bProcess4"/>
    <dgm:cxn modelId="{82E490CA-337E-48F4-B31B-1BB0F52E3215}" type="presParOf" srcId="{3E84DBCE-A454-4C6E-9797-4D201F5BC352}" destId="{5C3892C6-C078-4BE8-A22E-1A65D31055C9}" srcOrd="0" destOrd="0" presId="urn:microsoft.com/office/officeart/2005/8/layout/bProcess4"/>
    <dgm:cxn modelId="{90A1DA80-CC92-4916-A6B1-8400A4EFA93D}" type="presParOf" srcId="{3E84DBCE-A454-4C6E-9797-4D201F5BC352}" destId="{CEFE56B0-7663-4607-B6CB-9060894CDE69}" srcOrd="1" destOrd="0" presId="urn:microsoft.com/office/officeart/2005/8/layout/bProcess4"/>
    <dgm:cxn modelId="{9825EC2F-3F6A-4D42-8AE3-7B0C39C0D698}" type="presParOf" srcId="{6E39C2EA-4040-4218-A87C-F903651C3172}" destId="{7070D240-88E5-46FB-BBFF-234CB1E085C2}" srcOrd="7" destOrd="0" presId="urn:microsoft.com/office/officeart/2005/8/layout/bProcess4"/>
    <dgm:cxn modelId="{EE65AA7F-7D4A-4C47-AB61-76E0717B1481}" type="presParOf" srcId="{6E39C2EA-4040-4218-A87C-F903651C3172}" destId="{29221E64-E01F-400B-B878-923826F05148}" srcOrd="8" destOrd="0" presId="urn:microsoft.com/office/officeart/2005/8/layout/bProcess4"/>
    <dgm:cxn modelId="{B5585F89-AB9A-4B54-B9B9-5B611507CE84}" type="presParOf" srcId="{29221E64-E01F-400B-B878-923826F05148}" destId="{CC484BA4-E78E-4485-82D0-50AE3B14D9B8}" srcOrd="0" destOrd="0" presId="urn:microsoft.com/office/officeart/2005/8/layout/bProcess4"/>
    <dgm:cxn modelId="{4DCC81B7-A1F1-49EF-9449-8FF5290D8A92}" type="presParOf" srcId="{29221E64-E01F-400B-B878-923826F05148}" destId="{6C9A089C-2B22-4A2C-8AAC-A9A70DB07E6A}" srcOrd="1" destOrd="0" presId="urn:microsoft.com/office/officeart/2005/8/layout/bProcess4"/>
    <dgm:cxn modelId="{B02D5049-793A-4C75-8B78-97A61A15F5C9}" type="presParOf" srcId="{6E39C2EA-4040-4218-A87C-F903651C3172}" destId="{DDB66317-A0A0-4946-BABC-927710AC6EAC}" srcOrd="9" destOrd="0" presId="urn:microsoft.com/office/officeart/2005/8/layout/bProcess4"/>
    <dgm:cxn modelId="{0BCB6A6E-F99F-41BD-996D-904B5654F9F4}" type="presParOf" srcId="{6E39C2EA-4040-4218-A87C-F903651C3172}" destId="{C9D93C81-FE09-4D4E-ABE5-F1D275016123}" srcOrd="10" destOrd="0" presId="urn:microsoft.com/office/officeart/2005/8/layout/bProcess4"/>
    <dgm:cxn modelId="{A3F4EC82-8855-47DC-B273-BA68A508F721}" type="presParOf" srcId="{C9D93C81-FE09-4D4E-ABE5-F1D275016123}" destId="{3953DC8F-517D-4804-9203-89C9A255D569}" srcOrd="0" destOrd="0" presId="urn:microsoft.com/office/officeart/2005/8/layout/bProcess4"/>
    <dgm:cxn modelId="{16A27884-A754-47ED-AC85-958A182627A9}" type="presParOf" srcId="{C9D93C81-FE09-4D4E-ABE5-F1D275016123}" destId="{66D18C2F-F826-4F36-916A-A1CDB79E08E0}" srcOrd="1" destOrd="0" presId="urn:microsoft.com/office/officeart/2005/8/layout/bProcess4"/>
    <dgm:cxn modelId="{07DDB185-473B-45C6-8671-D970BF3613E3}" type="presParOf" srcId="{6E39C2EA-4040-4218-A87C-F903651C3172}" destId="{A2054F80-9C65-4FBE-9E66-44454ABB1213}" srcOrd="11" destOrd="0" presId="urn:microsoft.com/office/officeart/2005/8/layout/bProcess4"/>
    <dgm:cxn modelId="{60934DB1-58E7-45BF-BEB7-02ADA23974B8}" type="presParOf" srcId="{6E39C2EA-4040-4218-A87C-F903651C3172}" destId="{0C705C62-A4E6-431D-9F15-7A6638C31229}" srcOrd="12" destOrd="0" presId="urn:microsoft.com/office/officeart/2005/8/layout/bProcess4"/>
    <dgm:cxn modelId="{193954BD-09E3-40EC-9152-2A21065D2284}" type="presParOf" srcId="{0C705C62-A4E6-431D-9F15-7A6638C31229}" destId="{CDA4AB14-3C08-4BA2-9661-7AA254C4BCD0}" srcOrd="0" destOrd="0" presId="urn:microsoft.com/office/officeart/2005/8/layout/bProcess4"/>
    <dgm:cxn modelId="{3C524DCF-6740-41D1-9DE2-185F98A429BB}" type="presParOf" srcId="{0C705C62-A4E6-431D-9F15-7A6638C31229}" destId="{C302C1B0-C857-41A4-A53B-E8ECEF27CA69}" srcOrd="1" destOrd="0" presId="urn:microsoft.com/office/officeart/2005/8/layout/bProcess4"/>
    <dgm:cxn modelId="{51D5DDE1-49D1-4BAB-AEC9-3FA5F37AB48E}" type="presParOf" srcId="{6E39C2EA-4040-4218-A87C-F903651C3172}" destId="{1D6CE531-5F2A-4ED9-967D-AE8EDADDBA54}" srcOrd="13" destOrd="0" presId="urn:microsoft.com/office/officeart/2005/8/layout/bProcess4"/>
    <dgm:cxn modelId="{2E39E7B7-BC5E-4C22-A7FD-290803FFB73B}" type="presParOf" srcId="{6E39C2EA-4040-4218-A87C-F903651C3172}" destId="{0ADCC9E3-5512-4D4E-92F2-F8254392F9D8}" srcOrd="14" destOrd="0" presId="urn:microsoft.com/office/officeart/2005/8/layout/bProcess4"/>
    <dgm:cxn modelId="{0A6F1F25-6AEA-47D7-8EBC-54BD27E7A530}" type="presParOf" srcId="{0ADCC9E3-5512-4D4E-92F2-F8254392F9D8}" destId="{E78E2CC6-A931-4511-A69A-5C7FCD063D07}" srcOrd="0" destOrd="0" presId="urn:microsoft.com/office/officeart/2005/8/layout/bProcess4"/>
    <dgm:cxn modelId="{5E8B4499-302F-4557-9181-16F8071CBF77}" type="presParOf" srcId="{0ADCC9E3-5512-4D4E-92F2-F8254392F9D8}" destId="{7778A71D-E0D4-4AE9-833D-D05FBBC68B9A}" srcOrd="1" destOrd="0" presId="urn:microsoft.com/office/officeart/2005/8/layout/bProcess4"/>
    <dgm:cxn modelId="{7EF7CBAE-1506-4E63-AA78-428D8C52F240}" type="presParOf" srcId="{6E39C2EA-4040-4218-A87C-F903651C3172}" destId="{F8D1F499-4F50-426B-BBDA-DAF08B335D7A}" srcOrd="15" destOrd="0" presId="urn:microsoft.com/office/officeart/2005/8/layout/bProcess4"/>
    <dgm:cxn modelId="{6A5F9F9E-E10D-41ED-8B4E-7F3D59D55626}" type="presParOf" srcId="{6E39C2EA-4040-4218-A87C-F903651C3172}" destId="{D4BCDE80-88D7-43CD-86D7-5C42AE258C2A}" srcOrd="16" destOrd="0" presId="urn:microsoft.com/office/officeart/2005/8/layout/bProcess4"/>
    <dgm:cxn modelId="{A6BD9F11-FB13-4831-959D-96B8F06695BC}" type="presParOf" srcId="{D4BCDE80-88D7-43CD-86D7-5C42AE258C2A}" destId="{FBAF6E00-AA22-4B45-8234-BCD8E0901C40}" srcOrd="0" destOrd="0" presId="urn:microsoft.com/office/officeart/2005/8/layout/bProcess4"/>
    <dgm:cxn modelId="{2228313E-5985-485B-A779-68E2C7F84F3C}" type="presParOf" srcId="{D4BCDE80-88D7-43CD-86D7-5C42AE258C2A}" destId="{D7123025-B636-4CFF-85B1-7AC70ABDA217}" srcOrd="1" destOrd="0" presId="urn:microsoft.com/office/officeart/2005/8/layout/b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9A88868-B482-4EF0-B610-775F46A75F60}" type="doc">
      <dgm:prSet loTypeId="urn:microsoft.com/office/officeart/2005/8/layout/cycle3" loCatId="cycle" qsTypeId="urn:microsoft.com/office/officeart/2005/8/quickstyle/simple1" qsCatId="simple" csTypeId="urn:microsoft.com/office/officeart/2005/8/colors/accent0_3" csCatId="mainScheme" phldr="1"/>
      <dgm:spPr/>
      <dgm:t>
        <a:bodyPr/>
        <a:lstStyle/>
        <a:p>
          <a:endParaRPr lang="en-GB"/>
        </a:p>
      </dgm:t>
    </dgm:pt>
    <dgm:pt modelId="{3D59278C-834E-4EAC-BDE4-6A9A5F3C7258}">
      <dgm:prSet custT="1"/>
      <dgm:spPr/>
      <dgm:t>
        <a:bodyPr/>
        <a:lstStyle/>
        <a:p>
          <a:r>
            <a:rPr lang="en-GB" sz="1000" b="1" dirty="0">
              <a:latin typeface="Aptos" panose="020B0004020202020204" pitchFamily="34" charset="0"/>
            </a:rPr>
            <a:t>📌 Key Aspects of International Context in Health &amp; Social Care:</a:t>
          </a:r>
          <a:br>
            <a:rPr lang="en-GB" sz="1000" b="1" dirty="0">
              <a:latin typeface="Aptos" panose="020B0004020202020204" pitchFamily="34" charset="0"/>
            </a:rPr>
          </a:br>
          <a:endParaRPr lang="en-GB" sz="1000" b="1" dirty="0">
            <a:latin typeface="Aptos" panose="020B0004020202020204" pitchFamily="34" charset="0"/>
          </a:endParaRPr>
        </a:p>
      </dgm:t>
    </dgm:pt>
    <dgm:pt modelId="{A12AFB07-8765-4DF4-ADE7-52E6B7B46BE7}" type="parTrans" cxnId="{63C81086-A620-457E-AB48-799D36E3F2A3}">
      <dgm:prSet/>
      <dgm:spPr/>
      <dgm:t>
        <a:bodyPr/>
        <a:lstStyle/>
        <a:p>
          <a:endParaRPr lang="en-GB" sz="2400">
            <a:latin typeface="Aptos" panose="020B0004020202020204" pitchFamily="34" charset="0"/>
          </a:endParaRPr>
        </a:p>
      </dgm:t>
    </dgm:pt>
    <dgm:pt modelId="{52401F91-076C-4B27-B731-4DD011D376F3}" type="sibTrans" cxnId="{63C81086-A620-457E-AB48-799D36E3F2A3}">
      <dgm:prSet/>
      <dgm:spPr/>
      <dgm:t>
        <a:bodyPr/>
        <a:lstStyle/>
        <a:p>
          <a:endParaRPr lang="en-GB" sz="2400">
            <a:latin typeface="Aptos" panose="020B0004020202020204" pitchFamily="34" charset="0"/>
          </a:endParaRPr>
        </a:p>
      </dgm:t>
    </dgm:pt>
    <dgm:pt modelId="{9CA4B347-1FD1-4DF0-9225-3EE35A040172}">
      <dgm:prSet custT="1"/>
      <dgm:spPr/>
      <dgm:t>
        <a:bodyPr/>
        <a:lstStyle/>
        <a:p>
          <a:endParaRPr lang="en-GB" sz="1000" dirty="0">
            <a:latin typeface="Aptos" panose="020B0004020202020204" pitchFamily="34" charset="0"/>
          </a:endParaRPr>
        </a:p>
        <a:p>
          <a:r>
            <a:rPr lang="en-GB" sz="1000" dirty="0">
              <a:latin typeface="Aptos" panose="020B0004020202020204" pitchFamily="34" charset="0"/>
            </a:rPr>
            <a:t> Healthcare Systems &amp; Funding Models – Public vs. private healthcare and levels of government support.</a:t>
          </a:r>
          <a:br>
            <a:rPr lang="en-GB" sz="1000" dirty="0">
              <a:latin typeface="Aptos" panose="020B0004020202020204" pitchFamily="34" charset="0"/>
            </a:rPr>
          </a:br>
          <a:endParaRPr lang="en-GB" sz="1000" dirty="0">
            <a:latin typeface="Aptos" panose="020B0004020202020204" pitchFamily="34" charset="0"/>
          </a:endParaRPr>
        </a:p>
      </dgm:t>
    </dgm:pt>
    <dgm:pt modelId="{298473EB-11B6-4757-B1FA-72C734DDE31E}" type="parTrans" cxnId="{8DF8753A-AD17-4CCC-9530-AE60B27A19A1}">
      <dgm:prSet/>
      <dgm:spPr/>
      <dgm:t>
        <a:bodyPr/>
        <a:lstStyle/>
        <a:p>
          <a:endParaRPr lang="en-GB" sz="2400">
            <a:latin typeface="Aptos" panose="020B0004020202020204" pitchFamily="34" charset="0"/>
          </a:endParaRPr>
        </a:p>
      </dgm:t>
    </dgm:pt>
    <dgm:pt modelId="{944595A3-D9F8-4343-9595-8F55906DB1CE}" type="sibTrans" cxnId="{8DF8753A-AD17-4CCC-9530-AE60B27A19A1}">
      <dgm:prSet/>
      <dgm:spPr/>
      <dgm:t>
        <a:bodyPr/>
        <a:lstStyle/>
        <a:p>
          <a:endParaRPr lang="en-GB" sz="2400">
            <a:latin typeface="Aptos" panose="020B0004020202020204" pitchFamily="34" charset="0"/>
          </a:endParaRPr>
        </a:p>
      </dgm:t>
    </dgm:pt>
    <dgm:pt modelId="{8D37A36C-F7F2-4333-9906-C0F0051BA337}">
      <dgm:prSet custT="1"/>
      <dgm:spPr/>
      <dgm:t>
        <a:bodyPr/>
        <a:lstStyle/>
        <a:p>
          <a:endParaRPr lang="en-GB" sz="1000" dirty="0">
            <a:latin typeface="Aptos" panose="020B0004020202020204" pitchFamily="34" charset="0"/>
          </a:endParaRPr>
        </a:p>
        <a:p>
          <a:r>
            <a:rPr lang="en-GB" sz="1000" dirty="0">
              <a:latin typeface="Aptos" panose="020B0004020202020204" pitchFamily="34" charset="0"/>
            </a:rPr>
            <a:t>Social Welfare Policies – How countries support vulnerable populations (e.g., elderly care, disability services, child protection).</a:t>
          </a:r>
          <a:br>
            <a:rPr lang="en-GB" sz="1000" dirty="0">
              <a:latin typeface="Aptos" panose="020B0004020202020204" pitchFamily="34" charset="0"/>
            </a:rPr>
          </a:br>
          <a:endParaRPr lang="en-GB" sz="1000" dirty="0">
            <a:latin typeface="Aptos" panose="020B0004020202020204" pitchFamily="34" charset="0"/>
          </a:endParaRPr>
        </a:p>
      </dgm:t>
    </dgm:pt>
    <dgm:pt modelId="{F7FB6215-F6AA-4C0B-BA6A-0CF78707D1EB}" type="parTrans" cxnId="{D709B763-5064-411D-A199-E0C5A0F66E7D}">
      <dgm:prSet/>
      <dgm:spPr/>
      <dgm:t>
        <a:bodyPr/>
        <a:lstStyle/>
        <a:p>
          <a:endParaRPr lang="en-GB" sz="2400">
            <a:latin typeface="Aptos" panose="020B0004020202020204" pitchFamily="34" charset="0"/>
          </a:endParaRPr>
        </a:p>
      </dgm:t>
    </dgm:pt>
    <dgm:pt modelId="{5D151187-5919-48BF-BD9D-01310021C6C2}" type="sibTrans" cxnId="{D709B763-5064-411D-A199-E0C5A0F66E7D}">
      <dgm:prSet/>
      <dgm:spPr/>
      <dgm:t>
        <a:bodyPr/>
        <a:lstStyle/>
        <a:p>
          <a:endParaRPr lang="en-GB" sz="2400">
            <a:latin typeface="Aptos" panose="020B0004020202020204" pitchFamily="34" charset="0"/>
          </a:endParaRPr>
        </a:p>
      </dgm:t>
    </dgm:pt>
    <dgm:pt modelId="{7E0D4391-8DB4-4B00-B39B-3DC156FE1AA1}">
      <dgm:prSet custT="1"/>
      <dgm:spPr/>
      <dgm:t>
        <a:bodyPr/>
        <a:lstStyle/>
        <a:p>
          <a:endParaRPr lang="en-GB" sz="1000" dirty="0">
            <a:latin typeface="Aptos" panose="020B0004020202020204" pitchFamily="34" charset="0"/>
          </a:endParaRPr>
        </a:p>
        <a:p>
          <a:r>
            <a:rPr lang="en-GB" sz="1000" dirty="0">
              <a:latin typeface="Aptos" panose="020B0004020202020204" pitchFamily="34" charset="0"/>
            </a:rPr>
            <a:t>Global Health Initiatives – International efforts to combat diseases, improve health standards, and provide humanitarian aid.</a:t>
          </a:r>
          <a:br>
            <a:rPr lang="en-GB" sz="1000" dirty="0">
              <a:latin typeface="Aptos" panose="020B0004020202020204" pitchFamily="34" charset="0"/>
            </a:rPr>
          </a:br>
          <a:endParaRPr lang="en-GB" sz="1000" dirty="0">
            <a:latin typeface="Aptos" panose="020B0004020202020204" pitchFamily="34" charset="0"/>
          </a:endParaRPr>
        </a:p>
      </dgm:t>
    </dgm:pt>
    <dgm:pt modelId="{E0F68118-BE24-4164-B6B9-BC81DD9D911B}" type="parTrans" cxnId="{21CB37C5-6B45-4C94-A3C9-61E6106C487B}">
      <dgm:prSet/>
      <dgm:spPr/>
      <dgm:t>
        <a:bodyPr/>
        <a:lstStyle/>
        <a:p>
          <a:endParaRPr lang="en-GB" sz="2400">
            <a:latin typeface="Aptos" panose="020B0004020202020204" pitchFamily="34" charset="0"/>
          </a:endParaRPr>
        </a:p>
      </dgm:t>
    </dgm:pt>
    <dgm:pt modelId="{843504D5-462A-43EC-8E9B-FDC18DBDED71}" type="sibTrans" cxnId="{21CB37C5-6B45-4C94-A3C9-61E6106C487B}">
      <dgm:prSet/>
      <dgm:spPr/>
      <dgm:t>
        <a:bodyPr/>
        <a:lstStyle/>
        <a:p>
          <a:endParaRPr lang="en-GB" sz="2400">
            <a:latin typeface="Aptos" panose="020B0004020202020204" pitchFamily="34" charset="0"/>
          </a:endParaRPr>
        </a:p>
      </dgm:t>
    </dgm:pt>
    <dgm:pt modelId="{DF189C28-211E-4104-A765-8E96934D6A25}">
      <dgm:prSet custT="1"/>
      <dgm:spPr/>
      <dgm:t>
        <a:bodyPr/>
        <a:lstStyle/>
        <a:p>
          <a:r>
            <a:rPr lang="en-GB" sz="1000" dirty="0">
              <a:latin typeface="Aptos" panose="020B0004020202020204" pitchFamily="34" charset="0"/>
            </a:rPr>
            <a:t>Cultural &amp; Legal Influences – How laws, traditions, and cultural attitudes impact health and social care services.</a:t>
          </a:r>
        </a:p>
      </dgm:t>
    </dgm:pt>
    <dgm:pt modelId="{CEF17112-89E0-411A-889C-68BF34056499}" type="parTrans" cxnId="{7B6558B4-F0E4-42E4-99A6-CE726D322B91}">
      <dgm:prSet/>
      <dgm:spPr/>
      <dgm:t>
        <a:bodyPr/>
        <a:lstStyle/>
        <a:p>
          <a:endParaRPr lang="en-GB" sz="2400">
            <a:latin typeface="Aptos" panose="020B0004020202020204" pitchFamily="34" charset="0"/>
          </a:endParaRPr>
        </a:p>
      </dgm:t>
    </dgm:pt>
    <dgm:pt modelId="{4162DC83-FA3B-4040-B7C7-6A07CE7329BC}" type="sibTrans" cxnId="{7B6558B4-F0E4-42E4-99A6-CE726D322B91}">
      <dgm:prSet/>
      <dgm:spPr/>
      <dgm:t>
        <a:bodyPr/>
        <a:lstStyle/>
        <a:p>
          <a:endParaRPr lang="en-GB" sz="2400">
            <a:latin typeface="Aptos" panose="020B0004020202020204" pitchFamily="34" charset="0"/>
          </a:endParaRPr>
        </a:p>
      </dgm:t>
    </dgm:pt>
    <dgm:pt modelId="{4D138BF8-E823-4D59-8DFB-6860E38F142B}" type="pres">
      <dgm:prSet presAssocID="{59A88868-B482-4EF0-B610-775F46A75F60}" presName="Name0" presStyleCnt="0">
        <dgm:presLayoutVars>
          <dgm:dir/>
          <dgm:resizeHandles val="exact"/>
        </dgm:presLayoutVars>
      </dgm:prSet>
      <dgm:spPr/>
    </dgm:pt>
    <dgm:pt modelId="{BDBD8010-6AC0-4F6B-B506-DA1EF5056C9B}" type="pres">
      <dgm:prSet presAssocID="{59A88868-B482-4EF0-B610-775F46A75F60}" presName="cycle" presStyleCnt="0"/>
      <dgm:spPr/>
    </dgm:pt>
    <dgm:pt modelId="{EA4820BD-9DAD-4A35-BCA3-6F3F3D002C8B}" type="pres">
      <dgm:prSet presAssocID="{3D59278C-834E-4EAC-BDE4-6A9A5F3C7258}" presName="nodeFirstNode" presStyleLbl="node1" presStyleIdx="0" presStyleCnt="5" custScaleX="110000" custScaleY="110000">
        <dgm:presLayoutVars>
          <dgm:bulletEnabled val="1"/>
        </dgm:presLayoutVars>
      </dgm:prSet>
      <dgm:spPr/>
    </dgm:pt>
    <dgm:pt modelId="{F629DDBC-6A3B-47CF-A92E-01BA374D8F93}" type="pres">
      <dgm:prSet presAssocID="{52401F91-076C-4B27-B731-4DD011D376F3}" presName="sibTransFirstNode" presStyleLbl="bgShp" presStyleIdx="0" presStyleCnt="1"/>
      <dgm:spPr/>
    </dgm:pt>
    <dgm:pt modelId="{0DF34D18-D239-4D23-B278-872980610A42}" type="pres">
      <dgm:prSet presAssocID="{9CA4B347-1FD1-4DF0-9225-3EE35A040172}" presName="nodeFollowingNodes" presStyleLbl="node1" presStyleIdx="1" presStyleCnt="5" custScaleX="110000" custScaleY="110000">
        <dgm:presLayoutVars>
          <dgm:bulletEnabled val="1"/>
        </dgm:presLayoutVars>
      </dgm:prSet>
      <dgm:spPr/>
    </dgm:pt>
    <dgm:pt modelId="{72375FC8-14B2-43A6-87B5-8DF1296A87F9}" type="pres">
      <dgm:prSet presAssocID="{8D37A36C-F7F2-4333-9906-C0F0051BA337}" presName="nodeFollowingNodes" presStyleLbl="node1" presStyleIdx="2" presStyleCnt="5" custScaleX="110000" custScaleY="110000" custRadScaleRad="105056" custRadScaleInc="-4272">
        <dgm:presLayoutVars>
          <dgm:bulletEnabled val="1"/>
        </dgm:presLayoutVars>
      </dgm:prSet>
      <dgm:spPr/>
    </dgm:pt>
    <dgm:pt modelId="{5151D449-A8FB-4D2D-9D0B-11FC362EB452}" type="pres">
      <dgm:prSet presAssocID="{7E0D4391-8DB4-4B00-B39B-3DC156FE1AA1}" presName="nodeFollowingNodes" presStyleLbl="node1" presStyleIdx="3" presStyleCnt="5" custScaleX="110000" custScaleY="110000" custRadScaleRad="109226" custRadScaleInc="6197">
        <dgm:presLayoutVars>
          <dgm:bulletEnabled val="1"/>
        </dgm:presLayoutVars>
      </dgm:prSet>
      <dgm:spPr/>
    </dgm:pt>
    <dgm:pt modelId="{7837E35A-D82F-47D4-82E0-74D8D4D70429}" type="pres">
      <dgm:prSet presAssocID="{DF189C28-211E-4104-A765-8E96934D6A25}" presName="nodeFollowingNodes" presStyleLbl="node1" presStyleIdx="4" presStyleCnt="5" custScaleX="110000" custScaleY="110000">
        <dgm:presLayoutVars>
          <dgm:bulletEnabled val="1"/>
        </dgm:presLayoutVars>
      </dgm:prSet>
      <dgm:spPr/>
    </dgm:pt>
  </dgm:ptLst>
  <dgm:cxnLst>
    <dgm:cxn modelId="{A277B523-A849-472B-8178-D15BC75DEAEB}" type="presOf" srcId="{59A88868-B482-4EF0-B610-775F46A75F60}" destId="{4D138BF8-E823-4D59-8DFB-6860E38F142B}" srcOrd="0" destOrd="0" presId="urn:microsoft.com/office/officeart/2005/8/layout/cycle3"/>
    <dgm:cxn modelId="{0585082C-AE2F-4E98-B2A7-5E0464BF3E93}" type="presOf" srcId="{3D59278C-834E-4EAC-BDE4-6A9A5F3C7258}" destId="{EA4820BD-9DAD-4A35-BCA3-6F3F3D002C8B}" srcOrd="0" destOrd="0" presId="urn:microsoft.com/office/officeart/2005/8/layout/cycle3"/>
    <dgm:cxn modelId="{3570D035-83E2-4AFD-B614-FA31E5E41EC7}" type="presOf" srcId="{9CA4B347-1FD1-4DF0-9225-3EE35A040172}" destId="{0DF34D18-D239-4D23-B278-872980610A42}" srcOrd="0" destOrd="0" presId="urn:microsoft.com/office/officeart/2005/8/layout/cycle3"/>
    <dgm:cxn modelId="{BBF48E36-BE76-483B-9C02-6C5D56FD66DF}" type="presOf" srcId="{7E0D4391-8DB4-4B00-B39B-3DC156FE1AA1}" destId="{5151D449-A8FB-4D2D-9D0B-11FC362EB452}" srcOrd="0" destOrd="0" presId="urn:microsoft.com/office/officeart/2005/8/layout/cycle3"/>
    <dgm:cxn modelId="{8DF8753A-AD17-4CCC-9530-AE60B27A19A1}" srcId="{59A88868-B482-4EF0-B610-775F46A75F60}" destId="{9CA4B347-1FD1-4DF0-9225-3EE35A040172}" srcOrd="1" destOrd="0" parTransId="{298473EB-11B6-4757-B1FA-72C734DDE31E}" sibTransId="{944595A3-D9F8-4343-9595-8F55906DB1CE}"/>
    <dgm:cxn modelId="{D709B763-5064-411D-A199-E0C5A0F66E7D}" srcId="{59A88868-B482-4EF0-B610-775F46A75F60}" destId="{8D37A36C-F7F2-4333-9906-C0F0051BA337}" srcOrd="2" destOrd="0" parTransId="{F7FB6215-F6AA-4C0B-BA6A-0CF78707D1EB}" sibTransId="{5D151187-5919-48BF-BD9D-01310021C6C2}"/>
    <dgm:cxn modelId="{346C626F-642D-4EBA-A019-2BA36D3BF5FB}" type="presOf" srcId="{52401F91-076C-4B27-B731-4DD011D376F3}" destId="{F629DDBC-6A3B-47CF-A92E-01BA374D8F93}" srcOrd="0" destOrd="0" presId="urn:microsoft.com/office/officeart/2005/8/layout/cycle3"/>
    <dgm:cxn modelId="{F8893182-2B0E-4AC4-95D7-002D6CE0EEA7}" type="presOf" srcId="{8D37A36C-F7F2-4333-9906-C0F0051BA337}" destId="{72375FC8-14B2-43A6-87B5-8DF1296A87F9}" srcOrd="0" destOrd="0" presId="urn:microsoft.com/office/officeart/2005/8/layout/cycle3"/>
    <dgm:cxn modelId="{63C81086-A620-457E-AB48-799D36E3F2A3}" srcId="{59A88868-B482-4EF0-B610-775F46A75F60}" destId="{3D59278C-834E-4EAC-BDE4-6A9A5F3C7258}" srcOrd="0" destOrd="0" parTransId="{A12AFB07-8765-4DF4-ADE7-52E6B7B46BE7}" sibTransId="{52401F91-076C-4B27-B731-4DD011D376F3}"/>
    <dgm:cxn modelId="{45C68EAE-013D-4DC7-8250-F244A263F115}" type="presOf" srcId="{DF189C28-211E-4104-A765-8E96934D6A25}" destId="{7837E35A-D82F-47D4-82E0-74D8D4D70429}" srcOrd="0" destOrd="0" presId="urn:microsoft.com/office/officeart/2005/8/layout/cycle3"/>
    <dgm:cxn modelId="{7B6558B4-F0E4-42E4-99A6-CE726D322B91}" srcId="{59A88868-B482-4EF0-B610-775F46A75F60}" destId="{DF189C28-211E-4104-A765-8E96934D6A25}" srcOrd="4" destOrd="0" parTransId="{CEF17112-89E0-411A-889C-68BF34056499}" sibTransId="{4162DC83-FA3B-4040-B7C7-6A07CE7329BC}"/>
    <dgm:cxn modelId="{21CB37C5-6B45-4C94-A3C9-61E6106C487B}" srcId="{59A88868-B482-4EF0-B610-775F46A75F60}" destId="{7E0D4391-8DB4-4B00-B39B-3DC156FE1AA1}" srcOrd="3" destOrd="0" parTransId="{E0F68118-BE24-4164-B6B9-BC81DD9D911B}" sibTransId="{843504D5-462A-43EC-8E9B-FDC18DBDED71}"/>
    <dgm:cxn modelId="{EA51C5CD-9353-4AC7-8BEA-A6B13841F300}" type="presParOf" srcId="{4D138BF8-E823-4D59-8DFB-6860E38F142B}" destId="{BDBD8010-6AC0-4F6B-B506-DA1EF5056C9B}" srcOrd="0" destOrd="0" presId="urn:microsoft.com/office/officeart/2005/8/layout/cycle3"/>
    <dgm:cxn modelId="{786791A2-042D-4D01-A2B3-FAB37F6EF6B4}" type="presParOf" srcId="{BDBD8010-6AC0-4F6B-B506-DA1EF5056C9B}" destId="{EA4820BD-9DAD-4A35-BCA3-6F3F3D002C8B}" srcOrd="0" destOrd="0" presId="urn:microsoft.com/office/officeart/2005/8/layout/cycle3"/>
    <dgm:cxn modelId="{FE6F1273-2574-4179-8032-54C48EA2537A}" type="presParOf" srcId="{BDBD8010-6AC0-4F6B-B506-DA1EF5056C9B}" destId="{F629DDBC-6A3B-47CF-A92E-01BA374D8F93}" srcOrd="1" destOrd="0" presId="urn:microsoft.com/office/officeart/2005/8/layout/cycle3"/>
    <dgm:cxn modelId="{E3346218-B2D1-4620-901D-7D2F4FB1C0A1}" type="presParOf" srcId="{BDBD8010-6AC0-4F6B-B506-DA1EF5056C9B}" destId="{0DF34D18-D239-4D23-B278-872980610A42}" srcOrd="2" destOrd="0" presId="urn:microsoft.com/office/officeart/2005/8/layout/cycle3"/>
    <dgm:cxn modelId="{49D67D9B-5CC9-4E8F-9281-A536A0EC0D31}" type="presParOf" srcId="{BDBD8010-6AC0-4F6B-B506-DA1EF5056C9B}" destId="{72375FC8-14B2-43A6-87B5-8DF1296A87F9}" srcOrd="3" destOrd="0" presId="urn:microsoft.com/office/officeart/2005/8/layout/cycle3"/>
    <dgm:cxn modelId="{7B0500AA-FBBC-42CD-9F9E-92DE1AB33771}" type="presParOf" srcId="{BDBD8010-6AC0-4F6B-B506-DA1EF5056C9B}" destId="{5151D449-A8FB-4D2D-9D0B-11FC362EB452}" srcOrd="4" destOrd="0" presId="urn:microsoft.com/office/officeart/2005/8/layout/cycle3"/>
    <dgm:cxn modelId="{85B31D7B-B00C-4EFE-BDB2-1A12D5168CAE}" type="presParOf" srcId="{BDBD8010-6AC0-4F6B-B506-DA1EF5056C9B}" destId="{7837E35A-D82F-47D4-82E0-74D8D4D70429}" srcOrd="5"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9A88868-B482-4EF0-B610-775F46A75F60}" type="doc">
      <dgm:prSet loTypeId="urn:microsoft.com/office/officeart/2005/8/layout/cycle3" loCatId="cycle" qsTypeId="urn:microsoft.com/office/officeart/2005/8/quickstyle/simple1" qsCatId="simple" csTypeId="urn:microsoft.com/office/officeart/2005/8/colors/accent0_3" csCatId="mainScheme" phldr="1"/>
      <dgm:spPr/>
      <dgm:t>
        <a:bodyPr/>
        <a:lstStyle/>
        <a:p>
          <a:endParaRPr lang="en-GB"/>
        </a:p>
      </dgm:t>
    </dgm:pt>
    <dgm:pt modelId="{8A1A05D0-9A86-4A6D-8930-2C139EEF5019}">
      <dgm:prSet custT="1"/>
      <dgm:spPr/>
      <dgm:t>
        <a:bodyPr/>
        <a:lstStyle/>
        <a:p>
          <a:r>
            <a:rPr lang="en-GB" sz="1400" dirty="0">
              <a:latin typeface="Aptos" panose="020B0004020202020204" pitchFamily="34" charset="0"/>
            </a:rPr>
            <a:t>📌 Key Factors in Regional Variations:</a:t>
          </a:r>
        </a:p>
        <a:p>
          <a:r>
            <a:rPr lang="en-GB" sz="1400" dirty="0">
              <a:latin typeface="Aptos" panose="020B0004020202020204" pitchFamily="34" charset="0"/>
            </a:rPr>
            <a:t>
✔ Differences in NHS Services – Scotland, Wales, and Northern Ireland have devolved healthcare systems, meaning that NHS policies vary between nations.
✔ Local Authority Social Care Funding – Some councils have higher budgets for social care than others, leading to inequalities in service availability.
✔ Regional Public Health Challenges – Some areas experience higher levels of disease, poverty, and social issues, requiring localised intervention strategies.</a:t>
          </a:r>
        </a:p>
      </dgm:t>
    </dgm:pt>
    <dgm:pt modelId="{56D73A4A-F0F8-411B-972F-7649A4988AEE}" type="parTrans" cxnId="{80092948-EB87-40E1-89FD-E9A3033ABB8D}">
      <dgm:prSet/>
      <dgm:spPr/>
      <dgm:t>
        <a:bodyPr/>
        <a:lstStyle/>
        <a:p>
          <a:endParaRPr lang="en-GB">
            <a:latin typeface="Aptos" panose="020B0004020202020204" pitchFamily="34" charset="0"/>
          </a:endParaRPr>
        </a:p>
      </dgm:t>
    </dgm:pt>
    <dgm:pt modelId="{068E3E32-A29F-4F6A-B6D0-1591898C7FF0}" type="sibTrans" cxnId="{80092948-EB87-40E1-89FD-E9A3033ABB8D}">
      <dgm:prSet/>
      <dgm:spPr/>
      <dgm:t>
        <a:bodyPr/>
        <a:lstStyle/>
        <a:p>
          <a:endParaRPr lang="en-GB">
            <a:latin typeface="Aptos" panose="020B0004020202020204" pitchFamily="34" charset="0"/>
          </a:endParaRPr>
        </a:p>
      </dgm:t>
    </dgm:pt>
    <dgm:pt modelId="{4D138BF8-E823-4D59-8DFB-6860E38F142B}" type="pres">
      <dgm:prSet presAssocID="{59A88868-B482-4EF0-B610-775F46A75F60}" presName="Name0" presStyleCnt="0">
        <dgm:presLayoutVars>
          <dgm:dir/>
          <dgm:resizeHandles val="exact"/>
        </dgm:presLayoutVars>
      </dgm:prSet>
      <dgm:spPr/>
    </dgm:pt>
    <dgm:pt modelId="{F6C029A2-11D1-42C9-906F-40E7B5F39813}" type="pres">
      <dgm:prSet presAssocID="{59A88868-B482-4EF0-B610-775F46A75F60}" presName="cycle" presStyleCnt="0"/>
      <dgm:spPr/>
    </dgm:pt>
    <dgm:pt modelId="{3416F136-8D1D-4689-A81B-8A0BFB24644E}" type="pres">
      <dgm:prSet presAssocID="{8A1A05D0-9A86-4A6D-8930-2C139EEF5019}" presName="nodeFirstNode" presStyleLbl="node1" presStyleIdx="0" presStyleCnt="1" custScaleY="115385">
        <dgm:presLayoutVars>
          <dgm:bulletEnabled val="1"/>
        </dgm:presLayoutVars>
      </dgm:prSet>
      <dgm:spPr/>
    </dgm:pt>
  </dgm:ptLst>
  <dgm:cxnLst>
    <dgm:cxn modelId="{A277B523-A849-472B-8178-D15BC75DEAEB}" type="presOf" srcId="{59A88868-B482-4EF0-B610-775F46A75F60}" destId="{4D138BF8-E823-4D59-8DFB-6860E38F142B}" srcOrd="0" destOrd="0" presId="urn:microsoft.com/office/officeart/2005/8/layout/cycle3"/>
    <dgm:cxn modelId="{80092948-EB87-40E1-89FD-E9A3033ABB8D}" srcId="{59A88868-B482-4EF0-B610-775F46A75F60}" destId="{8A1A05D0-9A86-4A6D-8930-2C139EEF5019}" srcOrd="0" destOrd="0" parTransId="{56D73A4A-F0F8-411B-972F-7649A4988AEE}" sibTransId="{068E3E32-A29F-4F6A-B6D0-1591898C7FF0}"/>
    <dgm:cxn modelId="{098AA37E-B35B-4879-8D5D-B61746444A7C}" type="presOf" srcId="{8A1A05D0-9A86-4A6D-8930-2C139EEF5019}" destId="{3416F136-8D1D-4689-A81B-8A0BFB24644E}" srcOrd="0" destOrd="0" presId="urn:microsoft.com/office/officeart/2005/8/layout/cycle3"/>
    <dgm:cxn modelId="{6DD65036-EB52-4A05-B795-4FA5CB467B84}" type="presParOf" srcId="{4D138BF8-E823-4D59-8DFB-6860E38F142B}" destId="{F6C029A2-11D1-42C9-906F-40E7B5F39813}" srcOrd="0" destOrd="0" presId="urn:microsoft.com/office/officeart/2005/8/layout/cycle3"/>
    <dgm:cxn modelId="{03BA7ABB-AD1F-44B2-9874-536C97311989}" type="presParOf" srcId="{F6C029A2-11D1-42C9-906F-40E7B5F39813}" destId="{3416F136-8D1D-4689-A81B-8A0BFB24644E}" srcOrd="0"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662323F-CD34-4397-8B39-BA538344A009}" type="doc">
      <dgm:prSet loTypeId="urn:microsoft.com/office/officeart/2005/8/layout/process1" loCatId="process" qsTypeId="urn:microsoft.com/office/officeart/2005/8/quickstyle/simple1" qsCatId="simple" csTypeId="urn:microsoft.com/office/officeart/2005/8/colors/accent0_3" csCatId="mainScheme" phldr="1"/>
      <dgm:spPr/>
      <dgm:t>
        <a:bodyPr/>
        <a:lstStyle/>
        <a:p>
          <a:endParaRPr lang="en-GB"/>
        </a:p>
      </dgm:t>
    </dgm:pt>
    <dgm:pt modelId="{4DBABD9F-350A-492B-935F-10F72B87DEC7}">
      <dgm:prSet custT="1"/>
      <dgm:spPr/>
      <dgm:t>
        <a:bodyPr/>
        <a:lstStyle/>
        <a:p>
          <a:r>
            <a:rPr lang="en-GB" sz="1100" b="1" i="0" dirty="0">
              <a:latin typeface="Aptos" panose="020B0004020202020204" pitchFamily="34" charset="0"/>
            </a:rPr>
            <a:t>📌 Common Mistakes to Avoid:</a:t>
          </a:r>
          <a:br>
            <a:rPr lang="en-GB" sz="1100" b="1" i="0" dirty="0">
              <a:latin typeface="Aptos" panose="020B0004020202020204" pitchFamily="34" charset="0"/>
            </a:rPr>
          </a:br>
          <a:endParaRPr lang="en-GB" sz="1100" dirty="0">
            <a:latin typeface="Aptos" panose="020B0004020202020204" pitchFamily="34" charset="0"/>
          </a:endParaRPr>
        </a:p>
      </dgm:t>
    </dgm:pt>
    <dgm:pt modelId="{1D38B2C0-AE38-4DED-9C1F-7CBF8A2CB12F}" type="parTrans" cxnId="{1C9F7C17-5068-4CCB-BE17-312EFBCB1602}">
      <dgm:prSet/>
      <dgm:spPr/>
      <dgm:t>
        <a:bodyPr/>
        <a:lstStyle/>
        <a:p>
          <a:endParaRPr lang="en-GB" sz="2400">
            <a:latin typeface="Aptos" panose="020B0004020202020204" pitchFamily="34" charset="0"/>
          </a:endParaRPr>
        </a:p>
      </dgm:t>
    </dgm:pt>
    <dgm:pt modelId="{7592BD1C-CE8C-4D2C-BAC0-735CA5418526}" type="sibTrans" cxnId="{1C9F7C17-5068-4CCB-BE17-312EFBCB1602}">
      <dgm:prSet custT="1"/>
      <dgm:spPr/>
      <dgm:t>
        <a:bodyPr/>
        <a:lstStyle/>
        <a:p>
          <a:endParaRPr lang="en-GB" sz="1000">
            <a:latin typeface="Aptos" panose="020B0004020202020204" pitchFamily="34" charset="0"/>
          </a:endParaRPr>
        </a:p>
      </dgm:t>
    </dgm:pt>
    <dgm:pt modelId="{48C94CBE-8BC7-4B85-8933-4C329EDFF163}">
      <dgm:prSet custT="1"/>
      <dgm:spPr/>
      <dgm:t>
        <a:bodyPr/>
        <a:lstStyle/>
        <a:p>
          <a:r>
            <a:rPr lang="en-GB" sz="1100" b="1" i="0" dirty="0">
              <a:latin typeface="Aptos" panose="020B0004020202020204" pitchFamily="34" charset="0"/>
            </a:rPr>
            <a:t>❌ Too much description, not enough analysis – </a:t>
          </a:r>
        </a:p>
        <a:p>
          <a:r>
            <a:rPr lang="en-GB" sz="1100" b="1" i="0" dirty="0">
              <a:latin typeface="Aptos" panose="020B0004020202020204" pitchFamily="34" charset="0"/>
            </a:rPr>
            <a:t>Simply listing historical events or theories is not enough; you must explain why they are relevant.</a:t>
          </a:r>
          <a:br>
            <a:rPr lang="en-GB" sz="1100" b="1" i="0" dirty="0">
              <a:latin typeface="Aptos" panose="020B0004020202020204" pitchFamily="34" charset="0"/>
            </a:rPr>
          </a:br>
          <a:endParaRPr lang="en-GB" sz="1100" dirty="0">
            <a:latin typeface="Aptos" panose="020B0004020202020204" pitchFamily="34" charset="0"/>
          </a:endParaRPr>
        </a:p>
      </dgm:t>
    </dgm:pt>
    <dgm:pt modelId="{BB13FA0B-CF4D-4AC4-ADC6-0C7DD8C46BD8}" type="parTrans" cxnId="{CF58778F-45B0-4986-94A5-A926F1FEA596}">
      <dgm:prSet/>
      <dgm:spPr/>
      <dgm:t>
        <a:bodyPr/>
        <a:lstStyle/>
        <a:p>
          <a:endParaRPr lang="en-GB" sz="2400">
            <a:latin typeface="Aptos" panose="020B0004020202020204" pitchFamily="34" charset="0"/>
          </a:endParaRPr>
        </a:p>
      </dgm:t>
    </dgm:pt>
    <dgm:pt modelId="{1B532B48-9D0E-4D5A-87D2-5E9FB87E0D87}" type="sibTrans" cxnId="{CF58778F-45B0-4986-94A5-A926F1FEA596}">
      <dgm:prSet custT="1"/>
      <dgm:spPr/>
      <dgm:t>
        <a:bodyPr/>
        <a:lstStyle/>
        <a:p>
          <a:endParaRPr lang="en-GB" sz="1000">
            <a:latin typeface="Aptos" panose="020B0004020202020204" pitchFamily="34" charset="0"/>
          </a:endParaRPr>
        </a:p>
      </dgm:t>
    </dgm:pt>
    <dgm:pt modelId="{DCF0A2B6-58C0-4320-B43D-E8F0C88910A2}">
      <dgm:prSet custT="1"/>
      <dgm:spPr/>
      <dgm:t>
        <a:bodyPr/>
        <a:lstStyle/>
        <a:p>
          <a:r>
            <a:rPr lang="en-GB" sz="1100" b="1" i="0" kern="1200" dirty="0">
              <a:latin typeface="Aptos" panose="020B0004020202020204" pitchFamily="34" charset="0"/>
            </a:rPr>
            <a:t>❌ Lack of structure – </a:t>
          </a:r>
          <a:br>
            <a:rPr lang="en-GB" sz="1100" b="1" i="0" kern="1200" dirty="0">
              <a:latin typeface="Aptos" panose="020B0004020202020204" pitchFamily="34" charset="0"/>
            </a:rPr>
          </a:br>
          <a:r>
            <a:rPr lang="en-GB" sz="1100" b="1" i="0" kern="1200" dirty="0">
              <a:solidFill>
                <a:prstClr val="white"/>
              </a:solidFill>
              <a:latin typeface="Aptos" panose="020B0004020202020204" pitchFamily="34" charset="0"/>
              <a:ea typeface="+mn-ea"/>
              <a:cs typeface="+mn-cs"/>
            </a:rPr>
            <a:t>Ensure each section follows a logical order, moving clearly from historical background, to theory, to international, national, and local contexts.</a:t>
          </a:r>
          <a:br>
            <a:rPr lang="en-GB" sz="1100" b="1" i="0" kern="1200" dirty="0">
              <a:latin typeface="Aptos" panose="020B0004020202020204" pitchFamily="34" charset="0"/>
            </a:rPr>
          </a:br>
          <a:endParaRPr lang="en-GB" sz="1100" kern="1200" dirty="0">
            <a:latin typeface="Aptos" panose="020B0004020202020204" pitchFamily="34" charset="0"/>
          </a:endParaRPr>
        </a:p>
      </dgm:t>
    </dgm:pt>
    <dgm:pt modelId="{C1EF1C9B-691A-4B9C-8239-B13E41C84ACB}" type="parTrans" cxnId="{246215BE-8FD0-436D-96F0-05E436B08799}">
      <dgm:prSet/>
      <dgm:spPr/>
      <dgm:t>
        <a:bodyPr/>
        <a:lstStyle/>
        <a:p>
          <a:endParaRPr lang="en-GB" sz="2400">
            <a:latin typeface="Aptos" panose="020B0004020202020204" pitchFamily="34" charset="0"/>
          </a:endParaRPr>
        </a:p>
      </dgm:t>
    </dgm:pt>
    <dgm:pt modelId="{82D30C2C-986A-48A0-8897-11F0C2570720}" type="sibTrans" cxnId="{246215BE-8FD0-436D-96F0-05E436B08799}">
      <dgm:prSet custT="1"/>
      <dgm:spPr/>
      <dgm:t>
        <a:bodyPr/>
        <a:lstStyle/>
        <a:p>
          <a:endParaRPr lang="en-GB" sz="1000">
            <a:latin typeface="Aptos" panose="020B0004020202020204" pitchFamily="34" charset="0"/>
          </a:endParaRPr>
        </a:p>
      </dgm:t>
    </dgm:pt>
    <dgm:pt modelId="{86F66A91-DE01-4E80-A6E8-ED9D32740D3B}">
      <dgm:prSet custT="1"/>
      <dgm:spPr/>
      <dgm:t>
        <a:bodyPr/>
        <a:lstStyle/>
        <a:p>
          <a:r>
            <a:rPr lang="en-GB" sz="1100" b="1" i="0" dirty="0">
              <a:latin typeface="Aptos" panose="020B0004020202020204" pitchFamily="34" charset="0"/>
            </a:rPr>
            <a:t>❌ Failing to justify choices – </a:t>
          </a:r>
        </a:p>
        <a:p>
          <a:r>
            <a:rPr lang="en-GB" sz="1100" b="1" i="0" dirty="0">
              <a:latin typeface="Aptos" panose="020B0004020202020204" pitchFamily="34" charset="0"/>
            </a:rPr>
            <a:t>Every piece of background information, theory policy, etc. should be connected to your research focus.</a:t>
          </a:r>
          <a:br>
            <a:rPr lang="en-GB" sz="1100" b="1" i="0" dirty="0">
              <a:latin typeface="Aptos" panose="020B0004020202020204" pitchFamily="34" charset="0"/>
            </a:rPr>
          </a:br>
          <a:endParaRPr lang="en-GB" sz="1100" dirty="0">
            <a:latin typeface="Aptos" panose="020B0004020202020204" pitchFamily="34" charset="0"/>
          </a:endParaRPr>
        </a:p>
      </dgm:t>
    </dgm:pt>
    <dgm:pt modelId="{54B94BEF-808C-4489-9680-161502F65216}" type="parTrans" cxnId="{C2879AB7-F1AD-481C-BB4F-CF017654FBE1}">
      <dgm:prSet/>
      <dgm:spPr/>
      <dgm:t>
        <a:bodyPr/>
        <a:lstStyle/>
        <a:p>
          <a:endParaRPr lang="en-GB" sz="2400">
            <a:latin typeface="Aptos" panose="020B0004020202020204" pitchFamily="34" charset="0"/>
          </a:endParaRPr>
        </a:p>
      </dgm:t>
    </dgm:pt>
    <dgm:pt modelId="{184322F5-E0F9-4B4E-911B-ACBBC9873359}" type="sibTrans" cxnId="{C2879AB7-F1AD-481C-BB4F-CF017654FBE1}">
      <dgm:prSet custT="1"/>
      <dgm:spPr/>
      <dgm:t>
        <a:bodyPr/>
        <a:lstStyle/>
        <a:p>
          <a:endParaRPr lang="en-GB" sz="1000">
            <a:latin typeface="Aptos" panose="020B0004020202020204" pitchFamily="34" charset="0"/>
          </a:endParaRPr>
        </a:p>
      </dgm:t>
    </dgm:pt>
    <dgm:pt modelId="{63C351B8-E26C-40D9-AD3A-B2976D803D70}">
      <dgm:prSet custT="1"/>
      <dgm:spPr/>
      <dgm:t>
        <a:bodyPr/>
        <a:lstStyle/>
        <a:p>
          <a:r>
            <a:rPr lang="en-GB" sz="1100" b="1" i="0" kern="1200" dirty="0">
              <a:latin typeface="Aptos" panose="020B0004020202020204" pitchFamily="34" charset="0"/>
            </a:rPr>
            <a:t>❌ Overgeneralising – </a:t>
          </a:r>
        </a:p>
        <a:p>
          <a:r>
            <a:rPr lang="en-GB" sz="1100" b="1" i="0" kern="1200" dirty="0">
              <a:solidFill>
                <a:prstClr val="white"/>
              </a:solidFill>
              <a:latin typeface="Aptos" panose="020B0004020202020204" pitchFamily="34" charset="0"/>
              <a:ea typeface="+mn-ea"/>
              <a:cs typeface="+mn-cs"/>
            </a:rPr>
            <a:t>Avoid broad or unsupported statements; use evidence, examples, and academic sources to support your discussion.</a:t>
          </a:r>
        </a:p>
      </dgm:t>
    </dgm:pt>
    <dgm:pt modelId="{DF01B577-30EF-453D-B9F4-920747FB19F7}" type="parTrans" cxnId="{0449D7CE-643A-49BA-BBAD-BB0E6EEB9930}">
      <dgm:prSet/>
      <dgm:spPr/>
      <dgm:t>
        <a:bodyPr/>
        <a:lstStyle/>
        <a:p>
          <a:endParaRPr lang="en-GB" sz="2400">
            <a:latin typeface="Aptos" panose="020B0004020202020204" pitchFamily="34" charset="0"/>
          </a:endParaRPr>
        </a:p>
      </dgm:t>
    </dgm:pt>
    <dgm:pt modelId="{44394B6F-69C6-46D7-B4F7-6B3E0CC1278C}" type="sibTrans" cxnId="{0449D7CE-643A-49BA-BBAD-BB0E6EEB9930}">
      <dgm:prSet/>
      <dgm:spPr/>
      <dgm:t>
        <a:bodyPr/>
        <a:lstStyle/>
        <a:p>
          <a:endParaRPr lang="en-GB" sz="2400">
            <a:latin typeface="Aptos" panose="020B0004020202020204" pitchFamily="34" charset="0"/>
          </a:endParaRPr>
        </a:p>
      </dgm:t>
    </dgm:pt>
    <dgm:pt modelId="{B758F28D-EDDC-4A15-84ED-B72E85D29E6D}" type="pres">
      <dgm:prSet presAssocID="{B662323F-CD34-4397-8B39-BA538344A009}" presName="Name0" presStyleCnt="0">
        <dgm:presLayoutVars>
          <dgm:dir/>
          <dgm:resizeHandles val="exact"/>
        </dgm:presLayoutVars>
      </dgm:prSet>
      <dgm:spPr/>
    </dgm:pt>
    <dgm:pt modelId="{F1B112E1-1293-4CE4-A5AA-0BA2E3C5B846}" type="pres">
      <dgm:prSet presAssocID="{4DBABD9F-350A-492B-935F-10F72B87DEC7}" presName="node" presStyleLbl="node1" presStyleIdx="0" presStyleCnt="5">
        <dgm:presLayoutVars>
          <dgm:bulletEnabled val="1"/>
        </dgm:presLayoutVars>
      </dgm:prSet>
      <dgm:spPr/>
    </dgm:pt>
    <dgm:pt modelId="{63D53666-AADC-4C26-906A-70F577A57488}" type="pres">
      <dgm:prSet presAssocID="{7592BD1C-CE8C-4D2C-BAC0-735CA5418526}" presName="sibTrans" presStyleLbl="sibTrans2D1" presStyleIdx="0" presStyleCnt="4"/>
      <dgm:spPr/>
    </dgm:pt>
    <dgm:pt modelId="{71CEA4C8-9CA5-4825-BFBB-99D95A543A9E}" type="pres">
      <dgm:prSet presAssocID="{7592BD1C-CE8C-4D2C-BAC0-735CA5418526}" presName="connectorText" presStyleLbl="sibTrans2D1" presStyleIdx="0" presStyleCnt="4"/>
      <dgm:spPr/>
    </dgm:pt>
    <dgm:pt modelId="{A767FDAC-1A5B-433C-8937-AB3C29A9C75E}" type="pres">
      <dgm:prSet presAssocID="{48C94CBE-8BC7-4B85-8933-4C329EDFF163}" presName="node" presStyleLbl="node1" presStyleIdx="1" presStyleCnt="5">
        <dgm:presLayoutVars>
          <dgm:bulletEnabled val="1"/>
        </dgm:presLayoutVars>
      </dgm:prSet>
      <dgm:spPr/>
    </dgm:pt>
    <dgm:pt modelId="{F01A6A05-AC11-4426-8190-737B5B47AC90}" type="pres">
      <dgm:prSet presAssocID="{1B532B48-9D0E-4D5A-87D2-5E9FB87E0D87}" presName="sibTrans" presStyleLbl="sibTrans2D1" presStyleIdx="1" presStyleCnt="4"/>
      <dgm:spPr/>
    </dgm:pt>
    <dgm:pt modelId="{C0580ECF-F0EF-48B4-922A-BB6A70059918}" type="pres">
      <dgm:prSet presAssocID="{1B532B48-9D0E-4D5A-87D2-5E9FB87E0D87}" presName="connectorText" presStyleLbl="sibTrans2D1" presStyleIdx="1" presStyleCnt="4"/>
      <dgm:spPr/>
    </dgm:pt>
    <dgm:pt modelId="{14915CD1-57AD-434C-A385-DC5D487FFF5D}" type="pres">
      <dgm:prSet presAssocID="{DCF0A2B6-58C0-4320-B43D-E8F0C88910A2}" presName="node" presStyleLbl="node1" presStyleIdx="2" presStyleCnt="5">
        <dgm:presLayoutVars>
          <dgm:bulletEnabled val="1"/>
        </dgm:presLayoutVars>
      </dgm:prSet>
      <dgm:spPr/>
    </dgm:pt>
    <dgm:pt modelId="{7AE6C758-4458-41C2-ABBF-8130267EB563}" type="pres">
      <dgm:prSet presAssocID="{82D30C2C-986A-48A0-8897-11F0C2570720}" presName="sibTrans" presStyleLbl="sibTrans2D1" presStyleIdx="2" presStyleCnt="4"/>
      <dgm:spPr/>
    </dgm:pt>
    <dgm:pt modelId="{531544C8-E554-4D0F-9B0E-9579BA8B16A9}" type="pres">
      <dgm:prSet presAssocID="{82D30C2C-986A-48A0-8897-11F0C2570720}" presName="connectorText" presStyleLbl="sibTrans2D1" presStyleIdx="2" presStyleCnt="4"/>
      <dgm:spPr/>
    </dgm:pt>
    <dgm:pt modelId="{FB96873E-33B1-403E-8755-AAC8F1A17858}" type="pres">
      <dgm:prSet presAssocID="{86F66A91-DE01-4E80-A6E8-ED9D32740D3B}" presName="node" presStyleLbl="node1" presStyleIdx="3" presStyleCnt="5">
        <dgm:presLayoutVars>
          <dgm:bulletEnabled val="1"/>
        </dgm:presLayoutVars>
      </dgm:prSet>
      <dgm:spPr/>
    </dgm:pt>
    <dgm:pt modelId="{AF95E307-6C73-4F12-A200-92935D21699D}" type="pres">
      <dgm:prSet presAssocID="{184322F5-E0F9-4B4E-911B-ACBBC9873359}" presName="sibTrans" presStyleLbl="sibTrans2D1" presStyleIdx="3" presStyleCnt="4"/>
      <dgm:spPr/>
    </dgm:pt>
    <dgm:pt modelId="{DFE73942-547F-4FC5-9FAF-599BE72779A1}" type="pres">
      <dgm:prSet presAssocID="{184322F5-E0F9-4B4E-911B-ACBBC9873359}" presName="connectorText" presStyleLbl="sibTrans2D1" presStyleIdx="3" presStyleCnt="4"/>
      <dgm:spPr/>
    </dgm:pt>
    <dgm:pt modelId="{9CED67F4-F913-4FB3-AC7F-B045FA41306E}" type="pres">
      <dgm:prSet presAssocID="{63C351B8-E26C-40D9-AD3A-B2976D803D70}" presName="node" presStyleLbl="node1" presStyleIdx="4" presStyleCnt="5">
        <dgm:presLayoutVars>
          <dgm:bulletEnabled val="1"/>
        </dgm:presLayoutVars>
      </dgm:prSet>
      <dgm:spPr/>
    </dgm:pt>
  </dgm:ptLst>
  <dgm:cxnLst>
    <dgm:cxn modelId="{C6AC1A04-FAD7-4E44-9CF9-4E0943DD5F99}" type="presOf" srcId="{7592BD1C-CE8C-4D2C-BAC0-735CA5418526}" destId="{71CEA4C8-9CA5-4825-BFBB-99D95A543A9E}" srcOrd="1" destOrd="0" presId="urn:microsoft.com/office/officeart/2005/8/layout/process1"/>
    <dgm:cxn modelId="{4F29B704-CD6C-45D3-AF56-FBB2EBC649D5}" type="presOf" srcId="{48C94CBE-8BC7-4B85-8933-4C329EDFF163}" destId="{A767FDAC-1A5B-433C-8937-AB3C29A9C75E}" srcOrd="0" destOrd="0" presId="urn:microsoft.com/office/officeart/2005/8/layout/process1"/>
    <dgm:cxn modelId="{4171F711-0BD6-48DC-A9B2-E91CB90452F6}" type="presOf" srcId="{B662323F-CD34-4397-8B39-BA538344A009}" destId="{B758F28D-EDDC-4A15-84ED-B72E85D29E6D}" srcOrd="0" destOrd="0" presId="urn:microsoft.com/office/officeart/2005/8/layout/process1"/>
    <dgm:cxn modelId="{1C9F7C17-5068-4CCB-BE17-312EFBCB1602}" srcId="{B662323F-CD34-4397-8B39-BA538344A009}" destId="{4DBABD9F-350A-492B-935F-10F72B87DEC7}" srcOrd="0" destOrd="0" parTransId="{1D38B2C0-AE38-4DED-9C1F-7CBF8A2CB12F}" sibTransId="{7592BD1C-CE8C-4D2C-BAC0-735CA5418526}"/>
    <dgm:cxn modelId="{C6F3BA25-AECA-4091-A3DC-7556DAFE014B}" type="presOf" srcId="{184322F5-E0F9-4B4E-911B-ACBBC9873359}" destId="{AF95E307-6C73-4F12-A200-92935D21699D}" srcOrd="0" destOrd="0" presId="urn:microsoft.com/office/officeart/2005/8/layout/process1"/>
    <dgm:cxn modelId="{CC5F432D-A57C-4D85-850D-D703BD425C6B}" type="presOf" srcId="{4DBABD9F-350A-492B-935F-10F72B87DEC7}" destId="{F1B112E1-1293-4CE4-A5AA-0BA2E3C5B846}" srcOrd="0" destOrd="0" presId="urn:microsoft.com/office/officeart/2005/8/layout/process1"/>
    <dgm:cxn modelId="{AF227334-D8C2-419E-B47B-CF4E644D56B1}" type="presOf" srcId="{1B532B48-9D0E-4D5A-87D2-5E9FB87E0D87}" destId="{F01A6A05-AC11-4426-8190-737B5B47AC90}" srcOrd="0" destOrd="0" presId="urn:microsoft.com/office/officeart/2005/8/layout/process1"/>
    <dgm:cxn modelId="{CF8B7B5D-1ADC-45B4-8D19-69B49A8CF710}" type="presOf" srcId="{63C351B8-E26C-40D9-AD3A-B2976D803D70}" destId="{9CED67F4-F913-4FB3-AC7F-B045FA41306E}" srcOrd="0" destOrd="0" presId="urn:microsoft.com/office/officeart/2005/8/layout/process1"/>
    <dgm:cxn modelId="{A34D5661-0988-4A67-8304-5348820963E1}" type="presOf" srcId="{7592BD1C-CE8C-4D2C-BAC0-735CA5418526}" destId="{63D53666-AADC-4C26-906A-70F577A57488}" srcOrd="0" destOrd="0" presId="urn:microsoft.com/office/officeart/2005/8/layout/process1"/>
    <dgm:cxn modelId="{F3C9E65A-C04B-4F9D-B7FD-A91F275E878B}" type="presOf" srcId="{82D30C2C-986A-48A0-8897-11F0C2570720}" destId="{7AE6C758-4458-41C2-ABBF-8130267EB563}" srcOrd="0" destOrd="0" presId="urn:microsoft.com/office/officeart/2005/8/layout/process1"/>
    <dgm:cxn modelId="{F0482A83-1C41-4DDF-86DB-FF13E45A759D}" type="presOf" srcId="{1B532B48-9D0E-4D5A-87D2-5E9FB87E0D87}" destId="{C0580ECF-F0EF-48B4-922A-BB6A70059918}" srcOrd="1" destOrd="0" presId="urn:microsoft.com/office/officeart/2005/8/layout/process1"/>
    <dgm:cxn modelId="{CF58778F-45B0-4986-94A5-A926F1FEA596}" srcId="{B662323F-CD34-4397-8B39-BA538344A009}" destId="{48C94CBE-8BC7-4B85-8933-4C329EDFF163}" srcOrd="1" destOrd="0" parTransId="{BB13FA0B-CF4D-4AC4-ADC6-0C7DD8C46BD8}" sibTransId="{1B532B48-9D0E-4D5A-87D2-5E9FB87E0D87}"/>
    <dgm:cxn modelId="{654511A7-68BE-4E87-B3D2-E1283FDE3CEA}" type="presOf" srcId="{DCF0A2B6-58C0-4320-B43D-E8F0C88910A2}" destId="{14915CD1-57AD-434C-A385-DC5D487FFF5D}" srcOrd="0" destOrd="0" presId="urn:microsoft.com/office/officeart/2005/8/layout/process1"/>
    <dgm:cxn modelId="{C2879AB7-F1AD-481C-BB4F-CF017654FBE1}" srcId="{B662323F-CD34-4397-8B39-BA538344A009}" destId="{86F66A91-DE01-4E80-A6E8-ED9D32740D3B}" srcOrd="3" destOrd="0" parTransId="{54B94BEF-808C-4489-9680-161502F65216}" sibTransId="{184322F5-E0F9-4B4E-911B-ACBBC9873359}"/>
    <dgm:cxn modelId="{69F069B8-D39E-4207-96CC-03D6A642E8C8}" type="presOf" srcId="{86F66A91-DE01-4E80-A6E8-ED9D32740D3B}" destId="{FB96873E-33B1-403E-8755-AAC8F1A17858}" srcOrd="0" destOrd="0" presId="urn:microsoft.com/office/officeart/2005/8/layout/process1"/>
    <dgm:cxn modelId="{246215BE-8FD0-436D-96F0-05E436B08799}" srcId="{B662323F-CD34-4397-8B39-BA538344A009}" destId="{DCF0A2B6-58C0-4320-B43D-E8F0C88910A2}" srcOrd="2" destOrd="0" parTransId="{C1EF1C9B-691A-4B9C-8239-B13E41C84ACB}" sibTransId="{82D30C2C-986A-48A0-8897-11F0C2570720}"/>
    <dgm:cxn modelId="{0449D7CE-643A-49BA-BBAD-BB0E6EEB9930}" srcId="{B662323F-CD34-4397-8B39-BA538344A009}" destId="{63C351B8-E26C-40D9-AD3A-B2976D803D70}" srcOrd="4" destOrd="0" parTransId="{DF01B577-30EF-453D-B9F4-920747FB19F7}" sibTransId="{44394B6F-69C6-46D7-B4F7-6B3E0CC1278C}"/>
    <dgm:cxn modelId="{50E22BD0-7C86-4954-B221-0C8B1B743784}" type="presOf" srcId="{82D30C2C-986A-48A0-8897-11F0C2570720}" destId="{531544C8-E554-4D0F-9B0E-9579BA8B16A9}" srcOrd="1" destOrd="0" presId="urn:microsoft.com/office/officeart/2005/8/layout/process1"/>
    <dgm:cxn modelId="{C6D414E3-11C0-42E7-BBC4-AF3BA6DA0788}" type="presOf" srcId="{184322F5-E0F9-4B4E-911B-ACBBC9873359}" destId="{DFE73942-547F-4FC5-9FAF-599BE72779A1}" srcOrd="1" destOrd="0" presId="urn:microsoft.com/office/officeart/2005/8/layout/process1"/>
    <dgm:cxn modelId="{296C1942-F9D8-45CF-A9C6-6EC60040C53E}" type="presParOf" srcId="{B758F28D-EDDC-4A15-84ED-B72E85D29E6D}" destId="{F1B112E1-1293-4CE4-A5AA-0BA2E3C5B846}" srcOrd="0" destOrd="0" presId="urn:microsoft.com/office/officeart/2005/8/layout/process1"/>
    <dgm:cxn modelId="{84DF8E56-63F2-4700-999C-9A8952E9D1DA}" type="presParOf" srcId="{B758F28D-EDDC-4A15-84ED-B72E85D29E6D}" destId="{63D53666-AADC-4C26-906A-70F577A57488}" srcOrd="1" destOrd="0" presId="urn:microsoft.com/office/officeart/2005/8/layout/process1"/>
    <dgm:cxn modelId="{18BFC2BE-46CE-4A05-BEE5-8519F5614F4E}" type="presParOf" srcId="{63D53666-AADC-4C26-906A-70F577A57488}" destId="{71CEA4C8-9CA5-4825-BFBB-99D95A543A9E}" srcOrd="0" destOrd="0" presId="urn:microsoft.com/office/officeart/2005/8/layout/process1"/>
    <dgm:cxn modelId="{7CF73F81-3BB3-472E-9194-7A3701F7059B}" type="presParOf" srcId="{B758F28D-EDDC-4A15-84ED-B72E85D29E6D}" destId="{A767FDAC-1A5B-433C-8937-AB3C29A9C75E}" srcOrd="2" destOrd="0" presId="urn:microsoft.com/office/officeart/2005/8/layout/process1"/>
    <dgm:cxn modelId="{B6E7F66D-EC8D-479B-9516-16D373101B2C}" type="presParOf" srcId="{B758F28D-EDDC-4A15-84ED-B72E85D29E6D}" destId="{F01A6A05-AC11-4426-8190-737B5B47AC90}" srcOrd="3" destOrd="0" presId="urn:microsoft.com/office/officeart/2005/8/layout/process1"/>
    <dgm:cxn modelId="{FC570190-0CEF-49DA-8860-F8C4790CE8A0}" type="presParOf" srcId="{F01A6A05-AC11-4426-8190-737B5B47AC90}" destId="{C0580ECF-F0EF-48B4-922A-BB6A70059918}" srcOrd="0" destOrd="0" presId="urn:microsoft.com/office/officeart/2005/8/layout/process1"/>
    <dgm:cxn modelId="{AF7BC47E-BA8E-47B8-8640-A939F4CD5E42}" type="presParOf" srcId="{B758F28D-EDDC-4A15-84ED-B72E85D29E6D}" destId="{14915CD1-57AD-434C-A385-DC5D487FFF5D}" srcOrd="4" destOrd="0" presId="urn:microsoft.com/office/officeart/2005/8/layout/process1"/>
    <dgm:cxn modelId="{3A924770-A313-4C2D-B11E-974B41781184}" type="presParOf" srcId="{B758F28D-EDDC-4A15-84ED-B72E85D29E6D}" destId="{7AE6C758-4458-41C2-ABBF-8130267EB563}" srcOrd="5" destOrd="0" presId="urn:microsoft.com/office/officeart/2005/8/layout/process1"/>
    <dgm:cxn modelId="{089852DD-1C37-495D-BA2E-4C642F835023}" type="presParOf" srcId="{7AE6C758-4458-41C2-ABBF-8130267EB563}" destId="{531544C8-E554-4D0F-9B0E-9579BA8B16A9}" srcOrd="0" destOrd="0" presId="urn:microsoft.com/office/officeart/2005/8/layout/process1"/>
    <dgm:cxn modelId="{BC5AAF5A-44D5-48E7-B924-1EF33A882A18}" type="presParOf" srcId="{B758F28D-EDDC-4A15-84ED-B72E85D29E6D}" destId="{FB96873E-33B1-403E-8755-AAC8F1A17858}" srcOrd="6" destOrd="0" presId="urn:microsoft.com/office/officeart/2005/8/layout/process1"/>
    <dgm:cxn modelId="{39848060-389F-4172-9AF8-E7F9E37FAA1D}" type="presParOf" srcId="{B758F28D-EDDC-4A15-84ED-B72E85D29E6D}" destId="{AF95E307-6C73-4F12-A200-92935D21699D}" srcOrd="7" destOrd="0" presId="urn:microsoft.com/office/officeart/2005/8/layout/process1"/>
    <dgm:cxn modelId="{91155A1A-D671-41C8-AF74-5A908479FDE7}" type="presParOf" srcId="{AF95E307-6C73-4F12-A200-92935D21699D}" destId="{DFE73942-547F-4FC5-9FAF-599BE72779A1}" srcOrd="0" destOrd="0" presId="urn:microsoft.com/office/officeart/2005/8/layout/process1"/>
    <dgm:cxn modelId="{A3316E79-870C-4466-BDB4-601A03DEEC2E}" type="presParOf" srcId="{B758F28D-EDDC-4A15-84ED-B72E85D29E6D}" destId="{9CED67F4-F913-4FB3-AC7F-B045FA41306E}" srcOrd="8"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86680D3-D5DC-4ED2-A7E9-283E6AFDBA75}" type="doc">
      <dgm:prSet loTypeId="urn:microsoft.com/office/officeart/2005/8/layout/bProcess4" loCatId="process" qsTypeId="urn:microsoft.com/office/officeart/2005/8/quickstyle/simple1" qsCatId="simple" csTypeId="urn:microsoft.com/office/officeart/2005/8/colors/accent0_2" csCatId="mainScheme" phldr="1"/>
      <dgm:spPr/>
      <dgm:t>
        <a:bodyPr/>
        <a:lstStyle/>
        <a:p>
          <a:endParaRPr lang="en-GB"/>
        </a:p>
      </dgm:t>
    </dgm:pt>
    <dgm:pt modelId="{20440FC2-A06C-4DAA-B52C-1112100AB977}">
      <dgm:prSet custT="1"/>
      <dgm:spPr/>
      <dgm:t>
        <a:bodyPr/>
        <a:lstStyle/>
        <a:p>
          <a:r>
            <a:rPr lang="en-GB" sz="1100" b="1" dirty="0">
              <a:solidFill>
                <a:schemeClr val="tx1"/>
              </a:solidFill>
              <a:latin typeface="Aptos" panose="020B0004020202020204" pitchFamily="34" charset="0"/>
            </a:rPr>
            <a:t>Structuring Chapter 2: Key Components</a:t>
          </a:r>
          <a:endParaRPr lang="en-GB" sz="1100" dirty="0">
            <a:solidFill>
              <a:schemeClr val="tx1"/>
            </a:solidFill>
            <a:latin typeface="Aptos" panose="020B0004020202020204" pitchFamily="34" charset="0"/>
          </a:endParaRPr>
        </a:p>
      </dgm:t>
    </dgm:pt>
    <dgm:pt modelId="{3BED3E77-EFB1-42D3-AB32-B864036C2366}" type="parTrans" cxnId="{C9FA3BB3-78EE-4ADB-AA59-F610EE5BA36A}">
      <dgm:prSet/>
      <dgm:spPr/>
      <dgm:t>
        <a:bodyPr/>
        <a:lstStyle/>
        <a:p>
          <a:endParaRPr lang="en-GB" sz="2400">
            <a:solidFill>
              <a:schemeClr val="tx1"/>
            </a:solidFill>
            <a:latin typeface="Aptos" panose="020B0004020202020204" pitchFamily="34" charset="0"/>
          </a:endParaRPr>
        </a:p>
      </dgm:t>
    </dgm:pt>
    <dgm:pt modelId="{94CBA061-3F3E-4752-BED6-DCC54CA8D8DE}" type="sibTrans" cxnId="{C9FA3BB3-78EE-4ADB-AA59-F610EE5BA36A}">
      <dgm:prSet/>
      <dgm:spPr/>
      <dgm:t>
        <a:bodyPr/>
        <a:lstStyle/>
        <a:p>
          <a:endParaRPr lang="en-GB" sz="2400">
            <a:solidFill>
              <a:schemeClr val="tx1"/>
            </a:solidFill>
            <a:latin typeface="Aptos" panose="020B0004020202020204" pitchFamily="34" charset="0"/>
          </a:endParaRPr>
        </a:p>
      </dgm:t>
    </dgm:pt>
    <dgm:pt modelId="{73C58345-3A76-4BF4-9187-EA8CEBA68642}">
      <dgm:prSet custT="1"/>
      <dgm:spPr/>
      <dgm:t>
        <a:bodyPr/>
        <a:lstStyle/>
        <a:p>
          <a:r>
            <a:rPr lang="en-GB" sz="1100" dirty="0">
              <a:solidFill>
                <a:schemeClr val="tx1"/>
              </a:solidFill>
              <a:latin typeface="Aptos" panose="020B0004020202020204" pitchFamily="34" charset="0"/>
            </a:rPr>
            <a:t>✔ </a:t>
          </a:r>
          <a:r>
            <a:rPr lang="en-GB" sz="1100" b="1" dirty="0">
              <a:solidFill>
                <a:schemeClr val="tx1"/>
              </a:solidFill>
              <a:latin typeface="Aptos" panose="020B0004020202020204" pitchFamily="34" charset="0"/>
            </a:rPr>
            <a:t>Introduction</a:t>
          </a:r>
          <a:r>
            <a:rPr lang="en-GB" sz="1100" dirty="0">
              <a:solidFill>
                <a:schemeClr val="tx1"/>
              </a:solidFill>
              <a:latin typeface="Aptos" panose="020B0004020202020204" pitchFamily="34" charset="0"/>
            </a:rPr>
            <a:t> – Outlines what the background section will cover.</a:t>
          </a:r>
          <a:br>
            <a:rPr lang="en-GB" sz="1100" dirty="0">
              <a:solidFill>
                <a:schemeClr val="tx1"/>
              </a:solidFill>
              <a:latin typeface="Aptos" panose="020B0004020202020204" pitchFamily="34" charset="0"/>
            </a:rPr>
          </a:br>
          <a:endParaRPr lang="en-GB" sz="1100" dirty="0">
            <a:solidFill>
              <a:schemeClr val="tx1"/>
            </a:solidFill>
            <a:latin typeface="Aptos" panose="020B0004020202020204" pitchFamily="34" charset="0"/>
          </a:endParaRPr>
        </a:p>
      </dgm:t>
    </dgm:pt>
    <dgm:pt modelId="{95934818-5734-4CE7-9CA9-528B9997F363}" type="parTrans" cxnId="{0198FD71-FFFB-455E-B7E0-3BD99C98FAE7}">
      <dgm:prSet/>
      <dgm:spPr/>
      <dgm:t>
        <a:bodyPr/>
        <a:lstStyle/>
        <a:p>
          <a:endParaRPr lang="en-GB" sz="2400">
            <a:solidFill>
              <a:schemeClr val="tx1"/>
            </a:solidFill>
            <a:latin typeface="Aptos" panose="020B0004020202020204" pitchFamily="34" charset="0"/>
          </a:endParaRPr>
        </a:p>
      </dgm:t>
    </dgm:pt>
    <dgm:pt modelId="{F01AD159-86C9-43AF-BA38-DBDE9B249F2E}" type="sibTrans" cxnId="{0198FD71-FFFB-455E-B7E0-3BD99C98FAE7}">
      <dgm:prSet/>
      <dgm:spPr/>
      <dgm:t>
        <a:bodyPr/>
        <a:lstStyle/>
        <a:p>
          <a:endParaRPr lang="en-GB" sz="2400">
            <a:solidFill>
              <a:schemeClr val="tx1"/>
            </a:solidFill>
            <a:latin typeface="Aptos" panose="020B0004020202020204" pitchFamily="34" charset="0"/>
          </a:endParaRPr>
        </a:p>
      </dgm:t>
    </dgm:pt>
    <dgm:pt modelId="{D6190B73-BFCA-4925-B95D-C84A3C93001E}">
      <dgm:prSet custT="1"/>
      <dgm:spPr/>
      <dgm:t>
        <a:bodyPr/>
        <a:lstStyle/>
        <a:p>
          <a:r>
            <a:rPr lang="en-GB" sz="1100" dirty="0">
              <a:solidFill>
                <a:schemeClr val="tx1"/>
              </a:solidFill>
              <a:latin typeface="Aptos" panose="020B0004020202020204" pitchFamily="34" charset="0"/>
            </a:rPr>
            <a:t>✔ </a:t>
          </a:r>
          <a:r>
            <a:rPr lang="en-GB" sz="1100" b="1" dirty="0">
              <a:solidFill>
                <a:schemeClr val="tx1"/>
              </a:solidFill>
              <a:latin typeface="Aptos" panose="020B0004020202020204" pitchFamily="34" charset="0"/>
            </a:rPr>
            <a:t>Historical Background</a:t>
          </a:r>
          <a:r>
            <a:rPr lang="en-GB" sz="1100" dirty="0">
              <a:solidFill>
                <a:schemeClr val="tx1"/>
              </a:solidFill>
              <a:latin typeface="Aptos" panose="020B0004020202020204" pitchFamily="34" charset="0"/>
            </a:rPr>
            <a:t> - Traces the origins and development of the research topic.</a:t>
          </a:r>
          <a:br>
            <a:rPr lang="en-GB" sz="1100" dirty="0">
              <a:solidFill>
                <a:schemeClr val="tx1"/>
              </a:solidFill>
              <a:latin typeface="Aptos" panose="020B0004020202020204" pitchFamily="34" charset="0"/>
            </a:rPr>
          </a:br>
          <a:endParaRPr lang="en-GB" sz="1100" dirty="0">
            <a:solidFill>
              <a:schemeClr val="tx1"/>
            </a:solidFill>
            <a:latin typeface="Aptos" panose="020B0004020202020204" pitchFamily="34" charset="0"/>
          </a:endParaRPr>
        </a:p>
      </dgm:t>
    </dgm:pt>
    <dgm:pt modelId="{2FBFA970-AC16-4FF4-AC86-F29BFE831656}" type="parTrans" cxnId="{9FE89B88-99CB-4EC1-99D9-DA9FFA759108}">
      <dgm:prSet/>
      <dgm:spPr/>
      <dgm:t>
        <a:bodyPr/>
        <a:lstStyle/>
        <a:p>
          <a:endParaRPr lang="en-GB" sz="2400">
            <a:solidFill>
              <a:schemeClr val="tx1"/>
            </a:solidFill>
          </a:endParaRPr>
        </a:p>
      </dgm:t>
    </dgm:pt>
    <dgm:pt modelId="{7E7F78F3-F41C-497F-BEBE-0512ACF811E2}" type="sibTrans" cxnId="{9FE89B88-99CB-4EC1-99D9-DA9FFA759108}">
      <dgm:prSet/>
      <dgm:spPr/>
      <dgm:t>
        <a:bodyPr/>
        <a:lstStyle/>
        <a:p>
          <a:endParaRPr lang="en-GB" sz="2400">
            <a:solidFill>
              <a:schemeClr val="tx1"/>
            </a:solidFill>
          </a:endParaRPr>
        </a:p>
      </dgm:t>
    </dgm:pt>
    <dgm:pt modelId="{C47582C4-466D-4B64-95EB-07CC328654A1}">
      <dgm:prSet custT="1"/>
      <dgm:spPr/>
      <dgm:t>
        <a:bodyPr/>
        <a:lstStyle/>
        <a:p>
          <a:r>
            <a:rPr lang="en-GB" sz="1100" dirty="0">
              <a:solidFill>
                <a:schemeClr val="tx1"/>
              </a:solidFill>
              <a:latin typeface="Aptos" panose="020B0004020202020204" pitchFamily="34" charset="0"/>
            </a:rPr>
            <a:t>✔ </a:t>
          </a:r>
          <a:r>
            <a:rPr lang="en-GB" sz="1100" b="1" dirty="0">
              <a:solidFill>
                <a:schemeClr val="tx1"/>
              </a:solidFill>
              <a:latin typeface="Aptos" panose="020B0004020202020204" pitchFamily="34" charset="0"/>
            </a:rPr>
            <a:t>Theoretical Background</a:t>
          </a:r>
          <a:r>
            <a:rPr lang="en-GB" sz="1100" dirty="0">
              <a:solidFill>
                <a:schemeClr val="tx1"/>
              </a:solidFill>
              <a:latin typeface="Aptos" panose="020B0004020202020204" pitchFamily="34" charset="0"/>
            </a:rPr>
            <a:t> – </a:t>
          </a:r>
          <a:r>
            <a:rPr lang="en-GB" sz="1100" b="0" dirty="0">
              <a:solidFill>
                <a:schemeClr val="tx1"/>
              </a:solidFill>
              <a:latin typeface="Aptos" panose="020B0004020202020204" pitchFamily="34" charset="0"/>
            </a:rPr>
            <a:t>Introduces key theories and frameworks relevant to the study.</a:t>
          </a:r>
          <a:br>
            <a:rPr lang="en-GB" sz="1100" dirty="0">
              <a:solidFill>
                <a:schemeClr val="tx1"/>
              </a:solidFill>
              <a:latin typeface="Aptos" panose="020B0004020202020204" pitchFamily="34" charset="0"/>
            </a:rPr>
          </a:br>
          <a:endParaRPr lang="en-GB" sz="1100" dirty="0">
            <a:solidFill>
              <a:schemeClr val="tx1"/>
            </a:solidFill>
            <a:latin typeface="Aptos" panose="020B0004020202020204" pitchFamily="34" charset="0"/>
          </a:endParaRPr>
        </a:p>
      </dgm:t>
    </dgm:pt>
    <dgm:pt modelId="{9AE1EB03-94D6-4F7A-8A10-4BA119141A78}" type="parTrans" cxnId="{0EB9D998-D613-4B82-B1DB-3148B7976992}">
      <dgm:prSet/>
      <dgm:spPr/>
      <dgm:t>
        <a:bodyPr/>
        <a:lstStyle/>
        <a:p>
          <a:endParaRPr lang="en-GB" sz="2400">
            <a:solidFill>
              <a:schemeClr val="tx1"/>
            </a:solidFill>
          </a:endParaRPr>
        </a:p>
      </dgm:t>
    </dgm:pt>
    <dgm:pt modelId="{52F758C1-86BF-4DD2-B8B8-9097238BD428}" type="sibTrans" cxnId="{0EB9D998-D613-4B82-B1DB-3148B7976992}">
      <dgm:prSet/>
      <dgm:spPr/>
      <dgm:t>
        <a:bodyPr/>
        <a:lstStyle/>
        <a:p>
          <a:endParaRPr lang="en-GB" sz="2400">
            <a:solidFill>
              <a:schemeClr val="tx1"/>
            </a:solidFill>
          </a:endParaRPr>
        </a:p>
      </dgm:t>
    </dgm:pt>
    <dgm:pt modelId="{2D71F0CD-5DD0-4792-A5E7-8EA964BAD8D5}">
      <dgm:prSet custT="1"/>
      <dgm:spPr/>
      <dgm:t>
        <a:bodyPr/>
        <a:lstStyle/>
        <a:p>
          <a:r>
            <a:rPr lang="en-GB" sz="1100" dirty="0">
              <a:solidFill>
                <a:schemeClr val="tx1"/>
              </a:solidFill>
              <a:latin typeface="Aptos" panose="020B0004020202020204" pitchFamily="34" charset="0"/>
            </a:rPr>
            <a:t>✔ </a:t>
          </a:r>
          <a:r>
            <a:rPr lang="en-GB" sz="1100" b="1" dirty="0">
              <a:solidFill>
                <a:schemeClr val="tx1"/>
              </a:solidFill>
              <a:latin typeface="Aptos" panose="020B0004020202020204" pitchFamily="34" charset="0"/>
            </a:rPr>
            <a:t>International Context</a:t>
          </a:r>
          <a:r>
            <a:rPr lang="en-GB" sz="1100" dirty="0">
              <a:solidFill>
                <a:schemeClr val="tx1"/>
              </a:solidFill>
              <a:latin typeface="Aptos" panose="020B0004020202020204" pitchFamily="34" charset="0"/>
            </a:rPr>
            <a:t> – </a:t>
          </a:r>
          <a:r>
            <a:rPr lang="en-GB" sz="1100" b="0" dirty="0">
              <a:solidFill>
                <a:schemeClr val="tx1"/>
              </a:solidFill>
              <a:latin typeface="Aptos" panose="020B0004020202020204" pitchFamily="34" charset="0"/>
            </a:rPr>
            <a:t>Examines global perspectives and comparisons.</a:t>
          </a:r>
          <a:br>
            <a:rPr lang="en-GB" sz="1100" dirty="0">
              <a:solidFill>
                <a:schemeClr val="tx1"/>
              </a:solidFill>
              <a:latin typeface="Aptos" panose="020B0004020202020204" pitchFamily="34" charset="0"/>
            </a:rPr>
          </a:br>
          <a:endParaRPr lang="en-GB" sz="1100" dirty="0">
            <a:solidFill>
              <a:schemeClr val="tx1"/>
            </a:solidFill>
            <a:latin typeface="Aptos" panose="020B0004020202020204" pitchFamily="34" charset="0"/>
          </a:endParaRPr>
        </a:p>
      </dgm:t>
    </dgm:pt>
    <dgm:pt modelId="{414C6ED2-1086-41EB-90B4-A284257CF6F6}" type="parTrans" cxnId="{8A914FD5-16FE-4F78-B74F-099248A905C3}">
      <dgm:prSet/>
      <dgm:spPr/>
      <dgm:t>
        <a:bodyPr/>
        <a:lstStyle/>
        <a:p>
          <a:endParaRPr lang="en-GB" sz="2400">
            <a:solidFill>
              <a:schemeClr val="tx1"/>
            </a:solidFill>
          </a:endParaRPr>
        </a:p>
      </dgm:t>
    </dgm:pt>
    <dgm:pt modelId="{B943A4B1-08AB-4E35-AA60-221F7468A76B}" type="sibTrans" cxnId="{8A914FD5-16FE-4F78-B74F-099248A905C3}">
      <dgm:prSet/>
      <dgm:spPr/>
      <dgm:t>
        <a:bodyPr/>
        <a:lstStyle/>
        <a:p>
          <a:endParaRPr lang="en-GB" sz="2400">
            <a:solidFill>
              <a:schemeClr val="tx1"/>
            </a:solidFill>
          </a:endParaRPr>
        </a:p>
      </dgm:t>
    </dgm:pt>
    <dgm:pt modelId="{8B6AFED7-D3CF-430E-B7B1-F82EFDD0FFEA}">
      <dgm:prSet custT="1"/>
      <dgm:spPr/>
      <dgm:t>
        <a:bodyPr/>
        <a:lstStyle/>
        <a:p>
          <a:r>
            <a:rPr lang="en-GB" sz="1100" dirty="0">
              <a:solidFill>
                <a:schemeClr val="tx1"/>
              </a:solidFill>
              <a:latin typeface="Aptos" panose="020B0004020202020204" pitchFamily="34" charset="0"/>
            </a:rPr>
            <a:t>✔ </a:t>
          </a:r>
          <a:r>
            <a:rPr lang="en-GB" sz="1100" b="1" dirty="0">
              <a:solidFill>
                <a:schemeClr val="tx1"/>
              </a:solidFill>
              <a:latin typeface="Aptos" panose="020B0004020202020204" pitchFamily="34" charset="0"/>
            </a:rPr>
            <a:t>National/Local UK Context</a:t>
          </a:r>
          <a:r>
            <a:rPr lang="en-GB" sz="1100" dirty="0">
              <a:solidFill>
                <a:schemeClr val="tx1"/>
              </a:solidFill>
              <a:latin typeface="Aptos" panose="020B0004020202020204" pitchFamily="34" charset="0"/>
            </a:rPr>
            <a:t> – Focuses on </a:t>
          </a:r>
          <a:r>
            <a:rPr lang="en-GB" sz="1100" b="0" dirty="0">
              <a:solidFill>
                <a:schemeClr val="tx1"/>
              </a:solidFill>
              <a:latin typeface="Aptos" panose="020B0004020202020204" pitchFamily="34" charset="0"/>
            </a:rPr>
            <a:t>UK policies, regulations, and regional differences</a:t>
          </a:r>
          <a:r>
            <a:rPr lang="en-GB" sz="1100" dirty="0">
              <a:solidFill>
                <a:schemeClr val="tx1"/>
              </a:solidFill>
              <a:latin typeface="Aptos" panose="020B0004020202020204" pitchFamily="34" charset="0"/>
            </a:rPr>
            <a:t>.</a:t>
          </a:r>
          <a:br>
            <a:rPr lang="en-GB" sz="1100" dirty="0">
              <a:solidFill>
                <a:schemeClr val="tx1"/>
              </a:solidFill>
              <a:latin typeface="Aptos" panose="020B0004020202020204" pitchFamily="34" charset="0"/>
            </a:rPr>
          </a:br>
          <a:endParaRPr lang="en-GB" sz="1100" dirty="0">
            <a:solidFill>
              <a:schemeClr val="tx1"/>
            </a:solidFill>
            <a:latin typeface="Aptos" panose="020B0004020202020204" pitchFamily="34" charset="0"/>
          </a:endParaRPr>
        </a:p>
      </dgm:t>
    </dgm:pt>
    <dgm:pt modelId="{E1EDDD3F-7B0F-480B-94FC-70A8EAC259D9}" type="parTrans" cxnId="{88DB52D2-A7EB-4B98-ACA1-144E598D896F}">
      <dgm:prSet/>
      <dgm:spPr/>
      <dgm:t>
        <a:bodyPr/>
        <a:lstStyle/>
        <a:p>
          <a:endParaRPr lang="en-GB" sz="2400">
            <a:solidFill>
              <a:schemeClr val="tx1"/>
            </a:solidFill>
          </a:endParaRPr>
        </a:p>
      </dgm:t>
    </dgm:pt>
    <dgm:pt modelId="{92EBE8C4-B467-4CA6-AFCB-772C695A8056}" type="sibTrans" cxnId="{88DB52D2-A7EB-4B98-ACA1-144E598D896F}">
      <dgm:prSet/>
      <dgm:spPr/>
      <dgm:t>
        <a:bodyPr/>
        <a:lstStyle/>
        <a:p>
          <a:endParaRPr lang="en-GB" sz="2400">
            <a:solidFill>
              <a:schemeClr val="tx1"/>
            </a:solidFill>
          </a:endParaRPr>
        </a:p>
      </dgm:t>
    </dgm:pt>
    <dgm:pt modelId="{B306EC56-EA4C-4AE7-8407-B634A7DC1400}">
      <dgm:prSet custT="1"/>
      <dgm:spPr/>
      <dgm:t>
        <a:bodyPr/>
        <a:lstStyle/>
        <a:p>
          <a:r>
            <a:rPr lang="en-GB" sz="1100" dirty="0">
              <a:solidFill>
                <a:schemeClr val="tx1"/>
              </a:solidFill>
              <a:latin typeface="Aptos" panose="020B0004020202020204" pitchFamily="34" charset="0"/>
            </a:rPr>
            <a:t>✔ </a:t>
          </a:r>
          <a:r>
            <a:rPr lang="en-GB" sz="1100" b="1" dirty="0">
              <a:solidFill>
                <a:schemeClr val="tx1"/>
              </a:solidFill>
              <a:latin typeface="Aptos" panose="020B0004020202020204" pitchFamily="34" charset="0"/>
            </a:rPr>
            <a:t>Conclusion</a:t>
          </a:r>
          <a:r>
            <a:rPr lang="en-GB" sz="1100" dirty="0">
              <a:solidFill>
                <a:schemeClr val="tx1"/>
              </a:solidFill>
              <a:latin typeface="Aptos" panose="020B0004020202020204" pitchFamily="34" charset="0"/>
            </a:rPr>
            <a:t> – Summarises key insights and prepares for the methodology chapter</a:t>
          </a:r>
        </a:p>
      </dgm:t>
    </dgm:pt>
    <dgm:pt modelId="{C3CF3045-9202-4A5B-8922-4D1B27F84F2B}" type="parTrans" cxnId="{AA411DB9-4EC5-48DD-968E-DF3D1EE43F57}">
      <dgm:prSet/>
      <dgm:spPr/>
      <dgm:t>
        <a:bodyPr/>
        <a:lstStyle/>
        <a:p>
          <a:endParaRPr lang="en-GB" sz="2400">
            <a:solidFill>
              <a:schemeClr val="tx1"/>
            </a:solidFill>
          </a:endParaRPr>
        </a:p>
      </dgm:t>
    </dgm:pt>
    <dgm:pt modelId="{CFBE871E-58AF-4B24-BCF1-B34E619FB75B}" type="sibTrans" cxnId="{AA411DB9-4EC5-48DD-968E-DF3D1EE43F57}">
      <dgm:prSet/>
      <dgm:spPr/>
      <dgm:t>
        <a:bodyPr/>
        <a:lstStyle/>
        <a:p>
          <a:endParaRPr lang="en-GB" sz="2400">
            <a:solidFill>
              <a:schemeClr val="tx1"/>
            </a:solidFill>
          </a:endParaRPr>
        </a:p>
      </dgm:t>
    </dgm:pt>
    <dgm:pt modelId="{F29A1EEA-7C52-4BEF-A445-DD42828EDB4A}" type="pres">
      <dgm:prSet presAssocID="{C86680D3-D5DC-4ED2-A7E9-283E6AFDBA75}" presName="Name0" presStyleCnt="0">
        <dgm:presLayoutVars>
          <dgm:dir/>
          <dgm:resizeHandles/>
        </dgm:presLayoutVars>
      </dgm:prSet>
      <dgm:spPr/>
    </dgm:pt>
    <dgm:pt modelId="{95674B4F-5967-4571-85CD-8B2BF506D2DE}" type="pres">
      <dgm:prSet presAssocID="{20440FC2-A06C-4DAA-B52C-1112100AB977}" presName="compNode" presStyleCnt="0"/>
      <dgm:spPr/>
    </dgm:pt>
    <dgm:pt modelId="{682480DF-069B-495A-88B4-D7D99278D794}" type="pres">
      <dgm:prSet presAssocID="{20440FC2-A06C-4DAA-B52C-1112100AB977}" presName="dummyConnPt" presStyleCnt="0"/>
      <dgm:spPr/>
    </dgm:pt>
    <dgm:pt modelId="{DFC5B7C5-DC46-4CE6-A7E2-8DC2A1EAEEA5}" type="pres">
      <dgm:prSet presAssocID="{20440FC2-A06C-4DAA-B52C-1112100AB977}" presName="node" presStyleLbl="node1" presStyleIdx="0" presStyleCnt="7">
        <dgm:presLayoutVars>
          <dgm:bulletEnabled val="1"/>
        </dgm:presLayoutVars>
      </dgm:prSet>
      <dgm:spPr/>
    </dgm:pt>
    <dgm:pt modelId="{40A16C6B-2305-44C1-A622-D083F4BF4FC9}" type="pres">
      <dgm:prSet presAssocID="{94CBA061-3F3E-4752-BED6-DCC54CA8D8DE}" presName="sibTrans" presStyleLbl="bgSibTrans2D1" presStyleIdx="0" presStyleCnt="6"/>
      <dgm:spPr/>
    </dgm:pt>
    <dgm:pt modelId="{3DB95804-1ACD-439E-9363-23CFC34B18C0}" type="pres">
      <dgm:prSet presAssocID="{73C58345-3A76-4BF4-9187-EA8CEBA68642}" presName="compNode" presStyleCnt="0"/>
      <dgm:spPr/>
    </dgm:pt>
    <dgm:pt modelId="{3EF46ED6-004C-40F1-93B5-E200757F77DB}" type="pres">
      <dgm:prSet presAssocID="{73C58345-3A76-4BF4-9187-EA8CEBA68642}" presName="dummyConnPt" presStyleCnt="0"/>
      <dgm:spPr/>
    </dgm:pt>
    <dgm:pt modelId="{5AD597E2-B4C5-4F1E-ADAF-7D26946ACBE0}" type="pres">
      <dgm:prSet presAssocID="{73C58345-3A76-4BF4-9187-EA8CEBA68642}" presName="node" presStyleLbl="node1" presStyleIdx="1" presStyleCnt="7">
        <dgm:presLayoutVars>
          <dgm:bulletEnabled val="1"/>
        </dgm:presLayoutVars>
      </dgm:prSet>
      <dgm:spPr/>
    </dgm:pt>
    <dgm:pt modelId="{67F16329-1CAA-42F7-A7AF-EB6D7650FEEB}" type="pres">
      <dgm:prSet presAssocID="{F01AD159-86C9-43AF-BA38-DBDE9B249F2E}" presName="sibTrans" presStyleLbl="bgSibTrans2D1" presStyleIdx="1" presStyleCnt="6"/>
      <dgm:spPr/>
    </dgm:pt>
    <dgm:pt modelId="{4606172B-2724-4553-9AB6-EA7B606FA7DF}" type="pres">
      <dgm:prSet presAssocID="{D6190B73-BFCA-4925-B95D-C84A3C93001E}" presName="compNode" presStyleCnt="0"/>
      <dgm:spPr/>
    </dgm:pt>
    <dgm:pt modelId="{DD32F0C8-38D3-459C-BF6B-C263D7ACDFEE}" type="pres">
      <dgm:prSet presAssocID="{D6190B73-BFCA-4925-B95D-C84A3C93001E}" presName="dummyConnPt" presStyleCnt="0"/>
      <dgm:spPr/>
    </dgm:pt>
    <dgm:pt modelId="{480DE0D6-88CA-4B1B-B1D7-57F92F66300B}" type="pres">
      <dgm:prSet presAssocID="{D6190B73-BFCA-4925-B95D-C84A3C93001E}" presName="node" presStyleLbl="node1" presStyleIdx="2" presStyleCnt="7">
        <dgm:presLayoutVars>
          <dgm:bulletEnabled val="1"/>
        </dgm:presLayoutVars>
      </dgm:prSet>
      <dgm:spPr/>
    </dgm:pt>
    <dgm:pt modelId="{61699206-35C8-4CDB-B9AF-ABEEB0F822AD}" type="pres">
      <dgm:prSet presAssocID="{7E7F78F3-F41C-497F-BEBE-0512ACF811E2}" presName="sibTrans" presStyleLbl="bgSibTrans2D1" presStyleIdx="2" presStyleCnt="6"/>
      <dgm:spPr/>
    </dgm:pt>
    <dgm:pt modelId="{CB9C1A46-DCB2-4D23-AE9D-49CB123C7F3C}" type="pres">
      <dgm:prSet presAssocID="{C47582C4-466D-4B64-95EB-07CC328654A1}" presName="compNode" presStyleCnt="0"/>
      <dgm:spPr/>
    </dgm:pt>
    <dgm:pt modelId="{E3BDBD9E-ACE4-4B35-9C1C-9F29AF48CAB7}" type="pres">
      <dgm:prSet presAssocID="{C47582C4-466D-4B64-95EB-07CC328654A1}" presName="dummyConnPt" presStyleCnt="0"/>
      <dgm:spPr/>
    </dgm:pt>
    <dgm:pt modelId="{16B8402B-955B-4C98-80D5-6181D9EDB795}" type="pres">
      <dgm:prSet presAssocID="{C47582C4-466D-4B64-95EB-07CC328654A1}" presName="node" presStyleLbl="node1" presStyleIdx="3" presStyleCnt="7">
        <dgm:presLayoutVars>
          <dgm:bulletEnabled val="1"/>
        </dgm:presLayoutVars>
      </dgm:prSet>
      <dgm:spPr/>
    </dgm:pt>
    <dgm:pt modelId="{9598A253-1C08-402F-8534-E5D58A2CE65F}" type="pres">
      <dgm:prSet presAssocID="{52F758C1-86BF-4DD2-B8B8-9097238BD428}" presName="sibTrans" presStyleLbl="bgSibTrans2D1" presStyleIdx="3" presStyleCnt="6"/>
      <dgm:spPr/>
    </dgm:pt>
    <dgm:pt modelId="{88D808DB-C6DB-4205-B0D9-059AFDAF00E9}" type="pres">
      <dgm:prSet presAssocID="{2D71F0CD-5DD0-4792-A5E7-8EA964BAD8D5}" presName="compNode" presStyleCnt="0"/>
      <dgm:spPr/>
    </dgm:pt>
    <dgm:pt modelId="{AC8FEE54-5187-4AAA-AD6F-0CDDB172D03F}" type="pres">
      <dgm:prSet presAssocID="{2D71F0CD-5DD0-4792-A5E7-8EA964BAD8D5}" presName="dummyConnPt" presStyleCnt="0"/>
      <dgm:spPr/>
    </dgm:pt>
    <dgm:pt modelId="{BCC7EA46-217C-4E7F-B4E8-3B606D5DE91B}" type="pres">
      <dgm:prSet presAssocID="{2D71F0CD-5DD0-4792-A5E7-8EA964BAD8D5}" presName="node" presStyleLbl="node1" presStyleIdx="4" presStyleCnt="7">
        <dgm:presLayoutVars>
          <dgm:bulletEnabled val="1"/>
        </dgm:presLayoutVars>
      </dgm:prSet>
      <dgm:spPr/>
    </dgm:pt>
    <dgm:pt modelId="{C22B02E7-B23D-4FA9-A547-024293FB0AB9}" type="pres">
      <dgm:prSet presAssocID="{B943A4B1-08AB-4E35-AA60-221F7468A76B}" presName="sibTrans" presStyleLbl="bgSibTrans2D1" presStyleIdx="4" presStyleCnt="6"/>
      <dgm:spPr/>
    </dgm:pt>
    <dgm:pt modelId="{7F278E51-03DB-4EBF-B0DB-D59BF93B8272}" type="pres">
      <dgm:prSet presAssocID="{8B6AFED7-D3CF-430E-B7B1-F82EFDD0FFEA}" presName="compNode" presStyleCnt="0"/>
      <dgm:spPr/>
    </dgm:pt>
    <dgm:pt modelId="{50C4E46C-FA09-4B9B-B6F1-E94C218770A1}" type="pres">
      <dgm:prSet presAssocID="{8B6AFED7-D3CF-430E-B7B1-F82EFDD0FFEA}" presName="dummyConnPt" presStyleCnt="0"/>
      <dgm:spPr/>
    </dgm:pt>
    <dgm:pt modelId="{2DED2867-4695-49D6-92BF-B034A760133F}" type="pres">
      <dgm:prSet presAssocID="{8B6AFED7-D3CF-430E-B7B1-F82EFDD0FFEA}" presName="node" presStyleLbl="node1" presStyleIdx="5" presStyleCnt="7">
        <dgm:presLayoutVars>
          <dgm:bulletEnabled val="1"/>
        </dgm:presLayoutVars>
      </dgm:prSet>
      <dgm:spPr/>
    </dgm:pt>
    <dgm:pt modelId="{6A48021A-9218-429A-86A6-EA77BF6A1D2E}" type="pres">
      <dgm:prSet presAssocID="{92EBE8C4-B467-4CA6-AFCB-772C695A8056}" presName="sibTrans" presStyleLbl="bgSibTrans2D1" presStyleIdx="5" presStyleCnt="6"/>
      <dgm:spPr/>
    </dgm:pt>
    <dgm:pt modelId="{471AD7BE-37AB-4F30-88E4-B5C1D3B4A9D3}" type="pres">
      <dgm:prSet presAssocID="{B306EC56-EA4C-4AE7-8407-B634A7DC1400}" presName="compNode" presStyleCnt="0"/>
      <dgm:spPr/>
    </dgm:pt>
    <dgm:pt modelId="{C2274CE1-E080-46F7-A165-CE2EBAA67E9B}" type="pres">
      <dgm:prSet presAssocID="{B306EC56-EA4C-4AE7-8407-B634A7DC1400}" presName="dummyConnPt" presStyleCnt="0"/>
      <dgm:spPr/>
    </dgm:pt>
    <dgm:pt modelId="{0CAB3885-4078-4716-910A-42C5142CDDAC}" type="pres">
      <dgm:prSet presAssocID="{B306EC56-EA4C-4AE7-8407-B634A7DC1400}" presName="node" presStyleLbl="node1" presStyleIdx="6" presStyleCnt="7">
        <dgm:presLayoutVars>
          <dgm:bulletEnabled val="1"/>
        </dgm:presLayoutVars>
      </dgm:prSet>
      <dgm:spPr/>
    </dgm:pt>
  </dgm:ptLst>
  <dgm:cxnLst>
    <dgm:cxn modelId="{5B61E205-9B5F-4577-A293-8659027C3E78}" type="presOf" srcId="{92EBE8C4-B467-4CA6-AFCB-772C695A8056}" destId="{6A48021A-9218-429A-86A6-EA77BF6A1D2E}" srcOrd="0" destOrd="0" presId="urn:microsoft.com/office/officeart/2005/8/layout/bProcess4"/>
    <dgm:cxn modelId="{00DEBE0C-3C76-4DC7-A7A2-477DE64AFA20}" type="presOf" srcId="{C86680D3-D5DC-4ED2-A7E9-283E6AFDBA75}" destId="{F29A1EEA-7C52-4BEF-A445-DD42828EDB4A}" srcOrd="0" destOrd="0" presId="urn:microsoft.com/office/officeart/2005/8/layout/bProcess4"/>
    <dgm:cxn modelId="{8F1A624D-4864-47D0-B3D7-E89EC005C7A6}" type="presOf" srcId="{8B6AFED7-D3CF-430E-B7B1-F82EFDD0FFEA}" destId="{2DED2867-4695-49D6-92BF-B034A760133F}" srcOrd="0" destOrd="0" presId="urn:microsoft.com/office/officeart/2005/8/layout/bProcess4"/>
    <dgm:cxn modelId="{0198FD71-FFFB-455E-B7E0-3BD99C98FAE7}" srcId="{C86680D3-D5DC-4ED2-A7E9-283E6AFDBA75}" destId="{73C58345-3A76-4BF4-9187-EA8CEBA68642}" srcOrd="1" destOrd="0" parTransId="{95934818-5734-4CE7-9CA9-528B9997F363}" sibTransId="{F01AD159-86C9-43AF-BA38-DBDE9B249F2E}"/>
    <dgm:cxn modelId="{5199E37E-A10C-47F9-9C50-8CF2F592C24C}" type="presOf" srcId="{52F758C1-86BF-4DD2-B8B8-9097238BD428}" destId="{9598A253-1C08-402F-8534-E5D58A2CE65F}" srcOrd="0" destOrd="0" presId="urn:microsoft.com/office/officeart/2005/8/layout/bProcess4"/>
    <dgm:cxn modelId="{9FE89B88-99CB-4EC1-99D9-DA9FFA759108}" srcId="{C86680D3-D5DC-4ED2-A7E9-283E6AFDBA75}" destId="{D6190B73-BFCA-4925-B95D-C84A3C93001E}" srcOrd="2" destOrd="0" parTransId="{2FBFA970-AC16-4FF4-AC86-F29BFE831656}" sibTransId="{7E7F78F3-F41C-497F-BEBE-0512ACF811E2}"/>
    <dgm:cxn modelId="{980DB391-A9B6-4EB7-9226-FB80A08CD1B9}" type="presOf" srcId="{20440FC2-A06C-4DAA-B52C-1112100AB977}" destId="{DFC5B7C5-DC46-4CE6-A7E2-8DC2A1EAEEA5}" srcOrd="0" destOrd="0" presId="urn:microsoft.com/office/officeart/2005/8/layout/bProcess4"/>
    <dgm:cxn modelId="{24339792-A055-4567-A95E-3BB02B83FD38}" type="presOf" srcId="{D6190B73-BFCA-4925-B95D-C84A3C93001E}" destId="{480DE0D6-88CA-4B1B-B1D7-57F92F66300B}" srcOrd="0" destOrd="0" presId="urn:microsoft.com/office/officeart/2005/8/layout/bProcess4"/>
    <dgm:cxn modelId="{66E48096-076C-4322-AA31-E49BE1408E0C}" type="presOf" srcId="{2D71F0CD-5DD0-4792-A5E7-8EA964BAD8D5}" destId="{BCC7EA46-217C-4E7F-B4E8-3B606D5DE91B}" srcOrd="0" destOrd="0" presId="urn:microsoft.com/office/officeart/2005/8/layout/bProcess4"/>
    <dgm:cxn modelId="{0EB9D998-D613-4B82-B1DB-3148B7976992}" srcId="{C86680D3-D5DC-4ED2-A7E9-283E6AFDBA75}" destId="{C47582C4-466D-4B64-95EB-07CC328654A1}" srcOrd="3" destOrd="0" parTransId="{9AE1EB03-94D6-4F7A-8A10-4BA119141A78}" sibTransId="{52F758C1-86BF-4DD2-B8B8-9097238BD428}"/>
    <dgm:cxn modelId="{60F2DB9C-DC50-4907-98E8-D3FFC154B6D0}" type="presOf" srcId="{C47582C4-466D-4B64-95EB-07CC328654A1}" destId="{16B8402B-955B-4C98-80D5-6181D9EDB795}" srcOrd="0" destOrd="0" presId="urn:microsoft.com/office/officeart/2005/8/layout/bProcess4"/>
    <dgm:cxn modelId="{DEC94EA0-18AB-4223-9B27-28892F553E9D}" type="presOf" srcId="{94CBA061-3F3E-4752-BED6-DCC54CA8D8DE}" destId="{40A16C6B-2305-44C1-A622-D083F4BF4FC9}" srcOrd="0" destOrd="0" presId="urn:microsoft.com/office/officeart/2005/8/layout/bProcess4"/>
    <dgm:cxn modelId="{C9FA3BB3-78EE-4ADB-AA59-F610EE5BA36A}" srcId="{C86680D3-D5DC-4ED2-A7E9-283E6AFDBA75}" destId="{20440FC2-A06C-4DAA-B52C-1112100AB977}" srcOrd="0" destOrd="0" parTransId="{3BED3E77-EFB1-42D3-AB32-B864036C2366}" sibTransId="{94CBA061-3F3E-4752-BED6-DCC54CA8D8DE}"/>
    <dgm:cxn modelId="{0BF04DB7-F89D-441E-A7FD-AD36FF519C6F}" type="presOf" srcId="{73C58345-3A76-4BF4-9187-EA8CEBA68642}" destId="{5AD597E2-B4C5-4F1E-ADAF-7D26946ACBE0}" srcOrd="0" destOrd="0" presId="urn:microsoft.com/office/officeart/2005/8/layout/bProcess4"/>
    <dgm:cxn modelId="{AA411DB9-4EC5-48DD-968E-DF3D1EE43F57}" srcId="{C86680D3-D5DC-4ED2-A7E9-283E6AFDBA75}" destId="{B306EC56-EA4C-4AE7-8407-B634A7DC1400}" srcOrd="6" destOrd="0" parTransId="{C3CF3045-9202-4A5B-8922-4D1B27F84F2B}" sibTransId="{CFBE871E-58AF-4B24-BCF1-B34E619FB75B}"/>
    <dgm:cxn modelId="{313380B9-1013-4C9F-8AE2-0E4BCE72FA6E}" type="presOf" srcId="{B306EC56-EA4C-4AE7-8407-B634A7DC1400}" destId="{0CAB3885-4078-4716-910A-42C5142CDDAC}" srcOrd="0" destOrd="0" presId="urn:microsoft.com/office/officeart/2005/8/layout/bProcess4"/>
    <dgm:cxn modelId="{0EF171CC-C734-4E30-903E-72B4C1E7819A}" type="presOf" srcId="{7E7F78F3-F41C-497F-BEBE-0512ACF811E2}" destId="{61699206-35C8-4CDB-B9AF-ABEEB0F822AD}" srcOrd="0" destOrd="0" presId="urn:microsoft.com/office/officeart/2005/8/layout/bProcess4"/>
    <dgm:cxn modelId="{B12944CE-F5F6-445B-9F8D-7F11D8F3BA2E}" type="presOf" srcId="{F01AD159-86C9-43AF-BA38-DBDE9B249F2E}" destId="{67F16329-1CAA-42F7-A7AF-EB6D7650FEEB}" srcOrd="0" destOrd="0" presId="urn:microsoft.com/office/officeart/2005/8/layout/bProcess4"/>
    <dgm:cxn modelId="{88DB52D2-A7EB-4B98-ACA1-144E598D896F}" srcId="{C86680D3-D5DC-4ED2-A7E9-283E6AFDBA75}" destId="{8B6AFED7-D3CF-430E-B7B1-F82EFDD0FFEA}" srcOrd="5" destOrd="0" parTransId="{E1EDDD3F-7B0F-480B-94FC-70A8EAC259D9}" sibTransId="{92EBE8C4-B467-4CA6-AFCB-772C695A8056}"/>
    <dgm:cxn modelId="{8A914FD5-16FE-4F78-B74F-099248A905C3}" srcId="{C86680D3-D5DC-4ED2-A7E9-283E6AFDBA75}" destId="{2D71F0CD-5DD0-4792-A5E7-8EA964BAD8D5}" srcOrd="4" destOrd="0" parTransId="{414C6ED2-1086-41EB-90B4-A284257CF6F6}" sibTransId="{B943A4B1-08AB-4E35-AA60-221F7468A76B}"/>
    <dgm:cxn modelId="{4DB3C5FA-944A-4778-B2AE-AAA22DE09B84}" type="presOf" srcId="{B943A4B1-08AB-4E35-AA60-221F7468A76B}" destId="{C22B02E7-B23D-4FA9-A547-024293FB0AB9}" srcOrd="0" destOrd="0" presId="urn:microsoft.com/office/officeart/2005/8/layout/bProcess4"/>
    <dgm:cxn modelId="{C69950C2-AF95-4B67-91F9-966C16D6190A}" type="presParOf" srcId="{F29A1EEA-7C52-4BEF-A445-DD42828EDB4A}" destId="{95674B4F-5967-4571-85CD-8B2BF506D2DE}" srcOrd="0" destOrd="0" presId="urn:microsoft.com/office/officeart/2005/8/layout/bProcess4"/>
    <dgm:cxn modelId="{CB7BDBE6-E45E-4C23-A398-A5EDACF8D926}" type="presParOf" srcId="{95674B4F-5967-4571-85CD-8B2BF506D2DE}" destId="{682480DF-069B-495A-88B4-D7D99278D794}" srcOrd="0" destOrd="0" presId="urn:microsoft.com/office/officeart/2005/8/layout/bProcess4"/>
    <dgm:cxn modelId="{D8B41595-1667-40EE-BF3A-F615815F935E}" type="presParOf" srcId="{95674B4F-5967-4571-85CD-8B2BF506D2DE}" destId="{DFC5B7C5-DC46-4CE6-A7E2-8DC2A1EAEEA5}" srcOrd="1" destOrd="0" presId="urn:microsoft.com/office/officeart/2005/8/layout/bProcess4"/>
    <dgm:cxn modelId="{80249DE5-F430-44EC-8B5C-6E16CDE5541E}" type="presParOf" srcId="{F29A1EEA-7C52-4BEF-A445-DD42828EDB4A}" destId="{40A16C6B-2305-44C1-A622-D083F4BF4FC9}" srcOrd="1" destOrd="0" presId="urn:microsoft.com/office/officeart/2005/8/layout/bProcess4"/>
    <dgm:cxn modelId="{5DDBC15C-CBF7-4C5E-B5F2-6934AFC69450}" type="presParOf" srcId="{F29A1EEA-7C52-4BEF-A445-DD42828EDB4A}" destId="{3DB95804-1ACD-439E-9363-23CFC34B18C0}" srcOrd="2" destOrd="0" presId="urn:microsoft.com/office/officeart/2005/8/layout/bProcess4"/>
    <dgm:cxn modelId="{78F06606-9D59-436F-AABC-9CBC82DDC080}" type="presParOf" srcId="{3DB95804-1ACD-439E-9363-23CFC34B18C0}" destId="{3EF46ED6-004C-40F1-93B5-E200757F77DB}" srcOrd="0" destOrd="0" presId="urn:microsoft.com/office/officeart/2005/8/layout/bProcess4"/>
    <dgm:cxn modelId="{68FBC850-B5BD-4E7F-BEF2-BA2AC827163E}" type="presParOf" srcId="{3DB95804-1ACD-439E-9363-23CFC34B18C0}" destId="{5AD597E2-B4C5-4F1E-ADAF-7D26946ACBE0}" srcOrd="1" destOrd="0" presId="urn:microsoft.com/office/officeart/2005/8/layout/bProcess4"/>
    <dgm:cxn modelId="{E461A957-3D94-4BAB-88C7-523BD30DE1A8}" type="presParOf" srcId="{F29A1EEA-7C52-4BEF-A445-DD42828EDB4A}" destId="{67F16329-1CAA-42F7-A7AF-EB6D7650FEEB}" srcOrd="3" destOrd="0" presId="urn:microsoft.com/office/officeart/2005/8/layout/bProcess4"/>
    <dgm:cxn modelId="{569E4F4B-52F4-4980-98D4-A7BEB48355F0}" type="presParOf" srcId="{F29A1EEA-7C52-4BEF-A445-DD42828EDB4A}" destId="{4606172B-2724-4553-9AB6-EA7B606FA7DF}" srcOrd="4" destOrd="0" presId="urn:microsoft.com/office/officeart/2005/8/layout/bProcess4"/>
    <dgm:cxn modelId="{70FE51B3-6CA1-4A25-BE8B-1123A6B467E8}" type="presParOf" srcId="{4606172B-2724-4553-9AB6-EA7B606FA7DF}" destId="{DD32F0C8-38D3-459C-BF6B-C263D7ACDFEE}" srcOrd="0" destOrd="0" presId="urn:microsoft.com/office/officeart/2005/8/layout/bProcess4"/>
    <dgm:cxn modelId="{D55FD6B2-A174-4861-B8B2-9891AD59499E}" type="presParOf" srcId="{4606172B-2724-4553-9AB6-EA7B606FA7DF}" destId="{480DE0D6-88CA-4B1B-B1D7-57F92F66300B}" srcOrd="1" destOrd="0" presId="urn:microsoft.com/office/officeart/2005/8/layout/bProcess4"/>
    <dgm:cxn modelId="{4B3DC09C-19E9-4600-AC92-D16E4B4899C7}" type="presParOf" srcId="{F29A1EEA-7C52-4BEF-A445-DD42828EDB4A}" destId="{61699206-35C8-4CDB-B9AF-ABEEB0F822AD}" srcOrd="5" destOrd="0" presId="urn:microsoft.com/office/officeart/2005/8/layout/bProcess4"/>
    <dgm:cxn modelId="{3CB1BB42-B409-4C14-BD43-B43CB1AABB78}" type="presParOf" srcId="{F29A1EEA-7C52-4BEF-A445-DD42828EDB4A}" destId="{CB9C1A46-DCB2-4D23-AE9D-49CB123C7F3C}" srcOrd="6" destOrd="0" presId="urn:microsoft.com/office/officeart/2005/8/layout/bProcess4"/>
    <dgm:cxn modelId="{D6E8DCEA-7CE7-4552-B361-CE8C6052548B}" type="presParOf" srcId="{CB9C1A46-DCB2-4D23-AE9D-49CB123C7F3C}" destId="{E3BDBD9E-ACE4-4B35-9C1C-9F29AF48CAB7}" srcOrd="0" destOrd="0" presId="urn:microsoft.com/office/officeart/2005/8/layout/bProcess4"/>
    <dgm:cxn modelId="{9BD67C62-0B4F-4B89-BB2A-E95A9EADB1C1}" type="presParOf" srcId="{CB9C1A46-DCB2-4D23-AE9D-49CB123C7F3C}" destId="{16B8402B-955B-4C98-80D5-6181D9EDB795}" srcOrd="1" destOrd="0" presId="urn:microsoft.com/office/officeart/2005/8/layout/bProcess4"/>
    <dgm:cxn modelId="{E8FC00B8-163C-4CE8-8A06-C243B7FEC8F4}" type="presParOf" srcId="{F29A1EEA-7C52-4BEF-A445-DD42828EDB4A}" destId="{9598A253-1C08-402F-8534-E5D58A2CE65F}" srcOrd="7" destOrd="0" presId="urn:microsoft.com/office/officeart/2005/8/layout/bProcess4"/>
    <dgm:cxn modelId="{A60E72EF-5DBD-48BF-92BB-98457BBFE1AB}" type="presParOf" srcId="{F29A1EEA-7C52-4BEF-A445-DD42828EDB4A}" destId="{88D808DB-C6DB-4205-B0D9-059AFDAF00E9}" srcOrd="8" destOrd="0" presId="urn:microsoft.com/office/officeart/2005/8/layout/bProcess4"/>
    <dgm:cxn modelId="{EDE3D2BC-2ABD-4F24-B664-C28422BD13DD}" type="presParOf" srcId="{88D808DB-C6DB-4205-B0D9-059AFDAF00E9}" destId="{AC8FEE54-5187-4AAA-AD6F-0CDDB172D03F}" srcOrd="0" destOrd="0" presId="urn:microsoft.com/office/officeart/2005/8/layout/bProcess4"/>
    <dgm:cxn modelId="{1ABD4015-DFF8-4049-94E2-67431F1F5461}" type="presParOf" srcId="{88D808DB-C6DB-4205-B0D9-059AFDAF00E9}" destId="{BCC7EA46-217C-4E7F-B4E8-3B606D5DE91B}" srcOrd="1" destOrd="0" presId="urn:microsoft.com/office/officeart/2005/8/layout/bProcess4"/>
    <dgm:cxn modelId="{D3962749-7AB4-4627-ABE1-106BA2297388}" type="presParOf" srcId="{F29A1EEA-7C52-4BEF-A445-DD42828EDB4A}" destId="{C22B02E7-B23D-4FA9-A547-024293FB0AB9}" srcOrd="9" destOrd="0" presId="urn:microsoft.com/office/officeart/2005/8/layout/bProcess4"/>
    <dgm:cxn modelId="{77C30CDD-8D9D-41EC-AFA0-41D3A302E90C}" type="presParOf" srcId="{F29A1EEA-7C52-4BEF-A445-DD42828EDB4A}" destId="{7F278E51-03DB-4EBF-B0DB-D59BF93B8272}" srcOrd="10" destOrd="0" presId="urn:microsoft.com/office/officeart/2005/8/layout/bProcess4"/>
    <dgm:cxn modelId="{52C37A7D-91D4-4730-B2BC-FE7FE275659C}" type="presParOf" srcId="{7F278E51-03DB-4EBF-B0DB-D59BF93B8272}" destId="{50C4E46C-FA09-4B9B-B6F1-E94C218770A1}" srcOrd="0" destOrd="0" presId="urn:microsoft.com/office/officeart/2005/8/layout/bProcess4"/>
    <dgm:cxn modelId="{F6B4A908-B82D-4C94-A706-188F47AF0508}" type="presParOf" srcId="{7F278E51-03DB-4EBF-B0DB-D59BF93B8272}" destId="{2DED2867-4695-49D6-92BF-B034A760133F}" srcOrd="1" destOrd="0" presId="urn:microsoft.com/office/officeart/2005/8/layout/bProcess4"/>
    <dgm:cxn modelId="{9535DBBF-4F66-4365-85B2-F35786FA10A3}" type="presParOf" srcId="{F29A1EEA-7C52-4BEF-A445-DD42828EDB4A}" destId="{6A48021A-9218-429A-86A6-EA77BF6A1D2E}" srcOrd="11" destOrd="0" presId="urn:microsoft.com/office/officeart/2005/8/layout/bProcess4"/>
    <dgm:cxn modelId="{AAE2F79F-CE6B-451A-9215-F0272917689A}" type="presParOf" srcId="{F29A1EEA-7C52-4BEF-A445-DD42828EDB4A}" destId="{471AD7BE-37AB-4F30-88E4-B5C1D3B4A9D3}" srcOrd="12" destOrd="0" presId="urn:microsoft.com/office/officeart/2005/8/layout/bProcess4"/>
    <dgm:cxn modelId="{B6AB9739-1662-4A6A-8D55-DD599A3CB2C8}" type="presParOf" srcId="{471AD7BE-37AB-4F30-88E4-B5C1D3B4A9D3}" destId="{C2274CE1-E080-46F7-A165-CE2EBAA67E9B}" srcOrd="0" destOrd="0" presId="urn:microsoft.com/office/officeart/2005/8/layout/bProcess4"/>
    <dgm:cxn modelId="{BF824111-9A55-4832-B306-B10D1DD58977}" type="presParOf" srcId="{471AD7BE-37AB-4F30-88E4-B5C1D3B4A9D3}" destId="{0CAB3885-4078-4716-910A-42C5142CDDAC}" srcOrd="1" destOrd="0" presId="urn:microsoft.com/office/officeart/2005/8/layout/b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C60591-E584-42B1-A4F2-66E6F28631BF}">
      <dsp:nvSpPr>
        <dsp:cNvPr id="0" name=""/>
        <dsp:cNvSpPr/>
      </dsp:nvSpPr>
      <dsp:spPr>
        <a:xfrm>
          <a:off x="7085" y="89444"/>
          <a:ext cx="3055962" cy="1222385"/>
        </a:xfrm>
        <a:prstGeom prst="chevron">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GB" sz="1400" b="1" kern="1200" dirty="0">
              <a:latin typeface="Aptos" panose="020B0004020202020204" pitchFamily="34" charset="0"/>
            </a:rPr>
            <a:t>What is research?</a:t>
          </a:r>
          <a:r>
            <a:rPr lang="en-GB" sz="1400" kern="1200" dirty="0">
              <a:latin typeface="Aptos" panose="020B0004020202020204" pitchFamily="34" charset="0"/>
            </a:rPr>
            <a:t> </a:t>
          </a:r>
        </a:p>
      </dsp:txBody>
      <dsp:txXfrm>
        <a:off x="618278" y="89444"/>
        <a:ext cx="1833577" cy="1222385"/>
      </dsp:txXfrm>
    </dsp:sp>
    <dsp:sp modelId="{FCF04284-640A-48F1-9D76-D27ED1C97E1F}">
      <dsp:nvSpPr>
        <dsp:cNvPr id="0" name=""/>
        <dsp:cNvSpPr/>
      </dsp:nvSpPr>
      <dsp:spPr>
        <a:xfrm>
          <a:off x="226038" y="1464627"/>
          <a:ext cx="2444770" cy="25607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57150" lvl="1" indent="-57150" algn="l" defTabSz="488950">
            <a:lnSpc>
              <a:spcPct val="150000"/>
            </a:lnSpc>
            <a:spcBef>
              <a:spcPct val="0"/>
            </a:spcBef>
            <a:spcAft>
              <a:spcPct val="15000"/>
            </a:spcAft>
            <a:buChar char="•"/>
          </a:pPr>
          <a:r>
            <a:rPr lang="en-GB" sz="1100" kern="1200" dirty="0">
              <a:latin typeface="Aptos" panose="020B0004020202020204" pitchFamily="34" charset="0"/>
            </a:rPr>
            <a:t> Research is a </a:t>
          </a:r>
          <a:r>
            <a:rPr lang="en-GB" sz="1100" b="1" kern="1200" dirty="0">
              <a:latin typeface="Aptos" panose="020B0004020202020204" pitchFamily="34" charset="0"/>
            </a:rPr>
            <a:t>systematic investigation</a:t>
          </a:r>
          <a:r>
            <a:rPr lang="en-GB" sz="1100" kern="1200" dirty="0">
              <a:latin typeface="Aptos" panose="020B0004020202020204" pitchFamily="34" charset="0"/>
            </a:rPr>
            <a:t> aimed at establishing new knowledge, confirming existing theories, or solving specific problems.</a:t>
          </a:r>
          <a:br>
            <a:rPr lang="en-GB" sz="1100" kern="1200" dirty="0">
              <a:latin typeface="Aptos" panose="020B0004020202020204" pitchFamily="34" charset="0"/>
            </a:rPr>
          </a:br>
          <a:r>
            <a:rPr lang="en-GB" sz="1100" kern="1200" dirty="0">
              <a:latin typeface="Aptos" panose="020B0004020202020204" pitchFamily="34" charset="0"/>
            </a:rPr>
            <a:t> </a:t>
          </a:r>
        </a:p>
        <a:p>
          <a:pPr marL="57150" lvl="1" indent="-57150" algn="l" defTabSz="488950">
            <a:lnSpc>
              <a:spcPct val="150000"/>
            </a:lnSpc>
            <a:spcBef>
              <a:spcPct val="0"/>
            </a:spcBef>
            <a:spcAft>
              <a:spcPct val="15000"/>
            </a:spcAft>
            <a:buChar char="•"/>
          </a:pPr>
          <a:r>
            <a:rPr lang="en-GB" sz="1100" kern="1200" dirty="0">
              <a:latin typeface="Aptos" panose="020B0004020202020204" pitchFamily="34" charset="0"/>
            </a:rPr>
            <a:t> It involves careful planning, data collection, and analysis to reach valid conclusions.</a:t>
          </a:r>
        </a:p>
      </dsp:txBody>
      <dsp:txXfrm>
        <a:off x="226038" y="1464627"/>
        <a:ext cx="2444770" cy="2560727"/>
      </dsp:txXfrm>
    </dsp:sp>
    <dsp:sp modelId="{E7B22D2D-C5B7-4AA1-B005-D3C01AFFE367}">
      <dsp:nvSpPr>
        <dsp:cNvPr id="0" name=""/>
        <dsp:cNvSpPr/>
      </dsp:nvSpPr>
      <dsp:spPr>
        <a:xfrm>
          <a:off x="2847048" y="89444"/>
          <a:ext cx="3055962" cy="1222385"/>
        </a:xfrm>
        <a:prstGeom prst="chevron">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GB" sz="1400" b="1" kern="1200" dirty="0">
              <a:latin typeface="Aptos" panose="020B0004020202020204" pitchFamily="34" charset="0"/>
            </a:rPr>
            <a:t>Types of research:</a:t>
          </a:r>
          <a:endParaRPr lang="en-GB" sz="1400" kern="1200" dirty="0">
            <a:latin typeface="Aptos" panose="020B0004020202020204" pitchFamily="34" charset="0"/>
          </a:endParaRPr>
        </a:p>
      </dsp:txBody>
      <dsp:txXfrm>
        <a:off x="3458241" y="89444"/>
        <a:ext cx="1833577" cy="1222385"/>
      </dsp:txXfrm>
    </dsp:sp>
    <dsp:sp modelId="{192588C6-6622-4476-AA72-572871C1E78C}">
      <dsp:nvSpPr>
        <dsp:cNvPr id="0" name=""/>
        <dsp:cNvSpPr/>
      </dsp:nvSpPr>
      <dsp:spPr>
        <a:xfrm>
          <a:off x="3045441" y="1464627"/>
          <a:ext cx="2444770" cy="25607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57150" lvl="1" indent="-57150" algn="l" defTabSz="488950">
            <a:lnSpc>
              <a:spcPct val="150000"/>
            </a:lnSpc>
            <a:spcBef>
              <a:spcPct val="0"/>
            </a:spcBef>
            <a:spcAft>
              <a:spcPct val="15000"/>
            </a:spcAft>
            <a:buChar char="•"/>
          </a:pPr>
          <a:r>
            <a:rPr lang="en-GB" sz="1100" kern="1200" dirty="0">
              <a:latin typeface="Aptos" panose="020B0004020202020204" pitchFamily="34" charset="0"/>
            </a:rPr>
            <a:t> </a:t>
          </a:r>
          <a:r>
            <a:rPr lang="en-GB" sz="1050" b="1" kern="1200" dirty="0">
              <a:latin typeface="Aptos" panose="020B0004020202020204" pitchFamily="34" charset="0"/>
            </a:rPr>
            <a:t> Qualitative research</a:t>
          </a:r>
          <a:r>
            <a:rPr lang="en-GB" sz="1050" kern="1200" dirty="0">
              <a:latin typeface="Aptos" panose="020B0004020202020204" pitchFamily="34" charset="0"/>
            </a:rPr>
            <a:t> focuses on understanding experiences, behaviours, and meanings.</a:t>
          </a:r>
          <a:endParaRPr lang="en-GB" sz="1100" kern="1200" dirty="0">
            <a:latin typeface="Aptos" panose="020B0004020202020204" pitchFamily="34" charset="0"/>
          </a:endParaRPr>
        </a:p>
        <a:p>
          <a:pPr marL="57150" lvl="1" indent="-57150" algn="l" defTabSz="466725">
            <a:lnSpc>
              <a:spcPct val="150000"/>
            </a:lnSpc>
            <a:spcBef>
              <a:spcPct val="0"/>
            </a:spcBef>
            <a:spcAft>
              <a:spcPct val="15000"/>
            </a:spcAft>
            <a:buChar char="•"/>
          </a:pPr>
          <a:r>
            <a:rPr lang="en-GB" sz="1050" b="1" kern="1200" dirty="0">
              <a:latin typeface="Aptos" panose="020B0004020202020204" pitchFamily="34" charset="0"/>
            </a:rPr>
            <a:t>Quantitative research</a:t>
          </a:r>
          <a:r>
            <a:rPr lang="en-GB" sz="1050" kern="1200" dirty="0">
              <a:latin typeface="Aptos" panose="020B0004020202020204" pitchFamily="34" charset="0"/>
            </a:rPr>
            <a:t> relies on numerical data and statistical analysis. </a:t>
          </a:r>
          <a:br>
            <a:rPr lang="en-GB" sz="1050" kern="1200" dirty="0">
              <a:latin typeface="Aptos" panose="020B0004020202020204" pitchFamily="34" charset="0"/>
            </a:rPr>
          </a:br>
          <a:endParaRPr lang="en-GB" sz="1100" kern="1200" dirty="0">
            <a:latin typeface="Aptos" panose="020B0004020202020204" pitchFamily="34" charset="0"/>
          </a:endParaRPr>
        </a:p>
        <a:p>
          <a:pPr marL="57150" lvl="1" indent="-57150" algn="l" defTabSz="466725">
            <a:lnSpc>
              <a:spcPct val="150000"/>
            </a:lnSpc>
            <a:spcBef>
              <a:spcPct val="0"/>
            </a:spcBef>
            <a:spcAft>
              <a:spcPct val="15000"/>
            </a:spcAft>
            <a:buChar char="•"/>
          </a:pPr>
          <a:r>
            <a:rPr lang="en-GB" sz="1050" kern="1200" dirty="0">
              <a:latin typeface="Aptos" panose="020B0004020202020204" pitchFamily="34" charset="0"/>
            </a:rPr>
            <a:t> Research can be categorised as </a:t>
          </a:r>
          <a:r>
            <a:rPr lang="en-GB" sz="1050" b="1" kern="1200" dirty="0">
              <a:latin typeface="Aptos" panose="020B0004020202020204" pitchFamily="34" charset="0"/>
            </a:rPr>
            <a:t>primary</a:t>
          </a:r>
          <a:r>
            <a:rPr lang="en-GB" sz="1050" kern="1200" dirty="0">
              <a:latin typeface="Aptos" panose="020B0004020202020204" pitchFamily="34" charset="0"/>
            </a:rPr>
            <a:t> (original data collection) or </a:t>
          </a:r>
          <a:r>
            <a:rPr lang="en-GB" sz="1050" b="1" kern="1200" dirty="0">
              <a:latin typeface="Aptos" panose="020B0004020202020204" pitchFamily="34" charset="0"/>
            </a:rPr>
            <a:t>secondary</a:t>
          </a:r>
          <a:r>
            <a:rPr lang="en-GB" sz="1050" kern="1200" dirty="0">
              <a:latin typeface="Aptos" panose="020B0004020202020204" pitchFamily="34" charset="0"/>
            </a:rPr>
            <a:t> (using existing data from other sources).</a:t>
          </a:r>
        </a:p>
      </dsp:txBody>
      <dsp:txXfrm>
        <a:off x="3045441" y="1464627"/>
        <a:ext cx="2444770" cy="2560727"/>
      </dsp:txXfrm>
    </dsp:sp>
    <dsp:sp modelId="{E99B6B61-3A56-4433-92F6-9583A878AB1B}">
      <dsp:nvSpPr>
        <dsp:cNvPr id="0" name=""/>
        <dsp:cNvSpPr/>
      </dsp:nvSpPr>
      <dsp:spPr>
        <a:xfrm>
          <a:off x="5687011" y="89444"/>
          <a:ext cx="3055962" cy="1222385"/>
        </a:xfrm>
        <a:prstGeom prst="chevron">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GB" sz="1400" b="1" kern="1200" dirty="0">
              <a:latin typeface="Aptos" panose="020B0004020202020204" pitchFamily="34" charset="0"/>
            </a:rPr>
            <a:t>Formulating research questions:</a:t>
          </a:r>
          <a:endParaRPr lang="en-GB" sz="1400" kern="1200" dirty="0">
            <a:latin typeface="Aptos" panose="020B0004020202020204" pitchFamily="34" charset="0"/>
          </a:endParaRPr>
        </a:p>
      </dsp:txBody>
      <dsp:txXfrm>
        <a:off x="6298204" y="89444"/>
        <a:ext cx="1833577" cy="1222385"/>
      </dsp:txXfrm>
    </dsp:sp>
    <dsp:sp modelId="{7CE19DAA-600C-43DE-9EEC-275A848A7868}">
      <dsp:nvSpPr>
        <dsp:cNvPr id="0" name=""/>
        <dsp:cNvSpPr/>
      </dsp:nvSpPr>
      <dsp:spPr>
        <a:xfrm>
          <a:off x="5941047" y="1464627"/>
          <a:ext cx="2444770" cy="25607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57150" lvl="1" indent="-57150" algn="l" defTabSz="488950">
            <a:lnSpc>
              <a:spcPct val="150000"/>
            </a:lnSpc>
            <a:spcBef>
              <a:spcPct val="0"/>
            </a:spcBef>
            <a:spcAft>
              <a:spcPct val="15000"/>
            </a:spcAft>
            <a:buChar char="•"/>
          </a:pPr>
          <a:r>
            <a:rPr lang="en-GB" sz="1100" kern="1200" dirty="0">
              <a:latin typeface="Aptos" panose="020B0004020202020204" pitchFamily="34" charset="0"/>
            </a:rPr>
            <a:t> A well-defined research question is essential for guiding your study. </a:t>
          </a:r>
          <a:br>
            <a:rPr lang="en-GB" sz="1100" kern="1200" dirty="0">
              <a:latin typeface="Aptos" panose="020B0004020202020204" pitchFamily="34" charset="0"/>
            </a:rPr>
          </a:br>
          <a:endParaRPr lang="en-GB" sz="1100" kern="1200" dirty="0">
            <a:latin typeface="Aptos" panose="020B0004020202020204" pitchFamily="34" charset="0"/>
          </a:endParaRPr>
        </a:p>
        <a:p>
          <a:pPr marL="57150" lvl="1" indent="-57150" algn="l" defTabSz="488950">
            <a:lnSpc>
              <a:spcPct val="150000"/>
            </a:lnSpc>
            <a:spcBef>
              <a:spcPct val="0"/>
            </a:spcBef>
            <a:spcAft>
              <a:spcPct val="15000"/>
            </a:spcAft>
            <a:buChar char="•"/>
          </a:pPr>
          <a:r>
            <a:rPr lang="en-GB" sz="1100" kern="1200" dirty="0">
              <a:latin typeface="Aptos" panose="020B0004020202020204" pitchFamily="34" charset="0"/>
            </a:rPr>
            <a:t> One useful approach is the </a:t>
          </a:r>
          <a:r>
            <a:rPr lang="en-GB" sz="1100" b="1" kern="1200" dirty="0">
              <a:latin typeface="Aptos" panose="020B0004020202020204" pitchFamily="34" charset="0"/>
            </a:rPr>
            <a:t>SMART framework</a:t>
          </a:r>
          <a:r>
            <a:rPr lang="en-GB" sz="1100" kern="1200" dirty="0">
              <a:latin typeface="Aptos" panose="020B0004020202020204" pitchFamily="34" charset="0"/>
            </a:rPr>
            <a:t>, ensuring that research questions are:</a:t>
          </a:r>
          <a:br>
            <a:rPr lang="en-GB" sz="1100" kern="1200" dirty="0">
              <a:latin typeface="Aptos" panose="020B0004020202020204" pitchFamily="34" charset="0"/>
            </a:rPr>
          </a:br>
          <a:endParaRPr lang="en-GB" sz="1100" kern="1200" dirty="0">
            <a:latin typeface="Aptos" panose="020B0004020202020204" pitchFamily="34" charset="0"/>
          </a:endParaRPr>
        </a:p>
        <a:p>
          <a:pPr marL="57150" lvl="1" indent="-57150" algn="l" defTabSz="488950">
            <a:lnSpc>
              <a:spcPct val="150000"/>
            </a:lnSpc>
            <a:spcBef>
              <a:spcPct val="0"/>
            </a:spcBef>
            <a:spcAft>
              <a:spcPct val="15000"/>
            </a:spcAft>
            <a:buChar char="•"/>
          </a:pPr>
          <a:r>
            <a:rPr lang="en-GB" sz="1100" b="1" kern="1200" dirty="0">
              <a:latin typeface="Aptos" panose="020B0004020202020204" pitchFamily="34" charset="0"/>
            </a:rPr>
            <a:t> Specific, Measurable, Achievable, Relevant, and Time-bound</a:t>
          </a:r>
          <a:r>
            <a:rPr lang="en-GB" sz="1100" kern="1200" dirty="0">
              <a:latin typeface="Aptos" panose="020B0004020202020204" pitchFamily="34" charset="0"/>
            </a:rPr>
            <a:t>. </a:t>
          </a:r>
        </a:p>
      </dsp:txBody>
      <dsp:txXfrm>
        <a:off x="5941047" y="1464627"/>
        <a:ext cx="2444770" cy="2560727"/>
      </dsp:txXfrm>
    </dsp:sp>
    <dsp:sp modelId="{4F0E226F-9BEE-4905-8791-5BD5B71A851A}">
      <dsp:nvSpPr>
        <dsp:cNvPr id="0" name=""/>
        <dsp:cNvSpPr/>
      </dsp:nvSpPr>
      <dsp:spPr>
        <a:xfrm>
          <a:off x="8526973" y="89444"/>
          <a:ext cx="3055962" cy="1222385"/>
        </a:xfrm>
        <a:prstGeom prst="chevron">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GB" sz="1400" b="1" kern="1200" dirty="0">
              <a:latin typeface="Aptos" panose="020B0004020202020204" pitchFamily="34" charset="0"/>
            </a:rPr>
            <a:t>The research process:</a:t>
          </a:r>
          <a:endParaRPr lang="en-GB" sz="1400" kern="1200" dirty="0">
            <a:latin typeface="Aptos" panose="020B0004020202020204" pitchFamily="34" charset="0"/>
          </a:endParaRPr>
        </a:p>
      </dsp:txBody>
      <dsp:txXfrm>
        <a:off x="9138166" y="89444"/>
        <a:ext cx="1833577" cy="1222385"/>
      </dsp:txXfrm>
    </dsp:sp>
    <dsp:sp modelId="{90C6B572-6CBF-474C-AE23-85EE0986ACE3}">
      <dsp:nvSpPr>
        <dsp:cNvPr id="0" name=""/>
        <dsp:cNvSpPr/>
      </dsp:nvSpPr>
      <dsp:spPr>
        <a:xfrm>
          <a:off x="8912831" y="1464627"/>
          <a:ext cx="2444770" cy="25607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57150" lvl="1" indent="-57150" algn="l" defTabSz="488950">
            <a:lnSpc>
              <a:spcPct val="150000"/>
            </a:lnSpc>
            <a:spcBef>
              <a:spcPct val="0"/>
            </a:spcBef>
            <a:spcAft>
              <a:spcPct val="15000"/>
            </a:spcAft>
            <a:buChar char="•"/>
          </a:pPr>
          <a:r>
            <a:rPr lang="en-GB" sz="1100" b="0" kern="1200" dirty="0">
              <a:latin typeface="Aptos" panose="020B0004020202020204" pitchFamily="34" charset="0"/>
            </a:rPr>
            <a:t> Research follows a structured process, beginning with identifying a research topic and understanding existing knowledge. </a:t>
          </a:r>
          <a:br>
            <a:rPr lang="en-GB" sz="1100" b="0" kern="1200" dirty="0">
              <a:latin typeface="Aptos" panose="020B0004020202020204" pitchFamily="34" charset="0"/>
            </a:rPr>
          </a:br>
          <a:endParaRPr lang="en-GB" sz="1100" b="0" kern="1200" dirty="0">
            <a:latin typeface="Aptos" panose="020B0004020202020204" pitchFamily="34" charset="0"/>
          </a:endParaRPr>
        </a:p>
        <a:p>
          <a:pPr marL="57150" lvl="1" indent="-57150" algn="l" defTabSz="488950">
            <a:lnSpc>
              <a:spcPct val="150000"/>
            </a:lnSpc>
            <a:spcBef>
              <a:spcPct val="0"/>
            </a:spcBef>
            <a:spcAft>
              <a:spcPct val="15000"/>
            </a:spcAft>
            <a:buChar char="•"/>
          </a:pPr>
          <a:r>
            <a:rPr lang="en-GB" sz="1100" b="0" kern="1200" dirty="0">
              <a:latin typeface="Aptos" panose="020B0004020202020204" pitchFamily="34" charset="0"/>
            </a:rPr>
            <a:t> This is followed by developing a research methodology, which outlines how data will be collected and analysed. </a:t>
          </a:r>
          <a:br>
            <a:rPr lang="en-GB" sz="1100" b="0" kern="1200" dirty="0">
              <a:latin typeface="Aptos" panose="020B0004020202020204" pitchFamily="34" charset="0"/>
            </a:rPr>
          </a:br>
          <a:endParaRPr lang="en-GB" sz="1100" b="0" kern="1200" dirty="0">
            <a:latin typeface="Aptos" panose="020B0004020202020204" pitchFamily="34" charset="0"/>
          </a:endParaRPr>
        </a:p>
      </dsp:txBody>
      <dsp:txXfrm>
        <a:off x="8912831" y="1464627"/>
        <a:ext cx="2444770" cy="256072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9B40D9-43DB-4703-9101-D9F1B451D86E}">
      <dsp:nvSpPr>
        <dsp:cNvPr id="0" name=""/>
        <dsp:cNvSpPr/>
      </dsp:nvSpPr>
      <dsp:spPr>
        <a:xfrm>
          <a:off x="1121" y="0"/>
          <a:ext cx="2914885" cy="426757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dirty="0">
              <a:latin typeface="Aptos" panose="020B0004020202020204" pitchFamily="34" charset="0"/>
            </a:rPr>
            <a:t>Foundation for Understanding</a:t>
          </a:r>
          <a:endParaRPr lang="en-GB" sz="2400" kern="1200" dirty="0">
            <a:latin typeface="Aptos" panose="020B0004020202020204" pitchFamily="34" charset="0"/>
          </a:endParaRPr>
        </a:p>
      </dsp:txBody>
      <dsp:txXfrm>
        <a:off x="1121" y="0"/>
        <a:ext cx="2914885" cy="1280273"/>
      </dsp:txXfrm>
    </dsp:sp>
    <dsp:sp modelId="{3449F5FD-7453-4FA0-BDBE-8FD0030E11C4}">
      <dsp:nvSpPr>
        <dsp:cNvPr id="0" name=""/>
        <dsp:cNvSpPr/>
      </dsp:nvSpPr>
      <dsp:spPr>
        <a:xfrm>
          <a:off x="292609" y="1281523"/>
          <a:ext cx="2331908" cy="128673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ptos" panose="020B0004020202020204" pitchFamily="34" charset="0"/>
            </a:rPr>
            <a:t>Background information offers a clear context, helping readers understand why the topic is relevant and how it has evolved. </a:t>
          </a:r>
        </a:p>
      </dsp:txBody>
      <dsp:txXfrm>
        <a:off x="330296" y="1319210"/>
        <a:ext cx="2256534" cy="1211359"/>
      </dsp:txXfrm>
    </dsp:sp>
    <dsp:sp modelId="{81E7C4E8-EF40-4E83-A235-B73649670C1B}">
      <dsp:nvSpPr>
        <dsp:cNvPr id="0" name=""/>
        <dsp:cNvSpPr/>
      </dsp:nvSpPr>
      <dsp:spPr>
        <a:xfrm>
          <a:off x="292609" y="2766216"/>
          <a:ext cx="2331908" cy="128673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ptos" panose="020B0004020202020204" pitchFamily="34" charset="0"/>
            </a:rPr>
            <a:t>It ensures that readers have a clear understanding of the topic before exploring the research in greater depth.</a:t>
          </a:r>
        </a:p>
      </dsp:txBody>
      <dsp:txXfrm>
        <a:off x="330296" y="2803903"/>
        <a:ext cx="2256534" cy="1211359"/>
      </dsp:txXfrm>
    </dsp:sp>
    <dsp:sp modelId="{5FD09B32-A86F-40F7-8E7D-3B35A04F29A0}">
      <dsp:nvSpPr>
        <dsp:cNvPr id="0" name=""/>
        <dsp:cNvSpPr/>
      </dsp:nvSpPr>
      <dsp:spPr>
        <a:xfrm>
          <a:off x="3134622" y="0"/>
          <a:ext cx="2914885" cy="426757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dirty="0">
              <a:latin typeface="Aptos" panose="020B0004020202020204" pitchFamily="34" charset="0"/>
            </a:rPr>
            <a:t>Justifies the Research</a:t>
          </a:r>
          <a:endParaRPr lang="en-GB" sz="2400" kern="1200" dirty="0">
            <a:latin typeface="Aptos" panose="020B0004020202020204" pitchFamily="34" charset="0"/>
          </a:endParaRPr>
        </a:p>
      </dsp:txBody>
      <dsp:txXfrm>
        <a:off x="3134622" y="0"/>
        <a:ext cx="2914885" cy="1280273"/>
      </dsp:txXfrm>
    </dsp:sp>
    <dsp:sp modelId="{6276586F-7391-47B7-811B-BDA8054B6A4B}">
      <dsp:nvSpPr>
        <dsp:cNvPr id="0" name=""/>
        <dsp:cNvSpPr/>
      </dsp:nvSpPr>
      <dsp:spPr>
        <a:xfrm>
          <a:off x="3426110" y="1281523"/>
          <a:ext cx="2331908" cy="128673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ptos" panose="020B0004020202020204" pitchFamily="34" charset="0"/>
            </a:rPr>
            <a:t>Shows the necessity of the research by highlighting gaps, historical significance, and current trends. </a:t>
          </a:r>
        </a:p>
      </dsp:txBody>
      <dsp:txXfrm>
        <a:off x="3463797" y="1319210"/>
        <a:ext cx="2256534" cy="1211359"/>
      </dsp:txXfrm>
    </dsp:sp>
    <dsp:sp modelId="{A202681C-00F5-4DA2-9D2E-92A137C71047}">
      <dsp:nvSpPr>
        <dsp:cNvPr id="0" name=""/>
        <dsp:cNvSpPr/>
      </dsp:nvSpPr>
      <dsp:spPr>
        <a:xfrm>
          <a:off x="3426110" y="2766216"/>
          <a:ext cx="2331908" cy="128673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GB" sz="1400" kern="1200">
              <a:latin typeface="Aptos" panose="020B0004020202020204" pitchFamily="34" charset="0"/>
            </a:rPr>
            <a:t>Demonstrates </a:t>
          </a:r>
          <a:r>
            <a:rPr lang="en-GB" sz="1400" kern="1200" dirty="0">
              <a:latin typeface="Aptos" panose="020B0004020202020204" pitchFamily="34" charset="0"/>
            </a:rPr>
            <a:t>a well-informed basis for the research, reinforcing the importance and relevance of the study.</a:t>
          </a:r>
        </a:p>
      </dsp:txBody>
      <dsp:txXfrm>
        <a:off x="3463797" y="2803903"/>
        <a:ext cx="2256534" cy="1211359"/>
      </dsp:txXfrm>
    </dsp:sp>
    <dsp:sp modelId="{D3DFC641-5B61-4A5B-B31B-5D3D61FFBE46}">
      <dsp:nvSpPr>
        <dsp:cNvPr id="0" name=""/>
        <dsp:cNvSpPr/>
      </dsp:nvSpPr>
      <dsp:spPr>
        <a:xfrm>
          <a:off x="6268123" y="0"/>
          <a:ext cx="2914885" cy="426757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dirty="0">
              <a:latin typeface="Aptos" panose="020B0004020202020204" pitchFamily="34" charset="0"/>
            </a:rPr>
            <a:t>Links Theory and Practice</a:t>
          </a:r>
          <a:endParaRPr lang="en-GB" sz="2400" kern="1200" dirty="0">
            <a:latin typeface="Aptos" panose="020B0004020202020204" pitchFamily="34" charset="0"/>
          </a:endParaRPr>
        </a:p>
      </dsp:txBody>
      <dsp:txXfrm>
        <a:off x="6268123" y="0"/>
        <a:ext cx="2914885" cy="1280273"/>
      </dsp:txXfrm>
    </dsp:sp>
    <dsp:sp modelId="{23FC8A75-41C8-4BF0-AB3D-B0B79E8BA408}">
      <dsp:nvSpPr>
        <dsp:cNvPr id="0" name=""/>
        <dsp:cNvSpPr/>
      </dsp:nvSpPr>
      <dsp:spPr>
        <a:xfrm>
          <a:off x="6559612" y="1281523"/>
          <a:ext cx="2331908" cy="128673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GB" sz="1400" kern="1200" dirty="0"/>
            <a:t>Introduces key theories and concepts that provide a framework for understanding your research topic.</a:t>
          </a:r>
          <a:endParaRPr lang="en-GB" sz="1400" kern="1200" dirty="0">
            <a:latin typeface="Aptos" panose="020B0004020202020204" pitchFamily="34" charset="0"/>
          </a:endParaRPr>
        </a:p>
      </dsp:txBody>
      <dsp:txXfrm>
        <a:off x="6597299" y="1319210"/>
        <a:ext cx="2256534" cy="1211359"/>
      </dsp:txXfrm>
    </dsp:sp>
    <dsp:sp modelId="{B77294D6-9E47-4931-89CB-4885F3E35C79}">
      <dsp:nvSpPr>
        <dsp:cNvPr id="0" name=""/>
        <dsp:cNvSpPr/>
      </dsp:nvSpPr>
      <dsp:spPr>
        <a:xfrm>
          <a:off x="6559612" y="2766216"/>
          <a:ext cx="2331908" cy="128673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GB" sz="1400" kern="1200">
              <a:latin typeface="Aptos" panose="020B0004020202020204" pitchFamily="34" charset="0"/>
            </a:rPr>
            <a:t>Connects historical insights with contemporary applications, illustrating how past developments influence current practices.</a:t>
          </a:r>
          <a:endParaRPr lang="en-GB" sz="1400" kern="1200" dirty="0">
            <a:latin typeface="Aptos" panose="020B0004020202020204" pitchFamily="34" charset="0"/>
          </a:endParaRPr>
        </a:p>
      </dsp:txBody>
      <dsp:txXfrm>
        <a:off x="6597299" y="2803903"/>
        <a:ext cx="2256534" cy="121135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7F7835-2479-4BCC-8B47-35353C10011B}">
      <dsp:nvSpPr>
        <dsp:cNvPr id="0" name=""/>
        <dsp:cNvSpPr/>
      </dsp:nvSpPr>
      <dsp:spPr>
        <a:xfrm>
          <a:off x="4312" y="0"/>
          <a:ext cx="4147978" cy="381273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b="1" kern="1200" dirty="0">
              <a:latin typeface="Aptos" panose="020B0004020202020204" pitchFamily="34" charset="0"/>
            </a:rPr>
            <a:t>Supports Research Methodology</a:t>
          </a:r>
          <a:endParaRPr lang="en-GB" sz="2800" kern="1200" dirty="0">
            <a:latin typeface="Aptos" panose="020B0004020202020204" pitchFamily="34" charset="0"/>
          </a:endParaRPr>
        </a:p>
      </dsp:txBody>
      <dsp:txXfrm>
        <a:off x="4312" y="0"/>
        <a:ext cx="4147978" cy="1143821"/>
      </dsp:txXfrm>
    </dsp:sp>
    <dsp:sp modelId="{467F8444-C8F4-4A3E-96B8-ACC518BDBE5D}">
      <dsp:nvSpPr>
        <dsp:cNvPr id="0" name=""/>
        <dsp:cNvSpPr/>
      </dsp:nvSpPr>
      <dsp:spPr>
        <a:xfrm>
          <a:off x="419109" y="1144938"/>
          <a:ext cx="3318383" cy="114959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ptos" panose="020B0004020202020204" pitchFamily="34" charset="0"/>
            </a:rPr>
            <a:t>Understanding the historical, theoretical, and contextual background of a topic helps ensure that the research methodology is relevant, appropriate, and clearly justified.</a:t>
          </a:r>
        </a:p>
      </dsp:txBody>
      <dsp:txXfrm>
        <a:off x="452779" y="1178608"/>
        <a:ext cx="3251043" cy="1082252"/>
      </dsp:txXfrm>
    </dsp:sp>
    <dsp:sp modelId="{C929A39D-391C-41F2-8A8D-1A0AB9BD3C20}">
      <dsp:nvSpPr>
        <dsp:cNvPr id="0" name=""/>
        <dsp:cNvSpPr/>
      </dsp:nvSpPr>
      <dsp:spPr>
        <a:xfrm>
          <a:off x="419109" y="2471392"/>
          <a:ext cx="3318383" cy="114959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ptos" panose="020B0004020202020204" pitchFamily="34" charset="0"/>
            </a:rPr>
            <a:t>Provides key concepts, evidence, and context that support the interpretation of findings in later chapters.</a:t>
          </a:r>
        </a:p>
      </dsp:txBody>
      <dsp:txXfrm>
        <a:off x="452779" y="2505062"/>
        <a:ext cx="3251043" cy="1082252"/>
      </dsp:txXfrm>
    </dsp:sp>
    <dsp:sp modelId="{6DB1A01D-E597-4650-9E0B-E9321BF4C238}">
      <dsp:nvSpPr>
        <dsp:cNvPr id="0" name=""/>
        <dsp:cNvSpPr/>
      </dsp:nvSpPr>
      <dsp:spPr>
        <a:xfrm>
          <a:off x="4463389" y="0"/>
          <a:ext cx="4147978" cy="381273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b="1" kern="1200" dirty="0">
              <a:latin typeface="Aptos" panose="020B0004020202020204" pitchFamily="34" charset="0"/>
            </a:rPr>
            <a:t>Prepares for Deeper Analysis</a:t>
          </a:r>
          <a:endParaRPr lang="en-GB" sz="2800" kern="1200" dirty="0">
            <a:latin typeface="Aptos" panose="020B0004020202020204" pitchFamily="34" charset="0"/>
          </a:endParaRPr>
        </a:p>
      </dsp:txBody>
      <dsp:txXfrm>
        <a:off x="4463389" y="0"/>
        <a:ext cx="4147978" cy="1143821"/>
      </dsp:txXfrm>
    </dsp:sp>
    <dsp:sp modelId="{72B024EA-FCFD-4100-B5D6-8D4117BDFD0C}">
      <dsp:nvSpPr>
        <dsp:cNvPr id="0" name=""/>
        <dsp:cNvSpPr/>
      </dsp:nvSpPr>
      <dsp:spPr>
        <a:xfrm>
          <a:off x="4878187" y="1144938"/>
          <a:ext cx="3318383" cy="114959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ptos" panose="020B0004020202020204" pitchFamily="34" charset="0"/>
            </a:rPr>
            <a:t>Sets the foundation for later chapters by providing the historical, theoretical, and contextual knowledge needed to understand the topic in greater depth.</a:t>
          </a:r>
        </a:p>
      </dsp:txBody>
      <dsp:txXfrm>
        <a:off x="4911857" y="1178608"/>
        <a:ext cx="3251043" cy="1082252"/>
      </dsp:txXfrm>
    </dsp:sp>
    <dsp:sp modelId="{CC1523B9-967C-4CF7-8B2A-DFAF060DA961}">
      <dsp:nvSpPr>
        <dsp:cNvPr id="0" name=""/>
        <dsp:cNvSpPr/>
      </dsp:nvSpPr>
      <dsp:spPr>
        <a:xfrm>
          <a:off x="4878187" y="2471392"/>
          <a:ext cx="3318383" cy="114959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ptos" panose="020B0004020202020204" pitchFamily="34" charset="0"/>
            </a:rPr>
            <a:t>Provides a structured overview of the topic, helping readers understand the themes, issues, and findings explored later in the dissertation.</a:t>
          </a:r>
        </a:p>
      </dsp:txBody>
      <dsp:txXfrm>
        <a:off x="4911857" y="2505062"/>
        <a:ext cx="3251043" cy="108225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7DEFF7-FA4D-432F-AD91-A133A84E696C}">
      <dsp:nvSpPr>
        <dsp:cNvPr id="0" name=""/>
        <dsp:cNvSpPr/>
      </dsp:nvSpPr>
      <dsp:spPr>
        <a:xfrm>
          <a:off x="7624147" y="1620944"/>
          <a:ext cx="1405434" cy="1405166"/>
        </a:xfrm>
        <a:prstGeom prst="ellipse">
          <a:avLst/>
        </a:prstGeom>
        <a:solidFill>
          <a:schemeClr val="accent1">
            <a:shade val="8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C7B6320-A062-4F94-B69A-D949A3FEE742}">
      <dsp:nvSpPr>
        <dsp:cNvPr id="0" name=""/>
        <dsp:cNvSpPr/>
      </dsp:nvSpPr>
      <dsp:spPr>
        <a:xfrm>
          <a:off x="7671471" y="1667791"/>
          <a:ext cx="1311678" cy="1311472"/>
        </a:xfrm>
        <a:prstGeom prst="ellipse">
          <a:avLst/>
        </a:prstGeom>
        <a:solidFill>
          <a:schemeClr val="lt1">
            <a:alpha val="90000"/>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66725">
            <a:lnSpc>
              <a:spcPct val="150000"/>
            </a:lnSpc>
            <a:spcBef>
              <a:spcPct val="0"/>
            </a:spcBef>
            <a:spcAft>
              <a:spcPct val="35000"/>
            </a:spcAft>
            <a:buNone/>
          </a:pPr>
          <a:r>
            <a:rPr lang="en-GB" sz="1050" b="1" kern="1200">
              <a:latin typeface="Aptos" panose="020B0004020202020204" pitchFamily="34" charset="0"/>
            </a:rPr>
            <a:t>2.6 – Conclusion</a:t>
          </a:r>
        </a:p>
      </dsp:txBody>
      <dsp:txXfrm>
        <a:off x="7858981" y="1855180"/>
        <a:ext cx="936658" cy="936695"/>
      </dsp:txXfrm>
    </dsp:sp>
    <dsp:sp modelId="{2B2AB253-7389-49ED-977A-76540ABDF335}">
      <dsp:nvSpPr>
        <dsp:cNvPr id="0" name=""/>
        <dsp:cNvSpPr/>
      </dsp:nvSpPr>
      <dsp:spPr>
        <a:xfrm rot="2700000">
          <a:off x="6172381" y="1620786"/>
          <a:ext cx="1405236" cy="1405236"/>
        </a:xfrm>
        <a:prstGeom prst="teardrop">
          <a:avLst>
            <a:gd name="adj" fmla="val 100000"/>
          </a:avLst>
        </a:prstGeom>
        <a:solidFill>
          <a:schemeClr val="accent1">
            <a:shade val="80000"/>
            <a:hueOff val="61249"/>
            <a:satOff val="-878"/>
            <a:lumOff val="512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9DAE3C4-03F4-4D20-8997-4DC31F981E6D}">
      <dsp:nvSpPr>
        <dsp:cNvPr id="0" name=""/>
        <dsp:cNvSpPr/>
      </dsp:nvSpPr>
      <dsp:spPr>
        <a:xfrm>
          <a:off x="6219606" y="1667791"/>
          <a:ext cx="1311678" cy="1311472"/>
        </a:xfrm>
        <a:prstGeom prst="ellipse">
          <a:avLst/>
        </a:prstGeom>
        <a:solidFill>
          <a:schemeClr val="lt1">
            <a:alpha val="90000"/>
            <a:hueOff val="0"/>
            <a:satOff val="0"/>
            <a:lumOff val="0"/>
            <a:alphaOff val="0"/>
          </a:schemeClr>
        </a:solidFill>
        <a:ln w="25400" cap="flat" cmpd="sng" algn="ctr">
          <a:solidFill>
            <a:schemeClr val="accent1">
              <a:shade val="80000"/>
              <a:hueOff val="61249"/>
              <a:satOff val="-878"/>
              <a:lumOff val="512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66725">
            <a:lnSpc>
              <a:spcPct val="150000"/>
            </a:lnSpc>
            <a:spcBef>
              <a:spcPct val="0"/>
            </a:spcBef>
            <a:spcAft>
              <a:spcPct val="35000"/>
            </a:spcAft>
            <a:buNone/>
          </a:pPr>
          <a:r>
            <a:rPr lang="en-GB" sz="1050" b="1" kern="1200">
              <a:latin typeface="Aptos" panose="020B0004020202020204" pitchFamily="34" charset="0"/>
            </a:rPr>
            <a:t>2.5 – National/Local UK Context</a:t>
          </a:r>
        </a:p>
      </dsp:txBody>
      <dsp:txXfrm>
        <a:off x="6407116" y="1855180"/>
        <a:ext cx="936658" cy="936695"/>
      </dsp:txXfrm>
    </dsp:sp>
    <dsp:sp modelId="{CC3B23E4-8650-43A3-831F-7487CB588C2E}">
      <dsp:nvSpPr>
        <dsp:cNvPr id="0" name=""/>
        <dsp:cNvSpPr/>
      </dsp:nvSpPr>
      <dsp:spPr>
        <a:xfrm rot="2700000">
          <a:off x="4720516" y="1620786"/>
          <a:ext cx="1405236" cy="1405236"/>
        </a:xfrm>
        <a:prstGeom prst="teardrop">
          <a:avLst>
            <a:gd name="adj" fmla="val 100000"/>
          </a:avLst>
        </a:prstGeom>
        <a:solidFill>
          <a:schemeClr val="accent1">
            <a:shade val="80000"/>
            <a:hueOff val="122498"/>
            <a:satOff val="-1757"/>
            <a:lumOff val="102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6E56318-B341-4535-BEDE-85316018B564}">
      <dsp:nvSpPr>
        <dsp:cNvPr id="0" name=""/>
        <dsp:cNvSpPr/>
      </dsp:nvSpPr>
      <dsp:spPr>
        <a:xfrm>
          <a:off x="4767741" y="1667791"/>
          <a:ext cx="1311678" cy="1311472"/>
        </a:xfrm>
        <a:prstGeom prst="ellipse">
          <a:avLst/>
        </a:prstGeom>
        <a:solidFill>
          <a:schemeClr val="lt1">
            <a:alpha val="90000"/>
            <a:hueOff val="0"/>
            <a:satOff val="0"/>
            <a:lumOff val="0"/>
            <a:alphaOff val="0"/>
          </a:schemeClr>
        </a:solidFill>
        <a:ln w="25400" cap="flat" cmpd="sng" algn="ctr">
          <a:solidFill>
            <a:schemeClr val="accent1">
              <a:shade val="80000"/>
              <a:hueOff val="122498"/>
              <a:satOff val="-1757"/>
              <a:lumOff val="1024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66725">
            <a:lnSpc>
              <a:spcPct val="150000"/>
            </a:lnSpc>
            <a:spcBef>
              <a:spcPct val="0"/>
            </a:spcBef>
            <a:spcAft>
              <a:spcPct val="35000"/>
            </a:spcAft>
            <a:buNone/>
          </a:pPr>
          <a:r>
            <a:rPr lang="en-GB" sz="1050" b="1" kern="1200">
              <a:latin typeface="Aptos" panose="020B0004020202020204" pitchFamily="34" charset="0"/>
            </a:rPr>
            <a:t>2.4 – International Context</a:t>
          </a:r>
        </a:p>
      </dsp:txBody>
      <dsp:txXfrm>
        <a:off x="4955251" y="1855180"/>
        <a:ext cx="936658" cy="936695"/>
      </dsp:txXfrm>
    </dsp:sp>
    <dsp:sp modelId="{D112D5ED-B6C5-4A07-9A52-33B915BC27E1}">
      <dsp:nvSpPr>
        <dsp:cNvPr id="0" name=""/>
        <dsp:cNvSpPr/>
      </dsp:nvSpPr>
      <dsp:spPr>
        <a:xfrm rot="2700000">
          <a:off x="3268651" y="1620786"/>
          <a:ext cx="1405236" cy="1405236"/>
        </a:xfrm>
        <a:prstGeom prst="teardrop">
          <a:avLst>
            <a:gd name="adj" fmla="val 100000"/>
          </a:avLst>
        </a:prstGeom>
        <a:solidFill>
          <a:schemeClr val="accent1">
            <a:shade val="80000"/>
            <a:hueOff val="183747"/>
            <a:satOff val="-2635"/>
            <a:lumOff val="1536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4E24285-CC66-40AC-8A15-5387DA2EF3F6}">
      <dsp:nvSpPr>
        <dsp:cNvPr id="0" name=""/>
        <dsp:cNvSpPr/>
      </dsp:nvSpPr>
      <dsp:spPr>
        <a:xfrm>
          <a:off x="3315876" y="1667791"/>
          <a:ext cx="1311678" cy="1311472"/>
        </a:xfrm>
        <a:prstGeom prst="ellipse">
          <a:avLst/>
        </a:prstGeom>
        <a:solidFill>
          <a:schemeClr val="lt1">
            <a:alpha val="90000"/>
            <a:hueOff val="0"/>
            <a:satOff val="0"/>
            <a:lumOff val="0"/>
            <a:alphaOff val="0"/>
          </a:schemeClr>
        </a:solidFill>
        <a:ln w="25400" cap="flat" cmpd="sng" algn="ctr">
          <a:solidFill>
            <a:schemeClr val="accent1">
              <a:shade val="80000"/>
              <a:hueOff val="183747"/>
              <a:satOff val="-2635"/>
              <a:lumOff val="1536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66725">
            <a:lnSpc>
              <a:spcPct val="150000"/>
            </a:lnSpc>
            <a:spcBef>
              <a:spcPct val="0"/>
            </a:spcBef>
            <a:spcAft>
              <a:spcPct val="35000"/>
            </a:spcAft>
            <a:buNone/>
          </a:pPr>
          <a:r>
            <a:rPr lang="en-GB" sz="1050" b="1" kern="1200">
              <a:latin typeface="Aptos" panose="020B0004020202020204" pitchFamily="34" charset="0"/>
            </a:rPr>
            <a:t>2.3 – Theoretical Background</a:t>
          </a:r>
        </a:p>
      </dsp:txBody>
      <dsp:txXfrm>
        <a:off x="3502493" y="1855180"/>
        <a:ext cx="936658" cy="936695"/>
      </dsp:txXfrm>
    </dsp:sp>
    <dsp:sp modelId="{C5ED12E5-4FAF-4DC2-AE07-43387CA27455}">
      <dsp:nvSpPr>
        <dsp:cNvPr id="0" name=""/>
        <dsp:cNvSpPr/>
      </dsp:nvSpPr>
      <dsp:spPr>
        <a:xfrm rot="2700000">
          <a:off x="1816785" y="1620786"/>
          <a:ext cx="1405236" cy="1405236"/>
        </a:xfrm>
        <a:prstGeom prst="teardrop">
          <a:avLst>
            <a:gd name="adj" fmla="val 100000"/>
          </a:avLst>
        </a:prstGeom>
        <a:solidFill>
          <a:schemeClr val="accent1">
            <a:shade val="80000"/>
            <a:hueOff val="244997"/>
            <a:satOff val="-3514"/>
            <a:lumOff val="2049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F3B5BC7-4223-47AF-BC9E-D0E792D90AFE}">
      <dsp:nvSpPr>
        <dsp:cNvPr id="0" name=""/>
        <dsp:cNvSpPr/>
      </dsp:nvSpPr>
      <dsp:spPr>
        <a:xfrm>
          <a:off x="1864010" y="1667791"/>
          <a:ext cx="1311678" cy="1311472"/>
        </a:xfrm>
        <a:prstGeom prst="ellipse">
          <a:avLst/>
        </a:prstGeom>
        <a:solidFill>
          <a:schemeClr val="lt1">
            <a:alpha val="90000"/>
            <a:hueOff val="0"/>
            <a:satOff val="0"/>
            <a:lumOff val="0"/>
            <a:alphaOff val="0"/>
          </a:schemeClr>
        </a:solidFill>
        <a:ln w="25400" cap="flat" cmpd="sng" algn="ctr">
          <a:solidFill>
            <a:schemeClr val="accent1">
              <a:shade val="80000"/>
              <a:hueOff val="244997"/>
              <a:satOff val="-3514"/>
              <a:lumOff val="2049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66725">
            <a:lnSpc>
              <a:spcPct val="150000"/>
            </a:lnSpc>
            <a:spcBef>
              <a:spcPct val="0"/>
            </a:spcBef>
            <a:spcAft>
              <a:spcPct val="35000"/>
            </a:spcAft>
            <a:buNone/>
          </a:pPr>
          <a:r>
            <a:rPr lang="en-GB" sz="1050" b="1" kern="1200" dirty="0">
              <a:latin typeface="Aptos" panose="020B0004020202020204" pitchFamily="34" charset="0"/>
            </a:rPr>
            <a:t>2.2 – </a:t>
          </a:r>
          <a:br>
            <a:rPr lang="en-GB" sz="1050" b="1" kern="1200" dirty="0">
              <a:latin typeface="Aptos" panose="020B0004020202020204" pitchFamily="34" charset="0"/>
            </a:rPr>
          </a:br>
          <a:r>
            <a:rPr lang="en-GB" sz="1050" b="1" kern="1200" dirty="0">
              <a:latin typeface="Aptos" panose="020B0004020202020204" pitchFamily="34" charset="0"/>
            </a:rPr>
            <a:t>Historical Background</a:t>
          </a:r>
        </a:p>
      </dsp:txBody>
      <dsp:txXfrm>
        <a:off x="2050628" y="1855180"/>
        <a:ext cx="936658" cy="936695"/>
      </dsp:txXfrm>
    </dsp:sp>
    <dsp:sp modelId="{04056ECB-4034-4B83-BCFF-AFC055EA5F40}">
      <dsp:nvSpPr>
        <dsp:cNvPr id="0" name=""/>
        <dsp:cNvSpPr/>
      </dsp:nvSpPr>
      <dsp:spPr>
        <a:xfrm rot="2700000">
          <a:off x="364920" y="1620786"/>
          <a:ext cx="1405236" cy="1405236"/>
        </a:xfrm>
        <a:prstGeom prst="teardrop">
          <a:avLst>
            <a:gd name="adj" fmla="val 100000"/>
          </a:avLst>
        </a:prstGeom>
        <a:solidFill>
          <a:schemeClr val="accent1">
            <a:shade val="80000"/>
            <a:hueOff val="306246"/>
            <a:satOff val="-4392"/>
            <a:lumOff val="256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371F65A-73EA-4ED9-964F-CD984C08E1FF}">
      <dsp:nvSpPr>
        <dsp:cNvPr id="0" name=""/>
        <dsp:cNvSpPr/>
      </dsp:nvSpPr>
      <dsp:spPr>
        <a:xfrm>
          <a:off x="411252" y="1667791"/>
          <a:ext cx="1311678" cy="1311472"/>
        </a:xfrm>
        <a:prstGeom prst="ellipse">
          <a:avLst/>
        </a:prstGeom>
        <a:solidFill>
          <a:schemeClr val="lt1">
            <a:alpha val="90000"/>
            <a:hueOff val="0"/>
            <a:satOff val="0"/>
            <a:lumOff val="0"/>
            <a:alphaOff val="0"/>
          </a:schemeClr>
        </a:solidFill>
        <a:ln w="25400" cap="flat" cmpd="sng" algn="ctr">
          <a:solidFill>
            <a:schemeClr val="accent1">
              <a:shade val="80000"/>
              <a:hueOff val="306246"/>
              <a:satOff val="-4392"/>
              <a:lumOff val="2561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66725">
            <a:lnSpc>
              <a:spcPct val="150000"/>
            </a:lnSpc>
            <a:spcBef>
              <a:spcPct val="0"/>
            </a:spcBef>
            <a:spcAft>
              <a:spcPct val="35000"/>
            </a:spcAft>
            <a:buNone/>
          </a:pPr>
          <a:r>
            <a:rPr lang="en-GB" sz="1050" b="1" kern="1200">
              <a:latin typeface="Aptos" panose="020B0004020202020204" pitchFamily="34" charset="0"/>
            </a:rPr>
            <a:t>2.1 - Introduction</a:t>
          </a:r>
        </a:p>
      </dsp:txBody>
      <dsp:txXfrm>
        <a:off x="598763" y="1855180"/>
        <a:ext cx="936658" cy="93669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59E4F5-639C-4816-9105-684815588692}">
      <dsp:nvSpPr>
        <dsp:cNvPr id="0" name=""/>
        <dsp:cNvSpPr/>
      </dsp:nvSpPr>
      <dsp:spPr>
        <a:xfrm>
          <a:off x="0" y="1714495"/>
          <a:ext cx="11734799" cy="1371608"/>
        </a:xfrm>
        <a:prstGeom prst="notchedRightArrow">
          <a:avLst/>
        </a:prstGeom>
        <a:solidFill>
          <a:schemeClr val="accent1">
            <a:tint val="5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806BAD-2D5B-4781-98C2-B5B067DB52C1}">
      <dsp:nvSpPr>
        <dsp:cNvPr id="0" name=""/>
        <dsp:cNvSpPr/>
      </dsp:nvSpPr>
      <dsp:spPr>
        <a:xfrm>
          <a:off x="1792" y="0"/>
          <a:ext cx="1441625" cy="1920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b" anchorCtr="1">
          <a:noAutofit/>
        </a:bodyPr>
        <a:lstStyle/>
        <a:p>
          <a:pPr marL="0" lvl="0" indent="0" algn="l" defTabSz="533400">
            <a:lnSpc>
              <a:spcPct val="90000"/>
            </a:lnSpc>
            <a:spcBef>
              <a:spcPct val="0"/>
            </a:spcBef>
            <a:spcAft>
              <a:spcPct val="35000"/>
            </a:spcAft>
            <a:buNone/>
          </a:pPr>
          <a:r>
            <a:rPr lang="en-US" sz="1200" b="1" i="0" kern="1200" baseline="0" dirty="0">
              <a:latin typeface="Aptos" panose="020B0004020202020204" pitchFamily="34" charset="0"/>
            </a:rPr>
            <a:t>Florence Nightingale (1820–1910) – UK</a:t>
          </a:r>
          <a:endParaRPr lang="en-GB" sz="1200" kern="1200" dirty="0">
            <a:latin typeface="Aptos" panose="020B0004020202020204" pitchFamily="34" charset="0"/>
          </a:endParaRPr>
        </a:p>
        <a:p>
          <a:pPr marL="57150" lvl="1" indent="-57150" algn="l" defTabSz="400050">
            <a:lnSpc>
              <a:spcPct val="90000"/>
            </a:lnSpc>
            <a:spcBef>
              <a:spcPct val="0"/>
            </a:spcBef>
            <a:spcAft>
              <a:spcPct val="15000"/>
            </a:spcAft>
            <a:buChar char="•"/>
          </a:pPr>
          <a:r>
            <a:rPr lang="en-US" sz="900" b="0" i="0" kern="1200" baseline="0" dirty="0">
              <a:latin typeface="Aptos" panose="020B0004020202020204" pitchFamily="34" charset="0"/>
            </a:rPr>
            <a:t>Founder of </a:t>
          </a:r>
          <a:r>
            <a:rPr lang="en-US" sz="900" b="1" i="0" kern="1200" baseline="0" dirty="0">
              <a:latin typeface="Aptos" panose="020B0004020202020204" pitchFamily="34" charset="0"/>
            </a:rPr>
            <a:t>modern nursing</a:t>
          </a:r>
          <a:r>
            <a:rPr lang="en-US" sz="900" b="0" i="0" kern="1200" baseline="0" dirty="0">
              <a:latin typeface="Aptos" panose="020B0004020202020204" pitchFamily="34" charset="0"/>
            </a:rPr>
            <a:t>; improved hospital sanitation and healthcare standards.</a:t>
          </a:r>
          <a:endParaRPr lang="en-GB" sz="900" kern="1200" dirty="0">
            <a:latin typeface="Aptos" panose="020B0004020202020204" pitchFamily="34" charset="0"/>
          </a:endParaRPr>
        </a:p>
      </dsp:txBody>
      <dsp:txXfrm>
        <a:off x="1792" y="0"/>
        <a:ext cx="1441625" cy="1920240"/>
      </dsp:txXfrm>
    </dsp:sp>
    <dsp:sp modelId="{10C8CDCD-EE63-4B53-A82C-E1B7E1B23EBC}">
      <dsp:nvSpPr>
        <dsp:cNvPr id="0" name=""/>
        <dsp:cNvSpPr/>
      </dsp:nvSpPr>
      <dsp:spPr>
        <a:xfrm>
          <a:off x="482575" y="2160269"/>
          <a:ext cx="480060" cy="480060"/>
        </a:xfrm>
        <a:prstGeom prst="ellipse">
          <a:avLst/>
        </a:prstGeom>
        <a:solidFill>
          <a:schemeClr val="accent1">
            <a:shade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6F00CE3-ED96-4613-9E4D-9A94EDCC0510}">
      <dsp:nvSpPr>
        <dsp:cNvPr id="0" name=""/>
        <dsp:cNvSpPr/>
      </dsp:nvSpPr>
      <dsp:spPr>
        <a:xfrm>
          <a:off x="1503237" y="2880359"/>
          <a:ext cx="1437976" cy="1920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t" anchorCtr="1">
          <a:noAutofit/>
        </a:bodyPr>
        <a:lstStyle/>
        <a:p>
          <a:pPr marL="0" lvl="0" indent="0" algn="l" defTabSz="533400">
            <a:lnSpc>
              <a:spcPct val="90000"/>
            </a:lnSpc>
            <a:spcBef>
              <a:spcPct val="0"/>
            </a:spcBef>
            <a:spcAft>
              <a:spcPct val="35000"/>
            </a:spcAft>
            <a:buNone/>
          </a:pPr>
          <a:r>
            <a:rPr lang="en-US" sz="1200" b="1" i="0" kern="1200" baseline="0" dirty="0">
              <a:latin typeface="Aptos" panose="020B0004020202020204" pitchFamily="34" charset="0"/>
            </a:rPr>
            <a:t>Aneurin Bevan (1897–1960) – UK</a:t>
          </a:r>
          <a:endParaRPr lang="en-GB" sz="1200" kern="1200" dirty="0">
            <a:latin typeface="Aptos" panose="020B0004020202020204" pitchFamily="34" charset="0"/>
          </a:endParaRPr>
        </a:p>
        <a:p>
          <a:pPr marL="57150" lvl="1" indent="-57150" algn="l" defTabSz="400050">
            <a:lnSpc>
              <a:spcPct val="90000"/>
            </a:lnSpc>
            <a:spcBef>
              <a:spcPct val="0"/>
            </a:spcBef>
            <a:spcAft>
              <a:spcPct val="15000"/>
            </a:spcAft>
            <a:buChar char="•"/>
          </a:pPr>
          <a:r>
            <a:rPr lang="en-US" sz="900" b="0" i="0" kern="1200" baseline="0" dirty="0">
              <a:latin typeface="Aptos" panose="020B0004020202020204" pitchFamily="34" charset="0"/>
            </a:rPr>
            <a:t>Architect of the </a:t>
          </a:r>
          <a:r>
            <a:rPr lang="en-US" sz="900" b="1" i="0" kern="1200" baseline="0" dirty="0">
              <a:latin typeface="Aptos" panose="020B0004020202020204" pitchFamily="34" charset="0"/>
            </a:rPr>
            <a:t>National Health Service (NHS)</a:t>
          </a:r>
          <a:r>
            <a:rPr lang="en-US" sz="900" b="0" i="0" kern="1200" baseline="0" dirty="0">
              <a:latin typeface="Aptos" panose="020B0004020202020204" pitchFamily="34" charset="0"/>
            </a:rPr>
            <a:t>, making healthcare free at the point of use in the UK.</a:t>
          </a:r>
          <a:endParaRPr lang="en-GB" sz="900" kern="1200" dirty="0">
            <a:latin typeface="Aptos" panose="020B0004020202020204" pitchFamily="34" charset="0"/>
          </a:endParaRPr>
        </a:p>
      </dsp:txBody>
      <dsp:txXfrm>
        <a:off x="1503237" y="2880359"/>
        <a:ext cx="1437976" cy="1920240"/>
      </dsp:txXfrm>
    </dsp:sp>
    <dsp:sp modelId="{7D836553-A9C9-4F6A-ABCB-F58453BEC187}">
      <dsp:nvSpPr>
        <dsp:cNvPr id="0" name=""/>
        <dsp:cNvSpPr/>
      </dsp:nvSpPr>
      <dsp:spPr>
        <a:xfrm>
          <a:off x="1982196" y="2160269"/>
          <a:ext cx="480060" cy="480060"/>
        </a:xfrm>
        <a:prstGeom prst="ellipse">
          <a:avLst/>
        </a:prstGeom>
        <a:solidFill>
          <a:schemeClr val="accent1">
            <a:shade val="50000"/>
            <a:hueOff val="90359"/>
            <a:satOff val="-1890"/>
            <a:lumOff val="1051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1E6DFAD-44D1-42A5-90E8-24920034AEC9}">
      <dsp:nvSpPr>
        <dsp:cNvPr id="0" name=""/>
        <dsp:cNvSpPr/>
      </dsp:nvSpPr>
      <dsp:spPr>
        <a:xfrm>
          <a:off x="3001034" y="0"/>
          <a:ext cx="1277395" cy="1920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b" anchorCtr="1">
          <a:noAutofit/>
        </a:bodyPr>
        <a:lstStyle/>
        <a:p>
          <a:pPr marL="0" lvl="0" indent="0" algn="l" defTabSz="533400">
            <a:lnSpc>
              <a:spcPct val="90000"/>
            </a:lnSpc>
            <a:spcBef>
              <a:spcPct val="0"/>
            </a:spcBef>
            <a:spcAft>
              <a:spcPct val="35000"/>
            </a:spcAft>
            <a:buNone/>
          </a:pPr>
          <a:r>
            <a:rPr lang="en-GB" sz="1200" b="1" kern="1200" dirty="0">
              <a:latin typeface="Aptos" panose="020B0004020202020204" pitchFamily="34" charset="0"/>
            </a:rPr>
            <a:t>Mary Seacole (1805–1881)</a:t>
          </a:r>
          <a:r>
            <a:rPr lang="en-GB" sz="1200" kern="1200" dirty="0">
              <a:latin typeface="Aptos" panose="020B0004020202020204" pitchFamily="34" charset="0"/>
            </a:rPr>
            <a:t> – Jamaica/UK</a:t>
          </a:r>
        </a:p>
        <a:p>
          <a:pPr marL="57150" lvl="1" indent="-57150" algn="l" defTabSz="400050">
            <a:lnSpc>
              <a:spcPct val="90000"/>
            </a:lnSpc>
            <a:spcBef>
              <a:spcPct val="0"/>
            </a:spcBef>
            <a:spcAft>
              <a:spcPct val="15000"/>
            </a:spcAft>
            <a:buFont typeface="Arial" panose="020B0604020202020204" pitchFamily="34" charset="0"/>
            <a:buChar char="•"/>
          </a:pPr>
          <a:r>
            <a:rPr lang="en-GB" sz="900" kern="1200" dirty="0">
              <a:latin typeface="Aptos" panose="020B0004020202020204" pitchFamily="34" charset="0"/>
            </a:rPr>
            <a:t>British-Jamaican nurse who provided care during the Crimean War and challenged racial barriers in healthcare</a:t>
          </a:r>
        </a:p>
      </dsp:txBody>
      <dsp:txXfrm>
        <a:off x="3001034" y="0"/>
        <a:ext cx="1277395" cy="1920240"/>
      </dsp:txXfrm>
    </dsp:sp>
    <dsp:sp modelId="{27566419-87A6-4097-9E47-496B506927FB}">
      <dsp:nvSpPr>
        <dsp:cNvPr id="0" name=""/>
        <dsp:cNvSpPr/>
      </dsp:nvSpPr>
      <dsp:spPr>
        <a:xfrm>
          <a:off x="3399702" y="2160269"/>
          <a:ext cx="480060" cy="480060"/>
        </a:xfrm>
        <a:prstGeom prst="ellipse">
          <a:avLst/>
        </a:prstGeom>
        <a:solidFill>
          <a:schemeClr val="accent1">
            <a:shade val="50000"/>
            <a:hueOff val="180718"/>
            <a:satOff val="-3780"/>
            <a:lumOff val="2103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79B6C57-AB73-4AE8-A95F-54952ED2B337}">
      <dsp:nvSpPr>
        <dsp:cNvPr id="0" name=""/>
        <dsp:cNvSpPr/>
      </dsp:nvSpPr>
      <dsp:spPr>
        <a:xfrm>
          <a:off x="4338250" y="2880359"/>
          <a:ext cx="1196399" cy="1920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t" anchorCtr="1">
          <a:noAutofit/>
        </a:bodyPr>
        <a:lstStyle/>
        <a:p>
          <a:pPr marL="0" lvl="0" indent="0" algn="l" defTabSz="533400">
            <a:lnSpc>
              <a:spcPct val="90000"/>
            </a:lnSpc>
            <a:spcBef>
              <a:spcPct val="0"/>
            </a:spcBef>
            <a:spcAft>
              <a:spcPct val="35000"/>
            </a:spcAft>
            <a:buNone/>
          </a:pPr>
          <a:r>
            <a:rPr lang="en-US" sz="1200" b="1" i="0" kern="1200" baseline="0">
              <a:latin typeface="Aptos" panose="020B0004020202020204" pitchFamily="34" charset="0"/>
            </a:rPr>
            <a:t>Clara Barton (1821–1912) – USA</a:t>
          </a:r>
          <a:endParaRPr lang="en-GB" sz="1200" kern="1200">
            <a:latin typeface="Aptos" panose="020B0004020202020204" pitchFamily="34" charset="0"/>
          </a:endParaRPr>
        </a:p>
        <a:p>
          <a:pPr marL="57150" lvl="1" indent="-57150" algn="l" defTabSz="400050">
            <a:lnSpc>
              <a:spcPct val="90000"/>
            </a:lnSpc>
            <a:spcBef>
              <a:spcPct val="0"/>
            </a:spcBef>
            <a:spcAft>
              <a:spcPct val="15000"/>
            </a:spcAft>
            <a:buChar char="•"/>
          </a:pPr>
          <a:r>
            <a:rPr lang="en-US" sz="900" b="0" i="0" kern="1200" baseline="0" dirty="0">
              <a:latin typeface="Aptos" panose="020B0004020202020204" pitchFamily="34" charset="0"/>
            </a:rPr>
            <a:t>Founded the </a:t>
          </a:r>
          <a:r>
            <a:rPr lang="en-US" sz="900" b="1" i="0" kern="1200" baseline="0" dirty="0">
              <a:latin typeface="Aptos" panose="020B0004020202020204" pitchFamily="34" charset="0"/>
            </a:rPr>
            <a:t>American Red Cross</a:t>
          </a:r>
          <a:r>
            <a:rPr lang="en-US" sz="900" b="0" i="0" kern="1200" baseline="0" dirty="0">
              <a:latin typeface="Aptos" panose="020B0004020202020204" pitchFamily="34" charset="0"/>
            </a:rPr>
            <a:t>, providing disaster relief and humanitarian aid.</a:t>
          </a:r>
          <a:endParaRPr lang="en-GB" sz="900" kern="1200" dirty="0">
            <a:latin typeface="Aptos" panose="020B0004020202020204" pitchFamily="34" charset="0"/>
          </a:endParaRPr>
        </a:p>
      </dsp:txBody>
      <dsp:txXfrm>
        <a:off x="4338250" y="2880359"/>
        <a:ext cx="1196399" cy="1920240"/>
      </dsp:txXfrm>
    </dsp:sp>
    <dsp:sp modelId="{327A45CE-D3BB-47C7-923D-E4D89F9F63AC}">
      <dsp:nvSpPr>
        <dsp:cNvPr id="0" name=""/>
        <dsp:cNvSpPr/>
      </dsp:nvSpPr>
      <dsp:spPr>
        <a:xfrm>
          <a:off x="4696419" y="2160269"/>
          <a:ext cx="480060" cy="480060"/>
        </a:xfrm>
        <a:prstGeom prst="ellipse">
          <a:avLst/>
        </a:prstGeom>
        <a:solidFill>
          <a:schemeClr val="accent1">
            <a:shade val="50000"/>
            <a:hueOff val="271077"/>
            <a:satOff val="-5670"/>
            <a:lumOff val="3154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7F690F5-0E6C-43C8-998E-8393B9830A18}">
      <dsp:nvSpPr>
        <dsp:cNvPr id="0" name=""/>
        <dsp:cNvSpPr/>
      </dsp:nvSpPr>
      <dsp:spPr>
        <a:xfrm>
          <a:off x="5594469" y="0"/>
          <a:ext cx="1196399" cy="1920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b" anchorCtr="1">
          <a:noAutofit/>
        </a:bodyPr>
        <a:lstStyle/>
        <a:p>
          <a:pPr marL="0" lvl="0" indent="0" algn="l" defTabSz="533400">
            <a:lnSpc>
              <a:spcPct val="90000"/>
            </a:lnSpc>
            <a:spcBef>
              <a:spcPct val="0"/>
            </a:spcBef>
            <a:spcAft>
              <a:spcPct val="35000"/>
            </a:spcAft>
            <a:buNone/>
          </a:pPr>
          <a:r>
            <a:rPr lang="en-GB" sz="1200" b="1" kern="1200" dirty="0">
              <a:latin typeface="Aptos" panose="020B0004020202020204" pitchFamily="34" charset="0"/>
            </a:rPr>
            <a:t>Joseph Lister (1827–1912)</a:t>
          </a:r>
          <a:r>
            <a:rPr lang="en-GB" sz="1200" kern="1200" dirty="0">
              <a:latin typeface="Aptos" panose="020B0004020202020204" pitchFamily="34" charset="0"/>
            </a:rPr>
            <a:t> – UK</a:t>
          </a:r>
        </a:p>
        <a:p>
          <a:pPr marL="57150" lvl="1" indent="-57150" algn="l" defTabSz="400050">
            <a:lnSpc>
              <a:spcPct val="90000"/>
            </a:lnSpc>
            <a:spcBef>
              <a:spcPct val="0"/>
            </a:spcBef>
            <a:spcAft>
              <a:spcPct val="15000"/>
            </a:spcAft>
            <a:buFont typeface="Arial" panose="020B0604020202020204" pitchFamily="34" charset="0"/>
            <a:buChar char="•"/>
          </a:pPr>
          <a:r>
            <a:rPr lang="en-GB" sz="900" kern="1200" dirty="0">
              <a:latin typeface="Aptos" panose="020B0004020202020204" pitchFamily="34" charset="0"/>
            </a:rPr>
            <a:t>Introduced </a:t>
          </a:r>
          <a:r>
            <a:rPr lang="en-GB" sz="900" b="1" kern="1200" dirty="0">
              <a:latin typeface="Aptos" panose="020B0004020202020204" pitchFamily="34" charset="0"/>
            </a:rPr>
            <a:t>antiseptic surgery</a:t>
          </a:r>
          <a:r>
            <a:rPr lang="en-GB" sz="900" kern="1200" dirty="0">
              <a:latin typeface="Aptos" panose="020B0004020202020204" pitchFamily="34" charset="0"/>
            </a:rPr>
            <a:t>, reducing infections and saving lives in surgical procedures.</a:t>
          </a:r>
        </a:p>
      </dsp:txBody>
      <dsp:txXfrm>
        <a:off x="5594469" y="0"/>
        <a:ext cx="1196399" cy="1920240"/>
      </dsp:txXfrm>
    </dsp:sp>
    <dsp:sp modelId="{5A33B8AF-8C52-4125-A75E-7C912670D703}">
      <dsp:nvSpPr>
        <dsp:cNvPr id="0" name=""/>
        <dsp:cNvSpPr/>
      </dsp:nvSpPr>
      <dsp:spPr>
        <a:xfrm>
          <a:off x="5952639" y="2160269"/>
          <a:ext cx="480060" cy="480060"/>
        </a:xfrm>
        <a:prstGeom prst="ellipse">
          <a:avLst/>
        </a:prstGeom>
        <a:solidFill>
          <a:schemeClr val="accent1">
            <a:shade val="50000"/>
            <a:hueOff val="361436"/>
            <a:satOff val="-7560"/>
            <a:lumOff val="4206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567D73A-2515-491B-A0FC-0A3701A2C0E4}">
      <dsp:nvSpPr>
        <dsp:cNvPr id="0" name=""/>
        <dsp:cNvSpPr/>
      </dsp:nvSpPr>
      <dsp:spPr>
        <a:xfrm>
          <a:off x="6850689" y="2880359"/>
          <a:ext cx="1196399" cy="1920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t" anchorCtr="1">
          <a:noAutofit/>
        </a:bodyPr>
        <a:lstStyle/>
        <a:p>
          <a:pPr marL="0" lvl="0" indent="0" algn="l" defTabSz="533400">
            <a:lnSpc>
              <a:spcPct val="90000"/>
            </a:lnSpc>
            <a:spcBef>
              <a:spcPct val="0"/>
            </a:spcBef>
            <a:spcAft>
              <a:spcPct val="35000"/>
            </a:spcAft>
            <a:buNone/>
          </a:pPr>
          <a:r>
            <a:rPr lang="en-US" sz="1200" b="1" i="0" kern="1200" baseline="0">
              <a:latin typeface="Aptos" panose="020B0004020202020204" pitchFamily="34" charset="0"/>
            </a:rPr>
            <a:t>Alexander Fleming (1881–1955) – Scotland, UK</a:t>
          </a:r>
          <a:endParaRPr lang="en-GB" sz="1200" kern="1200">
            <a:latin typeface="Aptos" panose="020B0004020202020204" pitchFamily="34" charset="0"/>
          </a:endParaRPr>
        </a:p>
        <a:p>
          <a:pPr marL="57150" lvl="1" indent="-57150" algn="l" defTabSz="400050">
            <a:lnSpc>
              <a:spcPct val="90000"/>
            </a:lnSpc>
            <a:spcBef>
              <a:spcPct val="0"/>
            </a:spcBef>
            <a:spcAft>
              <a:spcPct val="15000"/>
            </a:spcAft>
            <a:buChar char="•"/>
          </a:pPr>
          <a:r>
            <a:rPr lang="en-US" sz="900" b="0" i="0" kern="1200" baseline="0" dirty="0">
              <a:latin typeface="Aptos" panose="020B0004020202020204" pitchFamily="34" charset="0"/>
            </a:rPr>
            <a:t>Discovered </a:t>
          </a:r>
          <a:r>
            <a:rPr lang="en-US" sz="900" b="1" i="0" kern="1200" baseline="0" dirty="0">
              <a:latin typeface="Aptos" panose="020B0004020202020204" pitchFamily="34" charset="0"/>
            </a:rPr>
            <a:t>penicillin</a:t>
          </a:r>
          <a:r>
            <a:rPr lang="en-US" sz="900" b="0" i="0" kern="1200" baseline="0" dirty="0">
              <a:latin typeface="Aptos" panose="020B0004020202020204" pitchFamily="34" charset="0"/>
            </a:rPr>
            <a:t>, the first widely used antibiotic, transforming modern medicine.</a:t>
          </a:r>
          <a:endParaRPr lang="en-GB" sz="900" kern="1200" dirty="0">
            <a:latin typeface="Aptos" panose="020B0004020202020204" pitchFamily="34" charset="0"/>
          </a:endParaRPr>
        </a:p>
      </dsp:txBody>
      <dsp:txXfrm>
        <a:off x="6850689" y="2880359"/>
        <a:ext cx="1196399" cy="1920240"/>
      </dsp:txXfrm>
    </dsp:sp>
    <dsp:sp modelId="{D1B93726-BECA-4AFF-B6E6-637C88B0D4EA}">
      <dsp:nvSpPr>
        <dsp:cNvPr id="0" name=""/>
        <dsp:cNvSpPr/>
      </dsp:nvSpPr>
      <dsp:spPr>
        <a:xfrm>
          <a:off x="7208858" y="2160269"/>
          <a:ext cx="480060" cy="480060"/>
        </a:xfrm>
        <a:prstGeom prst="ellipse">
          <a:avLst/>
        </a:prstGeom>
        <a:solidFill>
          <a:schemeClr val="accent1">
            <a:shade val="50000"/>
            <a:hueOff val="271077"/>
            <a:satOff val="-5670"/>
            <a:lumOff val="3154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DFF4C4F-FDFB-4969-B5E0-2D11B7334E0F}">
      <dsp:nvSpPr>
        <dsp:cNvPr id="0" name=""/>
        <dsp:cNvSpPr/>
      </dsp:nvSpPr>
      <dsp:spPr>
        <a:xfrm>
          <a:off x="8106908" y="0"/>
          <a:ext cx="1196399" cy="1920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b" anchorCtr="1">
          <a:noAutofit/>
        </a:bodyPr>
        <a:lstStyle/>
        <a:p>
          <a:pPr marL="0" lvl="0" indent="0" algn="l" defTabSz="533400">
            <a:lnSpc>
              <a:spcPct val="90000"/>
            </a:lnSpc>
            <a:spcBef>
              <a:spcPct val="0"/>
            </a:spcBef>
            <a:spcAft>
              <a:spcPct val="35000"/>
            </a:spcAft>
            <a:buNone/>
          </a:pPr>
          <a:r>
            <a:rPr lang="en-US" sz="1200" b="1" i="0" kern="1200" baseline="0">
              <a:latin typeface="Aptos" panose="020B0004020202020204" pitchFamily="34" charset="0"/>
            </a:rPr>
            <a:t>Cicely Saunders (1918–2005) – UK</a:t>
          </a:r>
          <a:endParaRPr lang="en-GB" sz="1200" kern="1200">
            <a:latin typeface="Aptos" panose="020B0004020202020204" pitchFamily="34" charset="0"/>
          </a:endParaRPr>
        </a:p>
        <a:p>
          <a:pPr marL="57150" lvl="1" indent="-57150" algn="l" defTabSz="400050">
            <a:lnSpc>
              <a:spcPct val="90000"/>
            </a:lnSpc>
            <a:spcBef>
              <a:spcPct val="0"/>
            </a:spcBef>
            <a:spcAft>
              <a:spcPct val="15000"/>
            </a:spcAft>
            <a:buChar char="•"/>
          </a:pPr>
          <a:r>
            <a:rPr lang="en-US" sz="900" b="0" i="0" kern="1200" baseline="0" dirty="0">
              <a:latin typeface="Aptos" panose="020B0004020202020204" pitchFamily="34" charset="0"/>
            </a:rPr>
            <a:t>Founder of the </a:t>
          </a:r>
          <a:r>
            <a:rPr lang="en-US" sz="900" b="1" i="0" kern="1200" baseline="0" dirty="0">
              <a:latin typeface="Aptos" panose="020B0004020202020204" pitchFamily="34" charset="0"/>
            </a:rPr>
            <a:t>modern hospice movement</a:t>
          </a:r>
          <a:r>
            <a:rPr lang="en-US" sz="900" b="0" i="0" kern="1200" baseline="0" dirty="0">
              <a:latin typeface="Aptos" panose="020B0004020202020204" pitchFamily="34" charset="0"/>
            </a:rPr>
            <a:t>, focusing on palliative care and pain management.</a:t>
          </a:r>
          <a:endParaRPr lang="en-GB" sz="900" kern="1200" dirty="0">
            <a:latin typeface="Aptos" panose="020B0004020202020204" pitchFamily="34" charset="0"/>
          </a:endParaRPr>
        </a:p>
      </dsp:txBody>
      <dsp:txXfrm>
        <a:off x="8106908" y="0"/>
        <a:ext cx="1196399" cy="1920240"/>
      </dsp:txXfrm>
    </dsp:sp>
    <dsp:sp modelId="{E2F16C51-4716-484C-A7C8-A1A862187D1D}">
      <dsp:nvSpPr>
        <dsp:cNvPr id="0" name=""/>
        <dsp:cNvSpPr/>
      </dsp:nvSpPr>
      <dsp:spPr>
        <a:xfrm>
          <a:off x="8465078" y="2160269"/>
          <a:ext cx="480060" cy="480060"/>
        </a:xfrm>
        <a:prstGeom prst="ellipse">
          <a:avLst/>
        </a:prstGeom>
        <a:solidFill>
          <a:schemeClr val="accent1">
            <a:shade val="50000"/>
            <a:hueOff val="180718"/>
            <a:satOff val="-3780"/>
            <a:lumOff val="2103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3CEB76A-47E0-4F1D-B925-77C4F9F48769}">
      <dsp:nvSpPr>
        <dsp:cNvPr id="0" name=""/>
        <dsp:cNvSpPr/>
      </dsp:nvSpPr>
      <dsp:spPr>
        <a:xfrm>
          <a:off x="9363128" y="2880359"/>
          <a:ext cx="1196399" cy="1920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t" anchorCtr="1">
          <a:noAutofit/>
        </a:bodyPr>
        <a:lstStyle/>
        <a:p>
          <a:pPr marL="0" lvl="0" indent="0" algn="l" defTabSz="533400">
            <a:lnSpc>
              <a:spcPct val="90000"/>
            </a:lnSpc>
            <a:spcBef>
              <a:spcPct val="0"/>
            </a:spcBef>
            <a:spcAft>
              <a:spcPct val="35000"/>
            </a:spcAft>
            <a:buNone/>
          </a:pPr>
          <a:r>
            <a:rPr lang="en-GB" sz="1200" b="1" kern="1200" dirty="0">
              <a:latin typeface="Aptos" panose="020B0004020202020204" pitchFamily="34" charset="0"/>
            </a:rPr>
            <a:t>Sigmund Freud (1856–1939)</a:t>
          </a:r>
          <a:r>
            <a:rPr lang="en-GB" sz="1200" kern="1200" dirty="0">
              <a:latin typeface="Aptos" panose="020B0004020202020204" pitchFamily="34" charset="0"/>
            </a:rPr>
            <a:t> – Austria</a:t>
          </a:r>
        </a:p>
        <a:p>
          <a:pPr marL="57150" lvl="1" indent="-57150" algn="l" defTabSz="400050">
            <a:lnSpc>
              <a:spcPct val="90000"/>
            </a:lnSpc>
            <a:spcBef>
              <a:spcPct val="0"/>
            </a:spcBef>
            <a:spcAft>
              <a:spcPct val="15000"/>
            </a:spcAft>
            <a:buFont typeface="Arial" panose="020B0604020202020204" pitchFamily="34" charset="0"/>
            <a:buChar char="•"/>
          </a:pPr>
          <a:r>
            <a:rPr lang="en-GB" sz="900" kern="1200" dirty="0">
              <a:latin typeface="Aptos" panose="020B0004020202020204" pitchFamily="34" charset="0"/>
            </a:rPr>
            <a:t>Founder of </a:t>
          </a:r>
          <a:r>
            <a:rPr lang="en-GB" sz="900" b="1" kern="1200" dirty="0">
              <a:latin typeface="Aptos" panose="020B0004020202020204" pitchFamily="34" charset="0"/>
            </a:rPr>
            <a:t>psychoanalysis</a:t>
          </a:r>
          <a:r>
            <a:rPr lang="en-GB" sz="900" kern="1200" dirty="0">
              <a:latin typeface="Aptos" panose="020B0004020202020204" pitchFamily="34" charset="0"/>
            </a:rPr>
            <a:t>, shaping modern mental health care and therapy.</a:t>
          </a:r>
        </a:p>
      </dsp:txBody>
      <dsp:txXfrm>
        <a:off x="9363128" y="2880359"/>
        <a:ext cx="1196399" cy="1920240"/>
      </dsp:txXfrm>
    </dsp:sp>
    <dsp:sp modelId="{DB3E0058-38DB-427A-B4DF-762F23E12C33}">
      <dsp:nvSpPr>
        <dsp:cNvPr id="0" name=""/>
        <dsp:cNvSpPr/>
      </dsp:nvSpPr>
      <dsp:spPr>
        <a:xfrm>
          <a:off x="9721297" y="2160269"/>
          <a:ext cx="480060" cy="480060"/>
        </a:xfrm>
        <a:prstGeom prst="ellipse">
          <a:avLst/>
        </a:prstGeom>
        <a:solidFill>
          <a:schemeClr val="accent1">
            <a:shade val="50000"/>
            <a:hueOff val="90359"/>
            <a:satOff val="-1890"/>
            <a:lumOff val="1051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0D85AB-2B7C-4866-BBDA-C368E4CC9D1B}">
      <dsp:nvSpPr>
        <dsp:cNvPr id="0" name=""/>
        <dsp:cNvSpPr/>
      </dsp:nvSpPr>
      <dsp:spPr>
        <a:xfrm rot="5400000">
          <a:off x="1997562" y="848765"/>
          <a:ext cx="1325999" cy="159810"/>
        </a:xfrm>
        <a:prstGeom prst="rect">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F170BAF-14C0-426C-A8C4-177BE841E84C}">
      <dsp:nvSpPr>
        <dsp:cNvPr id="0" name=""/>
        <dsp:cNvSpPr/>
      </dsp:nvSpPr>
      <dsp:spPr>
        <a:xfrm>
          <a:off x="2302548" y="2441"/>
          <a:ext cx="1775674" cy="1065404"/>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i="0" kern="1200" dirty="0"/>
            <a:t>Maslow’s Hierarchy of Needs </a:t>
          </a:r>
        </a:p>
        <a:p>
          <a:pPr marL="0" lvl="0" indent="0" algn="ctr" defTabSz="622300">
            <a:lnSpc>
              <a:spcPct val="90000"/>
            </a:lnSpc>
            <a:spcBef>
              <a:spcPct val="0"/>
            </a:spcBef>
            <a:spcAft>
              <a:spcPct val="35000"/>
            </a:spcAft>
            <a:buNone/>
          </a:pPr>
          <a:r>
            <a:rPr lang="en-GB" sz="1400" b="1" i="0" kern="1200" dirty="0"/>
            <a:t>Abraham Maslow (1943)</a:t>
          </a:r>
          <a:endParaRPr lang="en-GB" sz="1400" kern="1200" dirty="0"/>
        </a:p>
      </dsp:txBody>
      <dsp:txXfrm>
        <a:off x="2333753" y="33646"/>
        <a:ext cx="1713264" cy="1002994"/>
      </dsp:txXfrm>
    </dsp:sp>
    <dsp:sp modelId="{4DA2A1B5-F124-47E8-9D35-4C4E8B8E79B3}">
      <dsp:nvSpPr>
        <dsp:cNvPr id="0" name=""/>
        <dsp:cNvSpPr/>
      </dsp:nvSpPr>
      <dsp:spPr>
        <a:xfrm rot="5400000">
          <a:off x="1997562" y="2180521"/>
          <a:ext cx="1325999" cy="159810"/>
        </a:xfrm>
        <a:prstGeom prst="rect">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462270D-9154-4E66-B260-25367002EC49}">
      <dsp:nvSpPr>
        <dsp:cNvPr id="0" name=""/>
        <dsp:cNvSpPr/>
      </dsp:nvSpPr>
      <dsp:spPr>
        <a:xfrm>
          <a:off x="2302548" y="1334197"/>
          <a:ext cx="1775674" cy="1065404"/>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i="0" kern="1200" dirty="0"/>
            <a:t>Erikson’s Psychosocial Development Theory </a:t>
          </a:r>
        </a:p>
        <a:p>
          <a:pPr marL="0" lvl="0" indent="0" algn="ctr" defTabSz="622300">
            <a:lnSpc>
              <a:spcPct val="90000"/>
            </a:lnSpc>
            <a:spcBef>
              <a:spcPct val="0"/>
            </a:spcBef>
            <a:spcAft>
              <a:spcPct val="35000"/>
            </a:spcAft>
            <a:buNone/>
          </a:pPr>
          <a:r>
            <a:rPr lang="en-GB" sz="1400" b="1" i="0" kern="1200" dirty="0"/>
            <a:t> Erik Erikson (1950s)</a:t>
          </a:r>
          <a:endParaRPr lang="en-GB" sz="1400" kern="1200" dirty="0"/>
        </a:p>
      </dsp:txBody>
      <dsp:txXfrm>
        <a:off x="2333753" y="1365402"/>
        <a:ext cx="1713264" cy="1002994"/>
      </dsp:txXfrm>
    </dsp:sp>
    <dsp:sp modelId="{9D65F1EE-4953-4B47-973C-4FA39D38A6F2}">
      <dsp:nvSpPr>
        <dsp:cNvPr id="0" name=""/>
        <dsp:cNvSpPr/>
      </dsp:nvSpPr>
      <dsp:spPr>
        <a:xfrm>
          <a:off x="2663440" y="2846399"/>
          <a:ext cx="2355890" cy="159810"/>
        </a:xfrm>
        <a:prstGeom prst="rect">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14C00DA-66E0-4871-8203-AF4F99B62016}">
      <dsp:nvSpPr>
        <dsp:cNvPr id="0" name=""/>
        <dsp:cNvSpPr/>
      </dsp:nvSpPr>
      <dsp:spPr>
        <a:xfrm>
          <a:off x="2302548" y="2665953"/>
          <a:ext cx="1775674" cy="1065404"/>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i="0" kern="1200" dirty="0"/>
            <a:t>Attachment Theory </a:t>
          </a:r>
        </a:p>
        <a:p>
          <a:pPr marL="0" lvl="0" indent="0" algn="ctr" defTabSz="622300">
            <a:lnSpc>
              <a:spcPct val="90000"/>
            </a:lnSpc>
            <a:spcBef>
              <a:spcPct val="0"/>
            </a:spcBef>
            <a:spcAft>
              <a:spcPct val="35000"/>
            </a:spcAft>
            <a:buNone/>
          </a:pPr>
          <a:r>
            <a:rPr lang="en-GB" sz="1400" b="1" i="0" kern="1200" dirty="0"/>
            <a:t> John Bowlby (1950s), Mary Ainsworth (1970s)</a:t>
          </a:r>
          <a:endParaRPr lang="en-GB" sz="1400" kern="1200" dirty="0"/>
        </a:p>
      </dsp:txBody>
      <dsp:txXfrm>
        <a:off x="2333753" y="2697158"/>
        <a:ext cx="1713264" cy="1002994"/>
      </dsp:txXfrm>
    </dsp:sp>
    <dsp:sp modelId="{7070D240-88E5-46FB-BBFF-234CB1E085C2}">
      <dsp:nvSpPr>
        <dsp:cNvPr id="0" name=""/>
        <dsp:cNvSpPr/>
      </dsp:nvSpPr>
      <dsp:spPr>
        <a:xfrm rot="16200000">
          <a:off x="4359210" y="2180521"/>
          <a:ext cx="1325999" cy="159810"/>
        </a:xfrm>
        <a:prstGeom prst="rect">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EFE56B0-7663-4607-B6CB-9060894CDE69}">
      <dsp:nvSpPr>
        <dsp:cNvPr id="0" name=""/>
        <dsp:cNvSpPr/>
      </dsp:nvSpPr>
      <dsp:spPr>
        <a:xfrm>
          <a:off x="4664196" y="2665953"/>
          <a:ext cx="1775674" cy="1065404"/>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i="0" kern="1200" dirty="0"/>
            <a:t>Person-Centred Care Approach</a:t>
          </a:r>
        </a:p>
        <a:p>
          <a:pPr marL="0" lvl="0" indent="0" algn="ctr" defTabSz="622300">
            <a:lnSpc>
              <a:spcPct val="90000"/>
            </a:lnSpc>
            <a:spcBef>
              <a:spcPct val="0"/>
            </a:spcBef>
            <a:spcAft>
              <a:spcPct val="35000"/>
            </a:spcAft>
            <a:buNone/>
          </a:pPr>
          <a:r>
            <a:rPr lang="en-GB" sz="1400" b="1" i="0" kern="1200" dirty="0"/>
            <a:t> Carl Rogers (1950s)</a:t>
          </a:r>
          <a:endParaRPr lang="en-GB" sz="1400" kern="1200" dirty="0"/>
        </a:p>
      </dsp:txBody>
      <dsp:txXfrm>
        <a:off x="4695401" y="2697158"/>
        <a:ext cx="1713264" cy="1002994"/>
      </dsp:txXfrm>
    </dsp:sp>
    <dsp:sp modelId="{DDB66317-A0A0-4946-BABC-927710AC6EAC}">
      <dsp:nvSpPr>
        <dsp:cNvPr id="0" name=""/>
        <dsp:cNvSpPr/>
      </dsp:nvSpPr>
      <dsp:spPr>
        <a:xfrm rot="16200000">
          <a:off x="4359210" y="848765"/>
          <a:ext cx="1325999" cy="159810"/>
        </a:xfrm>
        <a:prstGeom prst="rect">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C9A089C-2B22-4A2C-8AAC-A9A70DB07E6A}">
      <dsp:nvSpPr>
        <dsp:cNvPr id="0" name=""/>
        <dsp:cNvSpPr/>
      </dsp:nvSpPr>
      <dsp:spPr>
        <a:xfrm>
          <a:off x="4664196" y="1334197"/>
          <a:ext cx="1775674" cy="1065404"/>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i="0" kern="1200" dirty="0"/>
            <a:t>Social Learning Theory </a:t>
          </a:r>
        </a:p>
        <a:p>
          <a:pPr marL="0" lvl="0" indent="0" algn="ctr" defTabSz="622300">
            <a:lnSpc>
              <a:spcPct val="90000"/>
            </a:lnSpc>
            <a:spcBef>
              <a:spcPct val="0"/>
            </a:spcBef>
            <a:spcAft>
              <a:spcPct val="35000"/>
            </a:spcAft>
            <a:buNone/>
          </a:pPr>
          <a:r>
            <a:rPr lang="en-GB" sz="1400" b="1" i="0" kern="1200" dirty="0"/>
            <a:t>Albert Bandura (1977)</a:t>
          </a:r>
          <a:endParaRPr lang="en-GB" sz="1400" kern="1200" dirty="0"/>
        </a:p>
      </dsp:txBody>
      <dsp:txXfrm>
        <a:off x="4695401" y="1365402"/>
        <a:ext cx="1713264" cy="1002994"/>
      </dsp:txXfrm>
    </dsp:sp>
    <dsp:sp modelId="{A2054F80-9C65-4FBE-9E66-44454ABB1213}">
      <dsp:nvSpPr>
        <dsp:cNvPr id="0" name=""/>
        <dsp:cNvSpPr/>
      </dsp:nvSpPr>
      <dsp:spPr>
        <a:xfrm>
          <a:off x="5025088" y="182887"/>
          <a:ext cx="2355890" cy="159810"/>
        </a:xfrm>
        <a:prstGeom prst="rect">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6D18C2F-F826-4F36-916A-A1CDB79E08E0}">
      <dsp:nvSpPr>
        <dsp:cNvPr id="0" name=""/>
        <dsp:cNvSpPr/>
      </dsp:nvSpPr>
      <dsp:spPr>
        <a:xfrm>
          <a:off x="4664196" y="2441"/>
          <a:ext cx="1775674" cy="1065404"/>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i="0" kern="1200" dirty="0"/>
            <a:t>Social Identity Theory </a:t>
          </a:r>
        </a:p>
        <a:p>
          <a:pPr marL="0" lvl="0" indent="0" algn="ctr" defTabSz="622300">
            <a:lnSpc>
              <a:spcPct val="90000"/>
            </a:lnSpc>
            <a:spcBef>
              <a:spcPct val="0"/>
            </a:spcBef>
            <a:spcAft>
              <a:spcPct val="35000"/>
            </a:spcAft>
            <a:buNone/>
          </a:pPr>
          <a:r>
            <a:rPr lang="en-GB" sz="1400" b="1" i="0" kern="1200" dirty="0"/>
            <a:t>Henri Tajfel &amp; John Turner (1979)</a:t>
          </a:r>
          <a:endParaRPr lang="en-GB" sz="1400" kern="1200" dirty="0"/>
        </a:p>
      </dsp:txBody>
      <dsp:txXfrm>
        <a:off x="4695401" y="33646"/>
        <a:ext cx="1713264" cy="1002994"/>
      </dsp:txXfrm>
    </dsp:sp>
    <dsp:sp modelId="{1D6CE531-5F2A-4ED9-967D-AE8EDADDBA54}">
      <dsp:nvSpPr>
        <dsp:cNvPr id="0" name=""/>
        <dsp:cNvSpPr/>
      </dsp:nvSpPr>
      <dsp:spPr>
        <a:xfrm rot="5400000">
          <a:off x="6720857" y="848765"/>
          <a:ext cx="1325999" cy="159810"/>
        </a:xfrm>
        <a:prstGeom prst="rect">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302C1B0-C857-41A4-A53B-E8ECEF27CA69}">
      <dsp:nvSpPr>
        <dsp:cNvPr id="0" name=""/>
        <dsp:cNvSpPr/>
      </dsp:nvSpPr>
      <dsp:spPr>
        <a:xfrm>
          <a:off x="7025844" y="2441"/>
          <a:ext cx="1775674" cy="1065404"/>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i="0" kern="1200" dirty="0"/>
            <a:t>Disengagement Theory </a:t>
          </a:r>
        </a:p>
        <a:p>
          <a:pPr marL="0" lvl="0" indent="0" algn="ctr" defTabSz="622300">
            <a:lnSpc>
              <a:spcPct val="90000"/>
            </a:lnSpc>
            <a:spcBef>
              <a:spcPct val="0"/>
            </a:spcBef>
            <a:spcAft>
              <a:spcPct val="35000"/>
            </a:spcAft>
            <a:buNone/>
          </a:pPr>
          <a:r>
            <a:rPr lang="en-GB" sz="1400" b="1" i="0" kern="1200" dirty="0"/>
            <a:t>Cumming &amp; Henry (1961)</a:t>
          </a:r>
          <a:endParaRPr lang="en-GB" sz="1400" kern="1200" dirty="0"/>
        </a:p>
      </dsp:txBody>
      <dsp:txXfrm>
        <a:off x="7057049" y="33646"/>
        <a:ext cx="1713264" cy="1002994"/>
      </dsp:txXfrm>
    </dsp:sp>
    <dsp:sp modelId="{F8D1F499-4F50-426B-BBDA-DAF08B335D7A}">
      <dsp:nvSpPr>
        <dsp:cNvPr id="0" name=""/>
        <dsp:cNvSpPr/>
      </dsp:nvSpPr>
      <dsp:spPr>
        <a:xfrm rot="5400000">
          <a:off x="6720857" y="2180521"/>
          <a:ext cx="1325999" cy="159810"/>
        </a:xfrm>
        <a:prstGeom prst="rect">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778A71D-E0D4-4AE9-833D-D05FBBC68B9A}">
      <dsp:nvSpPr>
        <dsp:cNvPr id="0" name=""/>
        <dsp:cNvSpPr/>
      </dsp:nvSpPr>
      <dsp:spPr>
        <a:xfrm>
          <a:off x="7025844" y="1334197"/>
          <a:ext cx="1775674" cy="1065404"/>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i="0" kern="1200" dirty="0"/>
            <a:t>Activity Theory </a:t>
          </a:r>
        </a:p>
        <a:p>
          <a:pPr marL="0" lvl="0" indent="0" algn="ctr" defTabSz="622300">
            <a:lnSpc>
              <a:spcPct val="90000"/>
            </a:lnSpc>
            <a:spcBef>
              <a:spcPct val="0"/>
            </a:spcBef>
            <a:spcAft>
              <a:spcPct val="35000"/>
            </a:spcAft>
            <a:buNone/>
          </a:pPr>
          <a:r>
            <a:rPr lang="en-GB" sz="1400" b="1" i="0" kern="1200" dirty="0"/>
            <a:t>Robert Havighurst (1963)</a:t>
          </a:r>
          <a:endParaRPr lang="en-GB" sz="1400" kern="1200" dirty="0"/>
        </a:p>
      </dsp:txBody>
      <dsp:txXfrm>
        <a:off x="7057049" y="1365402"/>
        <a:ext cx="1713264" cy="1002994"/>
      </dsp:txXfrm>
    </dsp:sp>
    <dsp:sp modelId="{D7123025-B636-4CFF-85B1-7AC70ABDA217}">
      <dsp:nvSpPr>
        <dsp:cNvPr id="0" name=""/>
        <dsp:cNvSpPr/>
      </dsp:nvSpPr>
      <dsp:spPr>
        <a:xfrm>
          <a:off x="7025844" y="2665953"/>
          <a:ext cx="1775674" cy="1065404"/>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i="0" kern="1200" dirty="0"/>
            <a:t>Health Belief Model </a:t>
          </a:r>
        </a:p>
        <a:p>
          <a:pPr marL="0" lvl="0" indent="0" algn="ctr" defTabSz="622300">
            <a:lnSpc>
              <a:spcPct val="90000"/>
            </a:lnSpc>
            <a:spcBef>
              <a:spcPct val="0"/>
            </a:spcBef>
            <a:spcAft>
              <a:spcPct val="35000"/>
            </a:spcAft>
            <a:buNone/>
          </a:pPr>
          <a:r>
            <a:rPr lang="en-GB" sz="1400" b="1" i="0" kern="1200" dirty="0"/>
            <a:t>Becker &amp; Rosenstock (1970s)</a:t>
          </a:r>
          <a:endParaRPr lang="en-GB" sz="1400" kern="1200" dirty="0"/>
        </a:p>
      </dsp:txBody>
      <dsp:txXfrm>
        <a:off x="7057049" y="2697158"/>
        <a:ext cx="1713264" cy="100299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29DDBC-6A3B-47CF-A92E-01BA374D8F93}">
      <dsp:nvSpPr>
        <dsp:cNvPr id="0" name=""/>
        <dsp:cNvSpPr/>
      </dsp:nvSpPr>
      <dsp:spPr>
        <a:xfrm>
          <a:off x="1032242" y="-78777"/>
          <a:ext cx="3879115" cy="3879115"/>
        </a:xfrm>
        <a:prstGeom prst="circularArrow">
          <a:avLst>
            <a:gd name="adj1" fmla="val 5544"/>
            <a:gd name="adj2" fmla="val 330680"/>
            <a:gd name="adj3" fmla="val 13589825"/>
            <a:gd name="adj4" fmla="val 17500296"/>
            <a:gd name="adj5" fmla="val 5757"/>
          </a:avLst>
        </a:prstGeom>
        <a:solidFill>
          <a:schemeClr val="dk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A4820BD-9DAD-4A35-BCA3-6F3F3D002C8B}">
      <dsp:nvSpPr>
        <dsp:cNvPr id="0" name=""/>
        <dsp:cNvSpPr/>
      </dsp:nvSpPr>
      <dsp:spPr>
        <a:xfrm>
          <a:off x="1991744" y="-43172"/>
          <a:ext cx="1960111" cy="980055"/>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b="1" kern="1200" dirty="0">
              <a:latin typeface="Aptos" panose="020B0004020202020204" pitchFamily="34" charset="0"/>
            </a:rPr>
            <a:t>📌 Key Aspects of International Context in Health &amp; Social Care:</a:t>
          </a:r>
          <a:br>
            <a:rPr lang="en-GB" sz="1000" b="1" kern="1200" dirty="0">
              <a:latin typeface="Aptos" panose="020B0004020202020204" pitchFamily="34" charset="0"/>
            </a:rPr>
          </a:br>
          <a:endParaRPr lang="en-GB" sz="1000" b="1" kern="1200" dirty="0">
            <a:latin typeface="Aptos" panose="020B0004020202020204" pitchFamily="34" charset="0"/>
          </a:endParaRPr>
        </a:p>
      </dsp:txBody>
      <dsp:txXfrm>
        <a:off x="2039586" y="4670"/>
        <a:ext cx="1864427" cy="884371"/>
      </dsp:txXfrm>
    </dsp:sp>
    <dsp:sp modelId="{0DF34D18-D239-4D23-B278-872980610A42}">
      <dsp:nvSpPr>
        <dsp:cNvPr id="0" name=""/>
        <dsp:cNvSpPr/>
      </dsp:nvSpPr>
      <dsp:spPr>
        <a:xfrm>
          <a:off x="3564989" y="1099856"/>
          <a:ext cx="1960111" cy="980055"/>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endParaRPr lang="en-GB" sz="1000" kern="1200" dirty="0">
            <a:latin typeface="Aptos" panose="020B0004020202020204" pitchFamily="34" charset="0"/>
          </a:endParaRPr>
        </a:p>
        <a:p>
          <a:pPr marL="0" lvl="0" indent="0" algn="ctr" defTabSz="444500">
            <a:lnSpc>
              <a:spcPct val="90000"/>
            </a:lnSpc>
            <a:spcBef>
              <a:spcPct val="0"/>
            </a:spcBef>
            <a:spcAft>
              <a:spcPct val="35000"/>
            </a:spcAft>
            <a:buNone/>
          </a:pPr>
          <a:r>
            <a:rPr lang="en-GB" sz="1000" kern="1200" dirty="0">
              <a:latin typeface="Aptos" panose="020B0004020202020204" pitchFamily="34" charset="0"/>
            </a:rPr>
            <a:t> Healthcare Systems &amp; Funding Models – Public vs. private healthcare and levels of government support.</a:t>
          </a:r>
          <a:br>
            <a:rPr lang="en-GB" sz="1000" kern="1200" dirty="0">
              <a:latin typeface="Aptos" panose="020B0004020202020204" pitchFamily="34" charset="0"/>
            </a:rPr>
          </a:br>
          <a:endParaRPr lang="en-GB" sz="1000" kern="1200" dirty="0">
            <a:latin typeface="Aptos" panose="020B0004020202020204" pitchFamily="34" charset="0"/>
          </a:endParaRPr>
        </a:p>
      </dsp:txBody>
      <dsp:txXfrm>
        <a:off x="3612831" y="1147698"/>
        <a:ext cx="1864427" cy="884371"/>
      </dsp:txXfrm>
    </dsp:sp>
    <dsp:sp modelId="{72375FC8-14B2-43A6-87B5-8DF1296A87F9}">
      <dsp:nvSpPr>
        <dsp:cNvPr id="0" name=""/>
        <dsp:cNvSpPr/>
      </dsp:nvSpPr>
      <dsp:spPr>
        <a:xfrm>
          <a:off x="3075077" y="2949316"/>
          <a:ext cx="1960111" cy="980055"/>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endParaRPr lang="en-GB" sz="1000" kern="1200" dirty="0">
            <a:latin typeface="Aptos" panose="020B0004020202020204" pitchFamily="34" charset="0"/>
          </a:endParaRPr>
        </a:p>
        <a:p>
          <a:pPr marL="0" lvl="0" indent="0" algn="ctr" defTabSz="444500">
            <a:lnSpc>
              <a:spcPct val="90000"/>
            </a:lnSpc>
            <a:spcBef>
              <a:spcPct val="0"/>
            </a:spcBef>
            <a:spcAft>
              <a:spcPct val="35000"/>
            </a:spcAft>
            <a:buNone/>
          </a:pPr>
          <a:r>
            <a:rPr lang="en-GB" sz="1000" kern="1200" dirty="0">
              <a:latin typeface="Aptos" panose="020B0004020202020204" pitchFamily="34" charset="0"/>
            </a:rPr>
            <a:t>Social Welfare Policies – How countries support vulnerable populations (e.g., elderly care, disability services, child protection).</a:t>
          </a:r>
          <a:br>
            <a:rPr lang="en-GB" sz="1000" kern="1200" dirty="0">
              <a:latin typeface="Aptos" panose="020B0004020202020204" pitchFamily="34" charset="0"/>
            </a:rPr>
          </a:br>
          <a:endParaRPr lang="en-GB" sz="1000" kern="1200" dirty="0">
            <a:latin typeface="Aptos" panose="020B0004020202020204" pitchFamily="34" charset="0"/>
          </a:endParaRPr>
        </a:p>
      </dsp:txBody>
      <dsp:txXfrm>
        <a:off x="3122919" y="2997158"/>
        <a:ext cx="1864427" cy="884371"/>
      </dsp:txXfrm>
    </dsp:sp>
    <dsp:sp modelId="{5151D449-A8FB-4D2D-9D0B-11FC362EB452}">
      <dsp:nvSpPr>
        <dsp:cNvPr id="0" name=""/>
        <dsp:cNvSpPr/>
      </dsp:nvSpPr>
      <dsp:spPr>
        <a:xfrm>
          <a:off x="837161" y="2949316"/>
          <a:ext cx="1960111" cy="980055"/>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endParaRPr lang="en-GB" sz="1000" kern="1200" dirty="0">
            <a:latin typeface="Aptos" panose="020B0004020202020204" pitchFamily="34" charset="0"/>
          </a:endParaRPr>
        </a:p>
        <a:p>
          <a:pPr marL="0" lvl="0" indent="0" algn="ctr" defTabSz="444500">
            <a:lnSpc>
              <a:spcPct val="90000"/>
            </a:lnSpc>
            <a:spcBef>
              <a:spcPct val="0"/>
            </a:spcBef>
            <a:spcAft>
              <a:spcPct val="35000"/>
            </a:spcAft>
            <a:buNone/>
          </a:pPr>
          <a:r>
            <a:rPr lang="en-GB" sz="1000" kern="1200" dirty="0">
              <a:latin typeface="Aptos" panose="020B0004020202020204" pitchFamily="34" charset="0"/>
            </a:rPr>
            <a:t>Global Health Initiatives – International efforts to combat diseases, improve health standards, and provide humanitarian aid.</a:t>
          </a:r>
          <a:br>
            <a:rPr lang="en-GB" sz="1000" kern="1200" dirty="0">
              <a:latin typeface="Aptos" panose="020B0004020202020204" pitchFamily="34" charset="0"/>
            </a:rPr>
          </a:br>
          <a:endParaRPr lang="en-GB" sz="1000" kern="1200" dirty="0">
            <a:latin typeface="Aptos" panose="020B0004020202020204" pitchFamily="34" charset="0"/>
          </a:endParaRPr>
        </a:p>
      </dsp:txBody>
      <dsp:txXfrm>
        <a:off x="885003" y="2997158"/>
        <a:ext cx="1864427" cy="884371"/>
      </dsp:txXfrm>
    </dsp:sp>
    <dsp:sp modelId="{7837E35A-D82F-47D4-82E0-74D8D4D70429}">
      <dsp:nvSpPr>
        <dsp:cNvPr id="0" name=""/>
        <dsp:cNvSpPr/>
      </dsp:nvSpPr>
      <dsp:spPr>
        <a:xfrm>
          <a:off x="418499" y="1099856"/>
          <a:ext cx="1960111" cy="980055"/>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dirty="0">
              <a:latin typeface="Aptos" panose="020B0004020202020204" pitchFamily="34" charset="0"/>
            </a:rPr>
            <a:t>Cultural &amp; Legal Influences – How laws, traditions, and cultural attitudes impact health and social care services.</a:t>
          </a:r>
        </a:p>
      </dsp:txBody>
      <dsp:txXfrm>
        <a:off x="466341" y="1147698"/>
        <a:ext cx="1864427" cy="88437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16F136-8D1D-4689-A81B-8A0BFB24644E}">
      <dsp:nvSpPr>
        <dsp:cNvPr id="0" name=""/>
        <dsp:cNvSpPr/>
      </dsp:nvSpPr>
      <dsp:spPr>
        <a:xfrm>
          <a:off x="0" y="228594"/>
          <a:ext cx="5943600" cy="3429011"/>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ptos" panose="020B0004020202020204" pitchFamily="34" charset="0"/>
            </a:rPr>
            <a:t>📌 Key Factors in Regional Variations:</a:t>
          </a:r>
        </a:p>
        <a:p>
          <a:pPr marL="0" lvl="0" indent="0" algn="ctr" defTabSz="622300">
            <a:lnSpc>
              <a:spcPct val="90000"/>
            </a:lnSpc>
            <a:spcBef>
              <a:spcPct val="0"/>
            </a:spcBef>
            <a:spcAft>
              <a:spcPct val="35000"/>
            </a:spcAft>
            <a:buNone/>
          </a:pPr>
          <a:r>
            <a:rPr lang="en-GB" sz="1400" kern="1200" dirty="0">
              <a:latin typeface="Aptos" panose="020B0004020202020204" pitchFamily="34" charset="0"/>
            </a:rPr>
            <a:t>
✔ Differences in NHS Services – Scotland, Wales, and Northern Ireland have devolved healthcare systems, meaning that NHS policies vary between nations.
✔ Local Authority Social Care Funding – Some councils have higher budgets for social care than others, leading to inequalities in service availability.
✔ Regional Public Health Challenges – Some areas experience higher levels of disease, poverty, and social issues, requiring localised intervention strategies.</a:t>
          </a:r>
        </a:p>
      </dsp:txBody>
      <dsp:txXfrm>
        <a:off x="167391" y="395985"/>
        <a:ext cx="5608818" cy="309422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B112E1-1293-4CE4-A5AA-0BA2E3C5B846}">
      <dsp:nvSpPr>
        <dsp:cNvPr id="0" name=""/>
        <dsp:cNvSpPr/>
      </dsp:nvSpPr>
      <dsp:spPr>
        <a:xfrm>
          <a:off x="5320" y="338365"/>
          <a:ext cx="1649387" cy="1685468"/>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i="0" kern="1200" dirty="0">
              <a:latin typeface="Aptos" panose="020B0004020202020204" pitchFamily="34" charset="0"/>
            </a:rPr>
            <a:t>📌 Common Mistakes to Avoid:</a:t>
          </a:r>
          <a:br>
            <a:rPr lang="en-GB" sz="1100" b="1" i="0" kern="1200" dirty="0">
              <a:latin typeface="Aptos" panose="020B0004020202020204" pitchFamily="34" charset="0"/>
            </a:rPr>
          </a:br>
          <a:endParaRPr lang="en-GB" sz="1100" kern="1200" dirty="0">
            <a:latin typeface="Aptos" panose="020B0004020202020204" pitchFamily="34" charset="0"/>
          </a:endParaRPr>
        </a:p>
      </dsp:txBody>
      <dsp:txXfrm>
        <a:off x="53629" y="386674"/>
        <a:ext cx="1552769" cy="1588850"/>
      </dsp:txXfrm>
    </dsp:sp>
    <dsp:sp modelId="{63D53666-AADC-4C26-906A-70F577A57488}">
      <dsp:nvSpPr>
        <dsp:cNvPr id="0" name=""/>
        <dsp:cNvSpPr/>
      </dsp:nvSpPr>
      <dsp:spPr>
        <a:xfrm>
          <a:off x="1819647" y="976575"/>
          <a:ext cx="349670" cy="409048"/>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latin typeface="Aptos" panose="020B0004020202020204" pitchFamily="34" charset="0"/>
          </a:endParaRPr>
        </a:p>
      </dsp:txBody>
      <dsp:txXfrm>
        <a:off x="1819647" y="1058385"/>
        <a:ext cx="244769" cy="245428"/>
      </dsp:txXfrm>
    </dsp:sp>
    <dsp:sp modelId="{A767FDAC-1A5B-433C-8937-AB3C29A9C75E}">
      <dsp:nvSpPr>
        <dsp:cNvPr id="0" name=""/>
        <dsp:cNvSpPr/>
      </dsp:nvSpPr>
      <dsp:spPr>
        <a:xfrm>
          <a:off x="2314463" y="338365"/>
          <a:ext cx="1649387" cy="1685468"/>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i="0" kern="1200" dirty="0">
              <a:latin typeface="Aptos" panose="020B0004020202020204" pitchFamily="34" charset="0"/>
            </a:rPr>
            <a:t>❌ Too much description, not enough analysis – </a:t>
          </a:r>
        </a:p>
        <a:p>
          <a:pPr marL="0" lvl="0" indent="0" algn="ctr" defTabSz="488950">
            <a:lnSpc>
              <a:spcPct val="90000"/>
            </a:lnSpc>
            <a:spcBef>
              <a:spcPct val="0"/>
            </a:spcBef>
            <a:spcAft>
              <a:spcPct val="35000"/>
            </a:spcAft>
            <a:buNone/>
          </a:pPr>
          <a:r>
            <a:rPr lang="en-GB" sz="1100" b="1" i="0" kern="1200" dirty="0">
              <a:latin typeface="Aptos" panose="020B0004020202020204" pitchFamily="34" charset="0"/>
            </a:rPr>
            <a:t>Simply listing historical events or theories is not enough; you must explain why they are relevant.</a:t>
          </a:r>
          <a:br>
            <a:rPr lang="en-GB" sz="1100" b="1" i="0" kern="1200" dirty="0">
              <a:latin typeface="Aptos" panose="020B0004020202020204" pitchFamily="34" charset="0"/>
            </a:rPr>
          </a:br>
          <a:endParaRPr lang="en-GB" sz="1100" kern="1200" dirty="0">
            <a:latin typeface="Aptos" panose="020B0004020202020204" pitchFamily="34" charset="0"/>
          </a:endParaRPr>
        </a:p>
      </dsp:txBody>
      <dsp:txXfrm>
        <a:off x="2362772" y="386674"/>
        <a:ext cx="1552769" cy="1588850"/>
      </dsp:txXfrm>
    </dsp:sp>
    <dsp:sp modelId="{F01A6A05-AC11-4426-8190-737B5B47AC90}">
      <dsp:nvSpPr>
        <dsp:cNvPr id="0" name=""/>
        <dsp:cNvSpPr/>
      </dsp:nvSpPr>
      <dsp:spPr>
        <a:xfrm>
          <a:off x="4128789" y="976575"/>
          <a:ext cx="349670" cy="409048"/>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latin typeface="Aptos" panose="020B0004020202020204" pitchFamily="34" charset="0"/>
          </a:endParaRPr>
        </a:p>
      </dsp:txBody>
      <dsp:txXfrm>
        <a:off x="4128789" y="1058385"/>
        <a:ext cx="244769" cy="245428"/>
      </dsp:txXfrm>
    </dsp:sp>
    <dsp:sp modelId="{14915CD1-57AD-434C-A385-DC5D487FFF5D}">
      <dsp:nvSpPr>
        <dsp:cNvPr id="0" name=""/>
        <dsp:cNvSpPr/>
      </dsp:nvSpPr>
      <dsp:spPr>
        <a:xfrm>
          <a:off x="4623606" y="338365"/>
          <a:ext cx="1649387" cy="1685468"/>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i="0" kern="1200" dirty="0">
              <a:latin typeface="Aptos" panose="020B0004020202020204" pitchFamily="34" charset="0"/>
            </a:rPr>
            <a:t>❌ Lack of structure – </a:t>
          </a:r>
          <a:br>
            <a:rPr lang="en-GB" sz="1100" b="1" i="0" kern="1200" dirty="0">
              <a:latin typeface="Aptos" panose="020B0004020202020204" pitchFamily="34" charset="0"/>
            </a:rPr>
          </a:br>
          <a:r>
            <a:rPr lang="en-GB" sz="1100" b="1" i="0" kern="1200" dirty="0">
              <a:solidFill>
                <a:prstClr val="white"/>
              </a:solidFill>
              <a:latin typeface="Aptos" panose="020B0004020202020204" pitchFamily="34" charset="0"/>
              <a:ea typeface="+mn-ea"/>
              <a:cs typeface="+mn-cs"/>
            </a:rPr>
            <a:t>Ensure each section follows a logical order, moving clearly from historical background, to theory, to international, national, and local contexts.</a:t>
          </a:r>
          <a:br>
            <a:rPr lang="en-GB" sz="1100" b="1" i="0" kern="1200" dirty="0">
              <a:latin typeface="Aptos" panose="020B0004020202020204" pitchFamily="34" charset="0"/>
            </a:rPr>
          </a:br>
          <a:endParaRPr lang="en-GB" sz="1100" kern="1200" dirty="0">
            <a:latin typeface="Aptos" panose="020B0004020202020204" pitchFamily="34" charset="0"/>
          </a:endParaRPr>
        </a:p>
      </dsp:txBody>
      <dsp:txXfrm>
        <a:off x="4671915" y="386674"/>
        <a:ext cx="1552769" cy="1588850"/>
      </dsp:txXfrm>
    </dsp:sp>
    <dsp:sp modelId="{7AE6C758-4458-41C2-ABBF-8130267EB563}">
      <dsp:nvSpPr>
        <dsp:cNvPr id="0" name=""/>
        <dsp:cNvSpPr/>
      </dsp:nvSpPr>
      <dsp:spPr>
        <a:xfrm>
          <a:off x="6437932" y="976575"/>
          <a:ext cx="349670" cy="409048"/>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latin typeface="Aptos" panose="020B0004020202020204" pitchFamily="34" charset="0"/>
          </a:endParaRPr>
        </a:p>
      </dsp:txBody>
      <dsp:txXfrm>
        <a:off x="6437932" y="1058385"/>
        <a:ext cx="244769" cy="245428"/>
      </dsp:txXfrm>
    </dsp:sp>
    <dsp:sp modelId="{FB96873E-33B1-403E-8755-AAC8F1A17858}">
      <dsp:nvSpPr>
        <dsp:cNvPr id="0" name=""/>
        <dsp:cNvSpPr/>
      </dsp:nvSpPr>
      <dsp:spPr>
        <a:xfrm>
          <a:off x="6932748" y="338365"/>
          <a:ext cx="1649387" cy="1685468"/>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i="0" kern="1200" dirty="0">
              <a:latin typeface="Aptos" panose="020B0004020202020204" pitchFamily="34" charset="0"/>
            </a:rPr>
            <a:t>❌ Failing to justify choices – </a:t>
          </a:r>
        </a:p>
        <a:p>
          <a:pPr marL="0" lvl="0" indent="0" algn="ctr" defTabSz="488950">
            <a:lnSpc>
              <a:spcPct val="90000"/>
            </a:lnSpc>
            <a:spcBef>
              <a:spcPct val="0"/>
            </a:spcBef>
            <a:spcAft>
              <a:spcPct val="35000"/>
            </a:spcAft>
            <a:buNone/>
          </a:pPr>
          <a:r>
            <a:rPr lang="en-GB" sz="1100" b="1" i="0" kern="1200" dirty="0">
              <a:latin typeface="Aptos" panose="020B0004020202020204" pitchFamily="34" charset="0"/>
            </a:rPr>
            <a:t>Every piece of background information, theory policy, etc. should be connected to your research focus.</a:t>
          </a:r>
          <a:br>
            <a:rPr lang="en-GB" sz="1100" b="1" i="0" kern="1200" dirty="0">
              <a:latin typeface="Aptos" panose="020B0004020202020204" pitchFamily="34" charset="0"/>
            </a:rPr>
          </a:br>
          <a:endParaRPr lang="en-GB" sz="1100" kern="1200" dirty="0">
            <a:latin typeface="Aptos" panose="020B0004020202020204" pitchFamily="34" charset="0"/>
          </a:endParaRPr>
        </a:p>
      </dsp:txBody>
      <dsp:txXfrm>
        <a:off x="6981057" y="386674"/>
        <a:ext cx="1552769" cy="1588850"/>
      </dsp:txXfrm>
    </dsp:sp>
    <dsp:sp modelId="{AF95E307-6C73-4F12-A200-92935D21699D}">
      <dsp:nvSpPr>
        <dsp:cNvPr id="0" name=""/>
        <dsp:cNvSpPr/>
      </dsp:nvSpPr>
      <dsp:spPr>
        <a:xfrm>
          <a:off x="8747075" y="976575"/>
          <a:ext cx="349670" cy="409048"/>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latin typeface="Aptos" panose="020B0004020202020204" pitchFamily="34" charset="0"/>
          </a:endParaRPr>
        </a:p>
      </dsp:txBody>
      <dsp:txXfrm>
        <a:off x="8747075" y="1058385"/>
        <a:ext cx="244769" cy="245428"/>
      </dsp:txXfrm>
    </dsp:sp>
    <dsp:sp modelId="{9CED67F4-F913-4FB3-AC7F-B045FA41306E}">
      <dsp:nvSpPr>
        <dsp:cNvPr id="0" name=""/>
        <dsp:cNvSpPr/>
      </dsp:nvSpPr>
      <dsp:spPr>
        <a:xfrm>
          <a:off x="9241891" y="338365"/>
          <a:ext cx="1649387" cy="1685468"/>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i="0" kern="1200" dirty="0">
              <a:latin typeface="Aptos" panose="020B0004020202020204" pitchFamily="34" charset="0"/>
            </a:rPr>
            <a:t>❌ Overgeneralising – </a:t>
          </a:r>
        </a:p>
        <a:p>
          <a:pPr marL="0" lvl="0" indent="0" algn="ctr" defTabSz="488950">
            <a:lnSpc>
              <a:spcPct val="90000"/>
            </a:lnSpc>
            <a:spcBef>
              <a:spcPct val="0"/>
            </a:spcBef>
            <a:spcAft>
              <a:spcPct val="35000"/>
            </a:spcAft>
            <a:buNone/>
          </a:pPr>
          <a:r>
            <a:rPr lang="en-GB" sz="1100" b="1" i="0" kern="1200" dirty="0">
              <a:solidFill>
                <a:prstClr val="white"/>
              </a:solidFill>
              <a:latin typeface="Aptos" panose="020B0004020202020204" pitchFamily="34" charset="0"/>
              <a:ea typeface="+mn-ea"/>
              <a:cs typeface="+mn-cs"/>
            </a:rPr>
            <a:t>Avoid broad or unsupported statements; use evidence, examples, and academic sources to support your discussion.</a:t>
          </a:r>
        </a:p>
      </dsp:txBody>
      <dsp:txXfrm>
        <a:off x="9290200" y="386674"/>
        <a:ext cx="1552769" cy="158885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A16C6B-2305-44C1-A622-D083F4BF4FC9}">
      <dsp:nvSpPr>
        <dsp:cNvPr id="0" name=""/>
        <dsp:cNvSpPr/>
      </dsp:nvSpPr>
      <dsp:spPr>
        <a:xfrm rot="5400000">
          <a:off x="-279197" y="900998"/>
          <a:ext cx="1242026" cy="150222"/>
        </a:xfrm>
        <a:prstGeom prst="rect">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FC5B7C5-DC46-4CE6-A7E2-8DC2A1EAEEA5}">
      <dsp:nvSpPr>
        <dsp:cNvPr id="0" name=""/>
        <dsp:cNvSpPr/>
      </dsp:nvSpPr>
      <dsp:spPr>
        <a:xfrm>
          <a:off x="3075" y="103245"/>
          <a:ext cx="1669136" cy="1001481"/>
        </a:xfrm>
        <a:prstGeom prst="roundRect">
          <a:avLst>
            <a:gd name="adj" fmla="val 10000"/>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kern="1200" dirty="0">
              <a:solidFill>
                <a:schemeClr val="tx1"/>
              </a:solidFill>
              <a:latin typeface="Aptos" panose="020B0004020202020204" pitchFamily="34" charset="0"/>
            </a:rPr>
            <a:t>Structuring Chapter 2: Key Components</a:t>
          </a:r>
          <a:endParaRPr lang="en-GB" sz="1100" kern="1200" dirty="0">
            <a:solidFill>
              <a:schemeClr val="tx1"/>
            </a:solidFill>
            <a:latin typeface="Aptos" panose="020B0004020202020204" pitchFamily="34" charset="0"/>
          </a:endParaRPr>
        </a:p>
      </dsp:txBody>
      <dsp:txXfrm>
        <a:off x="32407" y="132577"/>
        <a:ext cx="1610472" cy="942817"/>
      </dsp:txXfrm>
    </dsp:sp>
    <dsp:sp modelId="{67F16329-1CAA-42F7-A7AF-EB6D7650FEEB}">
      <dsp:nvSpPr>
        <dsp:cNvPr id="0" name=""/>
        <dsp:cNvSpPr/>
      </dsp:nvSpPr>
      <dsp:spPr>
        <a:xfrm rot="5400000">
          <a:off x="-279197" y="2152850"/>
          <a:ext cx="1242026" cy="150222"/>
        </a:xfrm>
        <a:prstGeom prst="rect">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AD597E2-B4C5-4F1E-ADAF-7D26946ACBE0}">
      <dsp:nvSpPr>
        <dsp:cNvPr id="0" name=""/>
        <dsp:cNvSpPr/>
      </dsp:nvSpPr>
      <dsp:spPr>
        <a:xfrm>
          <a:off x="3075" y="1355097"/>
          <a:ext cx="1669136" cy="1001481"/>
        </a:xfrm>
        <a:prstGeom prst="roundRect">
          <a:avLst>
            <a:gd name="adj" fmla="val 10000"/>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solidFill>
                <a:schemeClr val="tx1"/>
              </a:solidFill>
              <a:latin typeface="Aptos" panose="020B0004020202020204" pitchFamily="34" charset="0"/>
            </a:rPr>
            <a:t>✔ </a:t>
          </a:r>
          <a:r>
            <a:rPr lang="en-GB" sz="1100" b="1" kern="1200" dirty="0">
              <a:solidFill>
                <a:schemeClr val="tx1"/>
              </a:solidFill>
              <a:latin typeface="Aptos" panose="020B0004020202020204" pitchFamily="34" charset="0"/>
            </a:rPr>
            <a:t>Introduction</a:t>
          </a:r>
          <a:r>
            <a:rPr lang="en-GB" sz="1100" kern="1200" dirty="0">
              <a:solidFill>
                <a:schemeClr val="tx1"/>
              </a:solidFill>
              <a:latin typeface="Aptos" panose="020B0004020202020204" pitchFamily="34" charset="0"/>
            </a:rPr>
            <a:t> – Outlines what the background section will cover.</a:t>
          </a:r>
          <a:br>
            <a:rPr lang="en-GB" sz="1100" kern="1200" dirty="0">
              <a:solidFill>
                <a:schemeClr val="tx1"/>
              </a:solidFill>
              <a:latin typeface="Aptos" panose="020B0004020202020204" pitchFamily="34" charset="0"/>
            </a:rPr>
          </a:br>
          <a:endParaRPr lang="en-GB" sz="1100" kern="1200" dirty="0">
            <a:solidFill>
              <a:schemeClr val="tx1"/>
            </a:solidFill>
            <a:latin typeface="Aptos" panose="020B0004020202020204" pitchFamily="34" charset="0"/>
          </a:endParaRPr>
        </a:p>
      </dsp:txBody>
      <dsp:txXfrm>
        <a:off x="32407" y="1384429"/>
        <a:ext cx="1610472" cy="942817"/>
      </dsp:txXfrm>
    </dsp:sp>
    <dsp:sp modelId="{61699206-35C8-4CDB-B9AF-ABEEB0F822AD}">
      <dsp:nvSpPr>
        <dsp:cNvPr id="0" name=""/>
        <dsp:cNvSpPr/>
      </dsp:nvSpPr>
      <dsp:spPr>
        <a:xfrm>
          <a:off x="346728" y="2778776"/>
          <a:ext cx="2210125" cy="150222"/>
        </a:xfrm>
        <a:prstGeom prst="rect">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80DE0D6-88CA-4B1B-B1D7-57F92F66300B}">
      <dsp:nvSpPr>
        <dsp:cNvPr id="0" name=""/>
        <dsp:cNvSpPr/>
      </dsp:nvSpPr>
      <dsp:spPr>
        <a:xfrm>
          <a:off x="3075" y="2606949"/>
          <a:ext cx="1669136" cy="1001481"/>
        </a:xfrm>
        <a:prstGeom prst="roundRect">
          <a:avLst>
            <a:gd name="adj" fmla="val 10000"/>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solidFill>
                <a:schemeClr val="tx1"/>
              </a:solidFill>
              <a:latin typeface="Aptos" panose="020B0004020202020204" pitchFamily="34" charset="0"/>
            </a:rPr>
            <a:t>✔ </a:t>
          </a:r>
          <a:r>
            <a:rPr lang="en-GB" sz="1100" b="1" kern="1200" dirty="0">
              <a:solidFill>
                <a:schemeClr val="tx1"/>
              </a:solidFill>
              <a:latin typeface="Aptos" panose="020B0004020202020204" pitchFamily="34" charset="0"/>
            </a:rPr>
            <a:t>Historical Background</a:t>
          </a:r>
          <a:r>
            <a:rPr lang="en-GB" sz="1100" kern="1200" dirty="0">
              <a:solidFill>
                <a:schemeClr val="tx1"/>
              </a:solidFill>
              <a:latin typeface="Aptos" panose="020B0004020202020204" pitchFamily="34" charset="0"/>
            </a:rPr>
            <a:t> - Traces the origins and development of the research topic.</a:t>
          </a:r>
          <a:br>
            <a:rPr lang="en-GB" sz="1100" kern="1200" dirty="0">
              <a:solidFill>
                <a:schemeClr val="tx1"/>
              </a:solidFill>
              <a:latin typeface="Aptos" panose="020B0004020202020204" pitchFamily="34" charset="0"/>
            </a:rPr>
          </a:br>
          <a:endParaRPr lang="en-GB" sz="1100" kern="1200" dirty="0">
            <a:solidFill>
              <a:schemeClr val="tx1"/>
            </a:solidFill>
            <a:latin typeface="Aptos" panose="020B0004020202020204" pitchFamily="34" charset="0"/>
          </a:endParaRPr>
        </a:p>
      </dsp:txBody>
      <dsp:txXfrm>
        <a:off x="32407" y="2636281"/>
        <a:ext cx="1610472" cy="942817"/>
      </dsp:txXfrm>
    </dsp:sp>
    <dsp:sp modelId="{9598A253-1C08-402F-8534-E5D58A2CE65F}">
      <dsp:nvSpPr>
        <dsp:cNvPr id="0" name=""/>
        <dsp:cNvSpPr/>
      </dsp:nvSpPr>
      <dsp:spPr>
        <a:xfrm rot="16200000">
          <a:off x="1940754" y="2152850"/>
          <a:ext cx="1242026" cy="150222"/>
        </a:xfrm>
        <a:prstGeom prst="rect">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6B8402B-955B-4C98-80D5-6181D9EDB795}">
      <dsp:nvSpPr>
        <dsp:cNvPr id="0" name=""/>
        <dsp:cNvSpPr/>
      </dsp:nvSpPr>
      <dsp:spPr>
        <a:xfrm>
          <a:off x="2223026" y="2606949"/>
          <a:ext cx="1669136" cy="1001481"/>
        </a:xfrm>
        <a:prstGeom prst="roundRect">
          <a:avLst>
            <a:gd name="adj" fmla="val 10000"/>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solidFill>
                <a:schemeClr val="tx1"/>
              </a:solidFill>
              <a:latin typeface="Aptos" panose="020B0004020202020204" pitchFamily="34" charset="0"/>
            </a:rPr>
            <a:t>✔ </a:t>
          </a:r>
          <a:r>
            <a:rPr lang="en-GB" sz="1100" b="1" kern="1200" dirty="0">
              <a:solidFill>
                <a:schemeClr val="tx1"/>
              </a:solidFill>
              <a:latin typeface="Aptos" panose="020B0004020202020204" pitchFamily="34" charset="0"/>
            </a:rPr>
            <a:t>Theoretical Background</a:t>
          </a:r>
          <a:r>
            <a:rPr lang="en-GB" sz="1100" kern="1200" dirty="0">
              <a:solidFill>
                <a:schemeClr val="tx1"/>
              </a:solidFill>
              <a:latin typeface="Aptos" panose="020B0004020202020204" pitchFamily="34" charset="0"/>
            </a:rPr>
            <a:t> – </a:t>
          </a:r>
          <a:r>
            <a:rPr lang="en-GB" sz="1100" b="0" kern="1200" dirty="0">
              <a:solidFill>
                <a:schemeClr val="tx1"/>
              </a:solidFill>
              <a:latin typeface="Aptos" panose="020B0004020202020204" pitchFamily="34" charset="0"/>
            </a:rPr>
            <a:t>Introduces key theories and frameworks relevant to the study.</a:t>
          </a:r>
          <a:br>
            <a:rPr lang="en-GB" sz="1100" kern="1200" dirty="0">
              <a:solidFill>
                <a:schemeClr val="tx1"/>
              </a:solidFill>
              <a:latin typeface="Aptos" panose="020B0004020202020204" pitchFamily="34" charset="0"/>
            </a:rPr>
          </a:br>
          <a:endParaRPr lang="en-GB" sz="1100" kern="1200" dirty="0">
            <a:solidFill>
              <a:schemeClr val="tx1"/>
            </a:solidFill>
            <a:latin typeface="Aptos" panose="020B0004020202020204" pitchFamily="34" charset="0"/>
          </a:endParaRPr>
        </a:p>
      </dsp:txBody>
      <dsp:txXfrm>
        <a:off x="2252358" y="2636281"/>
        <a:ext cx="1610472" cy="942817"/>
      </dsp:txXfrm>
    </dsp:sp>
    <dsp:sp modelId="{C22B02E7-B23D-4FA9-A547-024293FB0AB9}">
      <dsp:nvSpPr>
        <dsp:cNvPr id="0" name=""/>
        <dsp:cNvSpPr/>
      </dsp:nvSpPr>
      <dsp:spPr>
        <a:xfrm rot="16200000">
          <a:off x="1940754" y="900998"/>
          <a:ext cx="1242026" cy="150222"/>
        </a:xfrm>
        <a:prstGeom prst="rect">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CC7EA46-217C-4E7F-B4E8-3B606D5DE91B}">
      <dsp:nvSpPr>
        <dsp:cNvPr id="0" name=""/>
        <dsp:cNvSpPr/>
      </dsp:nvSpPr>
      <dsp:spPr>
        <a:xfrm>
          <a:off x="2223026" y="1355097"/>
          <a:ext cx="1669136" cy="1001481"/>
        </a:xfrm>
        <a:prstGeom prst="roundRect">
          <a:avLst>
            <a:gd name="adj" fmla="val 10000"/>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solidFill>
                <a:schemeClr val="tx1"/>
              </a:solidFill>
              <a:latin typeface="Aptos" panose="020B0004020202020204" pitchFamily="34" charset="0"/>
            </a:rPr>
            <a:t>✔ </a:t>
          </a:r>
          <a:r>
            <a:rPr lang="en-GB" sz="1100" b="1" kern="1200" dirty="0">
              <a:solidFill>
                <a:schemeClr val="tx1"/>
              </a:solidFill>
              <a:latin typeface="Aptos" panose="020B0004020202020204" pitchFamily="34" charset="0"/>
            </a:rPr>
            <a:t>International Context</a:t>
          </a:r>
          <a:r>
            <a:rPr lang="en-GB" sz="1100" kern="1200" dirty="0">
              <a:solidFill>
                <a:schemeClr val="tx1"/>
              </a:solidFill>
              <a:latin typeface="Aptos" panose="020B0004020202020204" pitchFamily="34" charset="0"/>
            </a:rPr>
            <a:t> – </a:t>
          </a:r>
          <a:r>
            <a:rPr lang="en-GB" sz="1100" b="0" kern="1200" dirty="0">
              <a:solidFill>
                <a:schemeClr val="tx1"/>
              </a:solidFill>
              <a:latin typeface="Aptos" panose="020B0004020202020204" pitchFamily="34" charset="0"/>
            </a:rPr>
            <a:t>Examines global perspectives and comparisons.</a:t>
          </a:r>
          <a:br>
            <a:rPr lang="en-GB" sz="1100" kern="1200" dirty="0">
              <a:solidFill>
                <a:schemeClr val="tx1"/>
              </a:solidFill>
              <a:latin typeface="Aptos" panose="020B0004020202020204" pitchFamily="34" charset="0"/>
            </a:rPr>
          </a:br>
          <a:endParaRPr lang="en-GB" sz="1100" kern="1200" dirty="0">
            <a:solidFill>
              <a:schemeClr val="tx1"/>
            </a:solidFill>
            <a:latin typeface="Aptos" panose="020B0004020202020204" pitchFamily="34" charset="0"/>
          </a:endParaRPr>
        </a:p>
      </dsp:txBody>
      <dsp:txXfrm>
        <a:off x="2252358" y="1384429"/>
        <a:ext cx="1610472" cy="942817"/>
      </dsp:txXfrm>
    </dsp:sp>
    <dsp:sp modelId="{6A48021A-9218-429A-86A6-EA77BF6A1D2E}">
      <dsp:nvSpPr>
        <dsp:cNvPr id="0" name=""/>
        <dsp:cNvSpPr/>
      </dsp:nvSpPr>
      <dsp:spPr>
        <a:xfrm>
          <a:off x="2566680" y="275072"/>
          <a:ext cx="2210125" cy="150222"/>
        </a:xfrm>
        <a:prstGeom prst="rect">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DED2867-4695-49D6-92BF-B034A760133F}">
      <dsp:nvSpPr>
        <dsp:cNvPr id="0" name=""/>
        <dsp:cNvSpPr/>
      </dsp:nvSpPr>
      <dsp:spPr>
        <a:xfrm>
          <a:off x="2223026" y="103245"/>
          <a:ext cx="1669136" cy="1001481"/>
        </a:xfrm>
        <a:prstGeom prst="roundRect">
          <a:avLst>
            <a:gd name="adj" fmla="val 10000"/>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solidFill>
                <a:schemeClr val="tx1"/>
              </a:solidFill>
              <a:latin typeface="Aptos" panose="020B0004020202020204" pitchFamily="34" charset="0"/>
            </a:rPr>
            <a:t>✔ </a:t>
          </a:r>
          <a:r>
            <a:rPr lang="en-GB" sz="1100" b="1" kern="1200" dirty="0">
              <a:solidFill>
                <a:schemeClr val="tx1"/>
              </a:solidFill>
              <a:latin typeface="Aptos" panose="020B0004020202020204" pitchFamily="34" charset="0"/>
            </a:rPr>
            <a:t>National/Local UK Context</a:t>
          </a:r>
          <a:r>
            <a:rPr lang="en-GB" sz="1100" kern="1200" dirty="0">
              <a:solidFill>
                <a:schemeClr val="tx1"/>
              </a:solidFill>
              <a:latin typeface="Aptos" panose="020B0004020202020204" pitchFamily="34" charset="0"/>
            </a:rPr>
            <a:t> – Focuses on </a:t>
          </a:r>
          <a:r>
            <a:rPr lang="en-GB" sz="1100" b="0" kern="1200" dirty="0">
              <a:solidFill>
                <a:schemeClr val="tx1"/>
              </a:solidFill>
              <a:latin typeface="Aptos" panose="020B0004020202020204" pitchFamily="34" charset="0"/>
            </a:rPr>
            <a:t>UK policies, regulations, and regional differences</a:t>
          </a:r>
          <a:r>
            <a:rPr lang="en-GB" sz="1100" kern="1200" dirty="0">
              <a:solidFill>
                <a:schemeClr val="tx1"/>
              </a:solidFill>
              <a:latin typeface="Aptos" panose="020B0004020202020204" pitchFamily="34" charset="0"/>
            </a:rPr>
            <a:t>.</a:t>
          </a:r>
          <a:br>
            <a:rPr lang="en-GB" sz="1100" kern="1200" dirty="0">
              <a:solidFill>
                <a:schemeClr val="tx1"/>
              </a:solidFill>
              <a:latin typeface="Aptos" panose="020B0004020202020204" pitchFamily="34" charset="0"/>
            </a:rPr>
          </a:br>
          <a:endParaRPr lang="en-GB" sz="1100" kern="1200" dirty="0">
            <a:solidFill>
              <a:schemeClr val="tx1"/>
            </a:solidFill>
            <a:latin typeface="Aptos" panose="020B0004020202020204" pitchFamily="34" charset="0"/>
          </a:endParaRPr>
        </a:p>
      </dsp:txBody>
      <dsp:txXfrm>
        <a:off x="2252358" y="132577"/>
        <a:ext cx="1610472" cy="942817"/>
      </dsp:txXfrm>
    </dsp:sp>
    <dsp:sp modelId="{0CAB3885-4078-4716-910A-42C5142CDDAC}">
      <dsp:nvSpPr>
        <dsp:cNvPr id="0" name=""/>
        <dsp:cNvSpPr/>
      </dsp:nvSpPr>
      <dsp:spPr>
        <a:xfrm>
          <a:off x="4442978" y="103245"/>
          <a:ext cx="1669136" cy="1001481"/>
        </a:xfrm>
        <a:prstGeom prst="roundRect">
          <a:avLst>
            <a:gd name="adj" fmla="val 10000"/>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solidFill>
                <a:schemeClr val="tx1"/>
              </a:solidFill>
              <a:latin typeface="Aptos" panose="020B0004020202020204" pitchFamily="34" charset="0"/>
            </a:rPr>
            <a:t>✔ </a:t>
          </a:r>
          <a:r>
            <a:rPr lang="en-GB" sz="1100" b="1" kern="1200" dirty="0">
              <a:solidFill>
                <a:schemeClr val="tx1"/>
              </a:solidFill>
              <a:latin typeface="Aptos" panose="020B0004020202020204" pitchFamily="34" charset="0"/>
            </a:rPr>
            <a:t>Conclusion</a:t>
          </a:r>
          <a:r>
            <a:rPr lang="en-GB" sz="1100" kern="1200" dirty="0">
              <a:solidFill>
                <a:schemeClr val="tx1"/>
              </a:solidFill>
              <a:latin typeface="Aptos" panose="020B0004020202020204" pitchFamily="34" charset="0"/>
            </a:rPr>
            <a:t> – Summarises key insights and prepares for the methodology chapter</a:t>
          </a:r>
        </a:p>
      </dsp:txBody>
      <dsp:txXfrm>
        <a:off x="4472310" y="132577"/>
        <a:ext cx="1610472" cy="942817"/>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timeline" pri="103"/>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8.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9.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6905625" y="0"/>
            <a:ext cx="5283200" cy="344488"/>
          </a:xfrm>
          <a:prstGeom prst="rect">
            <a:avLst/>
          </a:prstGeom>
        </p:spPr>
        <p:txBody>
          <a:bodyPr vert="horz" lIns="91440" tIns="45720" rIns="91440" bIns="45720" rtlCol="0"/>
          <a:lstStyle>
            <a:lvl1pPr algn="r">
              <a:defRPr sz="1200"/>
            </a:lvl1pPr>
          </a:lstStyle>
          <a:p>
            <a:fld id="{3D6D5786-9264-4F28-AAB8-0DAA2E312214}" type="datetimeFigureOut">
              <a:rPr lang="en-GB" smtClean="0"/>
              <a:t>16/06/2026</a:t>
            </a:fld>
            <a:endParaRPr lang="en-GB"/>
          </a:p>
        </p:txBody>
      </p:sp>
      <p:sp>
        <p:nvSpPr>
          <p:cNvPr id="4" name="Slide Image Placeholder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r">
              <a:defRPr sz="1200"/>
            </a:lvl1pPr>
          </a:lstStyle>
          <a:p>
            <a:fld id="{BE6CCEE7-9540-41DC-9A6B-FC35723BDBAB}" type="slidenum">
              <a:rPr lang="en-GB" smtClean="0"/>
              <a:t>‹#›</a:t>
            </a:fld>
            <a:endParaRPr lang="en-GB"/>
          </a:p>
        </p:txBody>
      </p:sp>
    </p:spTree>
    <p:extLst>
      <p:ext uri="{BB962C8B-B14F-4D97-AF65-F5344CB8AC3E}">
        <p14:creationId xmlns:p14="http://schemas.microsoft.com/office/powerpoint/2010/main" val="40287103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E6CCEE7-9540-41DC-9A6B-FC35723BDBAB}" type="slidenum">
              <a:rPr lang="en-GB" smtClean="0"/>
              <a:t>6</a:t>
            </a:fld>
            <a:endParaRPr lang="en-GB"/>
          </a:p>
        </p:txBody>
      </p:sp>
    </p:spTree>
    <p:extLst>
      <p:ext uri="{BB962C8B-B14F-4D97-AF65-F5344CB8AC3E}">
        <p14:creationId xmlns:p14="http://schemas.microsoft.com/office/powerpoint/2010/main" val="873452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Not all topics will have a long historical background. </a:t>
            </a:r>
          </a:p>
          <a:p>
            <a:r>
              <a:rPr lang="en-GB" dirty="0"/>
              <a:t>Focus on the key developments, events, policies, reports, or milestones that are most relevant to your research topic.</a:t>
            </a:r>
          </a:p>
          <a:p>
            <a:r>
              <a:rPr lang="en-GB" dirty="0"/>
              <a:t>This is particularly relevant for students researching newer topics such as:</a:t>
            </a:r>
          </a:p>
          <a:p>
            <a:r>
              <a:rPr lang="en-GB" dirty="0"/>
              <a:t>Social media and mental health </a:t>
            </a:r>
          </a:p>
          <a:p>
            <a:r>
              <a:rPr lang="en-GB" dirty="0"/>
              <a:t>Artificial intelligence in healthcare </a:t>
            </a:r>
          </a:p>
          <a:p>
            <a:r>
              <a:rPr lang="en-GB" dirty="0"/>
              <a:t>Digital health interventions </a:t>
            </a:r>
          </a:p>
          <a:p>
            <a:r>
              <a:rPr lang="en-GB" dirty="0"/>
              <a:t>Modern safeguarding approaches</a:t>
            </a:r>
          </a:p>
          <a:p>
            <a:endParaRPr lang="en-GB" dirty="0"/>
          </a:p>
        </p:txBody>
      </p:sp>
      <p:sp>
        <p:nvSpPr>
          <p:cNvPr id="4" name="Slide Number Placeholder 3"/>
          <p:cNvSpPr>
            <a:spLocks noGrp="1"/>
          </p:cNvSpPr>
          <p:nvPr>
            <p:ph type="sldNum" sz="quarter" idx="5"/>
          </p:nvPr>
        </p:nvSpPr>
        <p:spPr/>
        <p:txBody>
          <a:bodyPr/>
          <a:lstStyle/>
          <a:p>
            <a:fld id="{BE6CCEE7-9540-41DC-9A6B-FC35723BDBAB}" type="slidenum">
              <a:rPr lang="en-GB" smtClean="0"/>
              <a:t>12</a:t>
            </a:fld>
            <a:endParaRPr lang="en-GB"/>
          </a:p>
        </p:txBody>
      </p:sp>
    </p:spTree>
    <p:extLst>
      <p:ext uri="{BB962C8B-B14F-4D97-AF65-F5344CB8AC3E}">
        <p14:creationId xmlns:p14="http://schemas.microsoft.com/office/powerpoint/2010/main" val="21518702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E6CCEE7-9540-41DC-9A6B-FC35723BDBAB}" type="slidenum">
              <a:rPr lang="en-GB" smtClean="0"/>
              <a:t>19</a:t>
            </a:fld>
            <a:endParaRPr lang="en-GB"/>
          </a:p>
        </p:txBody>
      </p:sp>
    </p:spTree>
    <p:extLst>
      <p:ext uri="{BB962C8B-B14F-4D97-AF65-F5344CB8AC3E}">
        <p14:creationId xmlns:p14="http://schemas.microsoft.com/office/powerpoint/2010/main" val="30499293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E6CCEE7-9540-41DC-9A6B-FC35723BDBAB}" type="slidenum">
              <a:rPr lang="en-GB" smtClean="0"/>
              <a:t>24</a:t>
            </a:fld>
            <a:endParaRPr lang="en-GB"/>
          </a:p>
        </p:txBody>
      </p:sp>
    </p:spTree>
    <p:extLst>
      <p:ext uri="{BB962C8B-B14F-4D97-AF65-F5344CB8AC3E}">
        <p14:creationId xmlns:p14="http://schemas.microsoft.com/office/powerpoint/2010/main" val="16438186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816FD-6F14-B33E-3A3E-9A2B7AC96A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ABE131-2E76-0F68-C625-93C5874C6657}"/>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B6FA2EE7-F129-1405-D615-D13DE63F0A2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BCBF9F3-786A-3DCB-6EF1-C2B3554F164A}"/>
              </a:ext>
            </a:extLst>
          </p:cNvPr>
          <p:cNvSpPr>
            <a:spLocks noGrp="1"/>
          </p:cNvSpPr>
          <p:nvPr>
            <p:ph type="sldNum" sz="quarter" idx="5"/>
          </p:nvPr>
        </p:nvSpPr>
        <p:spPr/>
        <p:txBody>
          <a:bodyPr/>
          <a:lstStyle/>
          <a:p>
            <a:fld id="{BE6CCEE7-9540-41DC-9A6B-FC35723BDBAB}" type="slidenum">
              <a:rPr lang="en-GB" smtClean="0"/>
              <a:t>29</a:t>
            </a:fld>
            <a:endParaRPr lang="en-GB"/>
          </a:p>
        </p:txBody>
      </p:sp>
    </p:spTree>
    <p:extLst>
      <p:ext uri="{BB962C8B-B14F-4D97-AF65-F5344CB8AC3E}">
        <p14:creationId xmlns:p14="http://schemas.microsoft.com/office/powerpoint/2010/main" val="28271083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sz="4000" b="0" i="0">
                <a:solidFill>
                  <a:schemeClr val="tx1"/>
                </a:solidFill>
                <a:latin typeface="Calibri"/>
                <a:cs typeface="Calibri"/>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sz="1200" b="1" i="0">
                <a:solidFill>
                  <a:schemeClr val="tx1"/>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6/16/2026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000" b="0" i="0">
                <a:solidFill>
                  <a:schemeClr val="tx1"/>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sz="1200" b="1" i="0">
                <a:solidFill>
                  <a:schemeClr val="tx1"/>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6/16/2026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000" b="0" i="0">
                <a:solidFill>
                  <a:schemeClr val="tx1"/>
                </a:solidFill>
                <a:latin typeface="Calibri"/>
                <a:cs typeface="Calibri"/>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6/16/2026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0"/>
            <a:ext cx="12192000" cy="6857998"/>
          </a:xfrm>
          <a:prstGeom prst="rect">
            <a:avLst/>
          </a:prstGeom>
        </p:spPr>
      </p:pic>
      <p:sp>
        <p:nvSpPr>
          <p:cNvPr id="2" name="Holder 2"/>
          <p:cNvSpPr>
            <a:spLocks noGrp="1"/>
          </p:cNvSpPr>
          <p:nvPr>
            <p:ph type="title"/>
          </p:nvPr>
        </p:nvSpPr>
        <p:spPr/>
        <p:txBody>
          <a:bodyPr lIns="0" tIns="0" rIns="0" bIns="0"/>
          <a:lstStyle>
            <a:lvl1pPr>
              <a:defRPr sz="4000" b="0" i="0">
                <a:solidFill>
                  <a:schemeClr val="tx1"/>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6/16/2026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0"/>
            <a:ext cx="6096000" cy="6857998"/>
          </a:xfrm>
          <a:prstGeom prst="rect">
            <a:avLst/>
          </a:prstGeom>
        </p:spPr>
      </p:pic>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6/16/2026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pic>
        <p:nvPicPr>
          <p:cNvPr id="5" name="Picture 4" descr="A white background with a yellow border&#10;&#10;Description automatically generated with medium confidence">
            <a:extLst>
              <a:ext uri="{FF2B5EF4-FFF2-40B4-BE49-F238E27FC236}">
                <a16:creationId xmlns:a16="http://schemas.microsoft.com/office/drawing/2014/main" id="{DEC84BAF-399B-3EB4-7D16-7AD6FB4F55B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8281918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8" cstate="print"/>
          <a:stretch>
            <a:fillRect/>
          </a:stretch>
        </p:blipFill>
        <p:spPr>
          <a:xfrm>
            <a:off x="0" y="4762"/>
            <a:ext cx="12192000" cy="1147762"/>
          </a:xfrm>
          <a:prstGeom prst="rect">
            <a:avLst/>
          </a:prstGeom>
        </p:spPr>
      </p:pic>
      <p:sp>
        <p:nvSpPr>
          <p:cNvPr id="2" name="Holder 2"/>
          <p:cNvSpPr>
            <a:spLocks noGrp="1"/>
          </p:cNvSpPr>
          <p:nvPr>
            <p:ph type="title"/>
          </p:nvPr>
        </p:nvSpPr>
        <p:spPr>
          <a:xfrm>
            <a:off x="554532" y="1525600"/>
            <a:ext cx="10318115" cy="574675"/>
          </a:xfrm>
          <a:prstGeom prst="rect">
            <a:avLst/>
          </a:prstGeom>
        </p:spPr>
        <p:txBody>
          <a:bodyPr wrap="square" lIns="0" tIns="0" rIns="0" bIns="0">
            <a:spAutoFit/>
          </a:bodyPr>
          <a:lstStyle>
            <a:lvl1pPr>
              <a:defRPr sz="4000" b="0" i="0">
                <a:solidFill>
                  <a:schemeClr val="tx1"/>
                </a:solidFill>
                <a:latin typeface="Calibri"/>
                <a:cs typeface="Calibri"/>
              </a:defRPr>
            </a:lvl1pPr>
          </a:lstStyle>
          <a:p>
            <a:endParaRPr/>
          </a:p>
        </p:txBody>
      </p:sp>
      <p:sp>
        <p:nvSpPr>
          <p:cNvPr id="3" name="Holder 3"/>
          <p:cNvSpPr>
            <a:spLocks noGrp="1"/>
          </p:cNvSpPr>
          <p:nvPr>
            <p:ph type="body" idx="1"/>
          </p:nvPr>
        </p:nvSpPr>
        <p:spPr>
          <a:xfrm>
            <a:off x="380491" y="2432430"/>
            <a:ext cx="9133840" cy="1732914"/>
          </a:xfrm>
          <a:prstGeom prst="rect">
            <a:avLst/>
          </a:prstGeom>
        </p:spPr>
        <p:txBody>
          <a:bodyPr wrap="square" lIns="0" tIns="0" rIns="0" bIns="0">
            <a:spAutoFit/>
          </a:bodyPr>
          <a:lstStyle>
            <a:lvl1pPr>
              <a:defRPr sz="1200" b="1" i="0">
                <a:solidFill>
                  <a:schemeClr val="tx1"/>
                </a:solidFill>
                <a:latin typeface="Calibri"/>
                <a:cs typeface="Calibri"/>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6/16/2026</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sv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9.png"/><Relationship Id="rId7" Type="http://schemas.openxmlformats.org/officeDocument/2006/relationships/diagramData" Target="../diagrams/data2.xm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11" Type="http://schemas.microsoft.com/office/2007/relationships/diagramDrawing" Target="../diagrams/drawing2.xml"/><Relationship Id="rId5" Type="http://schemas.openxmlformats.org/officeDocument/2006/relationships/image" Target="../media/image11.png"/><Relationship Id="rId10" Type="http://schemas.openxmlformats.org/officeDocument/2006/relationships/diagramColors" Target="../diagrams/colors2.xml"/><Relationship Id="rId4" Type="http://schemas.openxmlformats.org/officeDocument/2006/relationships/image" Target="../media/image10.png"/><Relationship Id="rId9"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5.xml"/><Relationship Id="rId4" Type="http://schemas.openxmlformats.org/officeDocument/2006/relationships/hyperlink" Target="https://thewordorigin.com/people/history-origin-word/"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6.png"/><Relationship Id="rId1" Type="http://schemas.openxmlformats.org/officeDocument/2006/relationships/slideLayout" Target="../slideLayouts/slideLayout5.xml"/><Relationship Id="rId4" Type="http://schemas.openxmlformats.org/officeDocument/2006/relationships/hyperlink" Target="https://www.dreamstime.com/stock-photo-theory-image-words-associated-topic-artificial-intelligence-word-cloud-cube-letter-image-illustration-image94073542"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5.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0"/>
            <a:ext cx="12192000" cy="685799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091882" y="1828800"/>
            <a:ext cx="10008235" cy="2605842"/>
          </a:xfrm>
          <a:prstGeom prst="rect">
            <a:avLst/>
          </a:prstGeom>
        </p:spPr>
        <p:txBody>
          <a:bodyPr vert="horz" wrap="square" lIns="0" tIns="78740" rIns="0" bIns="0" rtlCol="0">
            <a:spAutoFit/>
          </a:bodyPr>
          <a:lstStyle/>
          <a:p>
            <a:pPr algn="ctr">
              <a:lnSpc>
                <a:spcPct val="100000"/>
              </a:lnSpc>
              <a:spcBef>
                <a:spcPts val="620"/>
              </a:spcBef>
            </a:pPr>
            <a:r>
              <a:rPr dirty="0">
                <a:solidFill>
                  <a:srgbClr val="FFFFFF"/>
                </a:solidFill>
                <a:latin typeface="Aptos" panose="020B0004020202020204" pitchFamily="34" charset="0"/>
              </a:rPr>
              <a:t>BMHP6020_BIRM</a:t>
            </a:r>
            <a:r>
              <a:rPr spc="-65" dirty="0">
                <a:solidFill>
                  <a:srgbClr val="FFFFFF"/>
                </a:solidFill>
                <a:latin typeface="Aptos" panose="020B0004020202020204" pitchFamily="34" charset="0"/>
              </a:rPr>
              <a:t> </a:t>
            </a:r>
            <a:r>
              <a:rPr dirty="0">
                <a:solidFill>
                  <a:srgbClr val="FFFFFF"/>
                </a:solidFill>
                <a:latin typeface="Aptos" panose="020B0004020202020204" pitchFamily="34" charset="0"/>
              </a:rPr>
              <a:t>–</a:t>
            </a:r>
            <a:r>
              <a:rPr spc="-80" dirty="0">
                <a:solidFill>
                  <a:srgbClr val="FFFFFF"/>
                </a:solidFill>
                <a:latin typeface="Aptos" panose="020B0004020202020204" pitchFamily="34" charset="0"/>
              </a:rPr>
              <a:t> </a:t>
            </a:r>
            <a:r>
              <a:rPr dirty="0">
                <a:solidFill>
                  <a:srgbClr val="FFFFFF"/>
                </a:solidFill>
                <a:latin typeface="Aptos" panose="020B0004020202020204" pitchFamily="34" charset="0"/>
              </a:rPr>
              <a:t>Independent</a:t>
            </a:r>
            <a:r>
              <a:rPr spc="-65" dirty="0">
                <a:solidFill>
                  <a:srgbClr val="FFFFFF"/>
                </a:solidFill>
                <a:latin typeface="Aptos" panose="020B0004020202020204" pitchFamily="34" charset="0"/>
              </a:rPr>
              <a:t> </a:t>
            </a:r>
            <a:r>
              <a:rPr spc="-10" dirty="0">
                <a:solidFill>
                  <a:srgbClr val="FFFFFF"/>
                </a:solidFill>
                <a:latin typeface="Aptos" panose="020B0004020202020204" pitchFamily="34" charset="0"/>
              </a:rPr>
              <a:t>Project</a:t>
            </a:r>
          </a:p>
          <a:p>
            <a:pPr algn="ctr">
              <a:lnSpc>
                <a:spcPct val="100000"/>
              </a:lnSpc>
              <a:spcBef>
                <a:spcPts val="520"/>
              </a:spcBef>
              <a:tabLst>
                <a:tab pos="2268855" algn="l"/>
              </a:tabLst>
            </a:pPr>
            <a:r>
              <a:rPr lang="en-GB" dirty="0">
                <a:solidFill>
                  <a:srgbClr val="FFFFFF"/>
                </a:solidFill>
                <a:uFill>
                  <a:solidFill>
                    <a:srgbClr val="FFFFFF"/>
                  </a:solidFill>
                </a:uFill>
                <a:latin typeface="Aptos" panose="020B0004020202020204" pitchFamily="34" charset="0"/>
              </a:rPr>
              <a:t>Term 2 Session 5 </a:t>
            </a:r>
            <a:br>
              <a:rPr lang="en-GB" b="1" u="sng" dirty="0">
                <a:solidFill>
                  <a:srgbClr val="FFFFFF"/>
                </a:solidFill>
                <a:uFill>
                  <a:solidFill>
                    <a:srgbClr val="FFFFFF"/>
                  </a:solidFill>
                </a:uFill>
                <a:latin typeface="Aptos" panose="020B0004020202020204" pitchFamily="34" charset="0"/>
              </a:rPr>
            </a:br>
            <a:r>
              <a:rPr b="1" u="sng" dirty="0">
                <a:solidFill>
                  <a:srgbClr val="FFFFFF"/>
                </a:solidFill>
                <a:uFill>
                  <a:solidFill>
                    <a:srgbClr val="FFFFFF"/>
                  </a:solidFill>
                </a:uFill>
                <a:latin typeface="Aptos" panose="020B0004020202020204" pitchFamily="34" charset="0"/>
              </a:rPr>
              <a:t>Chapter</a:t>
            </a:r>
            <a:r>
              <a:rPr b="1" u="sng" spc="-195" dirty="0">
                <a:solidFill>
                  <a:srgbClr val="FFFFFF"/>
                </a:solidFill>
                <a:uFill>
                  <a:solidFill>
                    <a:srgbClr val="FFFFFF"/>
                  </a:solidFill>
                </a:uFill>
                <a:latin typeface="Aptos" panose="020B0004020202020204" pitchFamily="34" charset="0"/>
              </a:rPr>
              <a:t> </a:t>
            </a:r>
            <a:r>
              <a:rPr b="1" u="sng" spc="-50" dirty="0">
                <a:solidFill>
                  <a:srgbClr val="FFFFFF"/>
                </a:solidFill>
                <a:uFill>
                  <a:solidFill>
                    <a:srgbClr val="FFFFFF"/>
                  </a:solidFill>
                </a:uFill>
                <a:latin typeface="Aptos" panose="020B0004020202020204" pitchFamily="34" charset="0"/>
              </a:rPr>
              <a:t>2</a:t>
            </a:r>
            <a:r>
              <a:rPr b="1" u="sng" dirty="0">
                <a:solidFill>
                  <a:srgbClr val="FFFFFF"/>
                </a:solidFill>
                <a:uFill>
                  <a:solidFill>
                    <a:srgbClr val="FFFFFF"/>
                  </a:solidFill>
                </a:uFill>
                <a:latin typeface="Aptos" panose="020B0004020202020204" pitchFamily="34" charset="0"/>
              </a:rPr>
              <a:t>	-</a:t>
            </a:r>
            <a:r>
              <a:rPr b="1" u="sng" spc="-95" dirty="0">
                <a:solidFill>
                  <a:srgbClr val="FFFFFF"/>
                </a:solidFill>
                <a:uFill>
                  <a:solidFill>
                    <a:srgbClr val="FFFFFF"/>
                  </a:solidFill>
                </a:uFill>
                <a:latin typeface="Aptos" panose="020B0004020202020204" pitchFamily="34" charset="0"/>
              </a:rPr>
              <a:t> </a:t>
            </a:r>
            <a:br>
              <a:rPr lang="en-GB" b="1" u="sng" spc="-95" dirty="0">
                <a:solidFill>
                  <a:srgbClr val="FFFFFF"/>
                </a:solidFill>
                <a:uFill>
                  <a:solidFill>
                    <a:srgbClr val="FFFFFF"/>
                  </a:solidFill>
                </a:uFill>
                <a:latin typeface="Aptos" panose="020B0004020202020204" pitchFamily="34" charset="0"/>
              </a:rPr>
            </a:br>
            <a:r>
              <a:rPr b="1" u="sng" spc="-10" dirty="0">
                <a:solidFill>
                  <a:srgbClr val="FFFFFF"/>
                </a:solidFill>
                <a:uFill>
                  <a:solidFill>
                    <a:srgbClr val="FFFFFF"/>
                  </a:solidFill>
                </a:uFill>
                <a:latin typeface="Aptos" panose="020B0004020202020204" pitchFamily="34" charset="0"/>
              </a:rPr>
              <a:t>Background</a:t>
            </a:r>
            <a:r>
              <a:rPr b="1" u="sng" spc="-70" dirty="0">
                <a:solidFill>
                  <a:srgbClr val="FFFFFF"/>
                </a:solidFill>
                <a:uFill>
                  <a:solidFill>
                    <a:srgbClr val="FFFFFF"/>
                  </a:solidFill>
                </a:uFill>
                <a:latin typeface="Aptos" panose="020B0004020202020204" pitchFamily="34" charset="0"/>
              </a:rPr>
              <a:t> </a:t>
            </a:r>
            <a:r>
              <a:rPr b="1" u="sng" spc="-10" dirty="0">
                <a:solidFill>
                  <a:srgbClr val="FFFFFF"/>
                </a:solidFill>
                <a:uFill>
                  <a:solidFill>
                    <a:srgbClr val="FFFFFF"/>
                  </a:solidFill>
                </a:uFill>
                <a:latin typeface="Aptos" panose="020B0004020202020204" pitchFamily="34" charset="0"/>
              </a:rPr>
              <a:t>Information</a:t>
            </a:r>
            <a:r>
              <a:rPr b="1" u="sng" spc="-80" dirty="0">
                <a:solidFill>
                  <a:srgbClr val="FFFFFF"/>
                </a:solidFill>
                <a:uFill>
                  <a:solidFill>
                    <a:srgbClr val="FFFFFF"/>
                  </a:solidFill>
                </a:uFill>
                <a:latin typeface="Aptos" panose="020B0004020202020204" pitchFamily="34" charset="0"/>
              </a:rPr>
              <a:t> </a:t>
            </a:r>
            <a:r>
              <a:rPr b="1" u="sng" dirty="0">
                <a:solidFill>
                  <a:srgbClr val="FFFFFF"/>
                </a:solidFill>
                <a:uFill>
                  <a:solidFill>
                    <a:srgbClr val="FFFFFF"/>
                  </a:solidFill>
                </a:uFill>
                <a:latin typeface="Aptos" panose="020B0004020202020204" pitchFamily="34" charset="0"/>
              </a:rPr>
              <a:t>&amp;</a:t>
            </a:r>
            <a:r>
              <a:rPr b="1" u="sng" spc="-114" dirty="0">
                <a:solidFill>
                  <a:srgbClr val="FFFFFF"/>
                </a:solidFill>
                <a:uFill>
                  <a:solidFill>
                    <a:srgbClr val="FFFFFF"/>
                  </a:solidFill>
                </a:uFill>
                <a:latin typeface="Aptos" panose="020B0004020202020204" pitchFamily="34" charset="0"/>
              </a:rPr>
              <a:t> </a:t>
            </a:r>
            <a:r>
              <a:rPr b="1" u="sng" spc="-10" dirty="0">
                <a:solidFill>
                  <a:srgbClr val="FFFFFF"/>
                </a:solidFill>
                <a:uFill>
                  <a:solidFill>
                    <a:srgbClr val="FFFFFF"/>
                  </a:solidFill>
                </a:uFill>
                <a:latin typeface="Aptos" panose="020B0004020202020204" pitchFamily="34" charset="0"/>
              </a:rPr>
              <a:t>Analysis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6082" y="1319275"/>
            <a:ext cx="11070590" cy="1184940"/>
          </a:xfrm>
          <a:prstGeom prst="rect">
            <a:avLst/>
          </a:prstGeom>
        </p:spPr>
        <p:txBody>
          <a:bodyPr vert="horz" wrap="square" lIns="0" tIns="81280" rIns="0" bIns="0" rtlCol="0">
            <a:spAutoFit/>
          </a:bodyPr>
          <a:lstStyle/>
          <a:p>
            <a:pPr marL="12700" marR="5080" algn="ctr">
              <a:lnSpc>
                <a:spcPts val="4320"/>
              </a:lnSpc>
              <a:spcBef>
                <a:spcPts val="640"/>
              </a:spcBef>
            </a:pPr>
            <a:r>
              <a:rPr sz="3600" spc="135" dirty="0">
                <a:latin typeface="Aptos" panose="020B0004020202020204" pitchFamily="34" charset="0"/>
              </a:rPr>
              <a:t>Welcome</a:t>
            </a:r>
            <a:r>
              <a:rPr sz="3600" spc="-55" dirty="0">
                <a:latin typeface="Aptos" panose="020B0004020202020204" pitchFamily="34" charset="0"/>
              </a:rPr>
              <a:t> </a:t>
            </a:r>
            <a:r>
              <a:rPr sz="3600" dirty="0">
                <a:latin typeface="Aptos" panose="020B0004020202020204" pitchFamily="34" charset="0"/>
              </a:rPr>
              <a:t>to</a:t>
            </a:r>
            <a:r>
              <a:rPr sz="3600" spc="-75" dirty="0">
                <a:latin typeface="Aptos" panose="020B0004020202020204" pitchFamily="34" charset="0"/>
              </a:rPr>
              <a:t> </a:t>
            </a:r>
            <a:r>
              <a:rPr sz="3600" spc="140" dirty="0">
                <a:latin typeface="Aptos" panose="020B0004020202020204" pitchFamily="34" charset="0"/>
              </a:rPr>
              <a:t>Chapter</a:t>
            </a:r>
            <a:r>
              <a:rPr sz="3600" spc="-75" dirty="0">
                <a:latin typeface="Aptos" panose="020B0004020202020204" pitchFamily="34" charset="0"/>
              </a:rPr>
              <a:t> </a:t>
            </a:r>
            <a:r>
              <a:rPr sz="3600" spc="100" dirty="0">
                <a:latin typeface="Aptos" panose="020B0004020202020204" pitchFamily="34" charset="0"/>
              </a:rPr>
              <a:t>2</a:t>
            </a:r>
            <a:r>
              <a:rPr sz="3600" spc="-40" dirty="0">
                <a:latin typeface="Aptos" panose="020B0004020202020204" pitchFamily="34" charset="0"/>
              </a:rPr>
              <a:t> </a:t>
            </a:r>
            <a:r>
              <a:rPr lang="en-GB" sz="3600" spc="-160" dirty="0">
                <a:latin typeface="Aptos" panose="020B0004020202020204" pitchFamily="34" charset="0"/>
              </a:rPr>
              <a:t>-</a:t>
            </a:r>
            <a:r>
              <a:rPr sz="3600" spc="-75" dirty="0">
                <a:latin typeface="Aptos" panose="020B0004020202020204" pitchFamily="34" charset="0"/>
              </a:rPr>
              <a:t> </a:t>
            </a:r>
            <a:br>
              <a:rPr lang="en-GB" sz="3600" spc="-75" dirty="0">
                <a:latin typeface="Aptos" panose="020B0004020202020204" pitchFamily="34" charset="0"/>
              </a:rPr>
            </a:br>
            <a:r>
              <a:rPr sz="3600" spc="120" dirty="0">
                <a:latin typeface="Aptos" panose="020B0004020202020204" pitchFamily="34" charset="0"/>
              </a:rPr>
              <a:t>Background</a:t>
            </a:r>
            <a:r>
              <a:rPr sz="3600" spc="-55" dirty="0">
                <a:latin typeface="Aptos" panose="020B0004020202020204" pitchFamily="34" charset="0"/>
              </a:rPr>
              <a:t> </a:t>
            </a:r>
            <a:r>
              <a:rPr sz="3600" spc="50" dirty="0">
                <a:latin typeface="Aptos" panose="020B0004020202020204" pitchFamily="34" charset="0"/>
              </a:rPr>
              <a:t>Information</a:t>
            </a:r>
            <a:r>
              <a:rPr sz="3600" spc="-90" dirty="0">
                <a:latin typeface="Aptos" panose="020B0004020202020204" pitchFamily="34" charset="0"/>
              </a:rPr>
              <a:t> </a:t>
            </a:r>
            <a:r>
              <a:rPr lang="en-GB" sz="3600" spc="-50" dirty="0">
                <a:latin typeface="Aptos" panose="020B0004020202020204" pitchFamily="34" charset="0"/>
              </a:rPr>
              <a:t>and</a:t>
            </a:r>
            <a:r>
              <a:rPr sz="3600" spc="-50" dirty="0">
                <a:latin typeface="Aptos" panose="020B0004020202020204" pitchFamily="34" charset="0"/>
              </a:rPr>
              <a:t> </a:t>
            </a:r>
            <a:r>
              <a:rPr sz="3600" spc="135" dirty="0">
                <a:latin typeface="Aptos" panose="020B0004020202020204" pitchFamily="34" charset="0"/>
              </a:rPr>
              <a:t>Analysis</a:t>
            </a:r>
          </a:p>
        </p:txBody>
      </p:sp>
      <p:sp>
        <p:nvSpPr>
          <p:cNvPr id="3" name="object 3"/>
          <p:cNvSpPr txBox="1"/>
          <p:nvPr/>
        </p:nvSpPr>
        <p:spPr>
          <a:xfrm>
            <a:off x="254404" y="2637337"/>
            <a:ext cx="9968350" cy="4182940"/>
          </a:xfrm>
          <a:prstGeom prst="rect">
            <a:avLst/>
          </a:prstGeom>
        </p:spPr>
        <p:txBody>
          <a:bodyPr vert="horz" wrap="square" lIns="0" tIns="12700" rIns="0" bIns="0" rtlCol="0">
            <a:spAutoFit/>
          </a:bodyPr>
          <a:lstStyle/>
          <a:p>
            <a:pPr algn="l">
              <a:lnSpc>
                <a:spcPct val="150000"/>
              </a:lnSpc>
            </a:pPr>
            <a:r>
              <a:rPr lang="en-GB" sz="1400" dirty="0">
                <a:latin typeface="Aptos" panose="020B0004020202020204" pitchFamily="34" charset="0"/>
              </a:rPr>
              <a:t>Welcome to </a:t>
            </a:r>
            <a:r>
              <a:rPr lang="en-GB" sz="1400" b="1" dirty="0">
                <a:latin typeface="Aptos" panose="020B0004020202020204" pitchFamily="34" charset="0"/>
              </a:rPr>
              <a:t>Chapter 2: Background Information &amp; Analysis</a:t>
            </a:r>
            <a:r>
              <a:rPr lang="en-GB" sz="1400" dirty="0">
                <a:latin typeface="Aptos" panose="020B0004020202020204" pitchFamily="34" charset="0"/>
              </a:rPr>
              <a:t>.</a:t>
            </a:r>
            <a:r>
              <a:rPr lang="en-GB" sz="1400" dirty="0"/>
              <a:t> </a:t>
            </a:r>
            <a:r>
              <a:rPr lang="en-GB" sz="1400" dirty="0">
                <a:latin typeface="Aptos" panose="020B0004020202020204" pitchFamily="34" charset="0"/>
              </a:rPr>
              <a:t>This chapter provides the foundation for your dissertation by exploring the historical, theoretical, and contextual background of your topic. In this session, we will look at how to structure Chapter 2 and what information should be included..</a:t>
            </a:r>
            <a:br>
              <a:rPr lang="en-GB" sz="1400" dirty="0">
                <a:latin typeface="Aptos" panose="020B0004020202020204" pitchFamily="34" charset="0"/>
              </a:rPr>
            </a:br>
            <a:endParaRPr lang="en-GB" sz="1400" dirty="0">
              <a:latin typeface="Aptos" panose="020B0004020202020204" pitchFamily="34" charset="0"/>
            </a:endParaRPr>
          </a:p>
          <a:p>
            <a:pPr marL="240665" indent="-227965" algn="just">
              <a:lnSpc>
                <a:spcPct val="150000"/>
              </a:lnSpc>
              <a:spcBef>
                <a:spcPts val="5"/>
              </a:spcBef>
              <a:buFont typeface="Arial"/>
              <a:buChar char="•"/>
              <a:tabLst>
                <a:tab pos="240665" algn="l"/>
              </a:tabLst>
            </a:pPr>
            <a:r>
              <a:rPr sz="1400" dirty="0">
                <a:latin typeface="Aptos" panose="020B0004020202020204" pitchFamily="34" charset="0"/>
                <a:cs typeface="Calibri"/>
              </a:rPr>
              <a:t>This</a:t>
            </a:r>
            <a:r>
              <a:rPr sz="1400" spc="60" dirty="0">
                <a:latin typeface="Aptos" panose="020B0004020202020204" pitchFamily="34" charset="0"/>
                <a:cs typeface="Calibri"/>
              </a:rPr>
              <a:t> </a:t>
            </a:r>
            <a:r>
              <a:rPr sz="1400" dirty="0">
                <a:latin typeface="Aptos" panose="020B0004020202020204" pitchFamily="34" charset="0"/>
                <a:cs typeface="Calibri"/>
              </a:rPr>
              <a:t>PowerPoint</a:t>
            </a:r>
            <a:r>
              <a:rPr sz="1400" spc="90" dirty="0">
                <a:latin typeface="Aptos" panose="020B0004020202020204" pitchFamily="34" charset="0"/>
                <a:cs typeface="Calibri"/>
              </a:rPr>
              <a:t> </a:t>
            </a:r>
            <a:r>
              <a:rPr sz="1400" dirty="0">
                <a:latin typeface="Aptos" panose="020B0004020202020204" pitchFamily="34" charset="0"/>
                <a:cs typeface="Calibri"/>
              </a:rPr>
              <a:t>highlights</a:t>
            </a:r>
            <a:r>
              <a:rPr sz="1400" spc="120" dirty="0">
                <a:latin typeface="Aptos" panose="020B0004020202020204" pitchFamily="34" charset="0"/>
                <a:cs typeface="Calibri"/>
              </a:rPr>
              <a:t> </a:t>
            </a:r>
            <a:r>
              <a:rPr sz="1400" dirty="0">
                <a:latin typeface="Aptos" panose="020B0004020202020204" pitchFamily="34" charset="0"/>
                <a:cs typeface="Calibri"/>
              </a:rPr>
              <a:t>key</a:t>
            </a:r>
            <a:r>
              <a:rPr sz="1400" spc="50" dirty="0">
                <a:latin typeface="Aptos" panose="020B0004020202020204" pitchFamily="34" charset="0"/>
                <a:cs typeface="Calibri"/>
              </a:rPr>
              <a:t> </a:t>
            </a:r>
            <a:r>
              <a:rPr sz="1400" dirty="0">
                <a:latin typeface="Aptos" panose="020B0004020202020204" pitchFamily="34" charset="0"/>
                <a:cs typeface="Calibri"/>
              </a:rPr>
              <a:t>information</a:t>
            </a:r>
            <a:r>
              <a:rPr sz="1400" spc="125" dirty="0">
                <a:latin typeface="Aptos" panose="020B0004020202020204" pitchFamily="34" charset="0"/>
                <a:cs typeface="Calibri"/>
              </a:rPr>
              <a:t> </a:t>
            </a:r>
            <a:r>
              <a:rPr sz="1400" dirty="0">
                <a:latin typeface="Aptos" panose="020B0004020202020204" pitchFamily="34" charset="0"/>
                <a:cs typeface="Calibri"/>
              </a:rPr>
              <a:t>regarding</a:t>
            </a:r>
            <a:r>
              <a:rPr sz="1400" spc="100" dirty="0">
                <a:latin typeface="Aptos" panose="020B0004020202020204" pitchFamily="34" charset="0"/>
                <a:cs typeface="Calibri"/>
              </a:rPr>
              <a:t> </a:t>
            </a:r>
            <a:r>
              <a:rPr sz="1400" spc="50" dirty="0">
                <a:latin typeface="Aptos" panose="020B0004020202020204" pitchFamily="34" charset="0"/>
                <a:cs typeface="Calibri"/>
              </a:rPr>
              <a:t>Chapter</a:t>
            </a:r>
            <a:r>
              <a:rPr sz="1400" spc="75" dirty="0">
                <a:latin typeface="Aptos" panose="020B0004020202020204" pitchFamily="34" charset="0"/>
                <a:cs typeface="Calibri"/>
              </a:rPr>
              <a:t> </a:t>
            </a:r>
            <a:r>
              <a:rPr sz="1400" dirty="0">
                <a:latin typeface="Aptos" panose="020B0004020202020204" pitchFamily="34" charset="0"/>
                <a:cs typeface="Calibri"/>
              </a:rPr>
              <a:t>2</a:t>
            </a:r>
            <a:r>
              <a:rPr sz="1400" spc="55" dirty="0">
                <a:latin typeface="Aptos" panose="020B0004020202020204" pitchFamily="34" charset="0"/>
                <a:cs typeface="Calibri"/>
              </a:rPr>
              <a:t> </a:t>
            </a:r>
            <a:r>
              <a:rPr sz="1400" dirty="0">
                <a:latin typeface="Aptos" panose="020B0004020202020204" pitchFamily="34" charset="0"/>
                <a:cs typeface="Calibri"/>
              </a:rPr>
              <a:t>of</a:t>
            </a:r>
            <a:r>
              <a:rPr sz="1400" spc="80" dirty="0">
                <a:latin typeface="Aptos" panose="020B0004020202020204" pitchFamily="34" charset="0"/>
                <a:cs typeface="Calibri"/>
              </a:rPr>
              <a:t> </a:t>
            </a:r>
            <a:r>
              <a:rPr sz="1400" dirty="0">
                <a:latin typeface="Aptos" panose="020B0004020202020204" pitchFamily="34" charset="0"/>
                <a:cs typeface="Calibri"/>
              </a:rPr>
              <a:t>your</a:t>
            </a:r>
            <a:r>
              <a:rPr sz="1400" spc="85" dirty="0">
                <a:latin typeface="Aptos" panose="020B0004020202020204" pitchFamily="34" charset="0"/>
                <a:cs typeface="Calibri"/>
              </a:rPr>
              <a:t> </a:t>
            </a:r>
            <a:r>
              <a:rPr sz="1400" spc="-10" dirty="0">
                <a:latin typeface="Aptos" panose="020B0004020202020204" pitchFamily="34" charset="0"/>
                <a:cs typeface="Calibri"/>
              </a:rPr>
              <a:t>dissertation.</a:t>
            </a:r>
            <a:endParaRPr sz="1400" dirty="0">
              <a:latin typeface="Aptos" panose="020B0004020202020204" pitchFamily="34" charset="0"/>
              <a:cs typeface="Calibri"/>
            </a:endParaRPr>
          </a:p>
          <a:p>
            <a:pPr marL="240665" indent="-227965" algn="just">
              <a:lnSpc>
                <a:spcPct val="150000"/>
              </a:lnSpc>
              <a:buFont typeface="Arial"/>
              <a:buChar char="•"/>
              <a:tabLst>
                <a:tab pos="240665" algn="l"/>
              </a:tabLst>
            </a:pPr>
            <a:r>
              <a:rPr sz="1400" spc="85" dirty="0">
                <a:latin typeface="Aptos" panose="020B0004020202020204" pitchFamily="34" charset="0"/>
                <a:cs typeface="Calibri"/>
              </a:rPr>
              <a:t>Each</a:t>
            </a:r>
            <a:r>
              <a:rPr sz="1400" spc="95" dirty="0">
                <a:latin typeface="Aptos" panose="020B0004020202020204" pitchFamily="34" charset="0"/>
                <a:cs typeface="Calibri"/>
              </a:rPr>
              <a:t> </a:t>
            </a:r>
            <a:r>
              <a:rPr sz="1400" dirty="0">
                <a:latin typeface="Aptos" panose="020B0004020202020204" pitchFamily="34" charset="0"/>
                <a:cs typeface="Calibri"/>
              </a:rPr>
              <a:t>heading</a:t>
            </a:r>
            <a:r>
              <a:rPr sz="1400" spc="100" dirty="0">
                <a:latin typeface="Aptos" panose="020B0004020202020204" pitchFamily="34" charset="0"/>
                <a:cs typeface="Calibri"/>
              </a:rPr>
              <a:t> </a:t>
            </a:r>
            <a:r>
              <a:rPr sz="1400" dirty="0">
                <a:latin typeface="Aptos" panose="020B0004020202020204" pitchFamily="34" charset="0"/>
                <a:cs typeface="Calibri"/>
              </a:rPr>
              <a:t>which</a:t>
            </a:r>
            <a:r>
              <a:rPr sz="1400" spc="110" dirty="0">
                <a:latin typeface="Aptos" panose="020B0004020202020204" pitchFamily="34" charset="0"/>
                <a:cs typeface="Calibri"/>
              </a:rPr>
              <a:t> </a:t>
            </a:r>
            <a:r>
              <a:rPr sz="1400" spc="85" dirty="0">
                <a:latin typeface="Aptos" panose="020B0004020202020204" pitchFamily="34" charset="0"/>
                <a:cs typeface="Calibri"/>
              </a:rPr>
              <a:t>has</a:t>
            </a:r>
            <a:r>
              <a:rPr sz="1400" spc="105" dirty="0">
                <a:latin typeface="Aptos" panose="020B0004020202020204" pitchFamily="34" charset="0"/>
                <a:cs typeface="Calibri"/>
              </a:rPr>
              <a:t> </a:t>
            </a:r>
            <a:r>
              <a:rPr sz="1400" dirty="0">
                <a:latin typeface="Aptos" panose="020B0004020202020204" pitchFamily="34" charset="0"/>
                <a:cs typeface="Calibri"/>
              </a:rPr>
              <a:t>been</a:t>
            </a:r>
            <a:r>
              <a:rPr sz="1400" spc="85" dirty="0">
                <a:latin typeface="Aptos" panose="020B0004020202020204" pitchFamily="34" charset="0"/>
                <a:cs typeface="Calibri"/>
              </a:rPr>
              <a:t> </a:t>
            </a:r>
            <a:r>
              <a:rPr sz="1400" dirty="0">
                <a:latin typeface="Aptos" panose="020B0004020202020204" pitchFamily="34" charset="0"/>
                <a:cs typeface="Calibri"/>
              </a:rPr>
              <a:t>provided</a:t>
            </a:r>
            <a:r>
              <a:rPr sz="1400" spc="135" dirty="0">
                <a:latin typeface="Aptos" panose="020B0004020202020204" pitchFamily="34" charset="0"/>
                <a:cs typeface="Calibri"/>
              </a:rPr>
              <a:t> </a:t>
            </a:r>
            <a:r>
              <a:rPr sz="1400" dirty="0">
                <a:latin typeface="Aptos" panose="020B0004020202020204" pitchFamily="34" charset="0"/>
                <a:cs typeface="Calibri"/>
              </a:rPr>
              <a:t>in</a:t>
            </a:r>
            <a:r>
              <a:rPr sz="1400" spc="95" dirty="0">
                <a:latin typeface="Aptos" panose="020B0004020202020204" pitchFamily="34" charset="0"/>
                <a:cs typeface="Calibri"/>
              </a:rPr>
              <a:t> </a:t>
            </a:r>
            <a:r>
              <a:rPr sz="1400" dirty="0">
                <a:latin typeface="Aptos" panose="020B0004020202020204" pitchFamily="34" charset="0"/>
                <a:cs typeface="Calibri"/>
              </a:rPr>
              <a:t>the</a:t>
            </a:r>
            <a:r>
              <a:rPr sz="1400" spc="125" dirty="0">
                <a:latin typeface="Aptos" panose="020B0004020202020204" pitchFamily="34" charset="0"/>
                <a:cs typeface="Calibri"/>
              </a:rPr>
              <a:t> </a:t>
            </a:r>
            <a:r>
              <a:rPr sz="1400" b="1" spc="65" dirty="0">
                <a:latin typeface="Aptos" panose="020B0004020202020204" pitchFamily="34" charset="0"/>
                <a:cs typeface="Calibri"/>
              </a:rPr>
              <a:t>‘Dissertation</a:t>
            </a:r>
            <a:r>
              <a:rPr sz="1400" b="1" spc="95" dirty="0">
                <a:latin typeface="Aptos" panose="020B0004020202020204" pitchFamily="34" charset="0"/>
                <a:cs typeface="Calibri"/>
              </a:rPr>
              <a:t> </a:t>
            </a:r>
            <a:r>
              <a:rPr sz="1400" b="1" dirty="0">
                <a:latin typeface="Aptos" panose="020B0004020202020204" pitchFamily="34" charset="0"/>
                <a:cs typeface="Calibri"/>
              </a:rPr>
              <a:t>Template’</a:t>
            </a:r>
            <a:r>
              <a:rPr sz="1400" b="1" spc="175" dirty="0">
                <a:latin typeface="Aptos" panose="020B0004020202020204" pitchFamily="34" charset="0"/>
                <a:cs typeface="Calibri"/>
              </a:rPr>
              <a:t> </a:t>
            </a:r>
            <a:r>
              <a:rPr sz="1400" dirty="0">
                <a:latin typeface="Aptos" panose="020B0004020202020204" pitchFamily="34" charset="0"/>
                <a:cs typeface="Calibri"/>
              </a:rPr>
              <a:t>will</a:t>
            </a:r>
            <a:r>
              <a:rPr sz="1400" spc="65" dirty="0">
                <a:latin typeface="Aptos" panose="020B0004020202020204" pitchFamily="34" charset="0"/>
                <a:cs typeface="Calibri"/>
              </a:rPr>
              <a:t> </a:t>
            </a:r>
            <a:r>
              <a:rPr sz="1400" dirty="0">
                <a:latin typeface="Aptos" panose="020B0004020202020204" pitchFamily="34" charset="0"/>
                <a:cs typeface="Calibri"/>
              </a:rPr>
              <a:t>be</a:t>
            </a:r>
            <a:r>
              <a:rPr sz="1400" spc="85" dirty="0">
                <a:latin typeface="Aptos" panose="020B0004020202020204" pitchFamily="34" charset="0"/>
                <a:cs typeface="Calibri"/>
              </a:rPr>
              <a:t> </a:t>
            </a:r>
            <a:r>
              <a:rPr sz="1400" dirty="0">
                <a:latin typeface="Aptos" panose="020B0004020202020204" pitchFamily="34" charset="0"/>
                <a:cs typeface="Calibri"/>
              </a:rPr>
              <a:t>broken</a:t>
            </a:r>
            <a:r>
              <a:rPr sz="1400" spc="110" dirty="0">
                <a:latin typeface="Aptos" panose="020B0004020202020204" pitchFamily="34" charset="0"/>
                <a:cs typeface="Calibri"/>
              </a:rPr>
              <a:t> </a:t>
            </a:r>
            <a:r>
              <a:rPr sz="1400" spc="-10" dirty="0">
                <a:latin typeface="Aptos" panose="020B0004020202020204" pitchFamily="34" charset="0"/>
                <a:cs typeface="Calibri"/>
              </a:rPr>
              <a:t>down.</a:t>
            </a:r>
            <a:endParaRPr sz="1400" dirty="0">
              <a:latin typeface="Aptos" panose="020B0004020202020204" pitchFamily="34" charset="0"/>
              <a:cs typeface="Calibri"/>
            </a:endParaRPr>
          </a:p>
          <a:p>
            <a:pPr marL="240665" indent="-227965" algn="just">
              <a:lnSpc>
                <a:spcPct val="150000"/>
              </a:lnSpc>
              <a:spcBef>
                <a:spcPts val="5"/>
              </a:spcBef>
              <a:buFont typeface="Arial"/>
              <a:buChar char="•"/>
              <a:tabLst>
                <a:tab pos="240665" algn="l"/>
              </a:tabLst>
            </a:pPr>
            <a:r>
              <a:rPr lang="en-GB" sz="1400" spc="40" dirty="0">
                <a:latin typeface="Aptos" panose="020B0004020202020204" pitchFamily="34" charset="0"/>
                <a:cs typeface="Calibri"/>
              </a:rPr>
              <a:t>If there is a section you do not understand, please make a note of it and discuss it with your lecturer at an appropriate point during the session.</a:t>
            </a:r>
          </a:p>
          <a:p>
            <a:pPr marL="240665" indent="-227965" algn="just">
              <a:lnSpc>
                <a:spcPct val="150000"/>
              </a:lnSpc>
              <a:spcBef>
                <a:spcPts val="5"/>
              </a:spcBef>
              <a:buFont typeface="Arial"/>
              <a:buChar char="•"/>
              <a:tabLst>
                <a:tab pos="240665" algn="l"/>
              </a:tabLst>
            </a:pPr>
            <a:r>
              <a:rPr lang="en-GB" sz="1400" dirty="0">
                <a:latin typeface="Aptos" panose="020B0004020202020204" pitchFamily="34" charset="0"/>
              </a:rPr>
              <a:t>Chapter 2 is designed to provide context for your research topic. Detailed thematic analysis of literature will take place later in Chapter 4.</a:t>
            </a:r>
            <a:endParaRPr lang="en-GB" sz="1400" spc="-10" dirty="0">
              <a:latin typeface="Aptos" panose="020B0004020202020204" pitchFamily="34" charset="0"/>
              <a:cs typeface="Calibri"/>
            </a:endParaRPr>
          </a:p>
          <a:p>
            <a:pPr marL="12700" algn="just">
              <a:lnSpc>
                <a:spcPct val="150000"/>
              </a:lnSpc>
              <a:spcBef>
                <a:spcPts val="5"/>
              </a:spcBef>
              <a:tabLst>
                <a:tab pos="240665" algn="l"/>
              </a:tabLst>
            </a:pPr>
            <a:endParaRPr lang="en-GB" sz="1400" spc="-10" dirty="0">
              <a:latin typeface="Aptos" panose="020B0004020202020204" pitchFamily="34" charset="0"/>
              <a:cs typeface="Calibri"/>
            </a:endParaRPr>
          </a:p>
          <a:p>
            <a:pPr algn="just">
              <a:lnSpc>
                <a:spcPct val="150000"/>
              </a:lnSpc>
            </a:pPr>
            <a:r>
              <a:rPr lang="en-GB" sz="1400" dirty="0">
                <a:latin typeface="Aptos" panose="020B0004020202020204" pitchFamily="34" charset="0"/>
              </a:rPr>
              <a:t>By the end of this session, you will have a </a:t>
            </a:r>
            <a:r>
              <a:rPr lang="en-GB" sz="1400" b="1" dirty="0">
                <a:latin typeface="Aptos" panose="020B0004020202020204" pitchFamily="34" charset="0"/>
              </a:rPr>
              <a:t>clear understanding</a:t>
            </a:r>
            <a:r>
              <a:rPr lang="en-GB" sz="1400" dirty="0">
                <a:latin typeface="Aptos" panose="020B0004020202020204" pitchFamily="34" charset="0"/>
              </a:rPr>
              <a:t> of how to present the historical, theoretical, and contextual background of your research topic.</a:t>
            </a:r>
          </a:p>
        </p:txBody>
      </p:sp>
      <p:grpSp>
        <p:nvGrpSpPr>
          <p:cNvPr id="4" name="object 4"/>
          <p:cNvGrpSpPr/>
          <p:nvPr/>
        </p:nvGrpSpPr>
        <p:grpSpPr>
          <a:xfrm>
            <a:off x="9753600" y="3276600"/>
            <a:ext cx="2297430" cy="1879600"/>
            <a:chOff x="9062959" y="3403140"/>
            <a:chExt cx="2297430" cy="1879600"/>
          </a:xfrm>
        </p:grpSpPr>
        <p:sp>
          <p:nvSpPr>
            <p:cNvPr id="5" name="object 5"/>
            <p:cNvSpPr/>
            <p:nvPr/>
          </p:nvSpPr>
          <p:spPr>
            <a:xfrm>
              <a:off x="9066458" y="3406639"/>
              <a:ext cx="2290445" cy="931544"/>
            </a:xfrm>
            <a:custGeom>
              <a:avLst/>
              <a:gdLst/>
              <a:ahLst/>
              <a:cxnLst/>
              <a:rect l="l" t="t" r="r" b="b"/>
              <a:pathLst>
                <a:path w="2290445" h="931545">
                  <a:moveTo>
                    <a:pt x="1145119" y="0"/>
                  </a:moveTo>
                  <a:lnTo>
                    <a:pt x="0" y="465691"/>
                  </a:lnTo>
                  <a:lnTo>
                    <a:pt x="1137472" y="931433"/>
                  </a:lnTo>
                  <a:lnTo>
                    <a:pt x="1716829" y="697363"/>
                  </a:lnTo>
                  <a:lnTo>
                    <a:pt x="1207643" y="503978"/>
                  </a:lnTo>
                  <a:lnTo>
                    <a:pt x="1192844" y="508746"/>
                  </a:lnTo>
                  <a:lnTo>
                    <a:pt x="1176706" y="512313"/>
                  </a:lnTo>
                  <a:lnTo>
                    <a:pt x="1159443" y="514550"/>
                  </a:lnTo>
                  <a:lnTo>
                    <a:pt x="1141271" y="515325"/>
                  </a:lnTo>
                  <a:lnTo>
                    <a:pt x="1096707" y="510525"/>
                  </a:lnTo>
                  <a:lnTo>
                    <a:pt x="1060311" y="497437"/>
                  </a:lnTo>
                  <a:lnTo>
                    <a:pt x="1035769" y="478022"/>
                  </a:lnTo>
                  <a:lnTo>
                    <a:pt x="1026769" y="454245"/>
                  </a:lnTo>
                  <a:lnTo>
                    <a:pt x="1035769" y="430468"/>
                  </a:lnTo>
                  <a:lnTo>
                    <a:pt x="1060311" y="411054"/>
                  </a:lnTo>
                  <a:lnTo>
                    <a:pt x="1096707" y="397965"/>
                  </a:lnTo>
                  <a:lnTo>
                    <a:pt x="1141271" y="393166"/>
                  </a:lnTo>
                  <a:lnTo>
                    <a:pt x="1185834" y="397965"/>
                  </a:lnTo>
                  <a:lnTo>
                    <a:pt x="1222230" y="411054"/>
                  </a:lnTo>
                  <a:lnTo>
                    <a:pt x="1246772" y="430468"/>
                  </a:lnTo>
                  <a:lnTo>
                    <a:pt x="1255773" y="454245"/>
                  </a:lnTo>
                  <a:lnTo>
                    <a:pt x="1255067" y="460977"/>
                  </a:lnTo>
                  <a:lnTo>
                    <a:pt x="1253011" y="467497"/>
                  </a:lnTo>
                  <a:lnTo>
                    <a:pt x="1249700" y="473764"/>
                  </a:lnTo>
                  <a:lnTo>
                    <a:pt x="1245227" y="479737"/>
                  </a:lnTo>
                  <a:lnTo>
                    <a:pt x="1751914" y="672171"/>
                  </a:lnTo>
                  <a:lnTo>
                    <a:pt x="1755663" y="676120"/>
                  </a:lnTo>
                  <a:lnTo>
                    <a:pt x="1757412" y="680968"/>
                  </a:lnTo>
                  <a:lnTo>
                    <a:pt x="2290188" y="465691"/>
                  </a:lnTo>
                  <a:lnTo>
                    <a:pt x="1145119" y="0"/>
                  </a:lnTo>
                  <a:close/>
                </a:path>
              </a:pathLst>
            </a:custGeom>
            <a:solidFill>
              <a:srgbClr val="505050"/>
            </a:solidFill>
          </p:spPr>
          <p:txBody>
            <a:bodyPr wrap="square" lIns="0" tIns="0" rIns="0" bIns="0" rtlCol="0"/>
            <a:lstStyle/>
            <a:p>
              <a:endParaRPr/>
            </a:p>
          </p:txBody>
        </p:sp>
        <p:sp>
          <p:nvSpPr>
            <p:cNvPr id="6" name="object 6"/>
            <p:cNvSpPr/>
            <p:nvPr/>
          </p:nvSpPr>
          <p:spPr>
            <a:xfrm>
              <a:off x="9066458" y="3406639"/>
              <a:ext cx="2290445" cy="931544"/>
            </a:xfrm>
            <a:custGeom>
              <a:avLst/>
              <a:gdLst/>
              <a:ahLst/>
              <a:cxnLst/>
              <a:rect l="l" t="t" r="r" b="b"/>
              <a:pathLst>
                <a:path w="2290445" h="931545">
                  <a:moveTo>
                    <a:pt x="1141271" y="515325"/>
                  </a:moveTo>
                  <a:lnTo>
                    <a:pt x="1096707" y="510525"/>
                  </a:lnTo>
                  <a:lnTo>
                    <a:pt x="1060311" y="497437"/>
                  </a:lnTo>
                  <a:lnTo>
                    <a:pt x="1035769" y="478022"/>
                  </a:lnTo>
                  <a:lnTo>
                    <a:pt x="1026769" y="454245"/>
                  </a:lnTo>
                  <a:lnTo>
                    <a:pt x="1035769" y="430468"/>
                  </a:lnTo>
                  <a:lnTo>
                    <a:pt x="1060311" y="411054"/>
                  </a:lnTo>
                  <a:lnTo>
                    <a:pt x="1096707" y="397965"/>
                  </a:lnTo>
                  <a:lnTo>
                    <a:pt x="1141271" y="393166"/>
                  </a:lnTo>
                  <a:lnTo>
                    <a:pt x="1185834" y="397965"/>
                  </a:lnTo>
                  <a:lnTo>
                    <a:pt x="1222230" y="411054"/>
                  </a:lnTo>
                  <a:lnTo>
                    <a:pt x="1246772" y="430468"/>
                  </a:lnTo>
                  <a:lnTo>
                    <a:pt x="1255773" y="454245"/>
                  </a:lnTo>
                  <a:lnTo>
                    <a:pt x="1255067" y="460977"/>
                  </a:lnTo>
                  <a:lnTo>
                    <a:pt x="1253011" y="467497"/>
                  </a:lnTo>
                  <a:lnTo>
                    <a:pt x="1249700" y="473764"/>
                  </a:lnTo>
                  <a:lnTo>
                    <a:pt x="1245227" y="479737"/>
                  </a:lnTo>
                  <a:lnTo>
                    <a:pt x="1746916" y="670272"/>
                  </a:lnTo>
                  <a:lnTo>
                    <a:pt x="1751914" y="672171"/>
                  </a:lnTo>
                  <a:lnTo>
                    <a:pt x="1755663" y="676120"/>
                  </a:lnTo>
                  <a:lnTo>
                    <a:pt x="1757412" y="680968"/>
                  </a:lnTo>
                  <a:lnTo>
                    <a:pt x="2290188" y="465691"/>
                  </a:lnTo>
                  <a:lnTo>
                    <a:pt x="1145119" y="0"/>
                  </a:lnTo>
                  <a:lnTo>
                    <a:pt x="0" y="465691"/>
                  </a:lnTo>
                  <a:lnTo>
                    <a:pt x="1137472" y="931433"/>
                  </a:lnTo>
                  <a:lnTo>
                    <a:pt x="1716829" y="697363"/>
                  </a:lnTo>
                  <a:lnTo>
                    <a:pt x="1207643" y="503978"/>
                  </a:lnTo>
                  <a:lnTo>
                    <a:pt x="1192844" y="508746"/>
                  </a:lnTo>
                  <a:lnTo>
                    <a:pt x="1176706" y="512313"/>
                  </a:lnTo>
                  <a:lnTo>
                    <a:pt x="1159443" y="514550"/>
                  </a:lnTo>
                  <a:lnTo>
                    <a:pt x="1141271" y="515325"/>
                  </a:lnTo>
                  <a:close/>
                </a:path>
              </a:pathLst>
            </a:custGeom>
            <a:ln w="6997">
              <a:solidFill>
                <a:srgbClr val="FFFFFF"/>
              </a:solidFill>
            </a:ln>
          </p:spPr>
          <p:txBody>
            <a:bodyPr wrap="square" lIns="0" tIns="0" rIns="0" bIns="0" rtlCol="0"/>
            <a:lstStyle/>
            <a:p>
              <a:endParaRPr/>
            </a:p>
          </p:txBody>
        </p:sp>
        <p:pic>
          <p:nvPicPr>
            <p:cNvPr id="7" name="object 7"/>
            <p:cNvPicPr/>
            <p:nvPr/>
          </p:nvPicPr>
          <p:blipFill>
            <a:blip r:embed="rId2" cstate="print"/>
            <a:stretch>
              <a:fillRect/>
            </a:stretch>
          </p:blipFill>
          <p:spPr>
            <a:xfrm>
              <a:off x="10821472" y="4120447"/>
              <a:ext cx="73019" cy="231320"/>
            </a:xfrm>
            <a:prstGeom prst="rect">
              <a:avLst/>
            </a:prstGeom>
          </p:spPr>
        </p:pic>
        <p:sp>
          <p:nvSpPr>
            <p:cNvPr id="8" name="object 8"/>
            <p:cNvSpPr/>
            <p:nvPr/>
          </p:nvSpPr>
          <p:spPr>
            <a:xfrm>
              <a:off x="9532113" y="4128244"/>
              <a:ext cx="1257300" cy="637540"/>
            </a:xfrm>
            <a:custGeom>
              <a:avLst/>
              <a:gdLst/>
              <a:ahLst/>
              <a:cxnLst/>
              <a:rect l="l" t="t" r="r" b="b"/>
              <a:pathLst>
                <a:path w="1257300" h="637539">
                  <a:moveTo>
                    <a:pt x="0" y="0"/>
                  </a:moveTo>
                  <a:lnTo>
                    <a:pt x="0" y="194384"/>
                  </a:lnTo>
                  <a:lnTo>
                    <a:pt x="47125" y="212325"/>
                  </a:lnTo>
                  <a:lnTo>
                    <a:pt x="93509" y="231394"/>
                  </a:lnTo>
                  <a:lnTo>
                    <a:pt x="139275" y="251774"/>
                  </a:lnTo>
                  <a:lnTo>
                    <a:pt x="184397" y="273448"/>
                  </a:lnTo>
                  <a:lnTo>
                    <a:pt x="228846" y="296401"/>
                  </a:lnTo>
                  <a:lnTo>
                    <a:pt x="272597" y="320615"/>
                  </a:lnTo>
                  <a:lnTo>
                    <a:pt x="315623" y="346076"/>
                  </a:lnTo>
                  <a:lnTo>
                    <a:pt x="357897" y="372766"/>
                  </a:lnTo>
                  <a:lnTo>
                    <a:pt x="399393" y="400668"/>
                  </a:lnTo>
                  <a:lnTo>
                    <a:pt x="440082" y="429768"/>
                  </a:lnTo>
                  <a:lnTo>
                    <a:pt x="479940" y="460049"/>
                  </a:lnTo>
                  <a:lnTo>
                    <a:pt x="518938" y="491493"/>
                  </a:lnTo>
                  <a:lnTo>
                    <a:pt x="557050" y="524086"/>
                  </a:lnTo>
                  <a:lnTo>
                    <a:pt x="594250" y="557810"/>
                  </a:lnTo>
                  <a:lnTo>
                    <a:pt x="679265" y="637183"/>
                  </a:lnTo>
                  <a:lnTo>
                    <a:pt x="801154" y="524731"/>
                  </a:lnTo>
                  <a:lnTo>
                    <a:pt x="838667" y="492606"/>
                  </a:lnTo>
                  <a:lnTo>
                    <a:pt x="877042" y="461598"/>
                  </a:lnTo>
                  <a:lnTo>
                    <a:pt x="916254" y="431723"/>
                  </a:lnTo>
                  <a:lnTo>
                    <a:pt x="956276" y="402995"/>
                  </a:lnTo>
                  <a:lnTo>
                    <a:pt x="997081" y="375428"/>
                  </a:lnTo>
                  <a:lnTo>
                    <a:pt x="1038645" y="349037"/>
                  </a:lnTo>
                  <a:lnTo>
                    <a:pt x="1080940" y="323836"/>
                  </a:lnTo>
                  <a:lnTo>
                    <a:pt x="1123942" y="299839"/>
                  </a:lnTo>
                  <a:lnTo>
                    <a:pt x="1167623" y="277061"/>
                  </a:lnTo>
                  <a:lnTo>
                    <a:pt x="1211959" y="255517"/>
                  </a:lnTo>
                  <a:lnTo>
                    <a:pt x="1256922" y="235220"/>
                  </a:lnTo>
                  <a:lnTo>
                    <a:pt x="1256922" y="36887"/>
                  </a:lnTo>
                  <a:lnTo>
                    <a:pt x="671768" y="273307"/>
                  </a:lnTo>
                  <a:lnTo>
                    <a:pt x="0" y="0"/>
                  </a:lnTo>
                  <a:close/>
                </a:path>
              </a:pathLst>
            </a:custGeom>
            <a:solidFill>
              <a:srgbClr val="505050"/>
            </a:solidFill>
          </p:spPr>
          <p:txBody>
            <a:bodyPr wrap="square" lIns="0" tIns="0" rIns="0" bIns="0" rtlCol="0"/>
            <a:lstStyle/>
            <a:p>
              <a:endParaRPr/>
            </a:p>
          </p:txBody>
        </p:sp>
        <p:sp>
          <p:nvSpPr>
            <p:cNvPr id="9" name="object 9"/>
            <p:cNvSpPr/>
            <p:nvPr/>
          </p:nvSpPr>
          <p:spPr>
            <a:xfrm>
              <a:off x="9532113" y="4128244"/>
              <a:ext cx="1257300" cy="637540"/>
            </a:xfrm>
            <a:custGeom>
              <a:avLst/>
              <a:gdLst/>
              <a:ahLst/>
              <a:cxnLst/>
              <a:rect l="l" t="t" r="r" b="b"/>
              <a:pathLst>
                <a:path w="1257300" h="637539">
                  <a:moveTo>
                    <a:pt x="671768" y="273307"/>
                  </a:moveTo>
                  <a:lnTo>
                    <a:pt x="0" y="0"/>
                  </a:lnTo>
                  <a:lnTo>
                    <a:pt x="0" y="194384"/>
                  </a:lnTo>
                  <a:lnTo>
                    <a:pt x="100" y="194583"/>
                  </a:lnTo>
                  <a:lnTo>
                    <a:pt x="47125" y="212325"/>
                  </a:lnTo>
                  <a:lnTo>
                    <a:pt x="93509" y="231394"/>
                  </a:lnTo>
                  <a:lnTo>
                    <a:pt x="139275" y="251774"/>
                  </a:lnTo>
                  <a:lnTo>
                    <a:pt x="184397" y="273448"/>
                  </a:lnTo>
                  <a:lnTo>
                    <a:pt x="228846" y="296401"/>
                  </a:lnTo>
                  <a:lnTo>
                    <a:pt x="272597" y="320615"/>
                  </a:lnTo>
                  <a:lnTo>
                    <a:pt x="315623" y="346076"/>
                  </a:lnTo>
                  <a:lnTo>
                    <a:pt x="357897" y="372766"/>
                  </a:lnTo>
                  <a:lnTo>
                    <a:pt x="399393" y="400668"/>
                  </a:lnTo>
                  <a:lnTo>
                    <a:pt x="440082" y="429768"/>
                  </a:lnTo>
                  <a:lnTo>
                    <a:pt x="479940" y="460049"/>
                  </a:lnTo>
                  <a:lnTo>
                    <a:pt x="518938" y="491493"/>
                  </a:lnTo>
                  <a:lnTo>
                    <a:pt x="557050" y="524086"/>
                  </a:lnTo>
                  <a:lnTo>
                    <a:pt x="594250" y="557810"/>
                  </a:lnTo>
                  <a:lnTo>
                    <a:pt x="679265" y="637183"/>
                  </a:lnTo>
                  <a:lnTo>
                    <a:pt x="692629" y="624847"/>
                  </a:lnTo>
                  <a:lnTo>
                    <a:pt x="721934" y="597609"/>
                  </a:lnTo>
                  <a:lnTo>
                    <a:pt x="751220" y="570353"/>
                  </a:lnTo>
                  <a:lnTo>
                    <a:pt x="764529" y="557960"/>
                  </a:lnTo>
                  <a:lnTo>
                    <a:pt x="801154" y="524731"/>
                  </a:lnTo>
                  <a:lnTo>
                    <a:pt x="838667" y="492606"/>
                  </a:lnTo>
                  <a:lnTo>
                    <a:pt x="877042" y="461598"/>
                  </a:lnTo>
                  <a:lnTo>
                    <a:pt x="916254" y="431723"/>
                  </a:lnTo>
                  <a:lnTo>
                    <a:pt x="956276" y="402995"/>
                  </a:lnTo>
                  <a:lnTo>
                    <a:pt x="997081" y="375428"/>
                  </a:lnTo>
                  <a:lnTo>
                    <a:pt x="1038645" y="349037"/>
                  </a:lnTo>
                  <a:lnTo>
                    <a:pt x="1080940" y="323836"/>
                  </a:lnTo>
                  <a:lnTo>
                    <a:pt x="1123942" y="299839"/>
                  </a:lnTo>
                  <a:lnTo>
                    <a:pt x="1167623" y="277061"/>
                  </a:lnTo>
                  <a:lnTo>
                    <a:pt x="1211959" y="255517"/>
                  </a:lnTo>
                  <a:lnTo>
                    <a:pt x="1256922" y="235220"/>
                  </a:lnTo>
                  <a:lnTo>
                    <a:pt x="1256922" y="36887"/>
                  </a:lnTo>
                  <a:lnTo>
                    <a:pt x="671768" y="273307"/>
                  </a:lnTo>
                  <a:close/>
                </a:path>
              </a:pathLst>
            </a:custGeom>
            <a:ln w="6997">
              <a:solidFill>
                <a:srgbClr val="FFFFFF"/>
              </a:solidFill>
            </a:ln>
          </p:spPr>
          <p:txBody>
            <a:bodyPr wrap="square" lIns="0" tIns="0" rIns="0" bIns="0" rtlCol="0"/>
            <a:lstStyle/>
            <a:p>
              <a:endParaRPr/>
            </a:p>
          </p:txBody>
        </p:sp>
        <p:sp>
          <p:nvSpPr>
            <p:cNvPr id="10" name="object 10"/>
            <p:cNvSpPr/>
            <p:nvPr/>
          </p:nvSpPr>
          <p:spPr>
            <a:xfrm>
              <a:off x="10258058" y="4588688"/>
              <a:ext cx="697865" cy="690880"/>
            </a:xfrm>
            <a:custGeom>
              <a:avLst/>
              <a:gdLst/>
              <a:ahLst/>
              <a:cxnLst/>
              <a:rect l="l" t="t" r="r" b="b"/>
              <a:pathLst>
                <a:path w="697865" h="690879">
                  <a:moveTo>
                    <a:pt x="566911" y="0"/>
                  </a:moveTo>
                  <a:lnTo>
                    <a:pt x="566912" y="18243"/>
                  </a:lnTo>
                  <a:lnTo>
                    <a:pt x="560964" y="26540"/>
                  </a:lnTo>
                  <a:lnTo>
                    <a:pt x="552168" y="28090"/>
                  </a:lnTo>
                  <a:lnTo>
                    <a:pt x="544062" y="27686"/>
                  </a:lnTo>
                  <a:lnTo>
                    <a:pt x="537293" y="24073"/>
                  </a:lnTo>
                  <a:lnTo>
                    <a:pt x="532650" y="18032"/>
                  </a:lnTo>
                  <a:lnTo>
                    <a:pt x="530927" y="10346"/>
                  </a:lnTo>
                  <a:lnTo>
                    <a:pt x="530927" y="1399"/>
                  </a:lnTo>
                  <a:lnTo>
                    <a:pt x="505866" y="12529"/>
                  </a:lnTo>
                  <a:lnTo>
                    <a:pt x="485964" y="30833"/>
                  </a:lnTo>
                  <a:lnTo>
                    <a:pt x="472838" y="54713"/>
                  </a:lnTo>
                  <a:lnTo>
                    <a:pt x="468103" y="82571"/>
                  </a:lnTo>
                  <a:lnTo>
                    <a:pt x="474700" y="115260"/>
                  </a:lnTo>
                  <a:lnTo>
                    <a:pt x="492693" y="141951"/>
                  </a:lnTo>
                  <a:lnTo>
                    <a:pt x="519381" y="159945"/>
                  </a:lnTo>
                  <a:lnTo>
                    <a:pt x="552068" y="166543"/>
                  </a:lnTo>
                  <a:lnTo>
                    <a:pt x="566162" y="165293"/>
                  </a:lnTo>
                  <a:lnTo>
                    <a:pt x="579848" y="232712"/>
                  </a:lnTo>
                  <a:lnTo>
                    <a:pt x="580737" y="280960"/>
                  </a:lnTo>
                  <a:lnTo>
                    <a:pt x="557266" y="333386"/>
                  </a:lnTo>
                  <a:lnTo>
                    <a:pt x="507130" y="348837"/>
                  </a:lnTo>
                  <a:lnTo>
                    <a:pt x="475000" y="344900"/>
                  </a:lnTo>
                  <a:lnTo>
                    <a:pt x="438830" y="335986"/>
                  </a:lnTo>
                  <a:lnTo>
                    <a:pt x="356366" y="311620"/>
                  </a:lnTo>
                  <a:lnTo>
                    <a:pt x="311073" y="300365"/>
                  </a:lnTo>
                  <a:lnTo>
                    <a:pt x="263740" y="292527"/>
                  </a:lnTo>
                  <a:lnTo>
                    <a:pt x="214867" y="290203"/>
                  </a:lnTo>
                  <a:lnTo>
                    <a:pt x="164954" y="295493"/>
                  </a:lnTo>
                  <a:lnTo>
                    <a:pt x="114501" y="310494"/>
                  </a:lnTo>
                  <a:lnTo>
                    <a:pt x="76959" y="329203"/>
                  </a:lnTo>
                  <a:lnTo>
                    <a:pt x="45518" y="350849"/>
                  </a:lnTo>
                  <a:lnTo>
                    <a:pt x="0" y="394466"/>
                  </a:lnTo>
                  <a:lnTo>
                    <a:pt x="17242" y="424855"/>
                  </a:lnTo>
                  <a:lnTo>
                    <a:pt x="34463" y="406795"/>
                  </a:lnTo>
                  <a:lnTo>
                    <a:pt x="57513" y="387849"/>
                  </a:lnTo>
                  <a:lnTo>
                    <a:pt x="86654" y="370262"/>
                  </a:lnTo>
                  <a:lnTo>
                    <a:pt x="122148" y="356279"/>
                  </a:lnTo>
                  <a:lnTo>
                    <a:pt x="171336" y="347824"/>
                  </a:lnTo>
                  <a:lnTo>
                    <a:pt x="213491" y="349600"/>
                  </a:lnTo>
                  <a:lnTo>
                    <a:pt x="246022" y="356539"/>
                  </a:lnTo>
                  <a:lnTo>
                    <a:pt x="266338" y="363576"/>
                  </a:lnTo>
                  <a:lnTo>
                    <a:pt x="247428" y="359807"/>
                  </a:lnTo>
                  <a:lnTo>
                    <a:pt x="216727" y="357653"/>
                  </a:lnTo>
                  <a:lnTo>
                    <a:pt x="178596" y="362397"/>
                  </a:lnTo>
                  <a:lnTo>
                    <a:pt x="137442" y="379221"/>
                  </a:lnTo>
                  <a:lnTo>
                    <a:pt x="87244" y="427682"/>
                  </a:lnTo>
                  <a:lnTo>
                    <a:pt x="60624" y="494871"/>
                  </a:lnTo>
                  <a:lnTo>
                    <a:pt x="122398" y="581392"/>
                  </a:lnTo>
                  <a:lnTo>
                    <a:pt x="133238" y="564085"/>
                  </a:lnTo>
                  <a:lnTo>
                    <a:pt x="145320" y="550143"/>
                  </a:lnTo>
                  <a:lnTo>
                    <a:pt x="162131" y="535178"/>
                  </a:lnTo>
                  <a:lnTo>
                    <a:pt x="197850" y="516202"/>
                  </a:lnTo>
                  <a:lnTo>
                    <a:pt x="232233" y="509418"/>
                  </a:lnTo>
                  <a:lnTo>
                    <a:pt x="260141" y="509779"/>
                  </a:lnTo>
                  <a:lnTo>
                    <a:pt x="276434" y="512236"/>
                  </a:lnTo>
                  <a:lnTo>
                    <a:pt x="261960" y="517778"/>
                  </a:lnTo>
                  <a:lnTo>
                    <a:pt x="246371" y="525588"/>
                  </a:lnTo>
                  <a:lnTo>
                    <a:pt x="215559" y="550448"/>
                  </a:lnTo>
                  <a:lnTo>
                    <a:pt x="187802" y="601593"/>
                  </a:lnTo>
                  <a:lnTo>
                    <a:pt x="177475" y="647420"/>
                  </a:lnTo>
                  <a:lnTo>
                    <a:pt x="195054" y="655843"/>
                  </a:lnTo>
                  <a:lnTo>
                    <a:pt x="226570" y="668208"/>
                  </a:lnTo>
                  <a:lnTo>
                    <a:pt x="269689" y="680653"/>
                  </a:lnTo>
                  <a:lnTo>
                    <a:pt x="322075" y="689319"/>
                  </a:lnTo>
                  <a:lnTo>
                    <a:pt x="381393" y="690347"/>
                  </a:lnTo>
                  <a:lnTo>
                    <a:pt x="445308" y="679876"/>
                  </a:lnTo>
                  <a:lnTo>
                    <a:pt x="511485" y="654047"/>
                  </a:lnTo>
                  <a:lnTo>
                    <a:pt x="551617" y="629416"/>
                  </a:lnTo>
                  <a:lnTo>
                    <a:pt x="589262" y="598797"/>
                  </a:lnTo>
                  <a:lnTo>
                    <a:pt x="623202" y="562841"/>
                  </a:lnTo>
                  <a:lnTo>
                    <a:pt x="652220" y="522198"/>
                  </a:lnTo>
                  <a:lnTo>
                    <a:pt x="675096" y="477521"/>
                  </a:lnTo>
                  <a:lnTo>
                    <a:pt x="690615" y="429460"/>
                  </a:lnTo>
                  <a:lnTo>
                    <a:pt x="697558" y="378665"/>
                  </a:lnTo>
                  <a:lnTo>
                    <a:pt x="694708" y="325789"/>
                  </a:lnTo>
                  <a:lnTo>
                    <a:pt x="679933" y="269509"/>
                  </a:lnTo>
                  <a:lnTo>
                    <a:pt x="656611" y="221743"/>
                  </a:lnTo>
                  <a:lnTo>
                    <a:pt x="628586" y="182477"/>
                  </a:lnTo>
                  <a:lnTo>
                    <a:pt x="599698" y="151698"/>
                  </a:lnTo>
                  <a:lnTo>
                    <a:pt x="614631" y="138542"/>
                  </a:lnTo>
                  <a:lnTo>
                    <a:pt x="626093" y="122214"/>
                  </a:lnTo>
                  <a:lnTo>
                    <a:pt x="633441" y="103346"/>
                  </a:lnTo>
                  <a:lnTo>
                    <a:pt x="636033" y="82571"/>
                  </a:lnTo>
                  <a:lnTo>
                    <a:pt x="630757" y="53243"/>
                  </a:lnTo>
                  <a:lnTo>
                    <a:pt x="616203" y="28446"/>
                  </a:lnTo>
                  <a:lnTo>
                    <a:pt x="594284" y="10069"/>
                  </a:lnTo>
                  <a:lnTo>
                    <a:pt x="566911" y="0"/>
                  </a:lnTo>
                  <a:close/>
                </a:path>
              </a:pathLst>
            </a:custGeom>
            <a:solidFill>
              <a:srgbClr val="003C5F"/>
            </a:solidFill>
          </p:spPr>
          <p:txBody>
            <a:bodyPr wrap="square" lIns="0" tIns="0" rIns="0" bIns="0" rtlCol="0"/>
            <a:lstStyle/>
            <a:p>
              <a:endParaRPr/>
            </a:p>
          </p:txBody>
        </p:sp>
        <p:sp>
          <p:nvSpPr>
            <p:cNvPr id="11" name="object 11"/>
            <p:cNvSpPr/>
            <p:nvPr/>
          </p:nvSpPr>
          <p:spPr>
            <a:xfrm>
              <a:off x="10258058" y="4588688"/>
              <a:ext cx="697865" cy="690880"/>
            </a:xfrm>
            <a:custGeom>
              <a:avLst/>
              <a:gdLst/>
              <a:ahLst/>
              <a:cxnLst/>
              <a:rect l="l" t="t" r="r" b="b"/>
              <a:pathLst>
                <a:path w="697865" h="690879">
                  <a:moveTo>
                    <a:pt x="694708" y="325789"/>
                  </a:moveTo>
                  <a:lnTo>
                    <a:pt x="679933" y="269509"/>
                  </a:lnTo>
                  <a:lnTo>
                    <a:pt x="656611" y="221743"/>
                  </a:lnTo>
                  <a:lnTo>
                    <a:pt x="628586" y="182477"/>
                  </a:lnTo>
                  <a:lnTo>
                    <a:pt x="599698" y="151698"/>
                  </a:lnTo>
                  <a:lnTo>
                    <a:pt x="614631" y="138542"/>
                  </a:lnTo>
                  <a:lnTo>
                    <a:pt x="626093" y="122214"/>
                  </a:lnTo>
                  <a:lnTo>
                    <a:pt x="633441" y="103346"/>
                  </a:lnTo>
                  <a:lnTo>
                    <a:pt x="636033" y="82571"/>
                  </a:lnTo>
                  <a:lnTo>
                    <a:pt x="630757" y="53243"/>
                  </a:lnTo>
                  <a:lnTo>
                    <a:pt x="616203" y="28446"/>
                  </a:lnTo>
                  <a:lnTo>
                    <a:pt x="594284" y="10069"/>
                  </a:lnTo>
                  <a:lnTo>
                    <a:pt x="566911" y="0"/>
                  </a:lnTo>
                  <a:lnTo>
                    <a:pt x="566911" y="9346"/>
                  </a:lnTo>
                  <a:lnTo>
                    <a:pt x="566912" y="18243"/>
                  </a:lnTo>
                  <a:lnTo>
                    <a:pt x="560964" y="26540"/>
                  </a:lnTo>
                  <a:lnTo>
                    <a:pt x="552168" y="28090"/>
                  </a:lnTo>
                  <a:lnTo>
                    <a:pt x="544062" y="27686"/>
                  </a:lnTo>
                  <a:lnTo>
                    <a:pt x="537293" y="24073"/>
                  </a:lnTo>
                  <a:lnTo>
                    <a:pt x="532650" y="18032"/>
                  </a:lnTo>
                  <a:lnTo>
                    <a:pt x="530927" y="10346"/>
                  </a:lnTo>
                  <a:lnTo>
                    <a:pt x="530927" y="1399"/>
                  </a:lnTo>
                  <a:lnTo>
                    <a:pt x="505866" y="12529"/>
                  </a:lnTo>
                  <a:lnTo>
                    <a:pt x="485964" y="30833"/>
                  </a:lnTo>
                  <a:lnTo>
                    <a:pt x="472838" y="54713"/>
                  </a:lnTo>
                  <a:lnTo>
                    <a:pt x="468103" y="82571"/>
                  </a:lnTo>
                  <a:lnTo>
                    <a:pt x="474700" y="115260"/>
                  </a:lnTo>
                  <a:lnTo>
                    <a:pt x="492693" y="141951"/>
                  </a:lnTo>
                  <a:lnTo>
                    <a:pt x="519381" y="159945"/>
                  </a:lnTo>
                  <a:lnTo>
                    <a:pt x="552068" y="166543"/>
                  </a:lnTo>
                  <a:lnTo>
                    <a:pt x="556866" y="166543"/>
                  </a:lnTo>
                  <a:lnTo>
                    <a:pt x="561564" y="166043"/>
                  </a:lnTo>
                  <a:lnTo>
                    <a:pt x="566162" y="165293"/>
                  </a:lnTo>
                  <a:lnTo>
                    <a:pt x="579848" y="232712"/>
                  </a:lnTo>
                  <a:lnTo>
                    <a:pt x="580737" y="280960"/>
                  </a:lnTo>
                  <a:lnTo>
                    <a:pt x="557266" y="333386"/>
                  </a:lnTo>
                  <a:lnTo>
                    <a:pt x="507130" y="348837"/>
                  </a:lnTo>
                  <a:lnTo>
                    <a:pt x="475000" y="344900"/>
                  </a:lnTo>
                  <a:lnTo>
                    <a:pt x="438830" y="335986"/>
                  </a:lnTo>
                  <a:lnTo>
                    <a:pt x="399118" y="324193"/>
                  </a:lnTo>
                  <a:lnTo>
                    <a:pt x="356366" y="311620"/>
                  </a:lnTo>
                  <a:lnTo>
                    <a:pt x="311073" y="300365"/>
                  </a:lnTo>
                  <a:lnTo>
                    <a:pt x="263740" y="292527"/>
                  </a:lnTo>
                  <a:lnTo>
                    <a:pt x="214867" y="290203"/>
                  </a:lnTo>
                  <a:lnTo>
                    <a:pt x="164954" y="295493"/>
                  </a:lnTo>
                  <a:lnTo>
                    <a:pt x="114501" y="310494"/>
                  </a:lnTo>
                  <a:lnTo>
                    <a:pt x="76959" y="329203"/>
                  </a:lnTo>
                  <a:lnTo>
                    <a:pt x="45518" y="350849"/>
                  </a:lnTo>
                  <a:lnTo>
                    <a:pt x="0" y="394466"/>
                  </a:lnTo>
                  <a:lnTo>
                    <a:pt x="4177" y="401969"/>
                  </a:lnTo>
                  <a:lnTo>
                    <a:pt x="8452" y="409548"/>
                  </a:lnTo>
                  <a:lnTo>
                    <a:pt x="12812" y="417183"/>
                  </a:lnTo>
                  <a:lnTo>
                    <a:pt x="17242" y="424855"/>
                  </a:lnTo>
                  <a:lnTo>
                    <a:pt x="34463" y="406795"/>
                  </a:lnTo>
                  <a:lnTo>
                    <a:pt x="57513" y="387849"/>
                  </a:lnTo>
                  <a:lnTo>
                    <a:pt x="86654" y="370262"/>
                  </a:lnTo>
                  <a:lnTo>
                    <a:pt x="122148" y="356279"/>
                  </a:lnTo>
                  <a:lnTo>
                    <a:pt x="171336" y="347824"/>
                  </a:lnTo>
                  <a:lnTo>
                    <a:pt x="213491" y="349600"/>
                  </a:lnTo>
                  <a:lnTo>
                    <a:pt x="246022" y="356539"/>
                  </a:lnTo>
                  <a:lnTo>
                    <a:pt x="266338" y="363576"/>
                  </a:lnTo>
                  <a:lnTo>
                    <a:pt x="266838" y="363776"/>
                  </a:lnTo>
                  <a:lnTo>
                    <a:pt x="266288" y="363676"/>
                  </a:lnTo>
                  <a:lnTo>
                    <a:pt x="247428" y="359807"/>
                  </a:lnTo>
                  <a:lnTo>
                    <a:pt x="178596" y="362397"/>
                  </a:lnTo>
                  <a:lnTo>
                    <a:pt x="137442" y="379221"/>
                  </a:lnTo>
                  <a:lnTo>
                    <a:pt x="87244" y="427682"/>
                  </a:lnTo>
                  <a:lnTo>
                    <a:pt x="60624" y="494871"/>
                  </a:lnTo>
                  <a:lnTo>
                    <a:pt x="74824" y="515471"/>
                  </a:lnTo>
                  <a:lnTo>
                    <a:pt x="93891" y="542259"/>
                  </a:lnTo>
                  <a:lnTo>
                    <a:pt x="111769" y="566983"/>
                  </a:lnTo>
                  <a:lnTo>
                    <a:pt x="122398" y="581392"/>
                  </a:lnTo>
                  <a:lnTo>
                    <a:pt x="133238" y="564085"/>
                  </a:lnTo>
                  <a:lnTo>
                    <a:pt x="145320" y="550143"/>
                  </a:lnTo>
                  <a:lnTo>
                    <a:pt x="155874" y="540272"/>
                  </a:lnTo>
                  <a:lnTo>
                    <a:pt x="162131" y="535178"/>
                  </a:lnTo>
                  <a:lnTo>
                    <a:pt x="197850" y="516202"/>
                  </a:lnTo>
                  <a:lnTo>
                    <a:pt x="232233" y="509418"/>
                  </a:lnTo>
                  <a:lnTo>
                    <a:pt x="260141" y="509779"/>
                  </a:lnTo>
                  <a:lnTo>
                    <a:pt x="276434" y="512236"/>
                  </a:lnTo>
                  <a:lnTo>
                    <a:pt x="261960" y="517778"/>
                  </a:lnTo>
                  <a:lnTo>
                    <a:pt x="246371" y="525588"/>
                  </a:lnTo>
                  <a:lnTo>
                    <a:pt x="215559" y="550448"/>
                  </a:lnTo>
                  <a:lnTo>
                    <a:pt x="187802" y="601593"/>
                  </a:lnTo>
                  <a:lnTo>
                    <a:pt x="177475" y="647420"/>
                  </a:lnTo>
                  <a:lnTo>
                    <a:pt x="195054" y="655843"/>
                  </a:lnTo>
                  <a:lnTo>
                    <a:pt x="226570" y="668208"/>
                  </a:lnTo>
                  <a:lnTo>
                    <a:pt x="269689" y="680653"/>
                  </a:lnTo>
                  <a:lnTo>
                    <a:pt x="322075" y="689319"/>
                  </a:lnTo>
                  <a:lnTo>
                    <a:pt x="381393" y="690347"/>
                  </a:lnTo>
                  <a:lnTo>
                    <a:pt x="445308" y="679876"/>
                  </a:lnTo>
                  <a:lnTo>
                    <a:pt x="511485" y="654047"/>
                  </a:lnTo>
                  <a:lnTo>
                    <a:pt x="551617" y="629416"/>
                  </a:lnTo>
                  <a:lnTo>
                    <a:pt x="589262" y="598797"/>
                  </a:lnTo>
                  <a:lnTo>
                    <a:pt x="623202" y="562841"/>
                  </a:lnTo>
                  <a:lnTo>
                    <a:pt x="652220" y="522198"/>
                  </a:lnTo>
                  <a:lnTo>
                    <a:pt x="675096" y="477521"/>
                  </a:lnTo>
                  <a:lnTo>
                    <a:pt x="690615" y="429460"/>
                  </a:lnTo>
                  <a:lnTo>
                    <a:pt x="697558" y="378665"/>
                  </a:lnTo>
                  <a:lnTo>
                    <a:pt x="694708" y="325789"/>
                  </a:lnTo>
                  <a:close/>
                </a:path>
              </a:pathLst>
            </a:custGeom>
            <a:ln w="6997">
              <a:solidFill>
                <a:srgbClr val="FFFFFF"/>
              </a:solidFill>
            </a:ln>
          </p:spPr>
          <p:txBody>
            <a:bodyPr wrap="square" lIns="0" tIns="0" rIns="0" bIns="0" rtlCol="0"/>
            <a:lstStyle/>
            <a:p>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0BCB7-C739-7BAC-3B05-90E7E8D5FDE6}"/>
              </a:ext>
            </a:extLst>
          </p:cNvPr>
          <p:cNvSpPr>
            <a:spLocks noGrp="1"/>
          </p:cNvSpPr>
          <p:nvPr>
            <p:ph type="ctrTitle"/>
          </p:nvPr>
        </p:nvSpPr>
        <p:spPr>
          <a:xfrm>
            <a:off x="914400" y="1305478"/>
            <a:ext cx="10363200" cy="1440180"/>
          </a:xfrm>
        </p:spPr>
        <p:txBody>
          <a:bodyPr/>
          <a:lstStyle/>
          <a:p>
            <a:pPr algn="ctr"/>
            <a:r>
              <a:rPr lang="en-GB" dirty="0">
                <a:latin typeface="Aptos" panose="020B0004020202020204" pitchFamily="34" charset="0"/>
              </a:rPr>
              <a:t>BMHP6020 Overview</a:t>
            </a:r>
          </a:p>
        </p:txBody>
      </p:sp>
      <p:sp>
        <p:nvSpPr>
          <p:cNvPr id="3" name="Content Placeholder 2">
            <a:extLst>
              <a:ext uri="{FF2B5EF4-FFF2-40B4-BE49-F238E27FC236}">
                <a16:creationId xmlns:a16="http://schemas.microsoft.com/office/drawing/2014/main" id="{01129C5C-7FD2-55B4-73FD-9AC4E41BA47B}"/>
              </a:ext>
            </a:extLst>
          </p:cNvPr>
          <p:cNvSpPr>
            <a:spLocks noGrp="1"/>
          </p:cNvSpPr>
          <p:nvPr>
            <p:ph type="subTitle" idx="4"/>
          </p:nvPr>
        </p:nvSpPr>
        <p:spPr>
          <a:xfrm>
            <a:off x="381000" y="2057400"/>
            <a:ext cx="10858500" cy="4572000"/>
          </a:xfrm>
        </p:spPr>
        <p:txBody>
          <a:bodyPr>
            <a:normAutofit fontScale="92500" lnSpcReduction="20000"/>
          </a:bodyPr>
          <a:lstStyle/>
          <a:p>
            <a:pPr marL="0" indent="0" algn="just">
              <a:lnSpc>
                <a:spcPct val="150000"/>
              </a:lnSpc>
              <a:buNone/>
            </a:pPr>
            <a:r>
              <a:rPr lang="en-GB" sz="2400" b="1" dirty="0">
                <a:latin typeface="Aptos" panose="020B0004020202020204" pitchFamily="34" charset="0"/>
              </a:rPr>
              <a:t>Module Aim </a:t>
            </a:r>
          </a:p>
          <a:p>
            <a:pPr marL="171450" indent="-171450" algn="l">
              <a:lnSpc>
                <a:spcPct val="150000"/>
              </a:lnSpc>
              <a:buFont typeface="Arial" panose="020B0604020202020204" pitchFamily="34" charset="0"/>
              <a:buChar char="•"/>
            </a:pPr>
            <a:r>
              <a:rPr lang="en-GB" sz="1400" b="0" i="0" dirty="0">
                <a:solidFill>
                  <a:srgbClr val="000000"/>
                </a:solidFill>
                <a:effectLst/>
                <a:latin typeface="Aptos" panose="020B0004020202020204" pitchFamily="34" charset="0"/>
              </a:rPr>
              <a:t>To develop the ability of students to engage critically and innovatively with theory and/or practice relevant to their studied subject areas problem-solving produce a discipline specific in-depth project. </a:t>
            </a:r>
          </a:p>
          <a:p>
            <a:pPr algn="l">
              <a:lnSpc>
                <a:spcPct val="150000"/>
              </a:lnSpc>
            </a:pPr>
            <a:endParaRPr lang="en-GB" sz="1100" dirty="0">
              <a:latin typeface="Aptos" panose="020B0004020202020204" pitchFamily="34" charset="0"/>
            </a:endParaRPr>
          </a:p>
          <a:p>
            <a:pPr marL="0" indent="0" algn="just">
              <a:lnSpc>
                <a:spcPct val="150000"/>
              </a:lnSpc>
              <a:buNone/>
            </a:pPr>
            <a:r>
              <a:rPr lang="en-GB" sz="2400" b="1" dirty="0">
                <a:latin typeface="Aptos" panose="020B0004020202020204" pitchFamily="34" charset="0"/>
              </a:rPr>
              <a:t>Module Learning Outcomes </a:t>
            </a:r>
          </a:p>
          <a:p>
            <a:pPr algn="just" rtl="0" fontAlgn="base">
              <a:lnSpc>
                <a:spcPct val="150000"/>
              </a:lnSpc>
              <a:buFont typeface="Arial" panose="020B0604020202020204" pitchFamily="34" charset="0"/>
              <a:buChar char="•"/>
            </a:pPr>
            <a:r>
              <a:rPr lang="en-GB" sz="1400" b="0" i="0" dirty="0">
                <a:solidFill>
                  <a:srgbClr val="000000"/>
                </a:solidFill>
                <a:effectLst/>
                <a:latin typeface="Aptos" panose="020B0004020202020204" pitchFamily="34" charset="0"/>
              </a:rPr>
              <a:t> Demonstrate intellectual skills in the identification of an appropriate topic, problem or challenge for investigation pertinent to their field of study and formulate a suitable plan for further research utilising relevant investigative methods in order to produce a response. </a:t>
            </a:r>
          </a:p>
          <a:p>
            <a:pPr algn="just" rtl="0" fontAlgn="base">
              <a:lnSpc>
                <a:spcPct val="150000"/>
              </a:lnSpc>
            </a:pPr>
            <a:endParaRPr lang="en-GB" sz="1400" b="0" i="0" dirty="0">
              <a:solidFill>
                <a:srgbClr val="000000"/>
              </a:solidFill>
              <a:effectLst/>
              <a:latin typeface="Aptos" panose="020B0004020202020204" pitchFamily="34" charset="0"/>
            </a:endParaRPr>
          </a:p>
          <a:p>
            <a:pPr algn="just" rtl="0" fontAlgn="base">
              <a:lnSpc>
                <a:spcPct val="150000"/>
              </a:lnSpc>
              <a:buFont typeface="Arial" panose="020B0604020202020204" pitchFamily="34" charset="0"/>
              <a:buChar char="•"/>
            </a:pPr>
            <a:r>
              <a:rPr lang="en-GB" sz="1400" b="0" i="0" dirty="0">
                <a:solidFill>
                  <a:srgbClr val="000000"/>
                </a:solidFill>
                <a:effectLst/>
                <a:latin typeface="Aptos" panose="020B0004020202020204" pitchFamily="34" charset="0"/>
              </a:rPr>
              <a:t> Evidence in-depth knowledge and critical understanding of principles necessary to underpin their education within their chosen field of study and problem-solving techniques applicable to this.  </a:t>
            </a:r>
          </a:p>
          <a:p>
            <a:pPr algn="just" rtl="0" fontAlgn="base">
              <a:lnSpc>
                <a:spcPct val="150000"/>
              </a:lnSpc>
            </a:pPr>
            <a:endParaRPr lang="en-GB" sz="1400" b="0" i="0" dirty="0">
              <a:solidFill>
                <a:srgbClr val="000000"/>
              </a:solidFill>
              <a:effectLst/>
              <a:latin typeface="Aptos" panose="020B0004020202020204" pitchFamily="34" charset="0"/>
            </a:endParaRPr>
          </a:p>
          <a:p>
            <a:pPr algn="just" rtl="0" fontAlgn="base">
              <a:lnSpc>
                <a:spcPct val="150000"/>
              </a:lnSpc>
              <a:buFont typeface="Arial" panose="020B0604020202020204" pitchFamily="34" charset="0"/>
              <a:buChar char="•"/>
            </a:pPr>
            <a:r>
              <a:rPr lang="en-GB" sz="1400" b="0" i="0" dirty="0">
                <a:solidFill>
                  <a:srgbClr val="000000"/>
                </a:solidFill>
                <a:effectLst/>
                <a:latin typeface="Aptos" panose="020B0004020202020204" pitchFamily="34" charset="0"/>
              </a:rPr>
              <a:t> Evidence independence of thought and critical evaluation in the production of an independent piece of work, demonstrating transferable skills through exercising initiative and personal responsibility in planning own learning and self-management. </a:t>
            </a:r>
          </a:p>
          <a:p>
            <a:pPr algn="just" rtl="0" fontAlgn="base">
              <a:lnSpc>
                <a:spcPct val="150000"/>
              </a:lnSpc>
            </a:pPr>
            <a:endParaRPr lang="en-GB" sz="1400" b="0" i="0" dirty="0">
              <a:solidFill>
                <a:srgbClr val="000000"/>
              </a:solidFill>
              <a:effectLst/>
              <a:latin typeface="Aptos" panose="020B0004020202020204" pitchFamily="34" charset="0"/>
            </a:endParaRPr>
          </a:p>
          <a:p>
            <a:pPr algn="just" rtl="0" fontAlgn="base">
              <a:lnSpc>
                <a:spcPct val="150000"/>
              </a:lnSpc>
              <a:buFont typeface="Arial" panose="020B0604020202020204" pitchFamily="34" charset="0"/>
              <a:buChar char="•"/>
            </a:pPr>
            <a:r>
              <a:rPr lang="en-GB" sz="1400" b="0" i="0" dirty="0">
                <a:solidFill>
                  <a:srgbClr val="000000"/>
                </a:solidFill>
                <a:effectLst/>
                <a:latin typeface="Aptos" panose="020B0004020202020204" pitchFamily="34" charset="0"/>
              </a:rPr>
              <a:t> Organise their knowledge and learning through use of a range of media and present their work appropriately in a manner that can be understood by specialist and non-specialist audiences.  </a:t>
            </a:r>
          </a:p>
          <a:p>
            <a:pPr algn="just">
              <a:lnSpc>
                <a:spcPct val="150000"/>
              </a:lnSpc>
            </a:pPr>
            <a:endParaRPr lang="en-GB" sz="2400" dirty="0">
              <a:latin typeface="Aptos" panose="020B0004020202020204" pitchFamily="34" charset="0"/>
            </a:endParaRPr>
          </a:p>
        </p:txBody>
      </p:sp>
    </p:spTree>
    <p:extLst>
      <p:ext uri="{BB962C8B-B14F-4D97-AF65-F5344CB8AC3E}">
        <p14:creationId xmlns:p14="http://schemas.microsoft.com/office/powerpoint/2010/main" val="21161745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AFA64-079C-8E37-291D-750AA4F69A08}"/>
              </a:ext>
            </a:extLst>
          </p:cNvPr>
          <p:cNvSpPr>
            <a:spLocks noGrp="1"/>
          </p:cNvSpPr>
          <p:nvPr>
            <p:ph type="ctrTitle"/>
          </p:nvPr>
        </p:nvSpPr>
        <p:spPr>
          <a:xfrm>
            <a:off x="914400" y="1295646"/>
            <a:ext cx="10363200" cy="1440180"/>
          </a:xfrm>
        </p:spPr>
        <p:txBody>
          <a:bodyPr>
            <a:normAutofit/>
          </a:bodyPr>
          <a:lstStyle/>
          <a:p>
            <a:pPr algn="ctr"/>
            <a:r>
              <a:rPr lang="en-GB" dirty="0">
                <a:latin typeface="Aptos" panose="020B0004020202020204" pitchFamily="34" charset="0"/>
              </a:rPr>
              <a:t>Session Aim &amp; Learning Outcomes</a:t>
            </a:r>
          </a:p>
        </p:txBody>
      </p:sp>
      <p:sp>
        <p:nvSpPr>
          <p:cNvPr id="4" name="Content Placeholder 3">
            <a:extLst>
              <a:ext uri="{FF2B5EF4-FFF2-40B4-BE49-F238E27FC236}">
                <a16:creationId xmlns:a16="http://schemas.microsoft.com/office/drawing/2014/main" id="{307885DD-ED9A-DFD5-72FE-1B53F1716D54}"/>
              </a:ext>
            </a:extLst>
          </p:cNvPr>
          <p:cNvSpPr>
            <a:spLocks noGrp="1"/>
          </p:cNvSpPr>
          <p:nvPr>
            <p:ph type="subTitle" idx="4"/>
          </p:nvPr>
        </p:nvSpPr>
        <p:spPr>
          <a:xfrm>
            <a:off x="2667000" y="2015736"/>
            <a:ext cx="9144000" cy="4437027"/>
          </a:xfrm>
        </p:spPr>
        <p:txBody>
          <a:bodyPr>
            <a:normAutofit/>
          </a:bodyPr>
          <a:lstStyle/>
          <a:p>
            <a:pPr marL="0" indent="0">
              <a:lnSpc>
                <a:spcPct val="160000"/>
              </a:lnSpc>
              <a:buNone/>
            </a:pPr>
            <a:r>
              <a:rPr lang="en-GB" sz="2400" b="1" dirty="0">
                <a:latin typeface="Aptos" panose="020B0004020202020204" pitchFamily="34" charset="0"/>
              </a:rPr>
              <a:t>Aim of the Session:</a:t>
            </a:r>
            <a:br>
              <a:rPr lang="en-GB" sz="2400" dirty="0">
                <a:latin typeface="Aptos" panose="020B0004020202020204" pitchFamily="34" charset="0"/>
              </a:rPr>
            </a:br>
            <a:r>
              <a:rPr lang="en-GB" sz="1600" b="0" dirty="0">
                <a:latin typeface="Aptos" panose="020B0004020202020204" pitchFamily="34" charset="0"/>
              </a:rPr>
              <a:t>This session aims to help you plan and structure Chapter 2: Background Information and Analysis. By the end of the session, you should understand how historical, theoretical, international, national, and local perspectives can be used to provide context for your research topic.</a:t>
            </a:r>
          </a:p>
          <a:p>
            <a:pPr marL="0" indent="0">
              <a:lnSpc>
                <a:spcPct val="160000"/>
              </a:lnSpc>
              <a:buNone/>
            </a:pPr>
            <a:r>
              <a:rPr lang="en-GB" sz="2400" b="1" dirty="0">
                <a:latin typeface="Aptos" panose="020B0004020202020204" pitchFamily="34" charset="0"/>
              </a:rPr>
              <a:t>Learning Outcomes:</a:t>
            </a:r>
            <a:br>
              <a:rPr lang="en-GB" sz="2400" dirty="0">
                <a:latin typeface="Aptos" panose="020B0004020202020204" pitchFamily="34" charset="0"/>
              </a:rPr>
            </a:br>
            <a:r>
              <a:rPr lang="en-GB" sz="1600" b="0" dirty="0">
                <a:latin typeface="Aptos" panose="020B0004020202020204" pitchFamily="34" charset="0"/>
              </a:rPr>
              <a:t>✔ Explain why background information is essential for research.</a:t>
            </a:r>
          </a:p>
          <a:p>
            <a:pPr marL="0" indent="0">
              <a:lnSpc>
                <a:spcPct val="160000"/>
              </a:lnSpc>
              <a:buNone/>
            </a:pPr>
            <a:r>
              <a:rPr lang="en-GB" sz="1600" b="0" dirty="0">
                <a:latin typeface="Aptos" panose="020B0004020202020204" pitchFamily="34" charset="0"/>
              </a:rPr>
              <a:t>✔ Identify and apply key headings for structuring Chapter 2.</a:t>
            </a:r>
          </a:p>
          <a:p>
            <a:pPr marL="0" indent="0">
              <a:lnSpc>
                <a:spcPct val="160000"/>
              </a:lnSpc>
              <a:buNone/>
            </a:pPr>
            <a:r>
              <a:rPr lang="en-GB" sz="1600" b="0" dirty="0">
                <a:latin typeface="Aptos" panose="020B0004020202020204" pitchFamily="34" charset="0"/>
              </a:rPr>
              <a:t>✔ Analyse historical and theoretical backgrounds related to your research topic.</a:t>
            </a:r>
          </a:p>
          <a:p>
            <a:pPr marL="0" indent="0">
              <a:lnSpc>
                <a:spcPct val="160000"/>
              </a:lnSpc>
              <a:buNone/>
            </a:pPr>
            <a:r>
              <a:rPr lang="en-GB" sz="1600" b="0" dirty="0">
                <a:latin typeface="Aptos" panose="020B0004020202020204" pitchFamily="34" charset="0"/>
              </a:rPr>
              <a:t>✔ Compare international, national, and local perspectives relevant to your research topic.</a:t>
            </a:r>
          </a:p>
          <a:p>
            <a:pPr marL="0" indent="0">
              <a:lnSpc>
                <a:spcPct val="160000"/>
              </a:lnSpc>
              <a:buNone/>
            </a:pPr>
            <a:r>
              <a:rPr lang="en-GB" sz="1600" dirty="0">
                <a:latin typeface="Aptos" panose="020B0004020202020204" pitchFamily="34" charset="0"/>
              </a:rPr>
              <a:t>✓</a:t>
            </a:r>
            <a:r>
              <a:rPr lang="en-GB" sz="1600" b="0" dirty="0">
                <a:latin typeface="Aptos" panose="020B0004020202020204" pitchFamily="34" charset="0"/>
              </a:rPr>
              <a:t> Explain the relevance of historical, theoretical, and contextual information to a specific research topic.</a:t>
            </a:r>
          </a:p>
        </p:txBody>
      </p:sp>
      <p:pic>
        <p:nvPicPr>
          <p:cNvPr id="6" name="Graphic 5" descr="Checklist with solid fill">
            <a:extLst>
              <a:ext uri="{FF2B5EF4-FFF2-40B4-BE49-F238E27FC236}">
                <a16:creationId xmlns:a16="http://schemas.microsoft.com/office/drawing/2014/main" id="{91637B2D-CB9C-3358-E95C-3A412170487E}"/>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01625" y="2939487"/>
            <a:ext cx="2365375" cy="2365375"/>
          </a:xfrm>
          <a:prstGeom prst="rect">
            <a:avLst/>
          </a:prstGeom>
        </p:spPr>
      </p:pic>
    </p:spTree>
    <p:extLst>
      <p:ext uri="{BB962C8B-B14F-4D97-AF65-F5344CB8AC3E}">
        <p14:creationId xmlns:p14="http://schemas.microsoft.com/office/powerpoint/2010/main" val="34165480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082FD7F-AAB0-C3A9-FC2E-DC5D577B3BDB}"/>
              </a:ext>
            </a:extLst>
          </p:cNvPr>
          <p:cNvSpPr>
            <a:spLocks noGrp="1"/>
          </p:cNvSpPr>
          <p:nvPr>
            <p:ph type="title"/>
          </p:nvPr>
        </p:nvSpPr>
        <p:spPr>
          <a:xfrm>
            <a:off x="554532" y="1295400"/>
            <a:ext cx="11104068" cy="984885"/>
          </a:xfrm>
        </p:spPr>
        <p:txBody>
          <a:bodyPr/>
          <a:lstStyle/>
          <a:p>
            <a:pPr algn="ctr"/>
            <a:r>
              <a:rPr lang="en-GB" sz="3200" dirty="0">
                <a:latin typeface="Aptos" panose="020B0004020202020204" pitchFamily="34" charset="0"/>
              </a:rPr>
              <a:t>Recap – What we covered in session 4 – Chapter 1 Introduction </a:t>
            </a:r>
          </a:p>
        </p:txBody>
      </p:sp>
      <p:graphicFrame>
        <p:nvGraphicFramePr>
          <p:cNvPr id="7" name="Diagram 6">
            <a:extLst>
              <a:ext uri="{FF2B5EF4-FFF2-40B4-BE49-F238E27FC236}">
                <a16:creationId xmlns:a16="http://schemas.microsoft.com/office/drawing/2014/main" id="{B1F6ECCB-A026-6A56-8222-0800B7DFE776}"/>
              </a:ext>
            </a:extLst>
          </p:cNvPr>
          <p:cNvGraphicFramePr/>
          <p:nvPr>
            <p:extLst>
              <p:ext uri="{D42A27DB-BD31-4B8C-83A1-F6EECF244321}">
                <p14:modId xmlns:p14="http://schemas.microsoft.com/office/powerpoint/2010/main" val="2120077936"/>
              </p:ext>
            </p:extLst>
          </p:nvPr>
        </p:nvGraphicFramePr>
        <p:xfrm>
          <a:off x="311555" y="2057400"/>
          <a:ext cx="11590022" cy="4114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E5E95243-6069-196F-ADF7-B9143A3700D1}"/>
              </a:ext>
            </a:extLst>
          </p:cNvPr>
          <p:cNvSpPr txBox="1"/>
          <p:nvPr/>
        </p:nvSpPr>
        <p:spPr>
          <a:xfrm>
            <a:off x="221412" y="5912078"/>
            <a:ext cx="11749176" cy="877163"/>
          </a:xfrm>
          <a:prstGeom prst="rect">
            <a:avLst/>
          </a:prstGeom>
          <a:noFill/>
          <a:ln w="19050">
            <a:solidFill>
              <a:schemeClr val="accent1"/>
            </a:solidFill>
          </a:ln>
        </p:spPr>
        <p:txBody>
          <a:bodyPr wrap="square" rtlCol="0">
            <a:spAutoFit/>
          </a:bodyPr>
          <a:lstStyle/>
          <a:p>
            <a:r>
              <a:rPr lang="en-GB" sz="1100" b="1" dirty="0">
                <a:latin typeface="Aptos" panose="020B0004020202020204" pitchFamily="34" charset="0"/>
              </a:rPr>
              <a:t>How does this link to Chapter 2?</a:t>
            </a:r>
            <a:br>
              <a:rPr lang="en-GB" sz="1100" b="1" dirty="0">
                <a:latin typeface="Aptos" panose="020B0004020202020204" pitchFamily="34" charset="0"/>
              </a:rPr>
            </a:br>
            <a:endParaRPr lang="en-GB" sz="1100" dirty="0">
              <a:latin typeface="Aptos" panose="020B0004020202020204" pitchFamily="34" charset="0"/>
            </a:endParaRPr>
          </a:p>
          <a:p>
            <a:r>
              <a:rPr lang="en-GB" sz="1100" dirty="0">
                <a:latin typeface="Aptos" panose="020B0004020202020204" pitchFamily="34" charset="0"/>
              </a:rPr>
              <a:t>Chapter 1 identified the research topic, aim, and objectives. Chapter 2 now provides the historical, theoretical, and contextual background needed to understand the topic in greater depth.</a:t>
            </a:r>
          </a:p>
          <a:p>
            <a:endParaRPr lang="en-GB" dirty="0"/>
          </a:p>
        </p:txBody>
      </p:sp>
    </p:spTree>
    <p:extLst>
      <p:ext uri="{BB962C8B-B14F-4D97-AF65-F5344CB8AC3E}">
        <p14:creationId xmlns:p14="http://schemas.microsoft.com/office/powerpoint/2010/main" val="33484723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74409" y="1203627"/>
            <a:ext cx="11334561" cy="566181"/>
          </a:xfrm>
          <a:prstGeom prst="rect">
            <a:avLst/>
          </a:prstGeom>
        </p:spPr>
        <p:txBody>
          <a:bodyPr vert="horz" wrap="square" lIns="0" tIns="12065" rIns="0" bIns="0" rtlCol="0">
            <a:spAutoFit/>
          </a:bodyPr>
          <a:lstStyle/>
          <a:p>
            <a:pPr marL="12700" algn="ctr">
              <a:lnSpc>
                <a:spcPct val="100000"/>
              </a:lnSpc>
              <a:spcBef>
                <a:spcPts val="95"/>
              </a:spcBef>
            </a:pPr>
            <a:r>
              <a:rPr sz="3600" spc="110" dirty="0">
                <a:latin typeface="Aptos" panose="020B0004020202020204" pitchFamily="34" charset="0"/>
              </a:rPr>
              <a:t>Importance</a:t>
            </a:r>
            <a:r>
              <a:rPr sz="3600" spc="-50" dirty="0">
                <a:latin typeface="Aptos" panose="020B0004020202020204" pitchFamily="34" charset="0"/>
              </a:rPr>
              <a:t> </a:t>
            </a:r>
            <a:r>
              <a:rPr sz="3600" dirty="0">
                <a:latin typeface="Aptos" panose="020B0004020202020204" pitchFamily="34" charset="0"/>
              </a:rPr>
              <a:t>of</a:t>
            </a:r>
            <a:r>
              <a:rPr sz="3600" spc="-45" dirty="0">
                <a:latin typeface="Aptos" panose="020B0004020202020204" pitchFamily="34" charset="0"/>
              </a:rPr>
              <a:t> </a:t>
            </a:r>
            <a:r>
              <a:rPr sz="3600" spc="120" dirty="0">
                <a:latin typeface="Aptos" panose="020B0004020202020204" pitchFamily="34" charset="0"/>
              </a:rPr>
              <a:t>Background</a:t>
            </a:r>
            <a:r>
              <a:rPr sz="3600" spc="-10" dirty="0">
                <a:latin typeface="Aptos" panose="020B0004020202020204" pitchFamily="34" charset="0"/>
              </a:rPr>
              <a:t> </a:t>
            </a:r>
            <a:r>
              <a:rPr sz="3600" spc="40" dirty="0">
                <a:latin typeface="Aptos" panose="020B0004020202020204" pitchFamily="34" charset="0"/>
              </a:rPr>
              <a:t>Information</a:t>
            </a:r>
          </a:p>
        </p:txBody>
      </p:sp>
      <p:grpSp>
        <p:nvGrpSpPr>
          <p:cNvPr id="3" name="object 3"/>
          <p:cNvGrpSpPr/>
          <p:nvPr/>
        </p:nvGrpSpPr>
        <p:grpSpPr>
          <a:xfrm>
            <a:off x="9909301" y="3048000"/>
            <a:ext cx="1805751" cy="2205990"/>
            <a:chOff x="9757412" y="2797655"/>
            <a:chExt cx="1957705" cy="2586990"/>
          </a:xfrm>
        </p:grpSpPr>
        <p:sp>
          <p:nvSpPr>
            <p:cNvPr id="4" name="object 4"/>
            <p:cNvSpPr/>
            <p:nvPr/>
          </p:nvSpPr>
          <p:spPr>
            <a:xfrm>
              <a:off x="9769682" y="5006364"/>
              <a:ext cx="469900" cy="43180"/>
            </a:xfrm>
            <a:custGeom>
              <a:avLst/>
              <a:gdLst/>
              <a:ahLst/>
              <a:cxnLst/>
              <a:rect l="l" t="t" r="r" b="b"/>
              <a:pathLst>
                <a:path w="469900" h="43179">
                  <a:moveTo>
                    <a:pt x="0" y="42974"/>
                  </a:moveTo>
                  <a:lnTo>
                    <a:pt x="469572" y="42974"/>
                  </a:lnTo>
                  <a:lnTo>
                    <a:pt x="469572" y="0"/>
                  </a:lnTo>
                  <a:lnTo>
                    <a:pt x="0" y="0"/>
                  </a:lnTo>
                  <a:lnTo>
                    <a:pt x="0" y="42974"/>
                  </a:lnTo>
                  <a:close/>
                </a:path>
              </a:pathLst>
            </a:custGeom>
            <a:solidFill>
              <a:srgbClr val="D2D2D2"/>
            </a:solidFill>
          </p:spPr>
          <p:txBody>
            <a:bodyPr wrap="square" lIns="0" tIns="0" rIns="0" bIns="0" rtlCol="0"/>
            <a:lstStyle/>
            <a:p>
              <a:endParaRPr/>
            </a:p>
          </p:txBody>
        </p:sp>
        <p:sp>
          <p:nvSpPr>
            <p:cNvPr id="5" name="object 5"/>
            <p:cNvSpPr/>
            <p:nvPr/>
          </p:nvSpPr>
          <p:spPr>
            <a:xfrm>
              <a:off x="9757412" y="2944902"/>
              <a:ext cx="1472565" cy="2061845"/>
            </a:xfrm>
            <a:custGeom>
              <a:avLst/>
              <a:gdLst/>
              <a:ahLst/>
              <a:cxnLst/>
              <a:rect l="l" t="t" r="r" b="b"/>
              <a:pathLst>
                <a:path w="1472565" h="2061845">
                  <a:moveTo>
                    <a:pt x="0" y="2061461"/>
                  </a:moveTo>
                  <a:lnTo>
                    <a:pt x="1472354" y="2061461"/>
                  </a:lnTo>
                  <a:lnTo>
                    <a:pt x="1472354" y="0"/>
                  </a:lnTo>
                  <a:lnTo>
                    <a:pt x="0" y="0"/>
                  </a:lnTo>
                  <a:lnTo>
                    <a:pt x="0" y="2061461"/>
                  </a:lnTo>
                  <a:close/>
                </a:path>
              </a:pathLst>
            </a:custGeom>
            <a:solidFill>
              <a:srgbClr val="E6E6E6"/>
            </a:solidFill>
          </p:spPr>
          <p:txBody>
            <a:bodyPr wrap="square" lIns="0" tIns="0" rIns="0" bIns="0" rtlCol="0"/>
            <a:lstStyle/>
            <a:p>
              <a:endParaRPr/>
            </a:p>
          </p:txBody>
        </p:sp>
        <p:sp>
          <p:nvSpPr>
            <p:cNvPr id="6" name="object 6"/>
            <p:cNvSpPr/>
            <p:nvPr/>
          </p:nvSpPr>
          <p:spPr>
            <a:xfrm>
              <a:off x="9757412" y="2797655"/>
              <a:ext cx="1472565" cy="147320"/>
            </a:xfrm>
            <a:custGeom>
              <a:avLst/>
              <a:gdLst/>
              <a:ahLst/>
              <a:cxnLst/>
              <a:rect l="l" t="t" r="r" b="b"/>
              <a:pathLst>
                <a:path w="1472565" h="147319">
                  <a:moveTo>
                    <a:pt x="1472354" y="0"/>
                  </a:moveTo>
                  <a:lnTo>
                    <a:pt x="0" y="0"/>
                  </a:lnTo>
                  <a:lnTo>
                    <a:pt x="0" y="147247"/>
                  </a:lnTo>
                  <a:lnTo>
                    <a:pt x="1472354" y="147247"/>
                  </a:lnTo>
                  <a:lnTo>
                    <a:pt x="1472354" y="0"/>
                  </a:lnTo>
                  <a:close/>
                </a:path>
              </a:pathLst>
            </a:custGeom>
            <a:solidFill>
              <a:srgbClr val="737373"/>
            </a:solidFill>
          </p:spPr>
          <p:txBody>
            <a:bodyPr wrap="square" lIns="0" tIns="0" rIns="0" bIns="0" rtlCol="0"/>
            <a:lstStyle/>
            <a:p>
              <a:endParaRPr/>
            </a:p>
          </p:txBody>
        </p:sp>
        <p:sp>
          <p:nvSpPr>
            <p:cNvPr id="7" name="object 7"/>
            <p:cNvSpPr/>
            <p:nvPr/>
          </p:nvSpPr>
          <p:spPr>
            <a:xfrm>
              <a:off x="9880105" y="3162731"/>
              <a:ext cx="359410" cy="1626235"/>
            </a:xfrm>
            <a:custGeom>
              <a:avLst/>
              <a:gdLst/>
              <a:ahLst/>
              <a:cxnLst/>
              <a:rect l="l" t="t" r="r" b="b"/>
              <a:pathLst>
                <a:path w="359409" h="1626235">
                  <a:moveTo>
                    <a:pt x="359143" y="1619719"/>
                  </a:moveTo>
                  <a:lnTo>
                    <a:pt x="927" y="1619719"/>
                  </a:lnTo>
                  <a:lnTo>
                    <a:pt x="927" y="1625815"/>
                  </a:lnTo>
                  <a:lnTo>
                    <a:pt x="359143" y="1625815"/>
                  </a:lnTo>
                  <a:lnTo>
                    <a:pt x="359143" y="1619719"/>
                  </a:lnTo>
                  <a:close/>
                </a:path>
                <a:path w="359409" h="1626235">
                  <a:moveTo>
                    <a:pt x="359143" y="1546085"/>
                  </a:moveTo>
                  <a:lnTo>
                    <a:pt x="0" y="1546085"/>
                  </a:lnTo>
                  <a:lnTo>
                    <a:pt x="0" y="1552194"/>
                  </a:lnTo>
                  <a:lnTo>
                    <a:pt x="359143" y="1552194"/>
                  </a:lnTo>
                  <a:lnTo>
                    <a:pt x="359143" y="1546085"/>
                  </a:lnTo>
                  <a:close/>
                </a:path>
                <a:path w="359409" h="1626235">
                  <a:moveTo>
                    <a:pt x="359143" y="1472463"/>
                  </a:moveTo>
                  <a:lnTo>
                    <a:pt x="927" y="1472463"/>
                  </a:lnTo>
                  <a:lnTo>
                    <a:pt x="927" y="1478572"/>
                  </a:lnTo>
                  <a:lnTo>
                    <a:pt x="359143" y="1478572"/>
                  </a:lnTo>
                  <a:lnTo>
                    <a:pt x="359143" y="1472463"/>
                  </a:lnTo>
                  <a:close/>
                </a:path>
                <a:path w="359409" h="1626235">
                  <a:moveTo>
                    <a:pt x="359143" y="1398841"/>
                  </a:moveTo>
                  <a:lnTo>
                    <a:pt x="0" y="1398841"/>
                  </a:lnTo>
                  <a:lnTo>
                    <a:pt x="0" y="1404950"/>
                  </a:lnTo>
                  <a:lnTo>
                    <a:pt x="359143" y="1404950"/>
                  </a:lnTo>
                  <a:lnTo>
                    <a:pt x="359143" y="1398841"/>
                  </a:lnTo>
                  <a:close/>
                </a:path>
                <a:path w="359409" h="1626235">
                  <a:moveTo>
                    <a:pt x="359143" y="1325219"/>
                  </a:moveTo>
                  <a:lnTo>
                    <a:pt x="927" y="1325219"/>
                  </a:lnTo>
                  <a:lnTo>
                    <a:pt x="927" y="1331328"/>
                  </a:lnTo>
                  <a:lnTo>
                    <a:pt x="359143" y="1331328"/>
                  </a:lnTo>
                  <a:lnTo>
                    <a:pt x="359143" y="1325219"/>
                  </a:lnTo>
                  <a:close/>
                </a:path>
                <a:path w="359409" h="1626235">
                  <a:moveTo>
                    <a:pt x="359143" y="1251597"/>
                  </a:moveTo>
                  <a:lnTo>
                    <a:pt x="0" y="1251597"/>
                  </a:lnTo>
                  <a:lnTo>
                    <a:pt x="0" y="1257706"/>
                  </a:lnTo>
                  <a:lnTo>
                    <a:pt x="359143" y="1257706"/>
                  </a:lnTo>
                  <a:lnTo>
                    <a:pt x="359143" y="1251597"/>
                  </a:lnTo>
                  <a:close/>
                </a:path>
                <a:path w="359409" h="1626235">
                  <a:moveTo>
                    <a:pt x="359143" y="1177975"/>
                  </a:moveTo>
                  <a:lnTo>
                    <a:pt x="927" y="1177975"/>
                  </a:lnTo>
                  <a:lnTo>
                    <a:pt x="927" y="1184084"/>
                  </a:lnTo>
                  <a:lnTo>
                    <a:pt x="359143" y="1184084"/>
                  </a:lnTo>
                  <a:lnTo>
                    <a:pt x="359143" y="1177975"/>
                  </a:lnTo>
                  <a:close/>
                </a:path>
                <a:path w="359409" h="1626235">
                  <a:moveTo>
                    <a:pt x="359143" y="1104353"/>
                  </a:moveTo>
                  <a:lnTo>
                    <a:pt x="0" y="1104353"/>
                  </a:lnTo>
                  <a:lnTo>
                    <a:pt x="0" y="1110462"/>
                  </a:lnTo>
                  <a:lnTo>
                    <a:pt x="359143" y="1110462"/>
                  </a:lnTo>
                  <a:lnTo>
                    <a:pt x="359143" y="1104353"/>
                  </a:lnTo>
                  <a:close/>
                </a:path>
                <a:path w="359409" h="1626235">
                  <a:moveTo>
                    <a:pt x="359143" y="1030719"/>
                  </a:moveTo>
                  <a:lnTo>
                    <a:pt x="927" y="1030719"/>
                  </a:lnTo>
                  <a:lnTo>
                    <a:pt x="927" y="1036828"/>
                  </a:lnTo>
                  <a:lnTo>
                    <a:pt x="359143" y="1036828"/>
                  </a:lnTo>
                  <a:lnTo>
                    <a:pt x="359143" y="1030719"/>
                  </a:lnTo>
                  <a:close/>
                </a:path>
                <a:path w="359409" h="1626235">
                  <a:moveTo>
                    <a:pt x="359143" y="957097"/>
                  </a:moveTo>
                  <a:lnTo>
                    <a:pt x="0" y="957097"/>
                  </a:lnTo>
                  <a:lnTo>
                    <a:pt x="0" y="963206"/>
                  </a:lnTo>
                  <a:lnTo>
                    <a:pt x="359143" y="963206"/>
                  </a:lnTo>
                  <a:lnTo>
                    <a:pt x="359143" y="957097"/>
                  </a:lnTo>
                  <a:close/>
                </a:path>
                <a:path w="359409" h="1626235">
                  <a:moveTo>
                    <a:pt x="359143" y="883475"/>
                  </a:moveTo>
                  <a:lnTo>
                    <a:pt x="927" y="883475"/>
                  </a:lnTo>
                  <a:lnTo>
                    <a:pt x="927" y="889584"/>
                  </a:lnTo>
                  <a:lnTo>
                    <a:pt x="359143" y="889584"/>
                  </a:lnTo>
                  <a:lnTo>
                    <a:pt x="359143" y="883475"/>
                  </a:lnTo>
                  <a:close/>
                </a:path>
                <a:path w="359409" h="1626235">
                  <a:moveTo>
                    <a:pt x="359143" y="809853"/>
                  </a:moveTo>
                  <a:lnTo>
                    <a:pt x="0" y="809853"/>
                  </a:lnTo>
                  <a:lnTo>
                    <a:pt x="0" y="815962"/>
                  </a:lnTo>
                  <a:lnTo>
                    <a:pt x="359143" y="815962"/>
                  </a:lnTo>
                  <a:lnTo>
                    <a:pt x="359143" y="809853"/>
                  </a:lnTo>
                  <a:close/>
                </a:path>
                <a:path w="359409" h="1626235">
                  <a:moveTo>
                    <a:pt x="359143" y="736231"/>
                  </a:moveTo>
                  <a:lnTo>
                    <a:pt x="927" y="736231"/>
                  </a:lnTo>
                  <a:lnTo>
                    <a:pt x="927" y="742340"/>
                  </a:lnTo>
                  <a:lnTo>
                    <a:pt x="359143" y="742340"/>
                  </a:lnTo>
                  <a:lnTo>
                    <a:pt x="359143" y="736231"/>
                  </a:lnTo>
                  <a:close/>
                </a:path>
                <a:path w="359409" h="1626235">
                  <a:moveTo>
                    <a:pt x="359143" y="662609"/>
                  </a:moveTo>
                  <a:lnTo>
                    <a:pt x="0" y="662609"/>
                  </a:lnTo>
                  <a:lnTo>
                    <a:pt x="0" y="668718"/>
                  </a:lnTo>
                  <a:lnTo>
                    <a:pt x="359143" y="668718"/>
                  </a:lnTo>
                  <a:lnTo>
                    <a:pt x="359143" y="662609"/>
                  </a:lnTo>
                  <a:close/>
                </a:path>
                <a:path w="359409" h="1626235">
                  <a:moveTo>
                    <a:pt x="359143" y="588987"/>
                  </a:moveTo>
                  <a:lnTo>
                    <a:pt x="927" y="588987"/>
                  </a:lnTo>
                  <a:lnTo>
                    <a:pt x="927" y="595096"/>
                  </a:lnTo>
                  <a:lnTo>
                    <a:pt x="359143" y="595096"/>
                  </a:lnTo>
                  <a:lnTo>
                    <a:pt x="359143" y="588987"/>
                  </a:lnTo>
                  <a:close/>
                </a:path>
                <a:path w="359409" h="1626235">
                  <a:moveTo>
                    <a:pt x="359143" y="515353"/>
                  </a:moveTo>
                  <a:lnTo>
                    <a:pt x="0" y="515353"/>
                  </a:lnTo>
                  <a:lnTo>
                    <a:pt x="0" y="521462"/>
                  </a:lnTo>
                  <a:lnTo>
                    <a:pt x="359143" y="521462"/>
                  </a:lnTo>
                  <a:lnTo>
                    <a:pt x="359143" y="515353"/>
                  </a:lnTo>
                  <a:close/>
                </a:path>
                <a:path w="359409" h="1626235">
                  <a:moveTo>
                    <a:pt x="359143" y="441731"/>
                  </a:moveTo>
                  <a:lnTo>
                    <a:pt x="927" y="441731"/>
                  </a:lnTo>
                  <a:lnTo>
                    <a:pt x="927" y="447840"/>
                  </a:lnTo>
                  <a:lnTo>
                    <a:pt x="359143" y="447840"/>
                  </a:lnTo>
                  <a:lnTo>
                    <a:pt x="359143" y="441731"/>
                  </a:lnTo>
                  <a:close/>
                </a:path>
                <a:path w="359409" h="1626235">
                  <a:moveTo>
                    <a:pt x="359143" y="368109"/>
                  </a:moveTo>
                  <a:lnTo>
                    <a:pt x="0" y="368109"/>
                  </a:lnTo>
                  <a:lnTo>
                    <a:pt x="0" y="374218"/>
                  </a:lnTo>
                  <a:lnTo>
                    <a:pt x="359143" y="374218"/>
                  </a:lnTo>
                  <a:lnTo>
                    <a:pt x="359143" y="368109"/>
                  </a:lnTo>
                  <a:close/>
                </a:path>
                <a:path w="359409" h="1626235">
                  <a:moveTo>
                    <a:pt x="359143" y="294487"/>
                  </a:moveTo>
                  <a:lnTo>
                    <a:pt x="927" y="294487"/>
                  </a:lnTo>
                  <a:lnTo>
                    <a:pt x="927" y="300596"/>
                  </a:lnTo>
                  <a:lnTo>
                    <a:pt x="359143" y="300596"/>
                  </a:lnTo>
                  <a:lnTo>
                    <a:pt x="359143" y="294487"/>
                  </a:lnTo>
                  <a:close/>
                </a:path>
                <a:path w="359409" h="1626235">
                  <a:moveTo>
                    <a:pt x="359143" y="220865"/>
                  </a:moveTo>
                  <a:lnTo>
                    <a:pt x="0" y="220865"/>
                  </a:lnTo>
                  <a:lnTo>
                    <a:pt x="0" y="226974"/>
                  </a:lnTo>
                  <a:lnTo>
                    <a:pt x="359143" y="226974"/>
                  </a:lnTo>
                  <a:lnTo>
                    <a:pt x="359143" y="220865"/>
                  </a:lnTo>
                  <a:close/>
                </a:path>
                <a:path w="359409" h="1626235">
                  <a:moveTo>
                    <a:pt x="359143" y="147243"/>
                  </a:moveTo>
                  <a:lnTo>
                    <a:pt x="927" y="147243"/>
                  </a:lnTo>
                  <a:lnTo>
                    <a:pt x="927" y="153352"/>
                  </a:lnTo>
                  <a:lnTo>
                    <a:pt x="359143" y="153352"/>
                  </a:lnTo>
                  <a:lnTo>
                    <a:pt x="359143" y="147243"/>
                  </a:lnTo>
                  <a:close/>
                </a:path>
                <a:path w="359409" h="1626235">
                  <a:moveTo>
                    <a:pt x="359143" y="73621"/>
                  </a:moveTo>
                  <a:lnTo>
                    <a:pt x="0" y="73621"/>
                  </a:lnTo>
                  <a:lnTo>
                    <a:pt x="0" y="79730"/>
                  </a:lnTo>
                  <a:lnTo>
                    <a:pt x="359143" y="79730"/>
                  </a:lnTo>
                  <a:lnTo>
                    <a:pt x="359143" y="73621"/>
                  </a:lnTo>
                  <a:close/>
                </a:path>
                <a:path w="359409" h="1626235">
                  <a:moveTo>
                    <a:pt x="359143" y="0"/>
                  </a:moveTo>
                  <a:lnTo>
                    <a:pt x="927" y="0"/>
                  </a:lnTo>
                  <a:lnTo>
                    <a:pt x="927" y="6096"/>
                  </a:lnTo>
                  <a:lnTo>
                    <a:pt x="359143" y="6096"/>
                  </a:lnTo>
                  <a:lnTo>
                    <a:pt x="359143" y="0"/>
                  </a:lnTo>
                  <a:close/>
                </a:path>
              </a:pathLst>
            </a:custGeom>
            <a:solidFill>
              <a:srgbClr val="D2D2D2"/>
            </a:solidFill>
          </p:spPr>
          <p:txBody>
            <a:bodyPr wrap="square" lIns="0" tIns="0" rIns="0" bIns="0" rtlCol="0"/>
            <a:lstStyle/>
            <a:p>
              <a:endParaRPr/>
            </a:p>
          </p:txBody>
        </p:sp>
        <p:pic>
          <p:nvPicPr>
            <p:cNvPr id="8" name="object 8"/>
            <p:cNvPicPr/>
            <p:nvPr/>
          </p:nvPicPr>
          <p:blipFill>
            <a:blip r:embed="rId2" cstate="print"/>
            <a:stretch>
              <a:fillRect/>
            </a:stretch>
          </p:blipFill>
          <p:spPr>
            <a:xfrm>
              <a:off x="9941457" y="2839484"/>
              <a:ext cx="73617" cy="73623"/>
            </a:xfrm>
            <a:prstGeom prst="rect">
              <a:avLst/>
            </a:prstGeom>
          </p:spPr>
        </p:pic>
        <p:pic>
          <p:nvPicPr>
            <p:cNvPr id="9" name="object 9"/>
            <p:cNvPicPr/>
            <p:nvPr/>
          </p:nvPicPr>
          <p:blipFill>
            <a:blip r:embed="rId3" cstate="print"/>
            <a:stretch>
              <a:fillRect/>
            </a:stretch>
          </p:blipFill>
          <p:spPr>
            <a:xfrm>
              <a:off x="10972105" y="2839484"/>
              <a:ext cx="73617" cy="73623"/>
            </a:xfrm>
            <a:prstGeom prst="rect">
              <a:avLst/>
            </a:prstGeom>
          </p:spPr>
        </p:pic>
        <p:sp>
          <p:nvSpPr>
            <p:cNvPr id="10" name="object 10"/>
            <p:cNvSpPr/>
            <p:nvPr/>
          </p:nvSpPr>
          <p:spPr>
            <a:xfrm>
              <a:off x="10251524" y="5341231"/>
              <a:ext cx="1460500" cy="43180"/>
            </a:xfrm>
            <a:custGeom>
              <a:avLst/>
              <a:gdLst/>
              <a:ahLst/>
              <a:cxnLst/>
              <a:rect l="l" t="t" r="r" b="b"/>
              <a:pathLst>
                <a:path w="1460500" h="43179">
                  <a:moveTo>
                    <a:pt x="0" y="42952"/>
                  </a:moveTo>
                  <a:lnTo>
                    <a:pt x="1460084" y="42952"/>
                  </a:lnTo>
                  <a:lnTo>
                    <a:pt x="1460084" y="0"/>
                  </a:lnTo>
                  <a:lnTo>
                    <a:pt x="0" y="0"/>
                  </a:lnTo>
                  <a:lnTo>
                    <a:pt x="0" y="42952"/>
                  </a:lnTo>
                  <a:close/>
                </a:path>
              </a:pathLst>
            </a:custGeom>
            <a:solidFill>
              <a:srgbClr val="D2D2D2"/>
            </a:solidFill>
          </p:spPr>
          <p:txBody>
            <a:bodyPr wrap="square" lIns="0" tIns="0" rIns="0" bIns="0" rtlCol="0"/>
            <a:lstStyle/>
            <a:p>
              <a:endParaRPr/>
            </a:p>
          </p:txBody>
        </p:sp>
        <p:sp>
          <p:nvSpPr>
            <p:cNvPr id="11" name="object 11"/>
            <p:cNvSpPr/>
            <p:nvPr/>
          </p:nvSpPr>
          <p:spPr>
            <a:xfrm>
              <a:off x="10239248" y="3132518"/>
              <a:ext cx="1472565" cy="2209165"/>
            </a:xfrm>
            <a:custGeom>
              <a:avLst/>
              <a:gdLst/>
              <a:ahLst/>
              <a:cxnLst/>
              <a:rect l="l" t="t" r="r" b="b"/>
              <a:pathLst>
                <a:path w="1472565" h="2209165">
                  <a:moveTo>
                    <a:pt x="1472349" y="150355"/>
                  </a:moveTo>
                  <a:lnTo>
                    <a:pt x="0" y="150355"/>
                  </a:lnTo>
                  <a:lnTo>
                    <a:pt x="0" y="2208720"/>
                  </a:lnTo>
                  <a:lnTo>
                    <a:pt x="1472349" y="2208720"/>
                  </a:lnTo>
                  <a:lnTo>
                    <a:pt x="1472349" y="150355"/>
                  </a:lnTo>
                  <a:close/>
                </a:path>
                <a:path w="1472565" h="2209165">
                  <a:moveTo>
                    <a:pt x="1472349" y="0"/>
                  </a:moveTo>
                  <a:lnTo>
                    <a:pt x="0" y="0"/>
                  </a:lnTo>
                  <a:lnTo>
                    <a:pt x="0" y="3098"/>
                  </a:lnTo>
                  <a:lnTo>
                    <a:pt x="1472349" y="3098"/>
                  </a:lnTo>
                  <a:lnTo>
                    <a:pt x="1472349" y="0"/>
                  </a:lnTo>
                  <a:close/>
                </a:path>
              </a:pathLst>
            </a:custGeom>
            <a:solidFill>
              <a:srgbClr val="FFFFFF"/>
            </a:solidFill>
          </p:spPr>
          <p:txBody>
            <a:bodyPr wrap="square" lIns="0" tIns="0" rIns="0" bIns="0" rtlCol="0"/>
            <a:lstStyle/>
            <a:p>
              <a:endParaRPr/>
            </a:p>
          </p:txBody>
        </p:sp>
        <p:sp>
          <p:nvSpPr>
            <p:cNvPr id="12" name="object 12"/>
            <p:cNvSpPr/>
            <p:nvPr/>
          </p:nvSpPr>
          <p:spPr>
            <a:xfrm>
              <a:off x="10236137" y="3129838"/>
              <a:ext cx="1478915" cy="2215515"/>
            </a:xfrm>
            <a:custGeom>
              <a:avLst/>
              <a:gdLst/>
              <a:ahLst/>
              <a:cxnLst/>
              <a:rect l="l" t="t" r="r" b="b"/>
              <a:pathLst>
                <a:path w="1478915" h="2215515">
                  <a:moveTo>
                    <a:pt x="1478521" y="2208606"/>
                  </a:moveTo>
                  <a:lnTo>
                    <a:pt x="6159" y="2208606"/>
                  </a:lnTo>
                  <a:lnTo>
                    <a:pt x="6159" y="6350"/>
                  </a:lnTo>
                  <a:lnTo>
                    <a:pt x="0" y="6350"/>
                  </a:lnTo>
                  <a:lnTo>
                    <a:pt x="0" y="2208606"/>
                  </a:lnTo>
                  <a:lnTo>
                    <a:pt x="0" y="2214956"/>
                  </a:lnTo>
                  <a:lnTo>
                    <a:pt x="1478521" y="2214956"/>
                  </a:lnTo>
                  <a:lnTo>
                    <a:pt x="1478521" y="2208606"/>
                  </a:lnTo>
                  <a:close/>
                </a:path>
                <a:path w="1478915" h="2215515">
                  <a:moveTo>
                    <a:pt x="1478521" y="0"/>
                  </a:moveTo>
                  <a:lnTo>
                    <a:pt x="0" y="0"/>
                  </a:lnTo>
                  <a:lnTo>
                    <a:pt x="0" y="5778"/>
                  </a:lnTo>
                  <a:lnTo>
                    <a:pt x="1472361" y="5778"/>
                  </a:lnTo>
                  <a:lnTo>
                    <a:pt x="1472361" y="2208339"/>
                  </a:lnTo>
                  <a:lnTo>
                    <a:pt x="1478521" y="2208339"/>
                  </a:lnTo>
                  <a:lnTo>
                    <a:pt x="1478521" y="5778"/>
                  </a:lnTo>
                  <a:lnTo>
                    <a:pt x="1478521" y="0"/>
                  </a:lnTo>
                  <a:close/>
                </a:path>
              </a:pathLst>
            </a:custGeom>
            <a:solidFill>
              <a:srgbClr val="F1F1F1"/>
            </a:solidFill>
          </p:spPr>
          <p:txBody>
            <a:bodyPr wrap="square" lIns="0" tIns="0" rIns="0" bIns="0" rtlCol="0"/>
            <a:lstStyle/>
            <a:p>
              <a:endParaRPr/>
            </a:p>
          </p:txBody>
        </p:sp>
        <p:sp>
          <p:nvSpPr>
            <p:cNvPr id="13" name="object 13"/>
            <p:cNvSpPr/>
            <p:nvPr/>
          </p:nvSpPr>
          <p:spPr>
            <a:xfrm>
              <a:off x="10242308" y="3135615"/>
              <a:ext cx="1466215" cy="147320"/>
            </a:xfrm>
            <a:custGeom>
              <a:avLst/>
              <a:gdLst/>
              <a:ahLst/>
              <a:cxnLst/>
              <a:rect l="l" t="t" r="r" b="b"/>
              <a:pathLst>
                <a:path w="1466215" h="147320">
                  <a:moveTo>
                    <a:pt x="1466192" y="0"/>
                  </a:moveTo>
                  <a:lnTo>
                    <a:pt x="0" y="0"/>
                  </a:lnTo>
                  <a:lnTo>
                    <a:pt x="0" y="147247"/>
                  </a:lnTo>
                  <a:lnTo>
                    <a:pt x="1466192" y="147247"/>
                  </a:lnTo>
                  <a:lnTo>
                    <a:pt x="1466192" y="0"/>
                  </a:lnTo>
                  <a:close/>
                </a:path>
              </a:pathLst>
            </a:custGeom>
            <a:solidFill>
              <a:srgbClr val="003C5F"/>
            </a:solidFill>
          </p:spPr>
          <p:txBody>
            <a:bodyPr wrap="square" lIns="0" tIns="0" rIns="0" bIns="0" rtlCol="0"/>
            <a:lstStyle/>
            <a:p>
              <a:endParaRPr/>
            </a:p>
          </p:txBody>
        </p:sp>
        <p:pic>
          <p:nvPicPr>
            <p:cNvPr id="14" name="object 14"/>
            <p:cNvPicPr/>
            <p:nvPr/>
          </p:nvPicPr>
          <p:blipFill>
            <a:blip r:embed="rId4" cstate="print"/>
            <a:stretch>
              <a:fillRect/>
            </a:stretch>
          </p:blipFill>
          <p:spPr>
            <a:xfrm>
              <a:off x="10435568" y="3177389"/>
              <a:ext cx="73617" cy="73623"/>
            </a:xfrm>
            <a:prstGeom prst="rect">
              <a:avLst/>
            </a:prstGeom>
          </p:spPr>
        </p:pic>
        <p:pic>
          <p:nvPicPr>
            <p:cNvPr id="15" name="object 15"/>
            <p:cNvPicPr/>
            <p:nvPr/>
          </p:nvPicPr>
          <p:blipFill>
            <a:blip r:embed="rId5" cstate="print"/>
            <a:stretch>
              <a:fillRect/>
            </a:stretch>
          </p:blipFill>
          <p:spPr>
            <a:xfrm>
              <a:off x="11466216" y="3177389"/>
              <a:ext cx="73617" cy="73623"/>
            </a:xfrm>
            <a:prstGeom prst="rect">
              <a:avLst/>
            </a:prstGeom>
          </p:spPr>
        </p:pic>
        <p:pic>
          <p:nvPicPr>
            <p:cNvPr id="16" name="object 16"/>
            <p:cNvPicPr/>
            <p:nvPr/>
          </p:nvPicPr>
          <p:blipFill>
            <a:blip r:embed="rId6" cstate="print"/>
            <a:stretch>
              <a:fillRect/>
            </a:stretch>
          </p:blipFill>
          <p:spPr>
            <a:xfrm>
              <a:off x="10027508" y="3497836"/>
              <a:ext cx="1588997" cy="1729671"/>
            </a:xfrm>
            <a:prstGeom prst="rect">
              <a:avLst/>
            </a:prstGeom>
          </p:spPr>
        </p:pic>
      </p:grpSp>
      <p:graphicFrame>
        <p:nvGraphicFramePr>
          <p:cNvPr id="18" name="Diagram 17">
            <a:extLst>
              <a:ext uri="{FF2B5EF4-FFF2-40B4-BE49-F238E27FC236}">
                <a16:creationId xmlns:a16="http://schemas.microsoft.com/office/drawing/2014/main" id="{99B8CC70-A5B1-4372-CCBC-847B4EB92A9F}"/>
              </a:ext>
            </a:extLst>
          </p:cNvPr>
          <p:cNvGraphicFramePr/>
          <p:nvPr>
            <p:extLst>
              <p:ext uri="{D42A27DB-BD31-4B8C-83A1-F6EECF244321}">
                <p14:modId xmlns:p14="http://schemas.microsoft.com/office/powerpoint/2010/main" val="1518457294"/>
              </p:ext>
            </p:extLst>
          </p:nvPr>
        </p:nvGraphicFramePr>
        <p:xfrm>
          <a:off x="453558" y="1849516"/>
          <a:ext cx="9184130" cy="426757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7" name="TextBox 16">
            <a:extLst>
              <a:ext uri="{FF2B5EF4-FFF2-40B4-BE49-F238E27FC236}">
                <a16:creationId xmlns:a16="http://schemas.microsoft.com/office/drawing/2014/main" id="{42BC00B1-A140-5F57-3F51-0BDE8FA9CBE2}"/>
              </a:ext>
            </a:extLst>
          </p:cNvPr>
          <p:cNvSpPr txBox="1"/>
          <p:nvPr/>
        </p:nvSpPr>
        <p:spPr>
          <a:xfrm>
            <a:off x="394356" y="6313944"/>
            <a:ext cx="9793871" cy="769441"/>
          </a:xfrm>
          <a:prstGeom prst="rect">
            <a:avLst/>
          </a:prstGeom>
          <a:noFill/>
        </p:spPr>
        <p:txBody>
          <a:bodyPr wrap="square" rtlCol="0">
            <a:spAutoFit/>
          </a:bodyPr>
          <a:lstStyle/>
          <a:p>
            <a:r>
              <a:rPr lang="en-GB" sz="1400" b="1" dirty="0">
                <a:solidFill>
                  <a:schemeClr val="accent1">
                    <a:lumMod val="75000"/>
                  </a:schemeClr>
                </a:solidFill>
                <a:latin typeface="Aptos" panose="020B0004020202020204" pitchFamily="34" charset="0"/>
              </a:rPr>
              <a:t>Why this matters for your dissertation…</a:t>
            </a:r>
          </a:p>
          <a:p>
            <a:r>
              <a:rPr lang="en-GB" sz="1200" dirty="0">
                <a:latin typeface="Aptos" panose="020B0004020202020204" pitchFamily="34" charset="0"/>
              </a:rPr>
              <a:t>The information included in Chapter 2 should help explain why your topic is important and provide the context needed for later chapters.</a:t>
            </a:r>
          </a:p>
          <a:p>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74091" y="1565224"/>
            <a:ext cx="11321415" cy="566181"/>
          </a:xfrm>
          <a:prstGeom prst="rect">
            <a:avLst/>
          </a:prstGeom>
        </p:spPr>
        <p:txBody>
          <a:bodyPr vert="horz" wrap="square" lIns="0" tIns="12065" rIns="0" bIns="0" rtlCol="0">
            <a:spAutoFit/>
          </a:bodyPr>
          <a:lstStyle/>
          <a:p>
            <a:pPr marL="12700" algn="ctr">
              <a:lnSpc>
                <a:spcPct val="100000"/>
              </a:lnSpc>
              <a:spcBef>
                <a:spcPts val="95"/>
              </a:spcBef>
            </a:pPr>
            <a:r>
              <a:rPr sz="3600" spc="110" dirty="0">
                <a:latin typeface="Aptos" panose="020B0004020202020204" pitchFamily="34" charset="0"/>
              </a:rPr>
              <a:t>Importance</a:t>
            </a:r>
            <a:r>
              <a:rPr sz="3600" spc="-60" dirty="0">
                <a:latin typeface="Aptos" panose="020B0004020202020204" pitchFamily="34" charset="0"/>
              </a:rPr>
              <a:t> </a:t>
            </a:r>
            <a:r>
              <a:rPr sz="3600" dirty="0">
                <a:latin typeface="Aptos" panose="020B0004020202020204" pitchFamily="34" charset="0"/>
              </a:rPr>
              <a:t>of</a:t>
            </a:r>
            <a:r>
              <a:rPr sz="3600" spc="-55" dirty="0">
                <a:latin typeface="Aptos" panose="020B0004020202020204" pitchFamily="34" charset="0"/>
              </a:rPr>
              <a:t> </a:t>
            </a:r>
            <a:r>
              <a:rPr sz="3600" spc="120" dirty="0">
                <a:latin typeface="Aptos" panose="020B0004020202020204" pitchFamily="34" charset="0"/>
              </a:rPr>
              <a:t>Background</a:t>
            </a:r>
            <a:r>
              <a:rPr sz="3600" spc="-20" dirty="0">
                <a:latin typeface="Aptos" panose="020B0004020202020204" pitchFamily="34" charset="0"/>
              </a:rPr>
              <a:t> </a:t>
            </a:r>
            <a:r>
              <a:rPr sz="3600" spc="50" dirty="0">
                <a:latin typeface="Aptos" panose="020B0004020202020204" pitchFamily="34" charset="0"/>
              </a:rPr>
              <a:t>Information</a:t>
            </a:r>
            <a:r>
              <a:rPr sz="3600" spc="-80" dirty="0">
                <a:latin typeface="Aptos" panose="020B0004020202020204" pitchFamily="34" charset="0"/>
              </a:rPr>
              <a:t> </a:t>
            </a:r>
            <a:r>
              <a:rPr sz="3600" spc="160" dirty="0">
                <a:latin typeface="Aptos" panose="020B0004020202020204" pitchFamily="34" charset="0"/>
              </a:rPr>
              <a:t>Continued…</a:t>
            </a:r>
          </a:p>
        </p:txBody>
      </p:sp>
      <p:graphicFrame>
        <p:nvGraphicFramePr>
          <p:cNvPr id="25" name="Diagram 24">
            <a:extLst>
              <a:ext uri="{FF2B5EF4-FFF2-40B4-BE49-F238E27FC236}">
                <a16:creationId xmlns:a16="http://schemas.microsoft.com/office/drawing/2014/main" id="{506C0256-26F6-E9AC-AB38-6FF0E0B37863}"/>
              </a:ext>
            </a:extLst>
          </p:cNvPr>
          <p:cNvGraphicFramePr/>
          <p:nvPr>
            <p:extLst>
              <p:ext uri="{D42A27DB-BD31-4B8C-83A1-F6EECF244321}">
                <p14:modId xmlns:p14="http://schemas.microsoft.com/office/powerpoint/2010/main" val="3068223382"/>
              </p:ext>
            </p:extLst>
          </p:nvPr>
        </p:nvGraphicFramePr>
        <p:xfrm>
          <a:off x="505383" y="2511861"/>
          <a:ext cx="8615680" cy="38127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object 4"/>
          <p:cNvGrpSpPr/>
          <p:nvPr/>
        </p:nvGrpSpPr>
        <p:grpSpPr>
          <a:xfrm>
            <a:off x="9525000" y="2998052"/>
            <a:ext cx="2308860" cy="2840355"/>
            <a:chOff x="9410628" y="2863219"/>
            <a:chExt cx="2308860" cy="2840355"/>
          </a:xfrm>
        </p:grpSpPr>
        <p:sp>
          <p:nvSpPr>
            <p:cNvPr id="5" name="object 5"/>
            <p:cNvSpPr/>
            <p:nvPr/>
          </p:nvSpPr>
          <p:spPr>
            <a:xfrm>
              <a:off x="10439425" y="5274577"/>
              <a:ext cx="1197610" cy="380365"/>
            </a:xfrm>
            <a:custGeom>
              <a:avLst/>
              <a:gdLst/>
              <a:ahLst/>
              <a:cxnLst/>
              <a:rect l="l" t="t" r="r" b="b"/>
              <a:pathLst>
                <a:path w="1197609" h="380364">
                  <a:moveTo>
                    <a:pt x="1197545" y="0"/>
                  </a:moveTo>
                  <a:lnTo>
                    <a:pt x="174483" y="0"/>
                  </a:lnTo>
                  <a:lnTo>
                    <a:pt x="128090" y="6788"/>
                  </a:lnTo>
                  <a:lnTo>
                    <a:pt x="86407" y="25947"/>
                  </a:lnTo>
                  <a:lnTo>
                    <a:pt x="51095" y="55664"/>
                  </a:lnTo>
                  <a:lnTo>
                    <a:pt x="23816" y="94128"/>
                  </a:lnTo>
                  <a:lnTo>
                    <a:pt x="6230" y="139526"/>
                  </a:lnTo>
                  <a:lnTo>
                    <a:pt x="0" y="190046"/>
                  </a:lnTo>
                  <a:lnTo>
                    <a:pt x="6230" y="240569"/>
                  </a:lnTo>
                  <a:lnTo>
                    <a:pt x="23816" y="285968"/>
                  </a:lnTo>
                  <a:lnTo>
                    <a:pt x="51095" y="324431"/>
                  </a:lnTo>
                  <a:lnTo>
                    <a:pt x="86407" y="354146"/>
                  </a:lnTo>
                  <a:lnTo>
                    <a:pt x="128090" y="373304"/>
                  </a:lnTo>
                  <a:lnTo>
                    <a:pt x="175079" y="380180"/>
                  </a:lnTo>
                  <a:lnTo>
                    <a:pt x="1197545" y="380180"/>
                  </a:lnTo>
                  <a:lnTo>
                    <a:pt x="1197545" y="0"/>
                  </a:lnTo>
                  <a:close/>
                </a:path>
              </a:pathLst>
            </a:custGeom>
            <a:solidFill>
              <a:srgbClr val="FFFFFF"/>
            </a:solidFill>
          </p:spPr>
          <p:txBody>
            <a:bodyPr wrap="square" lIns="0" tIns="0" rIns="0" bIns="0" rtlCol="0"/>
            <a:lstStyle/>
            <a:p>
              <a:endParaRPr/>
            </a:p>
          </p:txBody>
        </p:sp>
        <p:sp>
          <p:nvSpPr>
            <p:cNvPr id="6" name="object 6"/>
            <p:cNvSpPr/>
            <p:nvPr/>
          </p:nvSpPr>
          <p:spPr>
            <a:xfrm>
              <a:off x="9499169" y="5226341"/>
              <a:ext cx="2138680" cy="476884"/>
            </a:xfrm>
            <a:custGeom>
              <a:avLst/>
              <a:gdLst/>
              <a:ahLst/>
              <a:cxnLst/>
              <a:rect l="l" t="t" r="r" b="b"/>
              <a:pathLst>
                <a:path w="2138679" h="476885">
                  <a:moveTo>
                    <a:pt x="2137800" y="0"/>
                  </a:moveTo>
                  <a:lnTo>
                    <a:pt x="238336" y="0"/>
                  </a:lnTo>
                  <a:lnTo>
                    <a:pt x="190304" y="4842"/>
                  </a:lnTo>
                  <a:lnTo>
                    <a:pt x="145566" y="18730"/>
                  </a:lnTo>
                  <a:lnTo>
                    <a:pt x="105081" y="40706"/>
                  </a:lnTo>
                  <a:lnTo>
                    <a:pt x="69808" y="69811"/>
                  </a:lnTo>
                  <a:lnTo>
                    <a:pt x="40704" y="105085"/>
                  </a:lnTo>
                  <a:lnTo>
                    <a:pt x="18730" y="145572"/>
                  </a:lnTo>
                  <a:lnTo>
                    <a:pt x="4842" y="190311"/>
                  </a:lnTo>
                  <a:lnTo>
                    <a:pt x="0" y="238346"/>
                  </a:lnTo>
                  <a:lnTo>
                    <a:pt x="4842" y="286377"/>
                  </a:lnTo>
                  <a:lnTo>
                    <a:pt x="18730" y="331115"/>
                  </a:lnTo>
                  <a:lnTo>
                    <a:pt x="40704" y="371600"/>
                  </a:lnTo>
                  <a:lnTo>
                    <a:pt x="69808" y="406874"/>
                  </a:lnTo>
                  <a:lnTo>
                    <a:pt x="105081" y="435978"/>
                  </a:lnTo>
                  <a:lnTo>
                    <a:pt x="145566" y="457953"/>
                  </a:lnTo>
                  <a:lnTo>
                    <a:pt x="190304" y="471842"/>
                  </a:lnTo>
                  <a:lnTo>
                    <a:pt x="238336" y="476684"/>
                  </a:lnTo>
                  <a:lnTo>
                    <a:pt x="2138196" y="476684"/>
                  </a:lnTo>
                  <a:lnTo>
                    <a:pt x="2138196" y="401779"/>
                  </a:lnTo>
                  <a:lnTo>
                    <a:pt x="1180591" y="401779"/>
                  </a:lnTo>
                  <a:lnTo>
                    <a:pt x="1136575" y="395860"/>
                  </a:lnTo>
                  <a:lnTo>
                    <a:pt x="1097546" y="379388"/>
                  </a:lnTo>
                  <a:lnTo>
                    <a:pt x="1064474" y="353839"/>
                  </a:lnTo>
                  <a:lnTo>
                    <a:pt x="1038921" y="320770"/>
                  </a:lnTo>
                  <a:lnTo>
                    <a:pt x="1022445" y="281737"/>
                  </a:lnTo>
                  <a:lnTo>
                    <a:pt x="1016613" y="238346"/>
                  </a:lnTo>
                  <a:lnTo>
                    <a:pt x="1022445" y="194859"/>
                  </a:lnTo>
                  <a:lnTo>
                    <a:pt x="1038921" y="155825"/>
                  </a:lnTo>
                  <a:lnTo>
                    <a:pt x="1064474" y="122755"/>
                  </a:lnTo>
                  <a:lnTo>
                    <a:pt x="1097546" y="97205"/>
                  </a:lnTo>
                  <a:lnTo>
                    <a:pt x="1136575" y="80733"/>
                  </a:lnTo>
                  <a:lnTo>
                    <a:pt x="1179884" y="74912"/>
                  </a:lnTo>
                  <a:lnTo>
                    <a:pt x="2138196" y="74912"/>
                  </a:lnTo>
                  <a:lnTo>
                    <a:pt x="2138015" y="40706"/>
                  </a:lnTo>
                  <a:lnTo>
                    <a:pt x="2137899" y="18730"/>
                  </a:lnTo>
                  <a:lnTo>
                    <a:pt x="2137800" y="0"/>
                  </a:lnTo>
                  <a:close/>
                </a:path>
              </a:pathLst>
            </a:custGeom>
            <a:solidFill>
              <a:srgbClr val="003C5F"/>
            </a:solidFill>
          </p:spPr>
          <p:txBody>
            <a:bodyPr wrap="square" lIns="0" tIns="0" rIns="0" bIns="0" rtlCol="0"/>
            <a:lstStyle/>
            <a:p>
              <a:endParaRPr/>
            </a:p>
          </p:txBody>
        </p:sp>
        <p:sp>
          <p:nvSpPr>
            <p:cNvPr id="7" name="object 7"/>
            <p:cNvSpPr/>
            <p:nvPr/>
          </p:nvSpPr>
          <p:spPr>
            <a:xfrm>
              <a:off x="10707447" y="5369344"/>
              <a:ext cx="846455" cy="95885"/>
            </a:xfrm>
            <a:custGeom>
              <a:avLst/>
              <a:gdLst/>
              <a:ahLst/>
              <a:cxnLst/>
              <a:rect l="l" t="t" r="r" b="b"/>
              <a:pathLst>
                <a:path w="846454" h="95885">
                  <a:moveTo>
                    <a:pt x="526211" y="40868"/>
                  </a:moveTo>
                  <a:lnTo>
                    <a:pt x="0" y="40868"/>
                  </a:lnTo>
                  <a:lnTo>
                    <a:pt x="0" y="54483"/>
                  </a:lnTo>
                  <a:lnTo>
                    <a:pt x="526211" y="54483"/>
                  </a:lnTo>
                  <a:lnTo>
                    <a:pt x="526211" y="40868"/>
                  </a:lnTo>
                  <a:close/>
                </a:path>
                <a:path w="846454" h="95885">
                  <a:moveTo>
                    <a:pt x="526211" y="0"/>
                  </a:moveTo>
                  <a:lnTo>
                    <a:pt x="0" y="0"/>
                  </a:lnTo>
                  <a:lnTo>
                    <a:pt x="0" y="13627"/>
                  </a:lnTo>
                  <a:lnTo>
                    <a:pt x="526211" y="13627"/>
                  </a:lnTo>
                  <a:lnTo>
                    <a:pt x="526211" y="0"/>
                  </a:lnTo>
                  <a:close/>
                </a:path>
                <a:path w="846454" h="95885">
                  <a:moveTo>
                    <a:pt x="846277" y="81724"/>
                  </a:moveTo>
                  <a:lnTo>
                    <a:pt x="0" y="81724"/>
                  </a:lnTo>
                  <a:lnTo>
                    <a:pt x="0" y="95351"/>
                  </a:lnTo>
                  <a:lnTo>
                    <a:pt x="846277" y="95351"/>
                  </a:lnTo>
                  <a:lnTo>
                    <a:pt x="846277" y="81724"/>
                  </a:lnTo>
                  <a:close/>
                </a:path>
              </a:pathLst>
            </a:custGeom>
            <a:solidFill>
              <a:srgbClr val="EEEEEE"/>
            </a:solidFill>
          </p:spPr>
          <p:txBody>
            <a:bodyPr wrap="square" lIns="0" tIns="0" rIns="0" bIns="0" rtlCol="0"/>
            <a:lstStyle/>
            <a:p>
              <a:endParaRPr/>
            </a:p>
          </p:txBody>
        </p:sp>
        <p:sp>
          <p:nvSpPr>
            <p:cNvPr id="8" name="object 8"/>
            <p:cNvSpPr/>
            <p:nvPr/>
          </p:nvSpPr>
          <p:spPr>
            <a:xfrm>
              <a:off x="10015995" y="4802822"/>
              <a:ext cx="1703070" cy="900430"/>
            </a:xfrm>
            <a:custGeom>
              <a:avLst/>
              <a:gdLst/>
              <a:ahLst/>
              <a:cxnLst/>
              <a:rect l="l" t="t" r="r" b="b"/>
              <a:pathLst>
                <a:path w="1703070" h="900429">
                  <a:moveTo>
                    <a:pt x="27254" y="423519"/>
                  </a:moveTo>
                  <a:lnTo>
                    <a:pt x="0" y="423519"/>
                  </a:lnTo>
                  <a:lnTo>
                    <a:pt x="0" y="900201"/>
                  </a:lnTo>
                  <a:lnTo>
                    <a:pt x="27254" y="900201"/>
                  </a:lnTo>
                  <a:lnTo>
                    <a:pt x="27254" y="423519"/>
                  </a:lnTo>
                  <a:close/>
                </a:path>
                <a:path w="1703070" h="900429">
                  <a:moveTo>
                    <a:pt x="105816" y="423519"/>
                  </a:moveTo>
                  <a:lnTo>
                    <a:pt x="78574" y="423519"/>
                  </a:lnTo>
                  <a:lnTo>
                    <a:pt x="78574" y="900201"/>
                  </a:lnTo>
                  <a:lnTo>
                    <a:pt x="105816" y="900201"/>
                  </a:lnTo>
                  <a:lnTo>
                    <a:pt x="105816" y="423519"/>
                  </a:lnTo>
                  <a:close/>
                </a:path>
                <a:path w="1703070" h="900429">
                  <a:moveTo>
                    <a:pt x="1702625" y="0"/>
                  </a:moveTo>
                  <a:lnTo>
                    <a:pt x="679640" y="0"/>
                  </a:lnTo>
                  <a:lnTo>
                    <a:pt x="633247" y="6781"/>
                  </a:lnTo>
                  <a:lnTo>
                    <a:pt x="591553" y="25933"/>
                  </a:lnTo>
                  <a:lnTo>
                    <a:pt x="556221" y="55651"/>
                  </a:lnTo>
                  <a:lnTo>
                    <a:pt x="528916" y="94107"/>
                  </a:lnTo>
                  <a:lnTo>
                    <a:pt x="511314" y="139496"/>
                  </a:lnTo>
                  <a:lnTo>
                    <a:pt x="505079" y="190004"/>
                  </a:lnTo>
                  <a:lnTo>
                    <a:pt x="511314" y="240525"/>
                  </a:lnTo>
                  <a:lnTo>
                    <a:pt x="528916" y="285927"/>
                  </a:lnTo>
                  <a:lnTo>
                    <a:pt x="556221" y="324383"/>
                  </a:lnTo>
                  <a:lnTo>
                    <a:pt x="591553" y="354101"/>
                  </a:lnTo>
                  <a:lnTo>
                    <a:pt x="633247" y="373265"/>
                  </a:lnTo>
                  <a:lnTo>
                    <a:pt x="680186" y="380136"/>
                  </a:lnTo>
                  <a:lnTo>
                    <a:pt x="1702625" y="380136"/>
                  </a:lnTo>
                  <a:lnTo>
                    <a:pt x="1702625" y="0"/>
                  </a:lnTo>
                  <a:close/>
                </a:path>
              </a:pathLst>
            </a:custGeom>
            <a:solidFill>
              <a:srgbClr val="FFFFFF"/>
            </a:solidFill>
          </p:spPr>
          <p:txBody>
            <a:bodyPr wrap="square" lIns="0" tIns="0" rIns="0" bIns="0" rtlCol="0"/>
            <a:lstStyle/>
            <a:p>
              <a:endParaRPr/>
            </a:p>
          </p:txBody>
        </p:sp>
        <p:sp>
          <p:nvSpPr>
            <p:cNvPr id="9" name="object 9"/>
            <p:cNvSpPr/>
            <p:nvPr/>
          </p:nvSpPr>
          <p:spPr>
            <a:xfrm>
              <a:off x="9580875" y="4754575"/>
              <a:ext cx="2138680" cy="476884"/>
            </a:xfrm>
            <a:custGeom>
              <a:avLst/>
              <a:gdLst/>
              <a:ahLst/>
              <a:cxnLst/>
              <a:rect l="l" t="t" r="r" b="b"/>
              <a:pathLst>
                <a:path w="2138679" h="476885">
                  <a:moveTo>
                    <a:pt x="2137753" y="0"/>
                  </a:moveTo>
                  <a:lnTo>
                    <a:pt x="238328" y="0"/>
                  </a:lnTo>
                  <a:lnTo>
                    <a:pt x="190296" y="4841"/>
                  </a:lnTo>
                  <a:lnTo>
                    <a:pt x="145559" y="18727"/>
                  </a:lnTo>
                  <a:lnTo>
                    <a:pt x="105076" y="40699"/>
                  </a:lnTo>
                  <a:lnTo>
                    <a:pt x="69804" y="69800"/>
                  </a:lnTo>
                  <a:lnTo>
                    <a:pt x="40702" y="105071"/>
                  </a:lnTo>
                  <a:lnTo>
                    <a:pt x="18728" y="145555"/>
                  </a:lnTo>
                  <a:lnTo>
                    <a:pt x="4841" y="190294"/>
                  </a:lnTo>
                  <a:lnTo>
                    <a:pt x="0" y="238330"/>
                  </a:lnTo>
                  <a:lnTo>
                    <a:pt x="4841" y="286365"/>
                  </a:lnTo>
                  <a:lnTo>
                    <a:pt x="18728" y="331103"/>
                  </a:lnTo>
                  <a:lnTo>
                    <a:pt x="40702" y="371586"/>
                  </a:lnTo>
                  <a:lnTo>
                    <a:pt x="69804" y="406856"/>
                  </a:lnTo>
                  <a:lnTo>
                    <a:pt x="105076" y="435955"/>
                  </a:lnTo>
                  <a:lnTo>
                    <a:pt x="145559" y="457926"/>
                  </a:lnTo>
                  <a:lnTo>
                    <a:pt x="190296" y="471811"/>
                  </a:lnTo>
                  <a:lnTo>
                    <a:pt x="238329" y="476652"/>
                  </a:lnTo>
                  <a:lnTo>
                    <a:pt x="2138228" y="476652"/>
                  </a:lnTo>
                  <a:lnTo>
                    <a:pt x="2138149" y="401747"/>
                  </a:lnTo>
                  <a:lnTo>
                    <a:pt x="1180543" y="401747"/>
                  </a:lnTo>
                  <a:lnTo>
                    <a:pt x="1136527" y="395825"/>
                  </a:lnTo>
                  <a:lnTo>
                    <a:pt x="1097498" y="379345"/>
                  </a:lnTo>
                  <a:lnTo>
                    <a:pt x="1064427" y="353787"/>
                  </a:lnTo>
                  <a:lnTo>
                    <a:pt x="1038873" y="320712"/>
                  </a:lnTo>
                  <a:lnTo>
                    <a:pt x="1022397" y="281680"/>
                  </a:lnTo>
                  <a:lnTo>
                    <a:pt x="1016569" y="238330"/>
                  </a:lnTo>
                  <a:lnTo>
                    <a:pt x="1022397" y="194822"/>
                  </a:lnTo>
                  <a:lnTo>
                    <a:pt x="1038873" y="155792"/>
                  </a:lnTo>
                  <a:lnTo>
                    <a:pt x="1064427" y="122719"/>
                  </a:lnTo>
                  <a:lnTo>
                    <a:pt x="1097498" y="97165"/>
                  </a:lnTo>
                  <a:lnTo>
                    <a:pt x="1136527" y="80688"/>
                  </a:lnTo>
                  <a:lnTo>
                    <a:pt x="1179954" y="74849"/>
                  </a:lnTo>
                  <a:lnTo>
                    <a:pt x="2138149" y="74849"/>
                  </a:lnTo>
                  <a:lnTo>
                    <a:pt x="2137968" y="40699"/>
                  </a:lnTo>
                  <a:lnTo>
                    <a:pt x="2137852" y="18727"/>
                  </a:lnTo>
                  <a:lnTo>
                    <a:pt x="2137753" y="0"/>
                  </a:lnTo>
                  <a:close/>
                </a:path>
              </a:pathLst>
            </a:custGeom>
            <a:solidFill>
              <a:srgbClr val="737373"/>
            </a:solidFill>
          </p:spPr>
          <p:txBody>
            <a:bodyPr wrap="square" lIns="0" tIns="0" rIns="0" bIns="0" rtlCol="0"/>
            <a:lstStyle/>
            <a:p>
              <a:endParaRPr/>
            </a:p>
          </p:txBody>
        </p:sp>
        <p:sp>
          <p:nvSpPr>
            <p:cNvPr id="10" name="object 10"/>
            <p:cNvSpPr/>
            <p:nvPr/>
          </p:nvSpPr>
          <p:spPr>
            <a:xfrm>
              <a:off x="10789184" y="4897551"/>
              <a:ext cx="846455" cy="95885"/>
            </a:xfrm>
            <a:custGeom>
              <a:avLst/>
              <a:gdLst/>
              <a:ahLst/>
              <a:cxnLst/>
              <a:rect l="l" t="t" r="r" b="b"/>
              <a:pathLst>
                <a:path w="846454" h="95885">
                  <a:moveTo>
                    <a:pt x="526211" y="40868"/>
                  </a:moveTo>
                  <a:lnTo>
                    <a:pt x="0" y="40868"/>
                  </a:lnTo>
                  <a:lnTo>
                    <a:pt x="0" y="54495"/>
                  </a:lnTo>
                  <a:lnTo>
                    <a:pt x="526211" y="54495"/>
                  </a:lnTo>
                  <a:lnTo>
                    <a:pt x="526211" y="40868"/>
                  </a:lnTo>
                  <a:close/>
                </a:path>
                <a:path w="846454" h="95885">
                  <a:moveTo>
                    <a:pt x="526211" y="0"/>
                  </a:moveTo>
                  <a:lnTo>
                    <a:pt x="0" y="0"/>
                  </a:lnTo>
                  <a:lnTo>
                    <a:pt x="0" y="13614"/>
                  </a:lnTo>
                  <a:lnTo>
                    <a:pt x="526211" y="13614"/>
                  </a:lnTo>
                  <a:lnTo>
                    <a:pt x="526211" y="0"/>
                  </a:lnTo>
                  <a:close/>
                </a:path>
                <a:path w="846454" h="95885">
                  <a:moveTo>
                    <a:pt x="846277" y="81737"/>
                  </a:moveTo>
                  <a:lnTo>
                    <a:pt x="0" y="81737"/>
                  </a:lnTo>
                  <a:lnTo>
                    <a:pt x="0" y="95364"/>
                  </a:lnTo>
                  <a:lnTo>
                    <a:pt x="846277" y="95364"/>
                  </a:lnTo>
                  <a:lnTo>
                    <a:pt x="846277" y="81737"/>
                  </a:lnTo>
                  <a:close/>
                </a:path>
              </a:pathLst>
            </a:custGeom>
            <a:solidFill>
              <a:srgbClr val="EEEEEE"/>
            </a:solidFill>
          </p:spPr>
          <p:txBody>
            <a:bodyPr wrap="square" lIns="0" tIns="0" rIns="0" bIns="0" rtlCol="0"/>
            <a:lstStyle/>
            <a:p>
              <a:endParaRPr/>
            </a:p>
          </p:txBody>
        </p:sp>
        <p:sp>
          <p:nvSpPr>
            <p:cNvPr id="11" name="object 11"/>
            <p:cNvSpPr/>
            <p:nvPr/>
          </p:nvSpPr>
          <p:spPr>
            <a:xfrm>
              <a:off x="10097656" y="4754549"/>
              <a:ext cx="106045" cy="476884"/>
            </a:xfrm>
            <a:custGeom>
              <a:avLst/>
              <a:gdLst/>
              <a:ahLst/>
              <a:cxnLst/>
              <a:rect l="l" t="t" r="r" b="b"/>
              <a:pathLst>
                <a:path w="106045" h="476885">
                  <a:moveTo>
                    <a:pt x="27254" y="38"/>
                  </a:moveTo>
                  <a:lnTo>
                    <a:pt x="0" y="38"/>
                  </a:lnTo>
                  <a:lnTo>
                    <a:pt x="0" y="476681"/>
                  </a:lnTo>
                  <a:lnTo>
                    <a:pt x="27254" y="476681"/>
                  </a:lnTo>
                  <a:lnTo>
                    <a:pt x="27254" y="38"/>
                  </a:lnTo>
                  <a:close/>
                </a:path>
                <a:path w="106045" h="476885">
                  <a:moveTo>
                    <a:pt x="105892" y="0"/>
                  </a:moveTo>
                  <a:lnTo>
                    <a:pt x="78651" y="0"/>
                  </a:lnTo>
                  <a:lnTo>
                    <a:pt x="78651" y="476681"/>
                  </a:lnTo>
                  <a:lnTo>
                    <a:pt x="105892" y="476681"/>
                  </a:lnTo>
                  <a:lnTo>
                    <a:pt x="105892" y="0"/>
                  </a:lnTo>
                  <a:close/>
                </a:path>
              </a:pathLst>
            </a:custGeom>
            <a:solidFill>
              <a:srgbClr val="505050"/>
            </a:solidFill>
          </p:spPr>
          <p:txBody>
            <a:bodyPr wrap="square" lIns="0" tIns="0" rIns="0" bIns="0" rtlCol="0"/>
            <a:lstStyle/>
            <a:p>
              <a:endParaRPr/>
            </a:p>
          </p:txBody>
        </p:sp>
        <p:sp>
          <p:nvSpPr>
            <p:cNvPr id="12" name="object 12"/>
            <p:cNvSpPr/>
            <p:nvPr/>
          </p:nvSpPr>
          <p:spPr>
            <a:xfrm>
              <a:off x="10350876" y="4327497"/>
              <a:ext cx="1197610" cy="380365"/>
            </a:xfrm>
            <a:custGeom>
              <a:avLst/>
              <a:gdLst/>
              <a:ahLst/>
              <a:cxnLst/>
              <a:rect l="l" t="t" r="r" b="b"/>
              <a:pathLst>
                <a:path w="1197609" h="380364">
                  <a:moveTo>
                    <a:pt x="1197545" y="0"/>
                  </a:moveTo>
                  <a:lnTo>
                    <a:pt x="174483" y="0"/>
                  </a:lnTo>
                  <a:lnTo>
                    <a:pt x="128090" y="6793"/>
                  </a:lnTo>
                  <a:lnTo>
                    <a:pt x="86407" y="25961"/>
                  </a:lnTo>
                  <a:lnTo>
                    <a:pt x="51095" y="55691"/>
                  </a:lnTo>
                  <a:lnTo>
                    <a:pt x="23816" y="94166"/>
                  </a:lnTo>
                  <a:lnTo>
                    <a:pt x="6230" y="139572"/>
                  </a:lnTo>
                  <a:lnTo>
                    <a:pt x="0" y="190094"/>
                  </a:lnTo>
                  <a:lnTo>
                    <a:pt x="6230" y="240609"/>
                  </a:lnTo>
                  <a:lnTo>
                    <a:pt x="23816" y="286000"/>
                  </a:lnTo>
                  <a:lnTo>
                    <a:pt x="51095" y="324456"/>
                  </a:lnTo>
                  <a:lnTo>
                    <a:pt x="86407" y="354167"/>
                  </a:lnTo>
                  <a:lnTo>
                    <a:pt x="128090" y="373321"/>
                  </a:lnTo>
                  <a:lnTo>
                    <a:pt x="175025" y="380188"/>
                  </a:lnTo>
                  <a:lnTo>
                    <a:pt x="1197545" y="380188"/>
                  </a:lnTo>
                  <a:lnTo>
                    <a:pt x="1197545" y="0"/>
                  </a:lnTo>
                  <a:close/>
                </a:path>
              </a:pathLst>
            </a:custGeom>
            <a:solidFill>
              <a:srgbClr val="FFFFFF"/>
            </a:solidFill>
          </p:spPr>
          <p:txBody>
            <a:bodyPr wrap="square" lIns="0" tIns="0" rIns="0" bIns="0" rtlCol="0"/>
            <a:lstStyle/>
            <a:p>
              <a:endParaRPr/>
            </a:p>
          </p:txBody>
        </p:sp>
        <p:sp>
          <p:nvSpPr>
            <p:cNvPr id="13" name="object 13"/>
            <p:cNvSpPr/>
            <p:nvPr/>
          </p:nvSpPr>
          <p:spPr>
            <a:xfrm>
              <a:off x="9410628" y="4279261"/>
              <a:ext cx="2138680" cy="476884"/>
            </a:xfrm>
            <a:custGeom>
              <a:avLst/>
              <a:gdLst/>
              <a:ahLst/>
              <a:cxnLst/>
              <a:rect l="l" t="t" r="r" b="b"/>
              <a:pathLst>
                <a:path w="2138679" h="476885">
                  <a:moveTo>
                    <a:pt x="2137792" y="0"/>
                  </a:moveTo>
                  <a:lnTo>
                    <a:pt x="238328" y="0"/>
                  </a:lnTo>
                  <a:lnTo>
                    <a:pt x="190299" y="4844"/>
                  </a:lnTo>
                  <a:lnTo>
                    <a:pt x="145563" y="18738"/>
                  </a:lnTo>
                  <a:lnTo>
                    <a:pt x="105079" y="40720"/>
                  </a:lnTo>
                  <a:lnTo>
                    <a:pt x="69807" y="69829"/>
                  </a:lnTo>
                  <a:lnTo>
                    <a:pt x="40704" y="105106"/>
                  </a:lnTo>
                  <a:lnTo>
                    <a:pt x="18729" y="145589"/>
                  </a:lnTo>
                  <a:lnTo>
                    <a:pt x="4842" y="190317"/>
                  </a:lnTo>
                  <a:lnTo>
                    <a:pt x="0" y="238330"/>
                  </a:lnTo>
                  <a:lnTo>
                    <a:pt x="4842" y="286369"/>
                  </a:lnTo>
                  <a:lnTo>
                    <a:pt x="18729" y="331117"/>
                  </a:lnTo>
                  <a:lnTo>
                    <a:pt x="40704" y="371614"/>
                  </a:lnTo>
                  <a:lnTo>
                    <a:pt x="69807" y="406900"/>
                  </a:lnTo>
                  <a:lnTo>
                    <a:pt x="105079" y="436015"/>
                  </a:lnTo>
                  <a:lnTo>
                    <a:pt x="145563" y="458000"/>
                  </a:lnTo>
                  <a:lnTo>
                    <a:pt x="190299" y="471895"/>
                  </a:lnTo>
                  <a:lnTo>
                    <a:pt x="238329" y="476740"/>
                  </a:lnTo>
                  <a:lnTo>
                    <a:pt x="2138188" y="476740"/>
                  </a:lnTo>
                  <a:lnTo>
                    <a:pt x="2138188" y="401811"/>
                  </a:lnTo>
                  <a:lnTo>
                    <a:pt x="1180583" y="401811"/>
                  </a:lnTo>
                  <a:lnTo>
                    <a:pt x="1136567" y="395893"/>
                  </a:lnTo>
                  <a:lnTo>
                    <a:pt x="1097538" y="379416"/>
                  </a:lnTo>
                  <a:lnTo>
                    <a:pt x="1064467" y="353862"/>
                  </a:lnTo>
                  <a:lnTo>
                    <a:pt x="1038913" y="320789"/>
                  </a:lnTo>
                  <a:lnTo>
                    <a:pt x="1022437" y="281759"/>
                  </a:lnTo>
                  <a:lnTo>
                    <a:pt x="1016598" y="238330"/>
                  </a:lnTo>
                  <a:lnTo>
                    <a:pt x="1022437" y="194874"/>
                  </a:lnTo>
                  <a:lnTo>
                    <a:pt x="1038913" y="155836"/>
                  </a:lnTo>
                  <a:lnTo>
                    <a:pt x="1064466" y="122769"/>
                  </a:lnTo>
                  <a:lnTo>
                    <a:pt x="1097538" y="97226"/>
                  </a:lnTo>
                  <a:lnTo>
                    <a:pt x="1136567" y="80762"/>
                  </a:lnTo>
                  <a:lnTo>
                    <a:pt x="1179994" y="74928"/>
                  </a:lnTo>
                  <a:lnTo>
                    <a:pt x="2138188" y="74928"/>
                  </a:lnTo>
                  <a:lnTo>
                    <a:pt x="2138008" y="40720"/>
                  </a:lnTo>
                  <a:lnTo>
                    <a:pt x="2137891" y="18738"/>
                  </a:lnTo>
                  <a:lnTo>
                    <a:pt x="2137792" y="0"/>
                  </a:lnTo>
                  <a:close/>
                </a:path>
              </a:pathLst>
            </a:custGeom>
            <a:solidFill>
              <a:srgbClr val="505050"/>
            </a:solidFill>
          </p:spPr>
          <p:txBody>
            <a:bodyPr wrap="square" lIns="0" tIns="0" rIns="0" bIns="0" rtlCol="0"/>
            <a:lstStyle/>
            <a:p>
              <a:endParaRPr/>
            </a:p>
          </p:txBody>
        </p:sp>
        <p:sp>
          <p:nvSpPr>
            <p:cNvPr id="14" name="object 14"/>
            <p:cNvSpPr/>
            <p:nvPr/>
          </p:nvSpPr>
          <p:spPr>
            <a:xfrm>
              <a:off x="10618889" y="4422317"/>
              <a:ext cx="846455" cy="95885"/>
            </a:xfrm>
            <a:custGeom>
              <a:avLst/>
              <a:gdLst/>
              <a:ahLst/>
              <a:cxnLst/>
              <a:rect l="l" t="t" r="r" b="b"/>
              <a:pathLst>
                <a:path w="846454" h="95885">
                  <a:moveTo>
                    <a:pt x="526224" y="40868"/>
                  </a:moveTo>
                  <a:lnTo>
                    <a:pt x="0" y="40868"/>
                  </a:lnTo>
                  <a:lnTo>
                    <a:pt x="0" y="54483"/>
                  </a:lnTo>
                  <a:lnTo>
                    <a:pt x="526224" y="54483"/>
                  </a:lnTo>
                  <a:lnTo>
                    <a:pt x="526224" y="40868"/>
                  </a:lnTo>
                  <a:close/>
                </a:path>
                <a:path w="846454" h="95885">
                  <a:moveTo>
                    <a:pt x="526224" y="0"/>
                  </a:moveTo>
                  <a:lnTo>
                    <a:pt x="0" y="0"/>
                  </a:lnTo>
                  <a:lnTo>
                    <a:pt x="0" y="13614"/>
                  </a:lnTo>
                  <a:lnTo>
                    <a:pt x="526224" y="13614"/>
                  </a:lnTo>
                  <a:lnTo>
                    <a:pt x="526224" y="0"/>
                  </a:lnTo>
                  <a:close/>
                </a:path>
                <a:path w="846454" h="95885">
                  <a:moveTo>
                    <a:pt x="846289" y="81661"/>
                  </a:moveTo>
                  <a:lnTo>
                    <a:pt x="0" y="81661"/>
                  </a:lnTo>
                  <a:lnTo>
                    <a:pt x="0" y="95275"/>
                  </a:lnTo>
                  <a:lnTo>
                    <a:pt x="846289" y="95275"/>
                  </a:lnTo>
                  <a:lnTo>
                    <a:pt x="846289" y="81661"/>
                  </a:lnTo>
                  <a:close/>
                </a:path>
              </a:pathLst>
            </a:custGeom>
            <a:solidFill>
              <a:srgbClr val="EEEEEE"/>
            </a:solidFill>
          </p:spPr>
          <p:txBody>
            <a:bodyPr wrap="square" lIns="0" tIns="0" rIns="0" bIns="0" rtlCol="0"/>
            <a:lstStyle/>
            <a:p>
              <a:endParaRPr/>
            </a:p>
          </p:txBody>
        </p:sp>
        <p:sp>
          <p:nvSpPr>
            <p:cNvPr id="15" name="object 15"/>
            <p:cNvSpPr/>
            <p:nvPr/>
          </p:nvSpPr>
          <p:spPr>
            <a:xfrm>
              <a:off x="10439424" y="3855193"/>
              <a:ext cx="1197610" cy="380365"/>
            </a:xfrm>
            <a:custGeom>
              <a:avLst/>
              <a:gdLst/>
              <a:ahLst/>
              <a:cxnLst/>
              <a:rect l="l" t="t" r="r" b="b"/>
              <a:pathLst>
                <a:path w="1197609" h="380364">
                  <a:moveTo>
                    <a:pt x="1197545" y="0"/>
                  </a:moveTo>
                  <a:lnTo>
                    <a:pt x="174483" y="0"/>
                  </a:lnTo>
                  <a:lnTo>
                    <a:pt x="128090" y="6787"/>
                  </a:lnTo>
                  <a:lnTo>
                    <a:pt x="86407" y="25944"/>
                  </a:lnTo>
                  <a:lnTo>
                    <a:pt x="51095" y="55661"/>
                  </a:lnTo>
                  <a:lnTo>
                    <a:pt x="23816" y="94131"/>
                  </a:lnTo>
                  <a:lnTo>
                    <a:pt x="6230" y="139545"/>
                  </a:lnTo>
                  <a:lnTo>
                    <a:pt x="0" y="190094"/>
                  </a:lnTo>
                  <a:lnTo>
                    <a:pt x="6230" y="240609"/>
                  </a:lnTo>
                  <a:lnTo>
                    <a:pt x="23816" y="286000"/>
                  </a:lnTo>
                  <a:lnTo>
                    <a:pt x="51095" y="324456"/>
                  </a:lnTo>
                  <a:lnTo>
                    <a:pt x="86407" y="354167"/>
                  </a:lnTo>
                  <a:lnTo>
                    <a:pt x="128090" y="373321"/>
                  </a:lnTo>
                  <a:lnTo>
                    <a:pt x="174483" y="380108"/>
                  </a:lnTo>
                  <a:lnTo>
                    <a:pt x="1197545" y="380188"/>
                  </a:lnTo>
                  <a:lnTo>
                    <a:pt x="1197545" y="0"/>
                  </a:lnTo>
                  <a:close/>
                </a:path>
              </a:pathLst>
            </a:custGeom>
            <a:solidFill>
              <a:srgbClr val="FFFFFF"/>
            </a:solidFill>
          </p:spPr>
          <p:txBody>
            <a:bodyPr wrap="square" lIns="0" tIns="0" rIns="0" bIns="0" rtlCol="0"/>
            <a:lstStyle/>
            <a:p>
              <a:endParaRPr/>
            </a:p>
          </p:txBody>
        </p:sp>
        <p:sp>
          <p:nvSpPr>
            <p:cNvPr id="16" name="object 16"/>
            <p:cNvSpPr/>
            <p:nvPr/>
          </p:nvSpPr>
          <p:spPr>
            <a:xfrm>
              <a:off x="9499169" y="3806956"/>
              <a:ext cx="2138680" cy="476884"/>
            </a:xfrm>
            <a:custGeom>
              <a:avLst/>
              <a:gdLst/>
              <a:ahLst/>
              <a:cxnLst/>
              <a:rect l="l" t="t" r="r" b="b"/>
              <a:pathLst>
                <a:path w="2138679" h="476885">
                  <a:moveTo>
                    <a:pt x="2137800" y="0"/>
                  </a:moveTo>
                  <a:lnTo>
                    <a:pt x="238336" y="0"/>
                  </a:lnTo>
                  <a:lnTo>
                    <a:pt x="190304" y="4841"/>
                  </a:lnTo>
                  <a:lnTo>
                    <a:pt x="145566" y="18727"/>
                  </a:lnTo>
                  <a:lnTo>
                    <a:pt x="105081" y="40699"/>
                  </a:lnTo>
                  <a:lnTo>
                    <a:pt x="69808" y="69800"/>
                  </a:lnTo>
                  <a:lnTo>
                    <a:pt x="40704" y="105071"/>
                  </a:lnTo>
                  <a:lnTo>
                    <a:pt x="18730" y="145555"/>
                  </a:lnTo>
                  <a:lnTo>
                    <a:pt x="4842" y="190294"/>
                  </a:lnTo>
                  <a:lnTo>
                    <a:pt x="0" y="238330"/>
                  </a:lnTo>
                  <a:lnTo>
                    <a:pt x="4842" y="286366"/>
                  </a:lnTo>
                  <a:lnTo>
                    <a:pt x="18730" y="331105"/>
                  </a:lnTo>
                  <a:lnTo>
                    <a:pt x="40704" y="371589"/>
                  </a:lnTo>
                  <a:lnTo>
                    <a:pt x="69808" y="406860"/>
                  </a:lnTo>
                  <a:lnTo>
                    <a:pt x="105081" y="435961"/>
                  </a:lnTo>
                  <a:lnTo>
                    <a:pt x="145566" y="457933"/>
                  </a:lnTo>
                  <a:lnTo>
                    <a:pt x="190304" y="471819"/>
                  </a:lnTo>
                  <a:lnTo>
                    <a:pt x="238336" y="476660"/>
                  </a:lnTo>
                  <a:lnTo>
                    <a:pt x="2138196" y="476660"/>
                  </a:lnTo>
                  <a:lnTo>
                    <a:pt x="2138196" y="401811"/>
                  </a:lnTo>
                  <a:lnTo>
                    <a:pt x="1180002" y="401732"/>
                  </a:lnTo>
                  <a:lnTo>
                    <a:pt x="1136575" y="395893"/>
                  </a:lnTo>
                  <a:lnTo>
                    <a:pt x="1097546" y="379416"/>
                  </a:lnTo>
                  <a:lnTo>
                    <a:pt x="1064474" y="353862"/>
                  </a:lnTo>
                  <a:lnTo>
                    <a:pt x="1038921" y="320789"/>
                  </a:lnTo>
                  <a:lnTo>
                    <a:pt x="1022445" y="281759"/>
                  </a:lnTo>
                  <a:lnTo>
                    <a:pt x="1016606" y="238330"/>
                  </a:lnTo>
                  <a:lnTo>
                    <a:pt x="1022445" y="194874"/>
                  </a:lnTo>
                  <a:lnTo>
                    <a:pt x="1038921" y="155836"/>
                  </a:lnTo>
                  <a:lnTo>
                    <a:pt x="1064474" y="122769"/>
                  </a:lnTo>
                  <a:lnTo>
                    <a:pt x="1097546" y="97226"/>
                  </a:lnTo>
                  <a:lnTo>
                    <a:pt x="1136575" y="80762"/>
                  </a:lnTo>
                  <a:lnTo>
                    <a:pt x="1180002" y="74928"/>
                  </a:lnTo>
                  <a:lnTo>
                    <a:pt x="2138196" y="74928"/>
                  </a:lnTo>
                  <a:lnTo>
                    <a:pt x="2137800" y="0"/>
                  </a:lnTo>
                  <a:close/>
                </a:path>
              </a:pathLst>
            </a:custGeom>
            <a:solidFill>
              <a:srgbClr val="003C5F"/>
            </a:solidFill>
          </p:spPr>
          <p:txBody>
            <a:bodyPr wrap="square" lIns="0" tIns="0" rIns="0" bIns="0" rtlCol="0"/>
            <a:lstStyle/>
            <a:p>
              <a:endParaRPr/>
            </a:p>
          </p:txBody>
        </p:sp>
        <p:sp>
          <p:nvSpPr>
            <p:cNvPr id="17" name="object 17"/>
            <p:cNvSpPr/>
            <p:nvPr/>
          </p:nvSpPr>
          <p:spPr>
            <a:xfrm>
              <a:off x="10707447" y="3949928"/>
              <a:ext cx="846455" cy="95885"/>
            </a:xfrm>
            <a:custGeom>
              <a:avLst/>
              <a:gdLst/>
              <a:ahLst/>
              <a:cxnLst/>
              <a:rect l="l" t="t" r="r" b="b"/>
              <a:pathLst>
                <a:path w="846454" h="95885">
                  <a:moveTo>
                    <a:pt x="526211" y="40868"/>
                  </a:moveTo>
                  <a:lnTo>
                    <a:pt x="0" y="40868"/>
                  </a:lnTo>
                  <a:lnTo>
                    <a:pt x="0" y="54495"/>
                  </a:lnTo>
                  <a:lnTo>
                    <a:pt x="526211" y="54495"/>
                  </a:lnTo>
                  <a:lnTo>
                    <a:pt x="526211" y="40868"/>
                  </a:lnTo>
                  <a:close/>
                </a:path>
                <a:path w="846454" h="95885">
                  <a:moveTo>
                    <a:pt x="526211" y="0"/>
                  </a:moveTo>
                  <a:lnTo>
                    <a:pt x="0" y="0"/>
                  </a:lnTo>
                  <a:lnTo>
                    <a:pt x="0" y="13627"/>
                  </a:lnTo>
                  <a:lnTo>
                    <a:pt x="526211" y="13627"/>
                  </a:lnTo>
                  <a:lnTo>
                    <a:pt x="526211" y="0"/>
                  </a:lnTo>
                  <a:close/>
                </a:path>
                <a:path w="846454" h="95885">
                  <a:moveTo>
                    <a:pt x="846277" y="81737"/>
                  </a:moveTo>
                  <a:lnTo>
                    <a:pt x="0" y="81737"/>
                  </a:lnTo>
                  <a:lnTo>
                    <a:pt x="0" y="95364"/>
                  </a:lnTo>
                  <a:lnTo>
                    <a:pt x="846277" y="95364"/>
                  </a:lnTo>
                  <a:lnTo>
                    <a:pt x="846277" y="81737"/>
                  </a:lnTo>
                  <a:close/>
                </a:path>
              </a:pathLst>
            </a:custGeom>
            <a:solidFill>
              <a:srgbClr val="EEEEEE"/>
            </a:solidFill>
          </p:spPr>
          <p:txBody>
            <a:bodyPr wrap="square" lIns="0" tIns="0" rIns="0" bIns="0" rtlCol="0"/>
            <a:lstStyle/>
            <a:p>
              <a:endParaRPr/>
            </a:p>
          </p:txBody>
        </p:sp>
        <p:sp>
          <p:nvSpPr>
            <p:cNvPr id="18" name="object 18"/>
            <p:cNvSpPr/>
            <p:nvPr/>
          </p:nvSpPr>
          <p:spPr>
            <a:xfrm>
              <a:off x="10521082" y="3385344"/>
              <a:ext cx="1197610" cy="380365"/>
            </a:xfrm>
            <a:custGeom>
              <a:avLst/>
              <a:gdLst/>
              <a:ahLst/>
              <a:cxnLst/>
              <a:rect l="l" t="t" r="r" b="b"/>
              <a:pathLst>
                <a:path w="1197609" h="380364">
                  <a:moveTo>
                    <a:pt x="1197545" y="0"/>
                  </a:moveTo>
                  <a:lnTo>
                    <a:pt x="174562" y="0"/>
                  </a:lnTo>
                  <a:lnTo>
                    <a:pt x="128163" y="6787"/>
                  </a:lnTo>
                  <a:lnTo>
                    <a:pt x="86465" y="25941"/>
                  </a:lnTo>
                  <a:lnTo>
                    <a:pt x="51135" y="55652"/>
                  </a:lnTo>
                  <a:lnTo>
                    <a:pt x="23837" y="94108"/>
                  </a:lnTo>
                  <a:lnTo>
                    <a:pt x="6236" y="139499"/>
                  </a:lnTo>
                  <a:lnTo>
                    <a:pt x="0" y="190014"/>
                  </a:lnTo>
                  <a:lnTo>
                    <a:pt x="6236" y="240536"/>
                  </a:lnTo>
                  <a:lnTo>
                    <a:pt x="23837" y="285941"/>
                  </a:lnTo>
                  <a:lnTo>
                    <a:pt x="51135" y="324417"/>
                  </a:lnTo>
                  <a:lnTo>
                    <a:pt x="86465" y="354146"/>
                  </a:lnTo>
                  <a:lnTo>
                    <a:pt x="128163" y="373315"/>
                  </a:lnTo>
                  <a:lnTo>
                    <a:pt x="175103" y="380188"/>
                  </a:lnTo>
                  <a:lnTo>
                    <a:pt x="1197545" y="380188"/>
                  </a:lnTo>
                  <a:lnTo>
                    <a:pt x="1197545" y="0"/>
                  </a:lnTo>
                  <a:close/>
                </a:path>
              </a:pathLst>
            </a:custGeom>
            <a:solidFill>
              <a:srgbClr val="FFFFFF"/>
            </a:solidFill>
          </p:spPr>
          <p:txBody>
            <a:bodyPr wrap="square" lIns="0" tIns="0" rIns="0" bIns="0" rtlCol="0"/>
            <a:lstStyle/>
            <a:p>
              <a:endParaRPr/>
            </a:p>
          </p:txBody>
        </p:sp>
        <p:sp>
          <p:nvSpPr>
            <p:cNvPr id="19" name="object 19"/>
            <p:cNvSpPr/>
            <p:nvPr/>
          </p:nvSpPr>
          <p:spPr>
            <a:xfrm>
              <a:off x="9580875" y="3337107"/>
              <a:ext cx="2138680" cy="476884"/>
            </a:xfrm>
            <a:custGeom>
              <a:avLst/>
              <a:gdLst/>
              <a:ahLst/>
              <a:cxnLst/>
              <a:rect l="l" t="t" r="r" b="b"/>
              <a:pathLst>
                <a:path w="2138679" h="476885">
                  <a:moveTo>
                    <a:pt x="2137753" y="0"/>
                  </a:moveTo>
                  <a:lnTo>
                    <a:pt x="238328" y="0"/>
                  </a:lnTo>
                  <a:lnTo>
                    <a:pt x="190296" y="4841"/>
                  </a:lnTo>
                  <a:lnTo>
                    <a:pt x="145559" y="18727"/>
                  </a:lnTo>
                  <a:lnTo>
                    <a:pt x="105076" y="40699"/>
                  </a:lnTo>
                  <a:lnTo>
                    <a:pt x="69804" y="69800"/>
                  </a:lnTo>
                  <a:lnTo>
                    <a:pt x="40702" y="105071"/>
                  </a:lnTo>
                  <a:lnTo>
                    <a:pt x="18728" y="145555"/>
                  </a:lnTo>
                  <a:lnTo>
                    <a:pt x="4841" y="190294"/>
                  </a:lnTo>
                  <a:lnTo>
                    <a:pt x="0" y="238330"/>
                  </a:lnTo>
                  <a:lnTo>
                    <a:pt x="4841" y="286366"/>
                  </a:lnTo>
                  <a:lnTo>
                    <a:pt x="18728" y="331105"/>
                  </a:lnTo>
                  <a:lnTo>
                    <a:pt x="40702" y="371589"/>
                  </a:lnTo>
                  <a:lnTo>
                    <a:pt x="69804" y="406860"/>
                  </a:lnTo>
                  <a:lnTo>
                    <a:pt x="105076" y="435961"/>
                  </a:lnTo>
                  <a:lnTo>
                    <a:pt x="145559" y="457933"/>
                  </a:lnTo>
                  <a:lnTo>
                    <a:pt x="190296" y="471819"/>
                  </a:lnTo>
                  <a:lnTo>
                    <a:pt x="238329" y="476660"/>
                  </a:lnTo>
                  <a:lnTo>
                    <a:pt x="2138228" y="476660"/>
                  </a:lnTo>
                  <a:lnTo>
                    <a:pt x="2138149" y="401732"/>
                  </a:lnTo>
                  <a:lnTo>
                    <a:pt x="1180544" y="401732"/>
                  </a:lnTo>
                  <a:lnTo>
                    <a:pt x="1136527" y="395819"/>
                  </a:lnTo>
                  <a:lnTo>
                    <a:pt x="1097498" y="379354"/>
                  </a:lnTo>
                  <a:lnTo>
                    <a:pt x="1064427" y="353812"/>
                  </a:lnTo>
                  <a:lnTo>
                    <a:pt x="1038873" y="320745"/>
                  </a:lnTo>
                  <a:lnTo>
                    <a:pt x="1022397" y="281707"/>
                  </a:lnTo>
                  <a:lnTo>
                    <a:pt x="1016569" y="238330"/>
                  </a:lnTo>
                  <a:lnTo>
                    <a:pt x="1022397" y="194822"/>
                  </a:lnTo>
                  <a:lnTo>
                    <a:pt x="1038873" y="155792"/>
                  </a:lnTo>
                  <a:lnTo>
                    <a:pt x="1064427" y="122719"/>
                  </a:lnTo>
                  <a:lnTo>
                    <a:pt x="1097498" y="97165"/>
                  </a:lnTo>
                  <a:lnTo>
                    <a:pt x="1136527" y="80688"/>
                  </a:lnTo>
                  <a:lnTo>
                    <a:pt x="1179365" y="74928"/>
                  </a:lnTo>
                  <a:lnTo>
                    <a:pt x="2138149" y="74928"/>
                  </a:lnTo>
                  <a:lnTo>
                    <a:pt x="2137968" y="40699"/>
                  </a:lnTo>
                  <a:lnTo>
                    <a:pt x="2137852" y="18727"/>
                  </a:lnTo>
                  <a:lnTo>
                    <a:pt x="2137753" y="0"/>
                  </a:lnTo>
                  <a:close/>
                </a:path>
              </a:pathLst>
            </a:custGeom>
            <a:solidFill>
              <a:srgbClr val="737373"/>
            </a:solidFill>
          </p:spPr>
          <p:txBody>
            <a:bodyPr wrap="square" lIns="0" tIns="0" rIns="0" bIns="0" rtlCol="0"/>
            <a:lstStyle/>
            <a:p>
              <a:endParaRPr/>
            </a:p>
          </p:txBody>
        </p:sp>
        <p:sp>
          <p:nvSpPr>
            <p:cNvPr id="20" name="object 20"/>
            <p:cNvSpPr/>
            <p:nvPr/>
          </p:nvSpPr>
          <p:spPr>
            <a:xfrm>
              <a:off x="10789184" y="3480079"/>
              <a:ext cx="846455" cy="95885"/>
            </a:xfrm>
            <a:custGeom>
              <a:avLst/>
              <a:gdLst/>
              <a:ahLst/>
              <a:cxnLst/>
              <a:rect l="l" t="t" r="r" b="b"/>
              <a:pathLst>
                <a:path w="846454" h="95885">
                  <a:moveTo>
                    <a:pt x="526211" y="40868"/>
                  </a:moveTo>
                  <a:lnTo>
                    <a:pt x="0" y="40868"/>
                  </a:lnTo>
                  <a:lnTo>
                    <a:pt x="0" y="54495"/>
                  </a:lnTo>
                  <a:lnTo>
                    <a:pt x="526211" y="54495"/>
                  </a:lnTo>
                  <a:lnTo>
                    <a:pt x="526211" y="40868"/>
                  </a:lnTo>
                  <a:close/>
                </a:path>
                <a:path w="846454" h="95885">
                  <a:moveTo>
                    <a:pt x="526211" y="0"/>
                  </a:moveTo>
                  <a:lnTo>
                    <a:pt x="0" y="0"/>
                  </a:lnTo>
                  <a:lnTo>
                    <a:pt x="0" y="13627"/>
                  </a:lnTo>
                  <a:lnTo>
                    <a:pt x="526211" y="13627"/>
                  </a:lnTo>
                  <a:lnTo>
                    <a:pt x="526211" y="0"/>
                  </a:lnTo>
                  <a:close/>
                </a:path>
                <a:path w="846454" h="95885">
                  <a:moveTo>
                    <a:pt x="846277" y="81737"/>
                  </a:moveTo>
                  <a:lnTo>
                    <a:pt x="0" y="81737"/>
                  </a:lnTo>
                  <a:lnTo>
                    <a:pt x="0" y="95364"/>
                  </a:lnTo>
                  <a:lnTo>
                    <a:pt x="846277" y="95364"/>
                  </a:lnTo>
                  <a:lnTo>
                    <a:pt x="846277" y="81737"/>
                  </a:lnTo>
                  <a:close/>
                </a:path>
              </a:pathLst>
            </a:custGeom>
            <a:solidFill>
              <a:srgbClr val="EEEEEE"/>
            </a:solidFill>
          </p:spPr>
          <p:txBody>
            <a:bodyPr wrap="square" lIns="0" tIns="0" rIns="0" bIns="0" rtlCol="0"/>
            <a:lstStyle/>
            <a:p>
              <a:endParaRPr/>
            </a:p>
          </p:txBody>
        </p:sp>
        <p:sp>
          <p:nvSpPr>
            <p:cNvPr id="21" name="object 21"/>
            <p:cNvSpPr/>
            <p:nvPr/>
          </p:nvSpPr>
          <p:spPr>
            <a:xfrm>
              <a:off x="10097656" y="3337102"/>
              <a:ext cx="106045" cy="476884"/>
            </a:xfrm>
            <a:custGeom>
              <a:avLst/>
              <a:gdLst/>
              <a:ahLst/>
              <a:cxnLst/>
              <a:rect l="l" t="t" r="r" b="b"/>
              <a:pathLst>
                <a:path w="106045" h="476885">
                  <a:moveTo>
                    <a:pt x="27254" y="12"/>
                  </a:moveTo>
                  <a:lnTo>
                    <a:pt x="0" y="12"/>
                  </a:lnTo>
                  <a:lnTo>
                    <a:pt x="0" y="476669"/>
                  </a:lnTo>
                  <a:lnTo>
                    <a:pt x="27254" y="476669"/>
                  </a:lnTo>
                  <a:lnTo>
                    <a:pt x="27254" y="12"/>
                  </a:lnTo>
                  <a:close/>
                </a:path>
                <a:path w="106045" h="476885">
                  <a:moveTo>
                    <a:pt x="105892" y="0"/>
                  </a:moveTo>
                  <a:lnTo>
                    <a:pt x="78651" y="0"/>
                  </a:lnTo>
                  <a:lnTo>
                    <a:pt x="78651" y="476669"/>
                  </a:lnTo>
                  <a:lnTo>
                    <a:pt x="105892" y="476669"/>
                  </a:lnTo>
                  <a:lnTo>
                    <a:pt x="105892" y="0"/>
                  </a:lnTo>
                  <a:close/>
                </a:path>
              </a:pathLst>
            </a:custGeom>
            <a:solidFill>
              <a:srgbClr val="505050"/>
            </a:solidFill>
          </p:spPr>
          <p:txBody>
            <a:bodyPr wrap="square" lIns="0" tIns="0" rIns="0" bIns="0" rtlCol="0"/>
            <a:lstStyle/>
            <a:p>
              <a:endParaRPr/>
            </a:p>
          </p:txBody>
        </p:sp>
        <p:sp>
          <p:nvSpPr>
            <p:cNvPr id="22" name="object 22"/>
            <p:cNvSpPr/>
            <p:nvPr/>
          </p:nvSpPr>
          <p:spPr>
            <a:xfrm>
              <a:off x="10350876" y="2911534"/>
              <a:ext cx="1197610" cy="380365"/>
            </a:xfrm>
            <a:custGeom>
              <a:avLst/>
              <a:gdLst/>
              <a:ahLst/>
              <a:cxnLst/>
              <a:rect l="l" t="t" r="r" b="b"/>
              <a:pathLst>
                <a:path w="1197609" h="380364">
                  <a:moveTo>
                    <a:pt x="1197545" y="0"/>
                  </a:moveTo>
                  <a:lnTo>
                    <a:pt x="173942" y="0"/>
                  </a:lnTo>
                  <a:lnTo>
                    <a:pt x="128090" y="6713"/>
                  </a:lnTo>
                  <a:lnTo>
                    <a:pt x="86407" y="25882"/>
                  </a:lnTo>
                  <a:lnTo>
                    <a:pt x="51095" y="55612"/>
                  </a:lnTo>
                  <a:lnTo>
                    <a:pt x="23816" y="94087"/>
                  </a:lnTo>
                  <a:lnTo>
                    <a:pt x="6230" y="139493"/>
                  </a:lnTo>
                  <a:lnTo>
                    <a:pt x="0" y="190014"/>
                  </a:lnTo>
                  <a:lnTo>
                    <a:pt x="6230" y="240530"/>
                  </a:lnTo>
                  <a:lnTo>
                    <a:pt x="23816" y="285921"/>
                  </a:lnTo>
                  <a:lnTo>
                    <a:pt x="51095" y="324377"/>
                  </a:lnTo>
                  <a:lnTo>
                    <a:pt x="86407" y="354088"/>
                  </a:lnTo>
                  <a:lnTo>
                    <a:pt x="128090" y="373242"/>
                  </a:lnTo>
                  <a:lnTo>
                    <a:pt x="175025" y="380108"/>
                  </a:lnTo>
                  <a:lnTo>
                    <a:pt x="1197545" y="380108"/>
                  </a:lnTo>
                  <a:lnTo>
                    <a:pt x="1197545" y="0"/>
                  </a:lnTo>
                  <a:close/>
                </a:path>
              </a:pathLst>
            </a:custGeom>
            <a:solidFill>
              <a:srgbClr val="FFFFFF"/>
            </a:solidFill>
          </p:spPr>
          <p:txBody>
            <a:bodyPr wrap="square" lIns="0" tIns="0" rIns="0" bIns="0" rtlCol="0"/>
            <a:lstStyle/>
            <a:p>
              <a:endParaRPr/>
            </a:p>
          </p:txBody>
        </p:sp>
        <p:sp>
          <p:nvSpPr>
            <p:cNvPr id="23" name="object 23"/>
            <p:cNvSpPr/>
            <p:nvPr/>
          </p:nvSpPr>
          <p:spPr>
            <a:xfrm>
              <a:off x="9410628" y="2863219"/>
              <a:ext cx="2138680" cy="476884"/>
            </a:xfrm>
            <a:custGeom>
              <a:avLst/>
              <a:gdLst/>
              <a:ahLst/>
              <a:cxnLst/>
              <a:rect l="l" t="t" r="r" b="b"/>
              <a:pathLst>
                <a:path w="2138679" h="476885">
                  <a:moveTo>
                    <a:pt x="2137792" y="0"/>
                  </a:moveTo>
                  <a:lnTo>
                    <a:pt x="238328" y="0"/>
                  </a:lnTo>
                  <a:lnTo>
                    <a:pt x="190299" y="4844"/>
                  </a:lnTo>
                  <a:lnTo>
                    <a:pt x="145563" y="18739"/>
                  </a:lnTo>
                  <a:lnTo>
                    <a:pt x="105079" y="40724"/>
                  </a:lnTo>
                  <a:lnTo>
                    <a:pt x="69807" y="69839"/>
                  </a:lnTo>
                  <a:lnTo>
                    <a:pt x="40704" y="105125"/>
                  </a:lnTo>
                  <a:lnTo>
                    <a:pt x="18729" y="145622"/>
                  </a:lnTo>
                  <a:lnTo>
                    <a:pt x="4842" y="190370"/>
                  </a:lnTo>
                  <a:lnTo>
                    <a:pt x="0" y="238409"/>
                  </a:lnTo>
                  <a:lnTo>
                    <a:pt x="4842" y="286422"/>
                  </a:lnTo>
                  <a:lnTo>
                    <a:pt x="18729" y="331150"/>
                  </a:lnTo>
                  <a:lnTo>
                    <a:pt x="40704" y="371633"/>
                  </a:lnTo>
                  <a:lnTo>
                    <a:pt x="69807" y="406910"/>
                  </a:lnTo>
                  <a:lnTo>
                    <a:pt x="105079" y="436019"/>
                  </a:lnTo>
                  <a:lnTo>
                    <a:pt x="145563" y="458001"/>
                  </a:lnTo>
                  <a:lnTo>
                    <a:pt x="190299" y="471895"/>
                  </a:lnTo>
                  <a:lnTo>
                    <a:pt x="238329" y="476740"/>
                  </a:lnTo>
                  <a:lnTo>
                    <a:pt x="2138188" y="476740"/>
                  </a:lnTo>
                  <a:lnTo>
                    <a:pt x="2138188" y="401811"/>
                  </a:lnTo>
                  <a:lnTo>
                    <a:pt x="1180583" y="401811"/>
                  </a:lnTo>
                  <a:lnTo>
                    <a:pt x="1136567" y="395893"/>
                  </a:lnTo>
                  <a:lnTo>
                    <a:pt x="1097538" y="379416"/>
                  </a:lnTo>
                  <a:lnTo>
                    <a:pt x="1064467" y="353862"/>
                  </a:lnTo>
                  <a:lnTo>
                    <a:pt x="1038913" y="320789"/>
                  </a:lnTo>
                  <a:lnTo>
                    <a:pt x="1022437" y="281759"/>
                  </a:lnTo>
                  <a:lnTo>
                    <a:pt x="1016609" y="238409"/>
                  </a:lnTo>
                  <a:lnTo>
                    <a:pt x="1022437" y="194901"/>
                  </a:lnTo>
                  <a:lnTo>
                    <a:pt x="1038913" y="155871"/>
                  </a:lnTo>
                  <a:lnTo>
                    <a:pt x="1064466" y="122798"/>
                  </a:lnTo>
                  <a:lnTo>
                    <a:pt x="1097538" y="97244"/>
                  </a:lnTo>
                  <a:lnTo>
                    <a:pt x="1136567" y="80767"/>
                  </a:lnTo>
                  <a:lnTo>
                    <a:pt x="1179994" y="74928"/>
                  </a:lnTo>
                  <a:lnTo>
                    <a:pt x="2138188" y="74928"/>
                  </a:lnTo>
                  <a:lnTo>
                    <a:pt x="2138008" y="40724"/>
                  </a:lnTo>
                  <a:lnTo>
                    <a:pt x="2137891" y="18739"/>
                  </a:lnTo>
                  <a:lnTo>
                    <a:pt x="2137792" y="0"/>
                  </a:lnTo>
                  <a:close/>
                </a:path>
              </a:pathLst>
            </a:custGeom>
            <a:solidFill>
              <a:srgbClr val="003C5F"/>
            </a:solidFill>
          </p:spPr>
          <p:txBody>
            <a:bodyPr wrap="square" lIns="0" tIns="0" rIns="0" bIns="0" rtlCol="0"/>
            <a:lstStyle/>
            <a:p>
              <a:endParaRPr/>
            </a:p>
          </p:txBody>
        </p:sp>
        <p:sp>
          <p:nvSpPr>
            <p:cNvPr id="24" name="object 24"/>
            <p:cNvSpPr/>
            <p:nvPr/>
          </p:nvSpPr>
          <p:spPr>
            <a:xfrm>
              <a:off x="10618889" y="3006267"/>
              <a:ext cx="846455" cy="95885"/>
            </a:xfrm>
            <a:custGeom>
              <a:avLst/>
              <a:gdLst/>
              <a:ahLst/>
              <a:cxnLst/>
              <a:rect l="l" t="t" r="r" b="b"/>
              <a:pathLst>
                <a:path w="846454" h="95885">
                  <a:moveTo>
                    <a:pt x="526224" y="40868"/>
                  </a:moveTo>
                  <a:lnTo>
                    <a:pt x="0" y="40868"/>
                  </a:lnTo>
                  <a:lnTo>
                    <a:pt x="0" y="54495"/>
                  </a:lnTo>
                  <a:lnTo>
                    <a:pt x="526224" y="54495"/>
                  </a:lnTo>
                  <a:lnTo>
                    <a:pt x="526224" y="40868"/>
                  </a:lnTo>
                  <a:close/>
                </a:path>
                <a:path w="846454" h="95885">
                  <a:moveTo>
                    <a:pt x="526224" y="0"/>
                  </a:moveTo>
                  <a:lnTo>
                    <a:pt x="0" y="0"/>
                  </a:lnTo>
                  <a:lnTo>
                    <a:pt x="0" y="13627"/>
                  </a:lnTo>
                  <a:lnTo>
                    <a:pt x="526224" y="13627"/>
                  </a:lnTo>
                  <a:lnTo>
                    <a:pt x="526224" y="0"/>
                  </a:lnTo>
                  <a:close/>
                </a:path>
                <a:path w="846454" h="95885">
                  <a:moveTo>
                    <a:pt x="846289" y="81749"/>
                  </a:moveTo>
                  <a:lnTo>
                    <a:pt x="0" y="81749"/>
                  </a:lnTo>
                  <a:lnTo>
                    <a:pt x="0" y="95364"/>
                  </a:lnTo>
                  <a:lnTo>
                    <a:pt x="846289" y="95364"/>
                  </a:lnTo>
                  <a:lnTo>
                    <a:pt x="846289" y="81749"/>
                  </a:lnTo>
                  <a:close/>
                </a:path>
              </a:pathLst>
            </a:custGeom>
            <a:solidFill>
              <a:srgbClr val="EEEEEE"/>
            </a:solidFill>
          </p:spPr>
          <p:txBody>
            <a:bodyPr wrap="square" lIns="0" tIns="0" rIns="0" bIns="0" rtlCol="0"/>
            <a:lstStyle/>
            <a:p>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54532" y="1292098"/>
            <a:ext cx="11232084" cy="566181"/>
          </a:xfrm>
          <a:prstGeom prst="rect">
            <a:avLst/>
          </a:prstGeom>
        </p:spPr>
        <p:txBody>
          <a:bodyPr vert="horz" wrap="square" lIns="0" tIns="12065" rIns="0" bIns="0" rtlCol="0">
            <a:spAutoFit/>
          </a:bodyPr>
          <a:lstStyle/>
          <a:p>
            <a:pPr marL="12700" algn="ctr">
              <a:lnSpc>
                <a:spcPct val="100000"/>
              </a:lnSpc>
              <a:spcBef>
                <a:spcPts val="95"/>
              </a:spcBef>
            </a:pPr>
            <a:r>
              <a:rPr sz="3600" spc="60" dirty="0">
                <a:latin typeface="Aptos" panose="020B0004020202020204" pitchFamily="34" charset="0"/>
              </a:rPr>
              <a:t>Formatting</a:t>
            </a:r>
            <a:r>
              <a:rPr sz="3600" spc="-110" dirty="0">
                <a:latin typeface="Aptos" panose="020B0004020202020204" pitchFamily="34" charset="0"/>
              </a:rPr>
              <a:t> </a:t>
            </a:r>
            <a:r>
              <a:rPr sz="3600" spc="140" dirty="0">
                <a:latin typeface="Aptos" panose="020B0004020202020204" pitchFamily="34" charset="0"/>
              </a:rPr>
              <a:t>and</a:t>
            </a:r>
            <a:r>
              <a:rPr sz="3600" spc="-95" dirty="0">
                <a:latin typeface="Aptos" panose="020B0004020202020204" pitchFamily="34" charset="0"/>
              </a:rPr>
              <a:t> </a:t>
            </a:r>
            <a:r>
              <a:rPr sz="3600" spc="165" dirty="0">
                <a:latin typeface="Aptos" panose="020B0004020202020204" pitchFamily="34" charset="0"/>
              </a:rPr>
              <a:t>Headings</a:t>
            </a:r>
            <a:r>
              <a:rPr sz="3600" spc="-95" dirty="0">
                <a:latin typeface="Aptos" panose="020B0004020202020204" pitchFamily="34" charset="0"/>
              </a:rPr>
              <a:t> </a:t>
            </a:r>
            <a:r>
              <a:rPr sz="3600" dirty="0">
                <a:latin typeface="Aptos" panose="020B0004020202020204" pitchFamily="34" charset="0"/>
              </a:rPr>
              <a:t>for</a:t>
            </a:r>
            <a:r>
              <a:rPr sz="3600" spc="-90" dirty="0">
                <a:latin typeface="Aptos" panose="020B0004020202020204" pitchFamily="34" charset="0"/>
              </a:rPr>
              <a:t> </a:t>
            </a:r>
            <a:r>
              <a:rPr sz="3600" spc="140" dirty="0">
                <a:latin typeface="Aptos" panose="020B0004020202020204" pitchFamily="34" charset="0"/>
              </a:rPr>
              <a:t>Chapter</a:t>
            </a:r>
            <a:r>
              <a:rPr sz="3600" spc="-80" dirty="0">
                <a:latin typeface="Aptos" panose="020B0004020202020204" pitchFamily="34" charset="0"/>
              </a:rPr>
              <a:t> </a:t>
            </a:r>
            <a:r>
              <a:rPr sz="3600" spc="50" dirty="0">
                <a:latin typeface="Aptos" panose="020B0004020202020204" pitchFamily="34" charset="0"/>
              </a:rPr>
              <a:t>2</a:t>
            </a:r>
          </a:p>
        </p:txBody>
      </p:sp>
      <p:sp>
        <p:nvSpPr>
          <p:cNvPr id="3" name="object 3"/>
          <p:cNvSpPr txBox="1"/>
          <p:nvPr/>
        </p:nvSpPr>
        <p:spPr>
          <a:xfrm>
            <a:off x="380491" y="2180970"/>
            <a:ext cx="11406125" cy="1448473"/>
          </a:xfrm>
          <a:prstGeom prst="rect">
            <a:avLst/>
          </a:prstGeom>
        </p:spPr>
        <p:txBody>
          <a:bodyPr vert="horz" wrap="square" lIns="0" tIns="12065" rIns="0" bIns="0" rtlCol="0">
            <a:spAutoFit/>
          </a:bodyPr>
          <a:lstStyle/>
          <a:p>
            <a:pPr marL="12700">
              <a:lnSpc>
                <a:spcPct val="100000"/>
              </a:lnSpc>
              <a:spcBef>
                <a:spcPts val="95"/>
              </a:spcBef>
              <a:tabLst>
                <a:tab pos="240665" algn="l"/>
              </a:tabLst>
            </a:pPr>
            <a:r>
              <a:rPr dirty="0">
                <a:latin typeface="Aptos" panose="020B0004020202020204" pitchFamily="34" charset="0"/>
                <a:cs typeface="Calibri"/>
              </a:rPr>
              <a:t>All</a:t>
            </a:r>
            <a:r>
              <a:rPr spc="30" dirty="0">
                <a:latin typeface="Aptos" panose="020B0004020202020204" pitchFamily="34" charset="0"/>
                <a:cs typeface="Calibri"/>
              </a:rPr>
              <a:t> </a:t>
            </a:r>
            <a:r>
              <a:rPr dirty="0">
                <a:latin typeface="Aptos" panose="020B0004020202020204" pitchFamily="34" charset="0"/>
                <a:cs typeface="Calibri"/>
              </a:rPr>
              <a:t>information</a:t>
            </a:r>
            <a:r>
              <a:rPr spc="110" dirty="0">
                <a:latin typeface="Aptos" panose="020B0004020202020204" pitchFamily="34" charset="0"/>
                <a:cs typeface="Calibri"/>
              </a:rPr>
              <a:t> </a:t>
            </a:r>
            <a:r>
              <a:rPr dirty="0">
                <a:latin typeface="Aptos" panose="020B0004020202020204" pitchFamily="34" charset="0"/>
                <a:cs typeface="Calibri"/>
              </a:rPr>
              <a:t>regarding</a:t>
            </a:r>
            <a:r>
              <a:rPr spc="95" dirty="0">
                <a:latin typeface="Aptos" panose="020B0004020202020204" pitchFamily="34" charset="0"/>
                <a:cs typeface="Calibri"/>
              </a:rPr>
              <a:t> </a:t>
            </a:r>
            <a:r>
              <a:rPr dirty="0">
                <a:latin typeface="Aptos" panose="020B0004020202020204" pitchFamily="34" charset="0"/>
                <a:cs typeface="Calibri"/>
              </a:rPr>
              <a:t>the</a:t>
            </a:r>
            <a:r>
              <a:rPr spc="50" dirty="0">
                <a:latin typeface="Aptos" panose="020B0004020202020204" pitchFamily="34" charset="0"/>
                <a:cs typeface="Calibri"/>
              </a:rPr>
              <a:t> </a:t>
            </a:r>
            <a:r>
              <a:rPr dirty="0">
                <a:latin typeface="Aptos" panose="020B0004020202020204" pitchFamily="34" charset="0"/>
                <a:cs typeface="Calibri"/>
              </a:rPr>
              <a:t>layout</a:t>
            </a:r>
            <a:r>
              <a:rPr spc="55" dirty="0">
                <a:latin typeface="Aptos" panose="020B0004020202020204" pitchFamily="34" charset="0"/>
                <a:cs typeface="Calibri"/>
              </a:rPr>
              <a:t> </a:t>
            </a:r>
            <a:r>
              <a:rPr dirty="0">
                <a:latin typeface="Aptos" panose="020B0004020202020204" pitchFamily="34" charset="0"/>
                <a:cs typeface="Calibri"/>
              </a:rPr>
              <a:t>of</a:t>
            </a:r>
            <a:r>
              <a:rPr spc="55" dirty="0">
                <a:latin typeface="Aptos" panose="020B0004020202020204" pitchFamily="34" charset="0"/>
                <a:cs typeface="Calibri"/>
              </a:rPr>
              <a:t> </a:t>
            </a:r>
            <a:r>
              <a:rPr dirty="0">
                <a:latin typeface="Aptos" panose="020B0004020202020204" pitchFamily="34" charset="0"/>
                <a:cs typeface="Calibri"/>
              </a:rPr>
              <a:t>the</a:t>
            </a:r>
            <a:r>
              <a:rPr spc="50" dirty="0">
                <a:latin typeface="Aptos" panose="020B0004020202020204" pitchFamily="34" charset="0"/>
                <a:cs typeface="Calibri"/>
              </a:rPr>
              <a:t> </a:t>
            </a:r>
            <a:r>
              <a:rPr dirty="0">
                <a:latin typeface="Aptos" panose="020B0004020202020204" pitchFamily="34" charset="0"/>
                <a:cs typeface="Calibri"/>
              </a:rPr>
              <a:t>chapter</a:t>
            </a:r>
            <a:r>
              <a:rPr spc="50" dirty="0">
                <a:latin typeface="Aptos" panose="020B0004020202020204" pitchFamily="34" charset="0"/>
                <a:cs typeface="Calibri"/>
              </a:rPr>
              <a:t> </a:t>
            </a:r>
            <a:r>
              <a:rPr spc="85" dirty="0">
                <a:latin typeface="Aptos" panose="020B0004020202020204" pitchFamily="34" charset="0"/>
                <a:cs typeface="Calibri"/>
              </a:rPr>
              <a:t>can</a:t>
            </a:r>
            <a:r>
              <a:rPr spc="55" dirty="0">
                <a:latin typeface="Aptos" panose="020B0004020202020204" pitchFamily="34" charset="0"/>
                <a:cs typeface="Calibri"/>
              </a:rPr>
              <a:t> </a:t>
            </a:r>
            <a:r>
              <a:rPr dirty="0">
                <a:latin typeface="Aptos" panose="020B0004020202020204" pitchFamily="34" charset="0"/>
                <a:cs typeface="Calibri"/>
              </a:rPr>
              <a:t>be</a:t>
            </a:r>
            <a:r>
              <a:rPr spc="45" dirty="0">
                <a:latin typeface="Aptos" panose="020B0004020202020204" pitchFamily="34" charset="0"/>
                <a:cs typeface="Calibri"/>
              </a:rPr>
              <a:t> </a:t>
            </a:r>
            <a:r>
              <a:rPr dirty="0">
                <a:latin typeface="Aptos" panose="020B0004020202020204" pitchFamily="34" charset="0"/>
                <a:cs typeface="Calibri"/>
              </a:rPr>
              <a:t>found</a:t>
            </a:r>
            <a:r>
              <a:rPr spc="110" dirty="0">
                <a:latin typeface="Aptos" panose="020B0004020202020204" pitchFamily="34" charset="0"/>
                <a:cs typeface="Calibri"/>
              </a:rPr>
              <a:t> </a:t>
            </a:r>
            <a:r>
              <a:rPr dirty="0">
                <a:latin typeface="Aptos" panose="020B0004020202020204" pitchFamily="34" charset="0"/>
                <a:cs typeface="Calibri"/>
              </a:rPr>
              <a:t>in</a:t>
            </a:r>
            <a:r>
              <a:rPr spc="55" dirty="0">
                <a:latin typeface="Aptos" panose="020B0004020202020204" pitchFamily="34" charset="0"/>
                <a:cs typeface="Calibri"/>
              </a:rPr>
              <a:t> </a:t>
            </a:r>
            <a:r>
              <a:rPr dirty="0">
                <a:latin typeface="Aptos" panose="020B0004020202020204" pitchFamily="34" charset="0"/>
                <a:cs typeface="Calibri"/>
              </a:rPr>
              <a:t>the</a:t>
            </a:r>
            <a:r>
              <a:rPr spc="95" dirty="0">
                <a:latin typeface="Aptos" panose="020B0004020202020204" pitchFamily="34" charset="0"/>
                <a:cs typeface="Calibri"/>
              </a:rPr>
              <a:t> </a:t>
            </a:r>
            <a:r>
              <a:rPr b="1" spc="55" dirty="0">
                <a:latin typeface="Aptos" panose="020B0004020202020204" pitchFamily="34" charset="0"/>
                <a:cs typeface="Calibri"/>
              </a:rPr>
              <a:t>Independent</a:t>
            </a:r>
            <a:r>
              <a:rPr b="1" spc="70" dirty="0">
                <a:latin typeface="Aptos" panose="020B0004020202020204" pitchFamily="34" charset="0"/>
                <a:cs typeface="Calibri"/>
              </a:rPr>
              <a:t> </a:t>
            </a:r>
            <a:r>
              <a:rPr b="1" spc="60" dirty="0">
                <a:latin typeface="Aptos" panose="020B0004020202020204" pitchFamily="34" charset="0"/>
                <a:cs typeface="Calibri"/>
              </a:rPr>
              <a:t>Project</a:t>
            </a:r>
            <a:r>
              <a:rPr b="1" spc="45" dirty="0">
                <a:latin typeface="Aptos" panose="020B0004020202020204" pitchFamily="34" charset="0"/>
                <a:cs typeface="Calibri"/>
              </a:rPr>
              <a:t> </a:t>
            </a:r>
            <a:r>
              <a:rPr b="1" spc="-10" dirty="0">
                <a:latin typeface="Aptos" panose="020B0004020202020204" pitchFamily="34" charset="0"/>
                <a:cs typeface="Calibri"/>
              </a:rPr>
              <a:t>Template</a:t>
            </a:r>
            <a:r>
              <a:rPr lang="en-GB" b="1" spc="-10" dirty="0">
                <a:latin typeface="Aptos" panose="020B0004020202020204" pitchFamily="34" charset="0"/>
                <a:cs typeface="Calibri"/>
              </a:rPr>
              <a:t> </a:t>
            </a:r>
            <a:r>
              <a:rPr dirty="0">
                <a:latin typeface="Aptos" panose="020B0004020202020204" pitchFamily="34" charset="0"/>
                <a:cs typeface="Calibri"/>
              </a:rPr>
              <a:t>on</a:t>
            </a:r>
            <a:r>
              <a:rPr spc="40" dirty="0">
                <a:latin typeface="Aptos" panose="020B0004020202020204" pitchFamily="34" charset="0"/>
                <a:cs typeface="Calibri"/>
              </a:rPr>
              <a:t> </a:t>
            </a:r>
            <a:r>
              <a:rPr b="1" spc="-10" dirty="0">
                <a:latin typeface="Aptos" panose="020B0004020202020204" pitchFamily="34" charset="0"/>
                <a:cs typeface="Calibri"/>
              </a:rPr>
              <a:t>Moodle.</a:t>
            </a:r>
            <a:endParaRPr lang="en-GB" b="1" spc="-10" dirty="0">
              <a:latin typeface="Aptos" panose="020B0004020202020204" pitchFamily="34" charset="0"/>
              <a:cs typeface="Calibri"/>
            </a:endParaRPr>
          </a:p>
          <a:p>
            <a:pPr marL="12700">
              <a:lnSpc>
                <a:spcPct val="100000"/>
              </a:lnSpc>
              <a:spcBef>
                <a:spcPts val="95"/>
              </a:spcBef>
              <a:tabLst>
                <a:tab pos="240665" algn="l"/>
              </a:tabLst>
            </a:pPr>
            <a:endParaRPr lang="en-GB" b="1" spc="-10" dirty="0">
              <a:latin typeface="Aptos" panose="020B0004020202020204" pitchFamily="34" charset="0"/>
              <a:cs typeface="Calibri"/>
            </a:endParaRPr>
          </a:p>
          <a:p>
            <a:pPr marL="12700">
              <a:lnSpc>
                <a:spcPct val="100000"/>
              </a:lnSpc>
              <a:spcBef>
                <a:spcPts val="95"/>
              </a:spcBef>
              <a:tabLst>
                <a:tab pos="240665" algn="l"/>
              </a:tabLst>
            </a:pPr>
            <a:r>
              <a:rPr dirty="0">
                <a:latin typeface="Aptos" panose="020B0004020202020204" pitchFamily="34" charset="0"/>
                <a:cs typeface="Calibri"/>
              </a:rPr>
              <a:t>Below</a:t>
            </a:r>
            <a:r>
              <a:rPr spc="50" dirty="0">
                <a:latin typeface="Aptos" panose="020B0004020202020204" pitchFamily="34" charset="0"/>
                <a:cs typeface="Calibri"/>
              </a:rPr>
              <a:t> </a:t>
            </a:r>
            <a:r>
              <a:rPr dirty="0">
                <a:latin typeface="Aptos" panose="020B0004020202020204" pitchFamily="34" charset="0"/>
                <a:cs typeface="Calibri"/>
              </a:rPr>
              <a:t>are</a:t>
            </a:r>
            <a:r>
              <a:rPr spc="70" dirty="0">
                <a:latin typeface="Aptos" panose="020B0004020202020204" pitchFamily="34" charset="0"/>
                <a:cs typeface="Calibri"/>
              </a:rPr>
              <a:t> </a:t>
            </a:r>
            <a:r>
              <a:rPr spc="55" dirty="0">
                <a:latin typeface="Aptos" panose="020B0004020202020204" pitchFamily="34" charset="0"/>
                <a:cs typeface="Calibri"/>
              </a:rPr>
              <a:t>examples</a:t>
            </a:r>
            <a:r>
              <a:rPr spc="50" dirty="0">
                <a:latin typeface="Aptos" panose="020B0004020202020204" pitchFamily="34" charset="0"/>
                <a:cs typeface="Calibri"/>
              </a:rPr>
              <a:t> </a:t>
            </a:r>
            <a:r>
              <a:rPr dirty="0">
                <a:latin typeface="Aptos" panose="020B0004020202020204" pitchFamily="34" charset="0"/>
                <a:cs typeface="Calibri"/>
              </a:rPr>
              <a:t>of</a:t>
            </a:r>
            <a:r>
              <a:rPr spc="80" dirty="0">
                <a:latin typeface="Aptos" panose="020B0004020202020204" pitchFamily="34" charset="0"/>
                <a:cs typeface="Calibri"/>
              </a:rPr>
              <a:t> </a:t>
            </a:r>
            <a:r>
              <a:rPr spc="50" dirty="0">
                <a:latin typeface="Aptos" panose="020B0004020202020204" pitchFamily="34" charset="0"/>
                <a:cs typeface="Calibri"/>
              </a:rPr>
              <a:t>headings</a:t>
            </a:r>
            <a:r>
              <a:rPr spc="85" dirty="0">
                <a:latin typeface="Aptos" panose="020B0004020202020204" pitchFamily="34" charset="0"/>
                <a:cs typeface="Calibri"/>
              </a:rPr>
              <a:t> </a:t>
            </a:r>
            <a:r>
              <a:rPr dirty="0">
                <a:latin typeface="Aptos" panose="020B0004020202020204" pitchFamily="34" charset="0"/>
                <a:cs typeface="Calibri"/>
              </a:rPr>
              <a:t>which</a:t>
            </a:r>
            <a:r>
              <a:rPr spc="80" dirty="0">
                <a:latin typeface="Aptos" panose="020B0004020202020204" pitchFamily="34" charset="0"/>
                <a:cs typeface="Calibri"/>
              </a:rPr>
              <a:t> </a:t>
            </a:r>
            <a:r>
              <a:rPr spc="90" dirty="0">
                <a:latin typeface="Aptos" panose="020B0004020202020204" pitchFamily="34" charset="0"/>
                <a:cs typeface="Calibri"/>
              </a:rPr>
              <a:t>can</a:t>
            </a:r>
            <a:r>
              <a:rPr spc="70" dirty="0">
                <a:latin typeface="Aptos" panose="020B0004020202020204" pitchFamily="34" charset="0"/>
                <a:cs typeface="Calibri"/>
              </a:rPr>
              <a:t> </a:t>
            </a:r>
            <a:r>
              <a:rPr dirty="0">
                <a:latin typeface="Aptos" panose="020B0004020202020204" pitchFamily="34" charset="0"/>
                <a:cs typeface="Calibri"/>
              </a:rPr>
              <a:t>be</a:t>
            </a:r>
            <a:r>
              <a:rPr spc="50" dirty="0">
                <a:latin typeface="Aptos" panose="020B0004020202020204" pitchFamily="34" charset="0"/>
                <a:cs typeface="Calibri"/>
              </a:rPr>
              <a:t> </a:t>
            </a:r>
            <a:r>
              <a:rPr spc="70" dirty="0">
                <a:latin typeface="Aptos" panose="020B0004020202020204" pitchFamily="34" charset="0"/>
                <a:cs typeface="Calibri"/>
              </a:rPr>
              <a:t>used</a:t>
            </a:r>
            <a:r>
              <a:rPr spc="55" dirty="0">
                <a:latin typeface="Aptos" panose="020B0004020202020204" pitchFamily="34" charset="0"/>
                <a:cs typeface="Calibri"/>
              </a:rPr>
              <a:t> </a:t>
            </a:r>
            <a:r>
              <a:rPr dirty="0">
                <a:latin typeface="Aptos" panose="020B0004020202020204" pitchFamily="34" charset="0"/>
                <a:cs typeface="Calibri"/>
              </a:rPr>
              <a:t>to</a:t>
            </a:r>
            <a:r>
              <a:rPr spc="65" dirty="0">
                <a:latin typeface="Aptos" panose="020B0004020202020204" pitchFamily="34" charset="0"/>
                <a:cs typeface="Calibri"/>
              </a:rPr>
              <a:t> </a:t>
            </a:r>
            <a:r>
              <a:rPr dirty="0">
                <a:latin typeface="Aptos" panose="020B0004020202020204" pitchFamily="34" charset="0"/>
                <a:cs typeface="Calibri"/>
              </a:rPr>
              <a:t>help</a:t>
            </a:r>
            <a:r>
              <a:rPr spc="60" dirty="0">
                <a:latin typeface="Aptos" panose="020B0004020202020204" pitchFamily="34" charset="0"/>
                <a:cs typeface="Calibri"/>
              </a:rPr>
              <a:t> </a:t>
            </a:r>
            <a:r>
              <a:rPr dirty="0">
                <a:latin typeface="Aptos" panose="020B0004020202020204" pitchFamily="34" charset="0"/>
                <a:cs typeface="Calibri"/>
              </a:rPr>
              <a:t>structure</a:t>
            </a:r>
            <a:r>
              <a:rPr spc="100" dirty="0">
                <a:latin typeface="Aptos" panose="020B0004020202020204" pitchFamily="34" charset="0"/>
                <a:cs typeface="Calibri"/>
              </a:rPr>
              <a:t> </a:t>
            </a:r>
            <a:r>
              <a:rPr dirty="0">
                <a:latin typeface="Aptos" panose="020B0004020202020204" pitchFamily="34" charset="0"/>
                <a:cs typeface="Calibri"/>
              </a:rPr>
              <a:t>this</a:t>
            </a:r>
            <a:r>
              <a:rPr spc="75" dirty="0">
                <a:latin typeface="Aptos" panose="020B0004020202020204" pitchFamily="34" charset="0"/>
                <a:cs typeface="Calibri"/>
              </a:rPr>
              <a:t> </a:t>
            </a:r>
            <a:r>
              <a:rPr spc="-10" dirty="0">
                <a:latin typeface="Aptos" panose="020B0004020202020204" pitchFamily="34" charset="0"/>
                <a:cs typeface="Calibri"/>
              </a:rPr>
              <a:t>chapter.</a:t>
            </a:r>
            <a:endParaRPr dirty="0">
              <a:latin typeface="Aptos" panose="020B0004020202020204" pitchFamily="34" charset="0"/>
              <a:cs typeface="Calibri"/>
            </a:endParaRPr>
          </a:p>
          <a:p>
            <a:pPr>
              <a:lnSpc>
                <a:spcPct val="100000"/>
              </a:lnSpc>
              <a:spcBef>
                <a:spcPts val="195"/>
              </a:spcBef>
            </a:pPr>
            <a:endParaRPr dirty="0">
              <a:latin typeface="Aptos" panose="020B0004020202020204" pitchFamily="34" charset="0"/>
              <a:cs typeface="Calibri"/>
            </a:endParaRPr>
          </a:p>
        </p:txBody>
      </p:sp>
      <p:grpSp>
        <p:nvGrpSpPr>
          <p:cNvPr id="4" name="object 4"/>
          <p:cNvGrpSpPr/>
          <p:nvPr/>
        </p:nvGrpSpPr>
        <p:grpSpPr>
          <a:xfrm>
            <a:off x="9144000" y="3810000"/>
            <a:ext cx="2642371" cy="2696868"/>
            <a:chOff x="8829176" y="3409338"/>
            <a:chExt cx="2957195" cy="3097530"/>
          </a:xfrm>
        </p:grpSpPr>
        <p:sp>
          <p:nvSpPr>
            <p:cNvPr id="5" name="object 5"/>
            <p:cNvSpPr/>
            <p:nvPr/>
          </p:nvSpPr>
          <p:spPr>
            <a:xfrm>
              <a:off x="10486136" y="4891735"/>
              <a:ext cx="1300480" cy="1614805"/>
            </a:xfrm>
            <a:custGeom>
              <a:avLst/>
              <a:gdLst/>
              <a:ahLst/>
              <a:cxnLst/>
              <a:rect l="l" t="t" r="r" b="b"/>
              <a:pathLst>
                <a:path w="1300479" h="1614804">
                  <a:moveTo>
                    <a:pt x="1300073" y="494487"/>
                  </a:moveTo>
                  <a:lnTo>
                    <a:pt x="1297787" y="449618"/>
                  </a:lnTo>
                  <a:lnTo>
                    <a:pt x="1291069" y="405841"/>
                  </a:lnTo>
                  <a:lnTo>
                    <a:pt x="1280096" y="363347"/>
                  </a:lnTo>
                  <a:lnTo>
                    <a:pt x="1265085" y="322313"/>
                  </a:lnTo>
                  <a:lnTo>
                    <a:pt x="1246212" y="282905"/>
                  </a:lnTo>
                  <a:lnTo>
                    <a:pt x="1223695" y="245313"/>
                  </a:lnTo>
                  <a:lnTo>
                    <a:pt x="1197737" y="209702"/>
                  </a:lnTo>
                  <a:lnTo>
                    <a:pt x="1168514" y="176263"/>
                  </a:lnTo>
                  <a:lnTo>
                    <a:pt x="1136230" y="145173"/>
                  </a:lnTo>
                  <a:lnTo>
                    <a:pt x="1101077" y="116586"/>
                  </a:lnTo>
                  <a:lnTo>
                    <a:pt x="1063269" y="90716"/>
                  </a:lnTo>
                  <a:lnTo>
                    <a:pt x="1022997" y="67703"/>
                  </a:lnTo>
                  <a:lnTo>
                    <a:pt x="980465" y="47752"/>
                  </a:lnTo>
                  <a:lnTo>
                    <a:pt x="935850" y="31038"/>
                  </a:lnTo>
                  <a:lnTo>
                    <a:pt x="889355" y="17716"/>
                  </a:lnTo>
                  <a:lnTo>
                    <a:pt x="841197" y="7988"/>
                  </a:lnTo>
                  <a:lnTo>
                    <a:pt x="791552" y="2019"/>
                  </a:lnTo>
                  <a:lnTo>
                    <a:pt x="740638" y="0"/>
                  </a:lnTo>
                  <a:lnTo>
                    <a:pt x="689711" y="2019"/>
                  </a:lnTo>
                  <a:lnTo>
                    <a:pt x="640080" y="7988"/>
                  </a:lnTo>
                  <a:lnTo>
                    <a:pt x="591921" y="17716"/>
                  </a:lnTo>
                  <a:lnTo>
                    <a:pt x="545439" y="31038"/>
                  </a:lnTo>
                  <a:lnTo>
                    <a:pt x="500837" y="47752"/>
                  </a:lnTo>
                  <a:lnTo>
                    <a:pt x="458292" y="67703"/>
                  </a:lnTo>
                  <a:lnTo>
                    <a:pt x="418020" y="90716"/>
                  </a:lnTo>
                  <a:lnTo>
                    <a:pt x="380212" y="116586"/>
                  </a:lnTo>
                  <a:lnTo>
                    <a:pt x="345071" y="145173"/>
                  </a:lnTo>
                  <a:lnTo>
                    <a:pt x="312788" y="176263"/>
                  </a:lnTo>
                  <a:lnTo>
                    <a:pt x="283565" y="209702"/>
                  </a:lnTo>
                  <a:lnTo>
                    <a:pt x="257594" y="245313"/>
                  </a:lnTo>
                  <a:lnTo>
                    <a:pt x="235089" y="282905"/>
                  </a:lnTo>
                  <a:lnTo>
                    <a:pt x="216217" y="322313"/>
                  </a:lnTo>
                  <a:lnTo>
                    <a:pt x="201206" y="363347"/>
                  </a:lnTo>
                  <a:lnTo>
                    <a:pt x="190233" y="405841"/>
                  </a:lnTo>
                  <a:lnTo>
                    <a:pt x="183502" y="449618"/>
                  </a:lnTo>
                  <a:lnTo>
                    <a:pt x="181216" y="494487"/>
                  </a:lnTo>
                  <a:lnTo>
                    <a:pt x="181216" y="495935"/>
                  </a:lnTo>
                  <a:lnTo>
                    <a:pt x="172161" y="501091"/>
                  </a:lnTo>
                  <a:lnTo>
                    <a:pt x="141757" y="540702"/>
                  </a:lnTo>
                  <a:lnTo>
                    <a:pt x="122478" y="573684"/>
                  </a:lnTo>
                  <a:lnTo>
                    <a:pt x="101790" y="614514"/>
                  </a:lnTo>
                  <a:lnTo>
                    <a:pt x="80683" y="662482"/>
                  </a:lnTo>
                  <a:lnTo>
                    <a:pt x="60121" y="716902"/>
                  </a:lnTo>
                  <a:lnTo>
                    <a:pt x="41097" y="777036"/>
                  </a:lnTo>
                  <a:lnTo>
                    <a:pt x="24587" y="842200"/>
                  </a:lnTo>
                  <a:lnTo>
                    <a:pt x="11582" y="911694"/>
                  </a:lnTo>
                  <a:lnTo>
                    <a:pt x="3060" y="984796"/>
                  </a:lnTo>
                  <a:lnTo>
                    <a:pt x="0" y="1060805"/>
                  </a:lnTo>
                  <a:lnTo>
                    <a:pt x="3060" y="1136611"/>
                  </a:lnTo>
                  <a:lnTo>
                    <a:pt x="11582" y="1209116"/>
                  </a:lnTo>
                  <a:lnTo>
                    <a:pt x="24587" y="1277696"/>
                  </a:lnTo>
                  <a:lnTo>
                    <a:pt x="41097" y="1341716"/>
                  </a:lnTo>
                  <a:lnTo>
                    <a:pt x="60121" y="1400568"/>
                  </a:lnTo>
                  <a:lnTo>
                    <a:pt x="80683" y="1453603"/>
                  </a:lnTo>
                  <a:lnTo>
                    <a:pt x="101790" y="1500212"/>
                  </a:lnTo>
                  <a:lnTo>
                    <a:pt x="122478" y="1539748"/>
                  </a:lnTo>
                  <a:lnTo>
                    <a:pt x="158648" y="1595120"/>
                  </a:lnTo>
                  <a:lnTo>
                    <a:pt x="181317" y="1614703"/>
                  </a:lnTo>
                  <a:lnTo>
                    <a:pt x="208470" y="1613319"/>
                  </a:lnTo>
                  <a:lnTo>
                    <a:pt x="1300073" y="1613319"/>
                  </a:lnTo>
                  <a:lnTo>
                    <a:pt x="1300073" y="494487"/>
                  </a:lnTo>
                  <a:close/>
                </a:path>
              </a:pathLst>
            </a:custGeom>
            <a:solidFill>
              <a:srgbClr val="737373"/>
            </a:solidFill>
          </p:spPr>
          <p:txBody>
            <a:bodyPr wrap="square" lIns="0" tIns="0" rIns="0" bIns="0" rtlCol="0"/>
            <a:lstStyle/>
            <a:p>
              <a:endParaRPr/>
            </a:p>
          </p:txBody>
        </p:sp>
        <p:sp>
          <p:nvSpPr>
            <p:cNvPr id="6" name="object 6"/>
            <p:cNvSpPr/>
            <p:nvPr/>
          </p:nvSpPr>
          <p:spPr>
            <a:xfrm>
              <a:off x="10271034" y="3869991"/>
              <a:ext cx="1515745" cy="1516380"/>
            </a:xfrm>
            <a:custGeom>
              <a:avLst/>
              <a:gdLst/>
              <a:ahLst/>
              <a:cxnLst/>
              <a:rect l="l" t="t" r="r" b="b"/>
              <a:pathLst>
                <a:path w="1515745" h="1516379">
                  <a:moveTo>
                    <a:pt x="396421" y="1516228"/>
                  </a:moveTo>
                  <a:lnTo>
                    <a:pt x="832071" y="1516228"/>
                  </a:lnTo>
                  <a:lnTo>
                    <a:pt x="862550" y="1483077"/>
                  </a:lnTo>
                  <a:lnTo>
                    <a:pt x="861601" y="1475624"/>
                  </a:lnTo>
                  <a:lnTo>
                    <a:pt x="854625" y="1462721"/>
                  </a:lnTo>
                  <a:lnTo>
                    <a:pt x="816251" y="1428547"/>
                  </a:lnTo>
                  <a:lnTo>
                    <a:pt x="791128" y="1392408"/>
                  </a:lnTo>
                  <a:lnTo>
                    <a:pt x="775035" y="1350727"/>
                  </a:lnTo>
                  <a:lnTo>
                    <a:pt x="769361" y="1304894"/>
                  </a:lnTo>
                  <a:lnTo>
                    <a:pt x="774672" y="1260502"/>
                  </a:lnTo>
                  <a:lnTo>
                    <a:pt x="789766" y="1219956"/>
                  </a:lnTo>
                  <a:lnTo>
                    <a:pt x="813389" y="1184510"/>
                  </a:lnTo>
                  <a:lnTo>
                    <a:pt x="844287" y="1155418"/>
                  </a:lnTo>
                  <a:lnTo>
                    <a:pt x="881205" y="1133932"/>
                  </a:lnTo>
                  <a:lnTo>
                    <a:pt x="922887" y="1121305"/>
                  </a:lnTo>
                  <a:lnTo>
                    <a:pt x="968079" y="1118791"/>
                  </a:lnTo>
                  <a:lnTo>
                    <a:pt x="1011073" y="1127510"/>
                  </a:lnTo>
                  <a:lnTo>
                    <a:pt x="1050907" y="1146740"/>
                  </a:lnTo>
                  <a:lnTo>
                    <a:pt x="1085741" y="1174651"/>
                  </a:lnTo>
                  <a:lnTo>
                    <a:pt x="1113735" y="1209415"/>
                  </a:lnTo>
                  <a:lnTo>
                    <a:pt x="1133049" y="1249203"/>
                  </a:lnTo>
                  <a:lnTo>
                    <a:pt x="1141841" y="1292186"/>
                  </a:lnTo>
                  <a:lnTo>
                    <a:pt x="1138584" y="1341910"/>
                  </a:lnTo>
                  <a:lnTo>
                    <a:pt x="1123136" y="1387206"/>
                  </a:lnTo>
                  <a:lnTo>
                    <a:pt x="1097191" y="1426406"/>
                  </a:lnTo>
                  <a:lnTo>
                    <a:pt x="1056854" y="1462811"/>
                  </a:lnTo>
                  <a:lnTo>
                    <a:pt x="1049961" y="1475677"/>
                  </a:lnTo>
                  <a:lnTo>
                    <a:pt x="1067638" y="1513835"/>
                  </a:lnTo>
                  <a:lnTo>
                    <a:pt x="1079491" y="1516228"/>
                  </a:lnTo>
                  <a:lnTo>
                    <a:pt x="1515196" y="1516228"/>
                  </a:lnTo>
                  <a:lnTo>
                    <a:pt x="1515196" y="397400"/>
                  </a:lnTo>
                  <a:lnTo>
                    <a:pt x="1079492" y="397400"/>
                  </a:lnTo>
                  <a:lnTo>
                    <a:pt x="1067634" y="395007"/>
                  </a:lnTo>
                  <a:lnTo>
                    <a:pt x="1057952" y="388479"/>
                  </a:lnTo>
                  <a:lnTo>
                    <a:pt x="1051424" y="378792"/>
                  </a:lnTo>
                  <a:lnTo>
                    <a:pt x="1049030" y="364249"/>
                  </a:lnTo>
                  <a:lnTo>
                    <a:pt x="1052631" y="350011"/>
                  </a:lnTo>
                  <a:lnTo>
                    <a:pt x="1062447" y="339018"/>
                  </a:lnTo>
                  <a:lnTo>
                    <a:pt x="1097195" y="307597"/>
                  </a:lnTo>
                  <a:lnTo>
                    <a:pt x="1123139" y="268393"/>
                  </a:lnTo>
                  <a:lnTo>
                    <a:pt x="1138586" y="223089"/>
                  </a:lnTo>
                  <a:lnTo>
                    <a:pt x="1141842" y="173367"/>
                  </a:lnTo>
                  <a:lnTo>
                    <a:pt x="1133049" y="130385"/>
                  </a:lnTo>
                  <a:lnTo>
                    <a:pt x="1113736" y="90592"/>
                  </a:lnTo>
                  <a:lnTo>
                    <a:pt x="1085742" y="55822"/>
                  </a:lnTo>
                  <a:lnTo>
                    <a:pt x="1050908" y="27911"/>
                  </a:lnTo>
                  <a:lnTo>
                    <a:pt x="1011073" y="8692"/>
                  </a:lnTo>
                  <a:lnTo>
                    <a:pt x="968079" y="0"/>
                  </a:lnTo>
                  <a:lnTo>
                    <a:pt x="922887" y="2500"/>
                  </a:lnTo>
                  <a:lnTo>
                    <a:pt x="881205" y="15123"/>
                  </a:lnTo>
                  <a:lnTo>
                    <a:pt x="844288" y="36611"/>
                  </a:lnTo>
                  <a:lnTo>
                    <a:pt x="813390" y="65708"/>
                  </a:lnTo>
                  <a:lnTo>
                    <a:pt x="789766" y="101155"/>
                  </a:lnTo>
                  <a:lnTo>
                    <a:pt x="774672" y="141696"/>
                  </a:lnTo>
                  <a:lnTo>
                    <a:pt x="769362" y="186075"/>
                  </a:lnTo>
                  <a:lnTo>
                    <a:pt x="775035" y="231907"/>
                  </a:lnTo>
                  <a:lnTo>
                    <a:pt x="791128" y="273585"/>
                  </a:lnTo>
                  <a:lnTo>
                    <a:pt x="816251" y="309721"/>
                  </a:lnTo>
                  <a:lnTo>
                    <a:pt x="854626" y="343893"/>
                  </a:lnTo>
                  <a:lnTo>
                    <a:pt x="861601" y="356796"/>
                  </a:lnTo>
                  <a:lnTo>
                    <a:pt x="843943" y="395007"/>
                  </a:lnTo>
                  <a:lnTo>
                    <a:pt x="396421" y="397400"/>
                  </a:lnTo>
                  <a:lnTo>
                    <a:pt x="396421" y="833144"/>
                  </a:lnTo>
                  <a:lnTo>
                    <a:pt x="394016" y="845016"/>
                  </a:lnTo>
                  <a:lnTo>
                    <a:pt x="387466" y="854703"/>
                  </a:lnTo>
                  <a:lnTo>
                    <a:pt x="377774" y="861231"/>
                  </a:lnTo>
                  <a:lnTo>
                    <a:pt x="364284" y="863624"/>
                  </a:lnTo>
                  <a:lnTo>
                    <a:pt x="356831" y="862675"/>
                  </a:lnTo>
                  <a:lnTo>
                    <a:pt x="343928" y="855699"/>
                  </a:lnTo>
                  <a:lnTo>
                    <a:pt x="309754" y="817310"/>
                  </a:lnTo>
                  <a:lnTo>
                    <a:pt x="273616" y="792155"/>
                  </a:lnTo>
                  <a:lnTo>
                    <a:pt x="231935" y="776030"/>
                  </a:lnTo>
                  <a:lnTo>
                    <a:pt x="186101" y="770342"/>
                  </a:lnTo>
                  <a:lnTo>
                    <a:pt x="141710" y="775658"/>
                  </a:lnTo>
                  <a:lnTo>
                    <a:pt x="101164" y="790765"/>
                  </a:lnTo>
                  <a:lnTo>
                    <a:pt x="65719" y="814407"/>
                  </a:lnTo>
                  <a:lnTo>
                    <a:pt x="36627" y="845325"/>
                  </a:lnTo>
                  <a:lnTo>
                    <a:pt x="15141" y="882260"/>
                  </a:lnTo>
                  <a:lnTo>
                    <a:pt x="2514" y="923956"/>
                  </a:lnTo>
                  <a:lnTo>
                    <a:pt x="0" y="969153"/>
                  </a:lnTo>
                  <a:lnTo>
                    <a:pt x="8470" y="1013698"/>
                  </a:lnTo>
                  <a:lnTo>
                    <a:pt x="27028" y="1053922"/>
                  </a:lnTo>
                  <a:lnTo>
                    <a:pt x="54237" y="1088391"/>
                  </a:lnTo>
                  <a:lnTo>
                    <a:pt x="88659" y="1115670"/>
                  </a:lnTo>
                  <a:lnTo>
                    <a:pt x="128857" y="1134323"/>
                  </a:lnTo>
                  <a:lnTo>
                    <a:pt x="173394" y="1142917"/>
                  </a:lnTo>
                  <a:lnTo>
                    <a:pt x="223116" y="1139642"/>
                  </a:lnTo>
                  <a:lnTo>
                    <a:pt x="268401" y="1124178"/>
                  </a:lnTo>
                  <a:lnTo>
                    <a:pt x="307574" y="1098215"/>
                  </a:lnTo>
                  <a:lnTo>
                    <a:pt x="343926" y="1057865"/>
                  </a:lnTo>
                  <a:lnTo>
                    <a:pt x="356792" y="1051016"/>
                  </a:lnTo>
                  <a:lnTo>
                    <a:pt x="394015" y="1068704"/>
                  </a:lnTo>
                  <a:lnTo>
                    <a:pt x="396421" y="1080575"/>
                  </a:lnTo>
                  <a:lnTo>
                    <a:pt x="396421" y="1516228"/>
                  </a:lnTo>
                  <a:close/>
                </a:path>
              </a:pathLst>
            </a:custGeom>
            <a:solidFill>
              <a:srgbClr val="003C5F"/>
            </a:solidFill>
          </p:spPr>
          <p:txBody>
            <a:bodyPr wrap="square" lIns="0" tIns="0" rIns="0" bIns="0" rtlCol="0"/>
            <a:lstStyle/>
            <a:p>
              <a:endParaRPr/>
            </a:p>
          </p:txBody>
        </p:sp>
        <p:sp>
          <p:nvSpPr>
            <p:cNvPr id="7" name="object 7"/>
            <p:cNvSpPr/>
            <p:nvPr/>
          </p:nvSpPr>
          <p:spPr>
            <a:xfrm>
              <a:off x="9152213" y="5386219"/>
              <a:ext cx="1913889" cy="1118870"/>
            </a:xfrm>
            <a:custGeom>
              <a:avLst/>
              <a:gdLst/>
              <a:ahLst/>
              <a:cxnLst/>
              <a:rect l="l" t="t" r="r" b="b"/>
              <a:pathLst>
                <a:path w="1913890" h="1118870">
                  <a:moveTo>
                    <a:pt x="365941" y="466224"/>
                  </a:moveTo>
                  <a:lnTo>
                    <a:pt x="1545630" y="466224"/>
                  </a:lnTo>
                  <a:lnTo>
                    <a:pt x="1533758" y="463831"/>
                  </a:lnTo>
                  <a:lnTo>
                    <a:pt x="1524071" y="457303"/>
                  </a:lnTo>
                  <a:lnTo>
                    <a:pt x="1517543" y="447616"/>
                  </a:lnTo>
                  <a:lnTo>
                    <a:pt x="1515150" y="435744"/>
                  </a:lnTo>
                  <a:lnTo>
                    <a:pt x="1515150" y="0"/>
                  </a:lnTo>
                  <a:lnTo>
                    <a:pt x="1513493" y="0"/>
                  </a:lnTo>
                  <a:lnTo>
                    <a:pt x="1513493" y="1105"/>
                  </a:lnTo>
                  <a:lnTo>
                    <a:pt x="1077751" y="1105"/>
                  </a:lnTo>
                  <a:lnTo>
                    <a:pt x="1065879" y="3497"/>
                  </a:lnTo>
                  <a:lnTo>
                    <a:pt x="1056192" y="10025"/>
                  </a:lnTo>
                  <a:lnTo>
                    <a:pt x="1049664" y="19713"/>
                  </a:lnTo>
                  <a:lnTo>
                    <a:pt x="1047271" y="31585"/>
                  </a:lnTo>
                  <a:lnTo>
                    <a:pt x="1047271" y="34255"/>
                  </a:lnTo>
                  <a:lnTo>
                    <a:pt x="1048214" y="41655"/>
                  </a:lnTo>
                  <a:lnTo>
                    <a:pt x="1050900" y="48494"/>
                  </a:lnTo>
                  <a:lnTo>
                    <a:pt x="1055132" y="54521"/>
                  </a:lnTo>
                  <a:lnTo>
                    <a:pt x="1093585" y="88785"/>
                  </a:lnTo>
                  <a:lnTo>
                    <a:pt x="1118740" y="124924"/>
                  </a:lnTo>
                  <a:lnTo>
                    <a:pt x="1134865" y="166605"/>
                  </a:lnTo>
                  <a:lnTo>
                    <a:pt x="1140552" y="212439"/>
                  </a:lnTo>
                  <a:lnTo>
                    <a:pt x="1135237" y="256801"/>
                  </a:lnTo>
                  <a:lnTo>
                    <a:pt x="1120130" y="297334"/>
                  </a:lnTo>
                  <a:lnTo>
                    <a:pt x="1096488" y="332776"/>
                  </a:lnTo>
                  <a:lnTo>
                    <a:pt x="1065571" y="361868"/>
                  </a:lnTo>
                  <a:lnTo>
                    <a:pt x="1028635" y="383351"/>
                  </a:lnTo>
                  <a:lnTo>
                    <a:pt x="986940" y="395965"/>
                  </a:lnTo>
                  <a:lnTo>
                    <a:pt x="941743" y="398450"/>
                  </a:lnTo>
                  <a:lnTo>
                    <a:pt x="396329" y="398450"/>
                  </a:lnTo>
                  <a:lnTo>
                    <a:pt x="396329" y="435744"/>
                  </a:lnTo>
                  <a:lnTo>
                    <a:pt x="393938" y="447616"/>
                  </a:lnTo>
                  <a:lnTo>
                    <a:pt x="387420" y="457303"/>
                  </a:lnTo>
                  <a:lnTo>
                    <a:pt x="377760" y="463831"/>
                  </a:lnTo>
                  <a:lnTo>
                    <a:pt x="365941" y="466224"/>
                  </a:lnTo>
                  <a:close/>
                </a:path>
                <a:path w="1913890" h="1118870">
                  <a:moveTo>
                    <a:pt x="396329" y="398450"/>
                  </a:moveTo>
                  <a:lnTo>
                    <a:pt x="941743" y="398450"/>
                  </a:lnTo>
                  <a:lnTo>
                    <a:pt x="898746" y="389769"/>
                  </a:lnTo>
                  <a:lnTo>
                    <a:pt x="858918" y="370565"/>
                  </a:lnTo>
                  <a:lnTo>
                    <a:pt x="824094" y="342669"/>
                  </a:lnTo>
                  <a:lnTo>
                    <a:pt x="796107" y="307913"/>
                  </a:lnTo>
                  <a:lnTo>
                    <a:pt x="776791" y="268129"/>
                  </a:lnTo>
                  <a:lnTo>
                    <a:pt x="767980" y="225146"/>
                  </a:lnTo>
                  <a:lnTo>
                    <a:pt x="771254" y="175409"/>
                  </a:lnTo>
                  <a:lnTo>
                    <a:pt x="786708" y="130092"/>
                  </a:lnTo>
                  <a:lnTo>
                    <a:pt x="812643" y="90887"/>
                  </a:lnTo>
                  <a:lnTo>
                    <a:pt x="847357" y="59486"/>
                  </a:lnTo>
                  <a:lnTo>
                    <a:pt x="852954" y="54521"/>
                  </a:lnTo>
                  <a:lnTo>
                    <a:pt x="857187" y="48494"/>
                  </a:lnTo>
                  <a:lnTo>
                    <a:pt x="859866" y="41655"/>
                  </a:lnTo>
                  <a:lnTo>
                    <a:pt x="860801" y="34255"/>
                  </a:lnTo>
                  <a:lnTo>
                    <a:pt x="860801" y="31585"/>
                  </a:lnTo>
                  <a:lnTo>
                    <a:pt x="858408" y="19713"/>
                  </a:lnTo>
                  <a:lnTo>
                    <a:pt x="851881" y="10025"/>
                  </a:lnTo>
                  <a:lnTo>
                    <a:pt x="842193" y="3497"/>
                  </a:lnTo>
                  <a:lnTo>
                    <a:pt x="830321" y="1105"/>
                  </a:lnTo>
                  <a:lnTo>
                    <a:pt x="396329" y="1105"/>
                  </a:lnTo>
                  <a:lnTo>
                    <a:pt x="396329" y="398450"/>
                  </a:lnTo>
                  <a:close/>
                </a:path>
                <a:path w="1913890" h="1118870">
                  <a:moveTo>
                    <a:pt x="1740203" y="745516"/>
                  </a:moveTo>
                  <a:lnTo>
                    <a:pt x="1783192" y="736706"/>
                  </a:lnTo>
                  <a:lnTo>
                    <a:pt x="1822994" y="717390"/>
                  </a:lnTo>
                  <a:lnTo>
                    <a:pt x="1857772" y="689402"/>
                  </a:lnTo>
                  <a:lnTo>
                    <a:pt x="1885689" y="654578"/>
                  </a:lnTo>
                  <a:lnTo>
                    <a:pt x="1904910" y="614750"/>
                  </a:lnTo>
                  <a:lnTo>
                    <a:pt x="1913598" y="571753"/>
                  </a:lnTo>
                  <a:lnTo>
                    <a:pt x="1911112" y="526555"/>
                  </a:lnTo>
                  <a:lnTo>
                    <a:pt x="1898497" y="484860"/>
                  </a:lnTo>
                  <a:lnTo>
                    <a:pt x="1877009" y="447924"/>
                  </a:lnTo>
                  <a:lnTo>
                    <a:pt x="1847907" y="417007"/>
                  </a:lnTo>
                  <a:lnTo>
                    <a:pt x="1812449" y="393365"/>
                  </a:lnTo>
                  <a:lnTo>
                    <a:pt x="1771892" y="378257"/>
                  </a:lnTo>
                  <a:lnTo>
                    <a:pt x="1727496" y="372942"/>
                  </a:lnTo>
                  <a:lnTo>
                    <a:pt x="1681677" y="378630"/>
                  </a:lnTo>
                  <a:lnTo>
                    <a:pt x="1640028" y="394755"/>
                  </a:lnTo>
                  <a:lnTo>
                    <a:pt x="1603921" y="419910"/>
                  </a:lnTo>
                  <a:lnTo>
                    <a:pt x="1569710" y="458299"/>
                  </a:lnTo>
                  <a:lnTo>
                    <a:pt x="1563655" y="462563"/>
                  </a:lnTo>
                  <a:lnTo>
                    <a:pt x="1556807" y="465274"/>
                  </a:lnTo>
                  <a:lnTo>
                    <a:pt x="1549405" y="466224"/>
                  </a:lnTo>
                  <a:lnTo>
                    <a:pt x="25942" y="466224"/>
                  </a:lnTo>
                  <a:lnTo>
                    <a:pt x="15100" y="484860"/>
                  </a:lnTo>
                  <a:lnTo>
                    <a:pt x="2485" y="526555"/>
                  </a:lnTo>
                  <a:lnTo>
                    <a:pt x="0" y="571753"/>
                  </a:lnTo>
                  <a:lnTo>
                    <a:pt x="8470" y="616298"/>
                  </a:lnTo>
                  <a:lnTo>
                    <a:pt x="25262" y="652695"/>
                  </a:lnTo>
                  <a:lnTo>
                    <a:pt x="1549405" y="652695"/>
                  </a:lnTo>
                  <a:lnTo>
                    <a:pt x="1556805" y="653616"/>
                  </a:lnTo>
                  <a:lnTo>
                    <a:pt x="1563644" y="656263"/>
                  </a:lnTo>
                  <a:lnTo>
                    <a:pt x="1569671" y="660465"/>
                  </a:lnTo>
                  <a:lnTo>
                    <a:pt x="1574636" y="666047"/>
                  </a:lnTo>
                  <a:lnTo>
                    <a:pt x="1606035" y="700815"/>
                  </a:lnTo>
                  <a:lnTo>
                    <a:pt x="1645230" y="726777"/>
                  </a:lnTo>
                  <a:lnTo>
                    <a:pt x="1690520" y="742242"/>
                  </a:lnTo>
                  <a:lnTo>
                    <a:pt x="1740203" y="745516"/>
                  </a:lnTo>
                  <a:close/>
                </a:path>
                <a:path w="1913890" h="1118870">
                  <a:moveTo>
                    <a:pt x="25942" y="466224"/>
                  </a:moveTo>
                  <a:lnTo>
                    <a:pt x="364192" y="466224"/>
                  </a:lnTo>
                  <a:lnTo>
                    <a:pt x="356791" y="465274"/>
                  </a:lnTo>
                  <a:lnTo>
                    <a:pt x="349942" y="462564"/>
                  </a:lnTo>
                  <a:lnTo>
                    <a:pt x="343887" y="458299"/>
                  </a:lnTo>
                  <a:lnTo>
                    <a:pt x="309677" y="419910"/>
                  </a:lnTo>
                  <a:lnTo>
                    <a:pt x="273570" y="394755"/>
                  </a:lnTo>
                  <a:lnTo>
                    <a:pt x="231920" y="378630"/>
                  </a:lnTo>
                  <a:lnTo>
                    <a:pt x="186101" y="372942"/>
                  </a:lnTo>
                  <a:lnTo>
                    <a:pt x="141705" y="378258"/>
                  </a:lnTo>
                  <a:lnTo>
                    <a:pt x="101148" y="393365"/>
                  </a:lnTo>
                  <a:lnTo>
                    <a:pt x="65690" y="417007"/>
                  </a:lnTo>
                  <a:lnTo>
                    <a:pt x="36588" y="447924"/>
                  </a:lnTo>
                  <a:lnTo>
                    <a:pt x="25942" y="466224"/>
                  </a:lnTo>
                  <a:close/>
                </a:path>
                <a:path w="1913890" h="1118870">
                  <a:moveTo>
                    <a:pt x="396329" y="1118827"/>
                  </a:moveTo>
                  <a:lnTo>
                    <a:pt x="1515150" y="1118827"/>
                  </a:lnTo>
                  <a:lnTo>
                    <a:pt x="1515150" y="683175"/>
                  </a:lnTo>
                  <a:lnTo>
                    <a:pt x="1517543" y="671303"/>
                  </a:lnTo>
                  <a:lnTo>
                    <a:pt x="1524071" y="661616"/>
                  </a:lnTo>
                  <a:lnTo>
                    <a:pt x="1533758" y="655088"/>
                  </a:lnTo>
                  <a:lnTo>
                    <a:pt x="1545630" y="652695"/>
                  </a:lnTo>
                  <a:lnTo>
                    <a:pt x="365849" y="652695"/>
                  </a:lnTo>
                  <a:lnTo>
                    <a:pt x="377721" y="655088"/>
                  </a:lnTo>
                  <a:lnTo>
                    <a:pt x="387408" y="661616"/>
                  </a:lnTo>
                  <a:lnTo>
                    <a:pt x="393936" y="671304"/>
                  </a:lnTo>
                  <a:lnTo>
                    <a:pt x="396329" y="683175"/>
                  </a:lnTo>
                  <a:lnTo>
                    <a:pt x="396329" y="1118827"/>
                  </a:lnTo>
                  <a:close/>
                </a:path>
                <a:path w="1913890" h="1118870">
                  <a:moveTo>
                    <a:pt x="173394" y="745517"/>
                  </a:moveTo>
                  <a:lnTo>
                    <a:pt x="223116" y="742242"/>
                  </a:lnTo>
                  <a:lnTo>
                    <a:pt x="268401" y="726777"/>
                  </a:lnTo>
                  <a:lnTo>
                    <a:pt x="307574" y="700815"/>
                  </a:lnTo>
                  <a:lnTo>
                    <a:pt x="338961" y="666047"/>
                  </a:lnTo>
                  <a:lnTo>
                    <a:pt x="343926" y="660465"/>
                  </a:lnTo>
                  <a:lnTo>
                    <a:pt x="349953" y="656264"/>
                  </a:lnTo>
                  <a:lnTo>
                    <a:pt x="356792" y="653616"/>
                  </a:lnTo>
                  <a:lnTo>
                    <a:pt x="364192" y="652695"/>
                  </a:lnTo>
                  <a:lnTo>
                    <a:pt x="25262" y="652695"/>
                  </a:lnTo>
                  <a:lnTo>
                    <a:pt x="26909" y="656264"/>
                  </a:lnTo>
                  <a:lnTo>
                    <a:pt x="27028" y="656522"/>
                  </a:lnTo>
                  <a:lnTo>
                    <a:pt x="54237" y="690991"/>
                  </a:lnTo>
                  <a:lnTo>
                    <a:pt x="88659" y="718270"/>
                  </a:lnTo>
                  <a:lnTo>
                    <a:pt x="128857" y="736923"/>
                  </a:lnTo>
                  <a:lnTo>
                    <a:pt x="173394" y="745517"/>
                  </a:lnTo>
                  <a:close/>
                </a:path>
              </a:pathLst>
            </a:custGeom>
            <a:solidFill>
              <a:srgbClr val="D1D1D1"/>
            </a:solidFill>
          </p:spPr>
          <p:txBody>
            <a:bodyPr wrap="square" lIns="0" tIns="0" rIns="0" bIns="0" rtlCol="0"/>
            <a:lstStyle/>
            <a:p>
              <a:endParaRPr/>
            </a:p>
          </p:txBody>
        </p:sp>
        <p:sp>
          <p:nvSpPr>
            <p:cNvPr id="8" name="object 8"/>
            <p:cNvSpPr/>
            <p:nvPr/>
          </p:nvSpPr>
          <p:spPr>
            <a:xfrm>
              <a:off x="8829176" y="3409338"/>
              <a:ext cx="1613535" cy="1612265"/>
            </a:xfrm>
            <a:custGeom>
              <a:avLst/>
              <a:gdLst/>
              <a:ahLst/>
              <a:cxnLst/>
              <a:rect l="l" t="t" r="r" b="b"/>
              <a:pathLst>
                <a:path w="1613534" h="1612264">
                  <a:moveTo>
                    <a:pt x="1414211" y="460848"/>
                  </a:moveTo>
                  <a:lnTo>
                    <a:pt x="1422125" y="459901"/>
                  </a:lnTo>
                  <a:lnTo>
                    <a:pt x="1421892" y="459901"/>
                  </a:lnTo>
                  <a:lnTo>
                    <a:pt x="1423257" y="459548"/>
                  </a:lnTo>
                  <a:lnTo>
                    <a:pt x="1434169" y="454337"/>
                  </a:lnTo>
                  <a:lnTo>
                    <a:pt x="1441973" y="445644"/>
                  </a:lnTo>
                  <a:lnTo>
                    <a:pt x="1445944" y="434660"/>
                  </a:lnTo>
                  <a:lnTo>
                    <a:pt x="1445382" y="423093"/>
                  </a:lnTo>
                  <a:lnTo>
                    <a:pt x="1445357" y="422576"/>
                  </a:lnTo>
                  <a:lnTo>
                    <a:pt x="1339185" y="0"/>
                  </a:lnTo>
                  <a:lnTo>
                    <a:pt x="917624" y="105961"/>
                  </a:lnTo>
                  <a:lnTo>
                    <a:pt x="906712" y="111172"/>
                  </a:lnTo>
                  <a:lnTo>
                    <a:pt x="898908" y="119865"/>
                  </a:lnTo>
                  <a:lnTo>
                    <a:pt x="894937" y="130849"/>
                  </a:lnTo>
                  <a:lnTo>
                    <a:pt x="895524" y="142933"/>
                  </a:lnTo>
                  <a:lnTo>
                    <a:pt x="954383" y="187162"/>
                  </a:lnTo>
                  <a:lnTo>
                    <a:pt x="987562" y="216071"/>
                  </a:lnTo>
                  <a:lnTo>
                    <a:pt x="1013351" y="252557"/>
                  </a:lnTo>
                  <a:lnTo>
                    <a:pt x="1030058" y="295619"/>
                  </a:lnTo>
                  <a:lnTo>
                    <a:pt x="1035713" y="339953"/>
                  </a:lnTo>
                  <a:lnTo>
                    <a:pt x="1030945" y="382953"/>
                  </a:lnTo>
                  <a:lnTo>
                    <a:pt x="1022286" y="407292"/>
                  </a:lnTo>
                  <a:lnTo>
                    <a:pt x="1271924" y="407292"/>
                  </a:lnTo>
                  <a:lnTo>
                    <a:pt x="1316267" y="412751"/>
                  </a:lnTo>
                  <a:lnTo>
                    <a:pt x="1357450" y="428324"/>
                  </a:lnTo>
                  <a:lnTo>
                    <a:pt x="1399976" y="457240"/>
                  </a:lnTo>
                  <a:lnTo>
                    <a:pt x="1406878" y="459901"/>
                  </a:lnTo>
                  <a:lnTo>
                    <a:pt x="1414211" y="460848"/>
                  </a:lnTo>
                  <a:close/>
                </a:path>
                <a:path w="1613534" h="1612264">
                  <a:moveTo>
                    <a:pt x="319018" y="526585"/>
                  </a:moveTo>
                  <a:lnTo>
                    <a:pt x="838811" y="526585"/>
                  </a:lnTo>
                  <a:lnTo>
                    <a:pt x="795490" y="517657"/>
                  </a:lnTo>
                  <a:lnTo>
                    <a:pt x="754900" y="499077"/>
                  </a:lnTo>
                  <a:lnTo>
                    <a:pt x="719275" y="472178"/>
                  </a:lnTo>
                  <a:lnTo>
                    <a:pt x="690848" y="438290"/>
                  </a:lnTo>
                  <a:lnTo>
                    <a:pt x="671852" y="398744"/>
                  </a:lnTo>
                  <a:lnTo>
                    <a:pt x="662893" y="349733"/>
                  </a:lnTo>
                  <a:lnTo>
                    <a:pt x="666833" y="302035"/>
                  </a:lnTo>
                  <a:lnTo>
                    <a:pt x="682444" y="257697"/>
                  </a:lnTo>
                  <a:lnTo>
                    <a:pt x="708501" y="218765"/>
                  </a:lnTo>
                  <a:lnTo>
                    <a:pt x="712712" y="212593"/>
                  </a:lnTo>
                  <a:lnTo>
                    <a:pt x="715327" y="205720"/>
                  </a:lnTo>
                  <a:lnTo>
                    <a:pt x="700789" y="169668"/>
                  </a:lnTo>
                  <a:lnTo>
                    <a:pt x="689782" y="165696"/>
                  </a:lnTo>
                  <a:lnTo>
                    <a:pt x="677653" y="166268"/>
                  </a:lnTo>
                  <a:lnTo>
                    <a:pt x="255171" y="272478"/>
                  </a:lnTo>
                  <a:lnTo>
                    <a:pt x="319018" y="526585"/>
                  </a:lnTo>
                  <a:close/>
                </a:path>
                <a:path w="1613534" h="1612264">
                  <a:moveTo>
                    <a:pt x="24166" y="779861"/>
                  </a:moveTo>
                  <a:lnTo>
                    <a:pt x="1259369" y="779861"/>
                  </a:lnTo>
                  <a:lnTo>
                    <a:pt x="1215843" y="771591"/>
                  </a:lnTo>
                  <a:lnTo>
                    <a:pt x="1175816" y="753532"/>
                  </a:lnTo>
                  <a:lnTo>
                    <a:pt x="1141030" y="726731"/>
                  </a:lnTo>
                  <a:lnTo>
                    <a:pt x="1113227" y="692236"/>
                  </a:lnTo>
                  <a:lnTo>
                    <a:pt x="1094149" y="651093"/>
                  </a:lnTo>
                  <a:lnTo>
                    <a:pt x="1085545" y="606655"/>
                  </a:lnTo>
                  <a:lnTo>
                    <a:pt x="1087618" y="563148"/>
                  </a:lnTo>
                  <a:lnTo>
                    <a:pt x="1099452" y="522097"/>
                  </a:lnTo>
                  <a:lnTo>
                    <a:pt x="1120133" y="485027"/>
                  </a:lnTo>
                  <a:lnTo>
                    <a:pt x="1148746" y="453464"/>
                  </a:lnTo>
                  <a:lnTo>
                    <a:pt x="1184375" y="428934"/>
                  </a:lnTo>
                  <a:lnTo>
                    <a:pt x="1226105" y="412962"/>
                  </a:lnTo>
                  <a:lnTo>
                    <a:pt x="1271924" y="407292"/>
                  </a:lnTo>
                  <a:lnTo>
                    <a:pt x="1022286" y="407292"/>
                  </a:lnTo>
                  <a:lnTo>
                    <a:pt x="993784" y="458846"/>
                  </a:lnTo>
                  <a:lnTo>
                    <a:pt x="963212" y="488688"/>
                  </a:lnTo>
                  <a:lnTo>
                    <a:pt x="925857" y="511092"/>
                  </a:lnTo>
                  <a:lnTo>
                    <a:pt x="882632" y="524532"/>
                  </a:lnTo>
                  <a:lnTo>
                    <a:pt x="838811" y="526585"/>
                  </a:lnTo>
                  <a:lnTo>
                    <a:pt x="319018" y="526585"/>
                  </a:lnTo>
                  <a:lnTo>
                    <a:pt x="361344" y="695045"/>
                  </a:lnTo>
                  <a:lnTo>
                    <a:pt x="339244" y="732017"/>
                  </a:lnTo>
                  <a:lnTo>
                    <a:pt x="58071" y="733839"/>
                  </a:lnTo>
                  <a:lnTo>
                    <a:pt x="54452" y="736874"/>
                  </a:lnTo>
                  <a:lnTo>
                    <a:pt x="27539" y="772498"/>
                  </a:lnTo>
                  <a:lnTo>
                    <a:pt x="24166" y="779861"/>
                  </a:lnTo>
                  <a:close/>
                </a:path>
                <a:path w="1613534" h="1612264">
                  <a:moveTo>
                    <a:pt x="459371" y="1085042"/>
                  </a:moveTo>
                  <a:lnTo>
                    <a:pt x="1611937" y="1085041"/>
                  </a:lnTo>
                  <a:lnTo>
                    <a:pt x="1505672" y="662511"/>
                  </a:lnTo>
                  <a:lnTo>
                    <a:pt x="1500485" y="651595"/>
                  </a:lnTo>
                  <a:lnTo>
                    <a:pt x="1491802" y="643796"/>
                  </a:lnTo>
                  <a:lnTo>
                    <a:pt x="1480823" y="639825"/>
                  </a:lnTo>
                  <a:lnTo>
                    <a:pt x="1468747" y="640393"/>
                  </a:lnTo>
                  <a:lnTo>
                    <a:pt x="1445910" y="659961"/>
                  </a:lnTo>
                  <a:lnTo>
                    <a:pt x="1423929" y="701318"/>
                  </a:lnTo>
                  <a:lnTo>
                    <a:pt x="1392236" y="736032"/>
                  </a:lnTo>
                  <a:lnTo>
                    <a:pt x="1352066" y="762043"/>
                  </a:lnTo>
                  <a:lnTo>
                    <a:pt x="1304653" y="777295"/>
                  </a:lnTo>
                  <a:lnTo>
                    <a:pt x="1259369" y="779861"/>
                  </a:lnTo>
                  <a:lnTo>
                    <a:pt x="24166" y="779861"/>
                  </a:lnTo>
                  <a:lnTo>
                    <a:pt x="8945" y="813087"/>
                  </a:lnTo>
                  <a:lnTo>
                    <a:pt x="0" y="856408"/>
                  </a:lnTo>
                  <a:lnTo>
                    <a:pt x="2032" y="900228"/>
                  </a:lnTo>
                  <a:lnTo>
                    <a:pt x="5792" y="912295"/>
                  </a:lnTo>
                  <a:lnTo>
                    <a:pt x="396758" y="912295"/>
                  </a:lnTo>
                  <a:lnTo>
                    <a:pt x="407743" y="916262"/>
                  </a:lnTo>
                  <a:lnTo>
                    <a:pt x="416432" y="924045"/>
                  </a:lnTo>
                  <a:lnTo>
                    <a:pt x="421659" y="934944"/>
                  </a:lnTo>
                  <a:lnTo>
                    <a:pt x="459325" y="1084857"/>
                  </a:lnTo>
                  <a:lnTo>
                    <a:pt x="459371" y="1085042"/>
                  </a:lnTo>
                  <a:close/>
                </a:path>
                <a:path w="1613534" h="1612264">
                  <a:moveTo>
                    <a:pt x="58071" y="733839"/>
                  </a:moveTo>
                  <a:lnTo>
                    <a:pt x="328187" y="733839"/>
                  </a:lnTo>
                  <a:lnTo>
                    <a:pt x="320908" y="732919"/>
                  </a:lnTo>
                  <a:lnTo>
                    <a:pt x="314026" y="730293"/>
                  </a:lnTo>
                  <a:lnTo>
                    <a:pt x="307843" y="726077"/>
                  </a:lnTo>
                  <a:lnTo>
                    <a:pt x="268903" y="700034"/>
                  </a:lnTo>
                  <a:lnTo>
                    <a:pt x="224576" y="684425"/>
                  </a:lnTo>
                  <a:lnTo>
                    <a:pt x="176900" y="680485"/>
                  </a:lnTo>
                  <a:lnTo>
                    <a:pt x="127911" y="689446"/>
                  </a:lnTo>
                  <a:lnTo>
                    <a:pt x="88352" y="708446"/>
                  </a:lnTo>
                  <a:lnTo>
                    <a:pt x="58071" y="733839"/>
                  </a:lnTo>
                  <a:close/>
                </a:path>
                <a:path w="1613534" h="1612264">
                  <a:moveTo>
                    <a:pt x="186635" y="1053309"/>
                  </a:moveTo>
                  <a:lnTo>
                    <a:pt x="230953" y="1047655"/>
                  </a:lnTo>
                  <a:lnTo>
                    <a:pt x="274041" y="1030948"/>
                  </a:lnTo>
                  <a:lnTo>
                    <a:pt x="310525" y="1005158"/>
                  </a:lnTo>
                  <a:lnTo>
                    <a:pt x="339429" y="971979"/>
                  </a:lnTo>
                  <a:lnTo>
                    <a:pt x="359779" y="933102"/>
                  </a:lnTo>
                  <a:lnTo>
                    <a:pt x="363232" y="926429"/>
                  </a:lnTo>
                  <a:lnTo>
                    <a:pt x="368066" y="920809"/>
                  </a:lnTo>
                  <a:lnTo>
                    <a:pt x="374075" y="916501"/>
                  </a:lnTo>
                  <a:lnTo>
                    <a:pt x="381050" y="913764"/>
                  </a:lnTo>
                  <a:lnTo>
                    <a:pt x="384641" y="912843"/>
                  </a:lnTo>
                  <a:lnTo>
                    <a:pt x="396758" y="912295"/>
                  </a:lnTo>
                  <a:lnTo>
                    <a:pt x="5792" y="912295"/>
                  </a:lnTo>
                  <a:lnTo>
                    <a:pt x="37920" y="980808"/>
                  </a:lnTo>
                  <a:lnTo>
                    <a:pt x="67767" y="1011381"/>
                  </a:lnTo>
                  <a:lnTo>
                    <a:pt x="103518" y="1034262"/>
                  </a:lnTo>
                  <a:lnTo>
                    <a:pt x="143648" y="1048542"/>
                  </a:lnTo>
                  <a:lnTo>
                    <a:pt x="186635" y="1053309"/>
                  </a:lnTo>
                  <a:close/>
                </a:path>
                <a:path w="1613534" h="1612264">
                  <a:moveTo>
                    <a:pt x="1111564" y="1611681"/>
                  </a:moveTo>
                  <a:lnTo>
                    <a:pt x="1155384" y="1609647"/>
                  </a:lnTo>
                  <a:lnTo>
                    <a:pt x="1198581" y="1596208"/>
                  </a:lnTo>
                  <a:lnTo>
                    <a:pt x="1235922" y="1573799"/>
                  </a:lnTo>
                  <a:lnTo>
                    <a:pt x="1266491" y="1543951"/>
                  </a:lnTo>
                  <a:lnTo>
                    <a:pt x="1289372" y="1508190"/>
                  </a:lnTo>
                  <a:lnTo>
                    <a:pt x="1303648" y="1468047"/>
                  </a:lnTo>
                  <a:lnTo>
                    <a:pt x="1308402" y="1425049"/>
                  </a:lnTo>
                  <a:lnTo>
                    <a:pt x="1302719" y="1380725"/>
                  </a:lnTo>
                  <a:lnTo>
                    <a:pt x="1286063" y="1337637"/>
                  </a:lnTo>
                  <a:lnTo>
                    <a:pt x="1260291" y="1301153"/>
                  </a:lnTo>
                  <a:lnTo>
                    <a:pt x="1227095" y="1272248"/>
                  </a:lnTo>
                  <a:lnTo>
                    <a:pt x="1181507" y="1248446"/>
                  </a:lnTo>
                  <a:lnTo>
                    <a:pt x="1175919" y="1243611"/>
                  </a:lnTo>
                  <a:lnTo>
                    <a:pt x="1171643" y="1237603"/>
                  </a:lnTo>
                  <a:lnTo>
                    <a:pt x="1168921" y="1230627"/>
                  </a:lnTo>
                  <a:lnTo>
                    <a:pt x="1168276" y="1228049"/>
                  </a:lnTo>
                  <a:lnTo>
                    <a:pt x="1167689" y="1215933"/>
                  </a:lnTo>
                  <a:lnTo>
                    <a:pt x="1171660" y="1204947"/>
                  </a:lnTo>
                  <a:lnTo>
                    <a:pt x="1179464" y="1196258"/>
                  </a:lnTo>
                  <a:lnTo>
                    <a:pt x="1190376" y="1191031"/>
                  </a:lnTo>
                  <a:lnTo>
                    <a:pt x="1612950" y="1084857"/>
                  </a:lnTo>
                  <a:lnTo>
                    <a:pt x="1611937" y="1085041"/>
                  </a:lnTo>
                  <a:lnTo>
                    <a:pt x="459371" y="1085042"/>
                  </a:lnTo>
                  <a:lnTo>
                    <a:pt x="501008" y="1250759"/>
                  </a:lnTo>
                  <a:lnTo>
                    <a:pt x="962483" y="1250759"/>
                  </a:lnTo>
                  <a:lnTo>
                    <a:pt x="973472" y="1254730"/>
                  </a:lnTo>
                  <a:lnTo>
                    <a:pt x="982183" y="1262535"/>
                  </a:lnTo>
                  <a:lnTo>
                    <a:pt x="987423" y="1273447"/>
                  </a:lnTo>
                  <a:lnTo>
                    <a:pt x="988068" y="1276117"/>
                  </a:lnTo>
                  <a:lnTo>
                    <a:pt x="988983" y="1283530"/>
                  </a:lnTo>
                  <a:lnTo>
                    <a:pt x="988068" y="1290805"/>
                  </a:lnTo>
                  <a:lnTo>
                    <a:pt x="985426" y="1297665"/>
                  </a:lnTo>
                  <a:lnTo>
                    <a:pt x="981161" y="1303835"/>
                  </a:lnTo>
                  <a:lnTo>
                    <a:pt x="955145" y="1342776"/>
                  </a:lnTo>
                  <a:lnTo>
                    <a:pt x="939539" y="1387114"/>
                  </a:lnTo>
                  <a:lnTo>
                    <a:pt x="935606" y="1434818"/>
                  </a:lnTo>
                  <a:lnTo>
                    <a:pt x="944604" y="1483860"/>
                  </a:lnTo>
                  <a:lnTo>
                    <a:pt x="963600" y="1523380"/>
                  </a:lnTo>
                  <a:lnTo>
                    <a:pt x="992027" y="1557255"/>
                  </a:lnTo>
                  <a:lnTo>
                    <a:pt x="1027652" y="1584152"/>
                  </a:lnTo>
                  <a:lnTo>
                    <a:pt x="1068242" y="1602738"/>
                  </a:lnTo>
                  <a:lnTo>
                    <a:pt x="1111564" y="1611681"/>
                  </a:lnTo>
                  <a:close/>
                </a:path>
                <a:path w="1613534" h="1612264">
                  <a:moveTo>
                    <a:pt x="527832" y="1357520"/>
                  </a:moveTo>
                  <a:lnTo>
                    <a:pt x="950405" y="1251346"/>
                  </a:lnTo>
                  <a:lnTo>
                    <a:pt x="962483" y="1250759"/>
                  </a:lnTo>
                  <a:lnTo>
                    <a:pt x="501008" y="1250759"/>
                  </a:lnTo>
                  <a:lnTo>
                    <a:pt x="527832" y="1357520"/>
                  </a:lnTo>
                  <a:close/>
                </a:path>
              </a:pathLst>
            </a:custGeom>
            <a:solidFill>
              <a:srgbClr val="E4E4E4"/>
            </a:solidFill>
          </p:spPr>
          <p:txBody>
            <a:bodyPr wrap="square" lIns="0" tIns="0" rIns="0" bIns="0" rtlCol="0"/>
            <a:lstStyle/>
            <a:p>
              <a:endParaRPr/>
            </a:p>
          </p:txBody>
        </p:sp>
      </p:grpSp>
      <p:graphicFrame>
        <p:nvGraphicFramePr>
          <p:cNvPr id="10" name="Diagram 9">
            <a:extLst>
              <a:ext uri="{FF2B5EF4-FFF2-40B4-BE49-F238E27FC236}">
                <a16:creationId xmlns:a16="http://schemas.microsoft.com/office/drawing/2014/main" id="{D47D6296-D42A-1D59-E19C-CF7A74BBA157}"/>
              </a:ext>
            </a:extLst>
          </p:cNvPr>
          <p:cNvGraphicFramePr/>
          <p:nvPr>
            <p:extLst>
              <p:ext uri="{D42A27DB-BD31-4B8C-83A1-F6EECF244321}">
                <p14:modId xmlns:p14="http://schemas.microsoft.com/office/powerpoint/2010/main" val="2618251417"/>
              </p:ext>
            </p:extLst>
          </p:nvPr>
        </p:nvGraphicFramePr>
        <p:xfrm>
          <a:off x="-228600" y="2438400"/>
          <a:ext cx="9103316" cy="46468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54532" y="1292098"/>
            <a:ext cx="11104068" cy="635000"/>
          </a:xfrm>
          <a:prstGeom prst="rect">
            <a:avLst/>
          </a:prstGeom>
        </p:spPr>
        <p:txBody>
          <a:bodyPr vert="horz" wrap="square" lIns="0" tIns="12065" rIns="0" bIns="0" rtlCol="0">
            <a:spAutoFit/>
          </a:bodyPr>
          <a:lstStyle/>
          <a:p>
            <a:pPr marL="12700" algn="ctr">
              <a:lnSpc>
                <a:spcPct val="100000"/>
              </a:lnSpc>
              <a:spcBef>
                <a:spcPts val="95"/>
              </a:spcBef>
            </a:pPr>
            <a:r>
              <a:rPr spc="95" dirty="0">
                <a:latin typeface="Aptos" panose="020B0004020202020204" pitchFamily="34" charset="0"/>
              </a:rPr>
              <a:t>2.1</a:t>
            </a:r>
            <a:r>
              <a:rPr spc="-80" dirty="0">
                <a:latin typeface="Aptos" panose="020B0004020202020204" pitchFamily="34" charset="0"/>
              </a:rPr>
              <a:t> </a:t>
            </a:r>
            <a:r>
              <a:rPr spc="-160" dirty="0">
                <a:latin typeface="Aptos" panose="020B0004020202020204" pitchFamily="34" charset="0"/>
              </a:rPr>
              <a:t>–</a:t>
            </a:r>
            <a:r>
              <a:rPr spc="-90" dirty="0">
                <a:latin typeface="Aptos" panose="020B0004020202020204" pitchFamily="34" charset="0"/>
              </a:rPr>
              <a:t> </a:t>
            </a:r>
            <a:r>
              <a:rPr spc="65" dirty="0">
                <a:latin typeface="Aptos" panose="020B0004020202020204" pitchFamily="34" charset="0"/>
              </a:rPr>
              <a:t>Introduction</a:t>
            </a:r>
            <a:endParaRPr spc="40" dirty="0">
              <a:latin typeface="Aptos" panose="020B0004020202020204" pitchFamily="34" charset="0"/>
            </a:endParaRPr>
          </a:p>
        </p:txBody>
      </p:sp>
      <p:grpSp>
        <p:nvGrpSpPr>
          <p:cNvPr id="3" name="object 3"/>
          <p:cNvGrpSpPr/>
          <p:nvPr/>
        </p:nvGrpSpPr>
        <p:grpSpPr>
          <a:xfrm>
            <a:off x="10058400" y="3352800"/>
            <a:ext cx="1818377" cy="2060448"/>
            <a:chOff x="9718230" y="3326158"/>
            <a:chExt cx="2082164" cy="2216150"/>
          </a:xfrm>
        </p:grpSpPr>
        <p:sp>
          <p:nvSpPr>
            <p:cNvPr id="4" name="object 4"/>
            <p:cNvSpPr/>
            <p:nvPr/>
          </p:nvSpPr>
          <p:spPr>
            <a:xfrm>
              <a:off x="10603100" y="4475094"/>
              <a:ext cx="297815" cy="621030"/>
            </a:xfrm>
            <a:custGeom>
              <a:avLst/>
              <a:gdLst/>
              <a:ahLst/>
              <a:cxnLst/>
              <a:rect l="l" t="t" r="r" b="b"/>
              <a:pathLst>
                <a:path w="297815" h="621029">
                  <a:moveTo>
                    <a:pt x="0" y="620945"/>
                  </a:moveTo>
                  <a:lnTo>
                    <a:pt x="297435" y="620945"/>
                  </a:lnTo>
                  <a:lnTo>
                    <a:pt x="297435" y="0"/>
                  </a:lnTo>
                  <a:lnTo>
                    <a:pt x="0" y="0"/>
                  </a:lnTo>
                  <a:lnTo>
                    <a:pt x="0" y="620945"/>
                  </a:lnTo>
                  <a:close/>
                </a:path>
              </a:pathLst>
            </a:custGeom>
            <a:solidFill>
              <a:srgbClr val="D2D2D2"/>
            </a:solidFill>
          </p:spPr>
          <p:txBody>
            <a:bodyPr wrap="square" lIns="0" tIns="0" rIns="0" bIns="0" rtlCol="0"/>
            <a:lstStyle/>
            <a:p>
              <a:endParaRPr/>
            </a:p>
          </p:txBody>
        </p:sp>
        <p:sp>
          <p:nvSpPr>
            <p:cNvPr id="5" name="object 5"/>
            <p:cNvSpPr/>
            <p:nvPr/>
          </p:nvSpPr>
          <p:spPr>
            <a:xfrm>
              <a:off x="10453701" y="5096040"/>
              <a:ext cx="594995" cy="297815"/>
            </a:xfrm>
            <a:custGeom>
              <a:avLst/>
              <a:gdLst/>
              <a:ahLst/>
              <a:cxnLst/>
              <a:rect l="l" t="t" r="r" b="b"/>
              <a:pathLst>
                <a:path w="594995" h="297814">
                  <a:moveTo>
                    <a:pt x="594870" y="0"/>
                  </a:moveTo>
                  <a:lnTo>
                    <a:pt x="0" y="0"/>
                  </a:lnTo>
                  <a:lnTo>
                    <a:pt x="0" y="297459"/>
                  </a:lnTo>
                  <a:lnTo>
                    <a:pt x="594870" y="297459"/>
                  </a:lnTo>
                  <a:lnTo>
                    <a:pt x="594870" y="0"/>
                  </a:lnTo>
                  <a:close/>
                </a:path>
              </a:pathLst>
            </a:custGeom>
            <a:solidFill>
              <a:srgbClr val="737373"/>
            </a:solidFill>
          </p:spPr>
          <p:txBody>
            <a:bodyPr wrap="square" lIns="0" tIns="0" rIns="0" bIns="0" rtlCol="0"/>
            <a:lstStyle/>
            <a:p>
              <a:endParaRPr/>
            </a:p>
          </p:txBody>
        </p:sp>
        <p:sp>
          <p:nvSpPr>
            <p:cNvPr id="6" name="object 6"/>
            <p:cNvSpPr/>
            <p:nvPr/>
          </p:nvSpPr>
          <p:spPr>
            <a:xfrm>
              <a:off x="10082588" y="5319135"/>
              <a:ext cx="1338580" cy="223520"/>
            </a:xfrm>
            <a:custGeom>
              <a:avLst/>
              <a:gdLst/>
              <a:ahLst/>
              <a:cxnLst/>
              <a:rect l="l" t="t" r="r" b="b"/>
              <a:pathLst>
                <a:path w="1338579" h="223520">
                  <a:moveTo>
                    <a:pt x="1115382" y="0"/>
                  </a:moveTo>
                  <a:lnTo>
                    <a:pt x="223076" y="0"/>
                  </a:lnTo>
                  <a:lnTo>
                    <a:pt x="178122" y="4533"/>
                  </a:lnTo>
                  <a:lnTo>
                    <a:pt x="136250" y="17533"/>
                  </a:lnTo>
                  <a:lnTo>
                    <a:pt x="98358" y="38104"/>
                  </a:lnTo>
                  <a:lnTo>
                    <a:pt x="65342" y="65348"/>
                  </a:lnTo>
                  <a:lnTo>
                    <a:pt x="38101" y="98366"/>
                  </a:lnTo>
                  <a:lnTo>
                    <a:pt x="17532" y="136261"/>
                  </a:lnTo>
                  <a:lnTo>
                    <a:pt x="4532" y="178137"/>
                  </a:lnTo>
                  <a:lnTo>
                    <a:pt x="0" y="223094"/>
                  </a:lnTo>
                  <a:lnTo>
                    <a:pt x="1338458" y="223094"/>
                  </a:lnTo>
                  <a:lnTo>
                    <a:pt x="1333926" y="178137"/>
                  </a:lnTo>
                  <a:lnTo>
                    <a:pt x="1320926" y="136261"/>
                  </a:lnTo>
                  <a:lnTo>
                    <a:pt x="1300357" y="98366"/>
                  </a:lnTo>
                  <a:lnTo>
                    <a:pt x="1273116" y="65348"/>
                  </a:lnTo>
                  <a:lnTo>
                    <a:pt x="1240100" y="38104"/>
                  </a:lnTo>
                  <a:lnTo>
                    <a:pt x="1202207" y="17533"/>
                  </a:lnTo>
                  <a:lnTo>
                    <a:pt x="1160336" y="4533"/>
                  </a:lnTo>
                  <a:lnTo>
                    <a:pt x="1115382" y="0"/>
                  </a:lnTo>
                  <a:close/>
                </a:path>
              </a:pathLst>
            </a:custGeom>
            <a:solidFill>
              <a:srgbClr val="003C5F"/>
            </a:solidFill>
          </p:spPr>
          <p:txBody>
            <a:bodyPr wrap="square" lIns="0" tIns="0" rIns="0" bIns="0" rtlCol="0"/>
            <a:lstStyle/>
            <a:p>
              <a:endParaRPr/>
            </a:p>
          </p:txBody>
        </p:sp>
        <p:sp>
          <p:nvSpPr>
            <p:cNvPr id="7" name="object 7"/>
            <p:cNvSpPr/>
            <p:nvPr/>
          </p:nvSpPr>
          <p:spPr>
            <a:xfrm>
              <a:off x="9718230" y="3430269"/>
              <a:ext cx="833119" cy="1338580"/>
            </a:xfrm>
            <a:custGeom>
              <a:avLst/>
              <a:gdLst/>
              <a:ahLst/>
              <a:cxnLst/>
              <a:rect l="l" t="t" r="r" b="b"/>
              <a:pathLst>
                <a:path w="833120" h="1338579">
                  <a:moveTo>
                    <a:pt x="557691" y="0"/>
                  </a:moveTo>
                  <a:lnTo>
                    <a:pt x="0" y="0"/>
                  </a:lnTo>
                  <a:lnTo>
                    <a:pt x="877" y="102042"/>
                  </a:lnTo>
                  <a:lnTo>
                    <a:pt x="3491" y="151867"/>
                  </a:lnTo>
                  <a:lnTo>
                    <a:pt x="7813" y="201484"/>
                  </a:lnTo>
                  <a:lnTo>
                    <a:pt x="13815" y="250844"/>
                  </a:lnTo>
                  <a:lnTo>
                    <a:pt x="21469" y="299898"/>
                  </a:lnTo>
                  <a:lnTo>
                    <a:pt x="30746" y="348599"/>
                  </a:lnTo>
                  <a:lnTo>
                    <a:pt x="41619" y="396898"/>
                  </a:lnTo>
                  <a:lnTo>
                    <a:pt x="54059" y="444746"/>
                  </a:lnTo>
                  <a:lnTo>
                    <a:pt x="68038" y="492097"/>
                  </a:lnTo>
                  <a:lnTo>
                    <a:pt x="83527" y="538901"/>
                  </a:lnTo>
                  <a:lnTo>
                    <a:pt x="100499" y="585110"/>
                  </a:lnTo>
                  <a:lnTo>
                    <a:pt x="118925" y="630676"/>
                  </a:lnTo>
                  <a:lnTo>
                    <a:pt x="138777" y="675552"/>
                  </a:lnTo>
                  <a:lnTo>
                    <a:pt x="160028" y="719688"/>
                  </a:lnTo>
                  <a:lnTo>
                    <a:pt x="182647" y="763036"/>
                  </a:lnTo>
                  <a:lnTo>
                    <a:pt x="206609" y="805548"/>
                  </a:lnTo>
                  <a:lnTo>
                    <a:pt x="231883" y="847177"/>
                  </a:lnTo>
                  <a:lnTo>
                    <a:pt x="258443" y="887873"/>
                  </a:lnTo>
                  <a:lnTo>
                    <a:pt x="286259" y="927589"/>
                  </a:lnTo>
                  <a:lnTo>
                    <a:pt x="315305" y="966276"/>
                  </a:lnTo>
                  <a:lnTo>
                    <a:pt x="345550" y="1003887"/>
                  </a:lnTo>
                  <a:lnTo>
                    <a:pt x="376968" y="1040372"/>
                  </a:lnTo>
                  <a:lnTo>
                    <a:pt x="409530" y="1075684"/>
                  </a:lnTo>
                  <a:lnTo>
                    <a:pt x="443207" y="1109775"/>
                  </a:lnTo>
                  <a:lnTo>
                    <a:pt x="477973" y="1142596"/>
                  </a:lnTo>
                  <a:lnTo>
                    <a:pt x="513797" y="1174099"/>
                  </a:lnTo>
                  <a:lnTo>
                    <a:pt x="550653" y="1204236"/>
                  </a:lnTo>
                  <a:lnTo>
                    <a:pt x="588512" y="1232958"/>
                  </a:lnTo>
                  <a:lnTo>
                    <a:pt x="627345" y="1260218"/>
                  </a:lnTo>
                  <a:lnTo>
                    <a:pt x="667126" y="1285967"/>
                  </a:lnTo>
                  <a:lnTo>
                    <a:pt x="707824" y="1310158"/>
                  </a:lnTo>
                  <a:lnTo>
                    <a:pt x="760629" y="1338566"/>
                  </a:lnTo>
                  <a:lnTo>
                    <a:pt x="832819" y="1338566"/>
                  </a:lnTo>
                  <a:lnTo>
                    <a:pt x="832819" y="1234455"/>
                  </a:lnTo>
                  <a:lnTo>
                    <a:pt x="786158" y="1234455"/>
                  </a:lnTo>
                  <a:lnTo>
                    <a:pt x="744432" y="1211078"/>
                  </a:lnTo>
                  <a:lnTo>
                    <a:pt x="703700" y="1185937"/>
                  </a:lnTo>
                  <a:lnTo>
                    <a:pt x="663995" y="1159090"/>
                  </a:lnTo>
                  <a:lnTo>
                    <a:pt x="625353" y="1130595"/>
                  </a:lnTo>
                  <a:lnTo>
                    <a:pt x="587806" y="1100511"/>
                  </a:lnTo>
                  <a:lnTo>
                    <a:pt x="551390" y="1068896"/>
                  </a:lnTo>
                  <a:lnTo>
                    <a:pt x="516138" y="1035808"/>
                  </a:lnTo>
                  <a:lnTo>
                    <a:pt x="482084" y="1001306"/>
                  </a:lnTo>
                  <a:lnTo>
                    <a:pt x="449263" y="965449"/>
                  </a:lnTo>
                  <a:lnTo>
                    <a:pt x="417708" y="928293"/>
                  </a:lnTo>
                  <a:lnTo>
                    <a:pt x="387453" y="889899"/>
                  </a:lnTo>
                  <a:lnTo>
                    <a:pt x="358533" y="850323"/>
                  </a:lnTo>
                  <a:lnTo>
                    <a:pt x="330981" y="809625"/>
                  </a:lnTo>
                  <a:lnTo>
                    <a:pt x="304832" y="767862"/>
                  </a:lnTo>
                  <a:lnTo>
                    <a:pt x="280120" y="725094"/>
                  </a:lnTo>
                  <a:lnTo>
                    <a:pt x="256878" y="681378"/>
                  </a:lnTo>
                  <a:lnTo>
                    <a:pt x="235141" y="636773"/>
                  </a:lnTo>
                  <a:lnTo>
                    <a:pt x="214943" y="591337"/>
                  </a:lnTo>
                  <a:lnTo>
                    <a:pt x="196318" y="545129"/>
                  </a:lnTo>
                  <a:lnTo>
                    <a:pt x="179300" y="498206"/>
                  </a:lnTo>
                  <a:lnTo>
                    <a:pt x="163923" y="450627"/>
                  </a:lnTo>
                  <a:lnTo>
                    <a:pt x="150221" y="402451"/>
                  </a:lnTo>
                  <a:lnTo>
                    <a:pt x="138228" y="353735"/>
                  </a:lnTo>
                  <a:lnTo>
                    <a:pt x="127979" y="304539"/>
                  </a:lnTo>
                  <a:lnTo>
                    <a:pt x="119506" y="254919"/>
                  </a:lnTo>
                  <a:lnTo>
                    <a:pt x="112845" y="204936"/>
                  </a:lnTo>
                  <a:lnTo>
                    <a:pt x="108030" y="154647"/>
                  </a:lnTo>
                  <a:lnTo>
                    <a:pt x="105093" y="104110"/>
                  </a:lnTo>
                  <a:lnTo>
                    <a:pt x="557691" y="104110"/>
                  </a:lnTo>
                  <a:lnTo>
                    <a:pt x="557691" y="0"/>
                  </a:lnTo>
                  <a:close/>
                </a:path>
              </a:pathLst>
            </a:custGeom>
            <a:solidFill>
              <a:srgbClr val="D2D2D2"/>
            </a:solidFill>
          </p:spPr>
          <p:txBody>
            <a:bodyPr wrap="square" lIns="0" tIns="0" rIns="0" bIns="0" rtlCol="0"/>
            <a:lstStyle/>
            <a:p>
              <a:endParaRPr/>
            </a:p>
          </p:txBody>
        </p:sp>
        <p:sp>
          <p:nvSpPr>
            <p:cNvPr id="8" name="object 8"/>
            <p:cNvSpPr/>
            <p:nvPr/>
          </p:nvSpPr>
          <p:spPr>
            <a:xfrm>
              <a:off x="10967458" y="3430269"/>
              <a:ext cx="833119" cy="1338580"/>
            </a:xfrm>
            <a:custGeom>
              <a:avLst/>
              <a:gdLst/>
              <a:ahLst/>
              <a:cxnLst/>
              <a:rect l="l" t="t" r="r" b="b"/>
              <a:pathLst>
                <a:path w="833120" h="1338579">
                  <a:moveTo>
                    <a:pt x="832818" y="0"/>
                  </a:moveTo>
                  <a:lnTo>
                    <a:pt x="282563" y="0"/>
                  </a:lnTo>
                  <a:lnTo>
                    <a:pt x="282563" y="104110"/>
                  </a:lnTo>
                  <a:lnTo>
                    <a:pt x="727724" y="104110"/>
                  </a:lnTo>
                  <a:lnTo>
                    <a:pt x="724788" y="154647"/>
                  </a:lnTo>
                  <a:lnTo>
                    <a:pt x="719973" y="204936"/>
                  </a:lnTo>
                  <a:lnTo>
                    <a:pt x="713311" y="254919"/>
                  </a:lnTo>
                  <a:lnTo>
                    <a:pt x="704839" y="304539"/>
                  </a:lnTo>
                  <a:lnTo>
                    <a:pt x="694590" y="353735"/>
                  </a:lnTo>
                  <a:lnTo>
                    <a:pt x="682597" y="402451"/>
                  </a:lnTo>
                  <a:lnTo>
                    <a:pt x="668895" y="450627"/>
                  </a:lnTo>
                  <a:lnTo>
                    <a:pt x="653518" y="498206"/>
                  </a:lnTo>
                  <a:lnTo>
                    <a:pt x="636500" y="545129"/>
                  </a:lnTo>
                  <a:lnTo>
                    <a:pt x="617875" y="591337"/>
                  </a:lnTo>
                  <a:lnTo>
                    <a:pt x="597677" y="636773"/>
                  </a:lnTo>
                  <a:lnTo>
                    <a:pt x="575940" y="681378"/>
                  </a:lnTo>
                  <a:lnTo>
                    <a:pt x="552698" y="725094"/>
                  </a:lnTo>
                  <a:lnTo>
                    <a:pt x="527986" y="767862"/>
                  </a:lnTo>
                  <a:lnTo>
                    <a:pt x="501837" y="809625"/>
                  </a:lnTo>
                  <a:lnTo>
                    <a:pt x="474285" y="850323"/>
                  </a:lnTo>
                  <a:lnTo>
                    <a:pt x="445365" y="889899"/>
                  </a:lnTo>
                  <a:lnTo>
                    <a:pt x="415110" y="928293"/>
                  </a:lnTo>
                  <a:lnTo>
                    <a:pt x="383555" y="965448"/>
                  </a:lnTo>
                  <a:lnTo>
                    <a:pt x="350734" y="1001306"/>
                  </a:lnTo>
                  <a:lnTo>
                    <a:pt x="316680" y="1035808"/>
                  </a:lnTo>
                  <a:lnTo>
                    <a:pt x="281428" y="1068896"/>
                  </a:lnTo>
                  <a:lnTo>
                    <a:pt x="245012" y="1100511"/>
                  </a:lnTo>
                  <a:lnTo>
                    <a:pt x="207465" y="1130595"/>
                  </a:lnTo>
                  <a:lnTo>
                    <a:pt x="168823" y="1159090"/>
                  </a:lnTo>
                  <a:lnTo>
                    <a:pt x="129118" y="1185937"/>
                  </a:lnTo>
                  <a:lnTo>
                    <a:pt x="88386" y="1211078"/>
                  </a:lnTo>
                  <a:lnTo>
                    <a:pt x="46660" y="1234455"/>
                  </a:lnTo>
                  <a:lnTo>
                    <a:pt x="0" y="1234455"/>
                  </a:lnTo>
                  <a:lnTo>
                    <a:pt x="0" y="1338566"/>
                  </a:lnTo>
                  <a:lnTo>
                    <a:pt x="72190" y="1338566"/>
                  </a:lnTo>
                  <a:lnTo>
                    <a:pt x="124994" y="1310158"/>
                  </a:lnTo>
                  <a:lnTo>
                    <a:pt x="165693" y="1285967"/>
                  </a:lnTo>
                  <a:lnTo>
                    <a:pt x="205473" y="1260218"/>
                  </a:lnTo>
                  <a:lnTo>
                    <a:pt x="244306" y="1232958"/>
                  </a:lnTo>
                  <a:lnTo>
                    <a:pt x="282165" y="1204236"/>
                  </a:lnTo>
                  <a:lnTo>
                    <a:pt x="319021" y="1174099"/>
                  </a:lnTo>
                  <a:lnTo>
                    <a:pt x="354845" y="1142596"/>
                  </a:lnTo>
                  <a:lnTo>
                    <a:pt x="389611" y="1109775"/>
                  </a:lnTo>
                  <a:lnTo>
                    <a:pt x="423288" y="1075684"/>
                  </a:lnTo>
                  <a:lnTo>
                    <a:pt x="455850" y="1040372"/>
                  </a:lnTo>
                  <a:lnTo>
                    <a:pt x="487268" y="1003887"/>
                  </a:lnTo>
                  <a:lnTo>
                    <a:pt x="517513" y="966276"/>
                  </a:lnTo>
                  <a:lnTo>
                    <a:pt x="546559" y="927589"/>
                  </a:lnTo>
                  <a:lnTo>
                    <a:pt x="574375" y="887873"/>
                  </a:lnTo>
                  <a:lnTo>
                    <a:pt x="600935" y="847177"/>
                  </a:lnTo>
                  <a:lnTo>
                    <a:pt x="626209" y="805548"/>
                  </a:lnTo>
                  <a:lnTo>
                    <a:pt x="650170" y="763036"/>
                  </a:lnTo>
                  <a:lnTo>
                    <a:pt x="672790" y="719688"/>
                  </a:lnTo>
                  <a:lnTo>
                    <a:pt x="694040" y="675552"/>
                  </a:lnTo>
                  <a:lnTo>
                    <a:pt x="713893" y="630677"/>
                  </a:lnTo>
                  <a:lnTo>
                    <a:pt x="732319" y="585110"/>
                  </a:lnTo>
                  <a:lnTo>
                    <a:pt x="749291" y="538901"/>
                  </a:lnTo>
                  <a:lnTo>
                    <a:pt x="764780" y="492097"/>
                  </a:lnTo>
                  <a:lnTo>
                    <a:pt x="778759" y="444747"/>
                  </a:lnTo>
                  <a:lnTo>
                    <a:pt x="791199" y="396898"/>
                  </a:lnTo>
                  <a:lnTo>
                    <a:pt x="802071" y="348599"/>
                  </a:lnTo>
                  <a:lnTo>
                    <a:pt x="811349" y="299898"/>
                  </a:lnTo>
                  <a:lnTo>
                    <a:pt x="819002" y="250844"/>
                  </a:lnTo>
                  <a:lnTo>
                    <a:pt x="825005" y="201484"/>
                  </a:lnTo>
                  <a:lnTo>
                    <a:pt x="829327" y="151867"/>
                  </a:lnTo>
                  <a:lnTo>
                    <a:pt x="831941" y="102042"/>
                  </a:lnTo>
                  <a:lnTo>
                    <a:pt x="832818" y="0"/>
                  </a:lnTo>
                  <a:close/>
                </a:path>
              </a:pathLst>
            </a:custGeom>
            <a:solidFill>
              <a:srgbClr val="737373"/>
            </a:solidFill>
          </p:spPr>
          <p:txBody>
            <a:bodyPr wrap="square" lIns="0" tIns="0" rIns="0" bIns="0" rtlCol="0"/>
            <a:lstStyle/>
            <a:p>
              <a:endParaRPr/>
            </a:p>
          </p:txBody>
        </p:sp>
        <p:sp>
          <p:nvSpPr>
            <p:cNvPr id="9" name="object 9"/>
            <p:cNvSpPr/>
            <p:nvPr/>
          </p:nvSpPr>
          <p:spPr>
            <a:xfrm>
              <a:off x="10201562" y="3326158"/>
              <a:ext cx="1115695" cy="1562100"/>
            </a:xfrm>
            <a:custGeom>
              <a:avLst/>
              <a:gdLst/>
              <a:ahLst/>
              <a:cxnLst/>
              <a:rect l="l" t="t" r="r" b="b"/>
              <a:pathLst>
                <a:path w="1115695" h="1562100">
                  <a:moveTo>
                    <a:pt x="1115382" y="0"/>
                  </a:moveTo>
                  <a:lnTo>
                    <a:pt x="0" y="0"/>
                  </a:lnTo>
                  <a:lnTo>
                    <a:pt x="0" y="585622"/>
                  </a:lnTo>
                  <a:lnTo>
                    <a:pt x="821" y="637186"/>
                  </a:lnTo>
                  <a:lnTo>
                    <a:pt x="3276" y="688578"/>
                  </a:lnTo>
                  <a:lnTo>
                    <a:pt x="7353" y="739762"/>
                  </a:lnTo>
                  <a:lnTo>
                    <a:pt x="13041" y="790702"/>
                  </a:lnTo>
                  <a:lnTo>
                    <a:pt x="20327" y="841362"/>
                  </a:lnTo>
                  <a:lnTo>
                    <a:pt x="29200" y="891703"/>
                  </a:lnTo>
                  <a:lnTo>
                    <a:pt x="39647" y="941691"/>
                  </a:lnTo>
                  <a:lnTo>
                    <a:pt x="51656" y="991288"/>
                  </a:lnTo>
                  <a:lnTo>
                    <a:pt x="65216" y="1040458"/>
                  </a:lnTo>
                  <a:lnTo>
                    <a:pt x="80315" y="1089165"/>
                  </a:lnTo>
                  <a:lnTo>
                    <a:pt x="96940" y="1137371"/>
                  </a:lnTo>
                  <a:lnTo>
                    <a:pt x="115080" y="1185041"/>
                  </a:lnTo>
                  <a:lnTo>
                    <a:pt x="134723" y="1232138"/>
                  </a:lnTo>
                  <a:lnTo>
                    <a:pt x="155857" y="1278625"/>
                  </a:lnTo>
                  <a:lnTo>
                    <a:pt x="178470" y="1324465"/>
                  </a:lnTo>
                  <a:lnTo>
                    <a:pt x="202549" y="1369623"/>
                  </a:lnTo>
                  <a:lnTo>
                    <a:pt x="228084" y="1414062"/>
                  </a:lnTo>
                  <a:lnTo>
                    <a:pt x="255062" y="1457745"/>
                  </a:lnTo>
                  <a:lnTo>
                    <a:pt x="283470" y="1500635"/>
                  </a:lnTo>
                  <a:lnTo>
                    <a:pt x="313298" y="1542697"/>
                  </a:lnTo>
                  <a:lnTo>
                    <a:pt x="773332" y="1561660"/>
                  </a:lnTo>
                  <a:lnTo>
                    <a:pt x="804305" y="1520600"/>
                  </a:lnTo>
                  <a:lnTo>
                    <a:pt x="833889" y="1478679"/>
                  </a:lnTo>
                  <a:lnTo>
                    <a:pt x="862070" y="1435933"/>
                  </a:lnTo>
                  <a:lnTo>
                    <a:pt x="888836" y="1392399"/>
                  </a:lnTo>
                  <a:lnTo>
                    <a:pt x="914176" y="1348111"/>
                  </a:lnTo>
                  <a:lnTo>
                    <a:pt x="938075" y="1303106"/>
                  </a:lnTo>
                  <a:lnTo>
                    <a:pt x="960523" y="1257421"/>
                  </a:lnTo>
                  <a:lnTo>
                    <a:pt x="981506" y="1211091"/>
                  </a:lnTo>
                  <a:lnTo>
                    <a:pt x="1001013" y="1164152"/>
                  </a:lnTo>
                  <a:lnTo>
                    <a:pt x="1019030" y="1116641"/>
                  </a:lnTo>
                  <a:lnTo>
                    <a:pt x="1035545" y="1068593"/>
                  </a:lnTo>
                  <a:lnTo>
                    <a:pt x="1050547" y="1020045"/>
                  </a:lnTo>
                  <a:lnTo>
                    <a:pt x="1064022" y="971032"/>
                  </a:lnTo>
                  <a:lnTo>
                    <a:pt x="1075958" y="921591"/>
                  </a:lnTo>
                  <a:lnTo>
                    <a:pt x="1086343" y="871757"/>
                  </a:lnTo>
                  <a:lnTo>
                    <a:pt x="1095164" y="821567"/>
                  </a:lnTo>
                  <a:lnTo>
                    <a:pt x="1102410" y="771057"/>
                  </a:lnTo>
                  <a:lnTo>
                    <a:pt x="1108066" y="720263"/>
                  </a:lnTo>
                  <a:lnTo>
                    <a:pt x="1112122" y="669220"/>
                  </a:lnTo>
                  <a:lnTo>
                    <a:pt x="1114565" y="617966"/>
                  </a:lnTo>
                  <a:lnTo>
                    <a:pt x="1115382" y="566535"/>
                  </a:lnTo>
                  <a:lnTo>
                    <a:pt x="1115382" y="0"/>
                  </a:lnTo>
                  <a:close/>
                </a:path>
              </a:pathLst>
            </a:custGeom>
            <a:solidFill>
              <a:srgbClr val="003C5F"/>
            </a:solidFill>
          </p:spPr>
          <p:txBody>
            <a:bodyPr wrap="square" lIns="0" tIns="0" rIns="0" bIns="0" rtlCol="0"/>
            <a:lstStyle/>
            <a:p>
              <a:endParaRPr/>
            </a:p>
          </p:txBody>
        </p:sp>
        <p:sp>
          <p:nvSpPr>
            <p:cNvPr id="10" name="object 10"/>
            <p:cNvSpPr/>
            <p:nvPr/>
          </p:nvSpPr>
          <p:spPr>
            <a:xfrm>
              <a:off x="10937710" y="3400526"/>
              <a:ext cx="200660" cy="833119"/>
            </a:xfrm>
            <a:custGeom>
              <a:avLst/>
              <a:gdLst/>
              <a:ahLst/>
              <a:cxnLst/>
              <a:rect l="l" t="t" r="r" b="b"/>
              <a:pathLst>
                <a:path w="200659" h="833120">
                  <a:moveTo>
                    <a:pt x="59486" y="29743"/>
                  </a:moveTo>
                  <a:lnTo>
                    <a:pt x="57150" y="18173"/>
                  </a:lnTo>
                  <a:lnTo>
                    <a:pt x="50774" y="8712"/>
                  </a:lnTo>
                  <a:lnTo>
                    <a:pt x="41313" y="2336"/>
                  </a:lnTo>
                  <a:lnTo>
                    <a:pt x="29743" y="0"/>
                  </a:lnTo>
                  <a:lnTo>
                    <a:pt x="18161" y="2336"/>
                  </a:lnTo>
                  <a:lnTo>
                    <a:pt x="8712" y="8712"/>
                  </a:lnTo>
                  <a:lnTo>
                    <a:pt x="2336" y="18173"/>
                  </a:lnTo>
                  <a:lnTo>
                    <a:pt x="0" y="29743"/>
                  </a:lnTo>
                  <a:lnTo>
                    <a:pt x="0" y="280301"/>
                  </a:lnTo>
                  <a:lnTo>
                    <a:pt x="2336" y="291871"/>
                  </a:lnTo>
                  <a:lnTo>
                    <a:pt x="8712" y="301332"/>
                  </a:lnTo>
                  <a:lnTo>
                    <a:pt x="18161" y="307708"/>
                  </a:lnTo>
                  <a:lnTo>
                    <a:pt x="29743" y="310045"/>
                  </a:lnTo>
                  <a:lnTo>
                    <a:pt x="41313" y="307708"/>
                  </a:lnTo>
                  <a:lnTo>
                    <a:pt x="50774" y="301332"/>
                  </a:lnTo>
                  <a:lnTo>
                    <a:pt x="57150" y="291871"/>
                  </a:lnTo>
                  <a:lnTo>
                    <a:pt x="59486" y="280301"/>
                  </a:lnTo>
                  <a:lnTo>
                    <a:pt x="59486" y="29743"/>
                  </a:lnTo>
                  <a:close/>
                </a:path>
                <a:path w="200659" h="833120">
                  <a:moveTo>
                    <a:pt x="200266" y="691591"/>
                  </a:moveTo>
                  <a:lnTo>
                    <a:pt x="197929" y="680021"/>
                  </a:lnTo>
                  <a:lnTo>
                    <a:pt x="191554" y="670560"/>
                  </a:lnTo>
                  <a:lnTo>
                    <a:pt x="182105" y="664184"/>
                  </a:lnTo>
                  <a:lnTo>
                    <a:pt x="170522" y="661847"/>
                  </a:lnTo>
                  <a:lnTo>
                    <a:pt x="158927" y="664184"/>
                  </a:lnTo>
                  <a:lnTo>
                    <a:pt x="149479" y="670560"/>
                  </a:lnTo>
                  <a:lnTo>
                    <a:pt x="143116" y="680021"/>
                  </a:lnTo>
                  <a:lnTo>
                    <a:pt x="140779" y="691591"/>
                  </a:lnTo>
                  <a:lnTo>
                    <a:pt x="140779" y="803148"/>
                  </a:lnTo>
                  <a:lnTo>
                    <a:pt x="143116" y="814717"/>
                  </a:lnTo>
                  <a:lnTo>
                    <a:pt x="149479" y="824179"/>
                  </a:lnTo>
                  <a:lnTo>
                    <a:pt x="158927" y="830554"/>
                  </a:lnTo>
                  <a:lnTo>
                    <a:pt x="170522" y="832891"/>
                  </a:lnTo>
                  <a:lnTo>
                    <a:pt x="182105" y="830554"/>
                  </a:lnTo>
                  <a:lnTo>
                    <a:pt x="191554" y="824179"/>
                  </a:lnTo>
                  <a:lnTo>
                    <a:pt x="197929" y="814717"/>
                  </a:lnTo>
                  <a:lnTo>
                    <a:pt x="200266" y="803148"/>
                  </a:lnTo>
                  <a:lnTo>
                    <a:pt x="200266" y="691591"/>
                  </a:lnTo>
                  <a:close/>
                </a:path>
                <a:path w="200659" h="833120">
                  <a:moveTo>
                    <a:pt x="200266" y="29743"/>
                  </a:moveTo>
                  <a:lnTo>
                    <a:pt x="197929" y="18173"/>
                  </a:lnTo>
                  <a:lnTo>
                    <a:pt x="191554" y="8712"/>
                  </a:lnTo>
                  <a:lnTo>
                    <a:pt x="182105" y="2336"/>
                  </a:lnTo>
                  <a:lnTo>
                    <a:pt x="170522" y="0"/>
                  </a:lnTo>
                  <a:lnTo>
                    <a:pt x="158927" y="2336"/>
                  </a:lnTo>
                  <a:lnTo>
                    <a:pt x="149479" y="8712"/>
                  </a:lnTo>
                  <a:lnTo>
                    <a:pt x="143116" y="18173"/>
                  </a:lnTo>
                  <a:lnTo>
                    <a:pt x="140779" y="29743"/>
                  </a:lnTo>
                  <a:lnTo>
                    <a:pt x="140779" y="568896"/>
                  </a:lnTo>
                  <a:lnTo>
                    <a:pt x="143116" y="580466"/>
                  </a:lnTo>
                  <a:lnTo>
                    <a:pt x="149479" y="589927"/>
                  </a:lnTo>
                  <a:lnTo>
                    <a:pt x="158927" y="596303"/>
                  </a:lnTo>
                  <a:lnTo>
                    <a:pt x="170522" y="598639"/>
                  </a:lnTo>
                  <a:lnTo>
                    <a:pt x="182105" y="596303"/>
                  </a:lnTo>
                  <a:lnTo>
                    <a:pt x="191554" y="589927"/>
                  </a:lnTo>
                  <a:lnTo>
                    <a:pt x="197929" y="580466"/>
                  </a:lnTo>
                  <a:lnTo>
                    <a:pt x="200266" y="568896"/>
                  </a:lnTo>
                  <a:lnTo>
                    <a:pt x="200266" y="29743"/>
                  </a:lnTo>
                  <a:close/>
                </a:path>
              </a:pathLst>
            </a:custGeom>
            <a:solidFill>
              <a:srgbClr val="FFFFFF"/>
            </a:solidFill>
          </p:spPr>
          <p:txBody>
            <a:bodyPr wrap="square" lIns="0" tIns="0" rIns="0" bIns="0" rtlCol="0"/>
            <a:lstStyle/>
            <a:p>
              <a:endParaRPr/>
            </a:p>
          </p:txBody>
        </p:sp>
      </p:grpSp>
      <p:sp>
        <p:nvSpPr>
          <p:cNvPr id="11" name="object 11"/>
          <p:cNvSpPr txBox="1"/>
          <p:nvPr/>
        </p:nvSpPr>
        <p:spPr>
          <a:xfrm>
            <a:off x="391422" y="2286000"/>
            <a:ext cx="9133577" cy="3696205"/>
          </a:xfrm>
          <a:prstGeom prst="rect">
            <a:avLst/>
          </a:prstGeom>
        </p:spPr>
        <p:txBody>
          <a:bodyPr vert="horz" wrap="square" lIns="0" tIns="134620" rIns="0" bIns="0" rtlCol="0">
            <a:spAutoFit/>
          </a:bodyPr>
          <a:lstStyle/>
          <a:p>
            <a:pPr marL="12700" algn="just">
              <a:lnSpc>
                <a:spcPct val="150000"/>
              </a:lnSpc>
              <a:spcBef>
                <a:spcPts val="1060"/>
              </a:spcBef>
            </a:pPr>
            <a:r>
              <a:rPr sz="1400" spc="10" dirty="0">
                <a:latin typeface="Aptos" panose="020B0004020202020204" pitchFamily="34" charset="0"/>
                <a:cs typeface="Calibri"/>
              </a:rPr>
              <a:t>The</a:t>
            </a:r>
            <a:r>
              <a:rPr sz="1400" spc="50" dirty="0">
                <a:latin typeface="Aptos" panose="020B0004020202020204" pitchFamily="34" charset="0"/>
                <a:cs typeface="Calibri"/>
              </a:rPr>
              <a:t> </a:t>
            </a:r>
            <a:r>
              <a:rPr sz="1400" spc="10" dirty="0">
                <a:latin typeface="Aptos" panose="020B0004020202020204" pitchFamily="34" charset="0"/>
                <a:cs typeface="Calibri"/>
              </a:rPr>
              <a:t>purpose</a:t>
            </a:r>
            <a:r>
              <a:rPr sz="1400" spc="100" dirty="0">
                <a:latin typeface="Aptos" panose="020B0004020202020204" pitchFamily="34" charset="0"/>
                <a:cs typeface="Calibri"/>
              </a:rPr>
              <a:t> </a:t>
            </a:r>
            <a:r>
              <a:rPr sz="1400" spc="10" dirty="0">
                <a:latin typeface="Aptos" panose="020B0004020202020204" pitchFamily="34" charset="0"/>
                <a:cs typeface="Calibri"/>
              </a:rPr>
              <a:t>of</a:t>
            </a:r>
            <a:r>
              <a:rPr sz="1400" spc="70" dirty="0">
                <a:latin typeface="Aptos" panose="020B0004020202020204" pitchFamily="34" charset="0"/>
                <a:cs typeface="Calibri"/>
              </a:rPr>
              <a:t> </a:t>
            </a:r>
            <a:r>
              <a:rPr sz="1400" spc="10" dirty="0">
                <a:latin typeface="Aptos" panose="020B0004020202020204" pitchFamily="34" charset="0"/>
                <a:cs typeface="Calibri"/>
              </a:rPr>
              <a:t>this</a:t>
            </a:r>
            <a:r>
              <a:rPr sz="1400" spc="75" dirty="0">
                <a:latin typeface="Aptos" panose="020B0004020202020204" pitchFamily="34" charset="0"/>
                <a:cs typeface="Calibri"/>
              </a:rPr>
              <a:t> </a:t>
            </a:r>
            <a:r>
              <a:rPr sz="1400" spc="10" dirty="0">
                <a:latin typeface="Aptos" panose="020B0004020202020204" pitchFamily="34" charset="0"/>
                <a:cs typeface="Calibri"/>
              </a:rPr>
              <a:t>background</a:t>
            </a:r>
            <a:r>
              <a:rPr sz="1400" spc="114" dirty="0">
                <a:latin typeface="Aptos" panose="020B0004020202020204" pitchFamily="34" charset="0"/>
                <a:cs typeface="Calibri"/>
              </a:rPr>
              <a:t> </a:t>
            </a:r>
            <a:r>
              <a:rPr sz="1400" spc="10" dirty="0">
                <a:latin typeface="Aptos" panose="020B0004020202020204" pitchFamily="34" charset="0"/>
                <a:cs typeface="Calibri"/>
              </a:rPr>
              <a:t>chapter</a:t>
            </a:r>
            <a:r>
              <a:rPr sz="1400" spc="65" dirty="0">
                <a:latin typeface="Aptos" panose="020B0004020202020204" pitchFamily="34" charset="0"/>
                <a:cs typeface="Calibri"/>
              </a:rPr>
              <a:t> </a:t>
            </a:r>
            <a:r>
              <a:rPr sz="1400" spc="80" dirty="0">
                <a:latin typeface="Aptos" panose="020B0004020202020204" pitchFamily="34" charset="0"/>
                <a:cs typeface="Calibri"/>
              </a:rPr>
              <a:t>is</a:t>
            </a:r>
            <a:r>
              <a:rPr sz="1400" spc="60" dirty="0">
                <a:latin typeface="Aptos" panose="020B0004020202020204" pitchFamily="34" charset="0"/>
                <a:cs typeface="Calibri"/>
              </a:rPr>
              <a:t> </a:t>
            </a:r>
            <a:r>
              <a:rPr sz="1400" spc="10" dirty="0">
                <a:latin typeface="Aptos" panose="020B0004020202020204" pitchFamily="34" charset="0"/>
                <a:cs typeface="Calibri"/>
              </a:rPr>
              <a:t>to</a:t>
            </a:r>
            <a:r>
              <a:rPr lang="en-GB" sz="1400" spc="10" dirty="0">
                <a:latin typeface="Aptos" panose="020B0004020202020204" pitchFamily="34" charset="0"/>
                <a:cs typeface="Calibri"/>
              </a:rPr>
              <a:t> </a:t>
            </a:r>
            <a:r>
              <a:rPr lang="en-GB" sz="1400" dirty="0">
                <a:latin typeface="Aptos" panose="020B0004020202020204" pitchFamily="34" charset="0"/>
              </a:rPr>
              <a:t>provide a broad understanding of the historical, theoretical, and contextual background of the research topic.</a:t>
            </a:r>
            <a:endParaRPr sz="1400" dirty="0">
              <a:latin typeface="Aptos" panose="020B0004020202020204" pitchFamily="34" charset="0"/>
              <a:cs typeface="Calibri"/>
            </a:endParaRPr>
          </a:p>
          <a:p>
            <a:pPr marL="298450" marR="5080" indent="-285750" algn="just">
              <a:lnSpc>
                <a:spcPct val="150000"/>
              </a:lnSpc>
              <a:spcBef>
                <a:spcPts val="254"/>
              </a:spcBef>
              <a:buFont typeface="Arial" panose="020B0604020202020204" pitchFamily="34" charset="0"/>
              <a:buChar char="•"/>
            </a:pPr>
            <a:r>
              <a:rPr sz="1400" dirty="0">
                <a:latin typeface="Aptos" panose="020B0004020202020204" pitchFamily="34" charset="0"/>
                <a:cs typeface="Calibri"/>
              </a:rPr>
              <a:t>Think</a:t>
            </a:r>
            <a:r>
              <a:rPr sz="1400" spc="65" dirty="0">
                <a:latin typeface="Aptos" panose="020B0004020202020204" pitchFamily="34" charset="0"/>
                <a:cs typeface="Calibri"/>
              </a:rPr>
              <a:t> </a:t>
            </a:r>
            <a:r>
              <a:rPr sz="1400" dirty="0">
                <a:latin typeface="Aptos" panose="020B0004020202020204" pitchFamily="34" charset="0"/>
                <a:cs typeface="Calibri"/>
              </a:rPr>
              <a:t>of</a:t>
            </a:r>
            <a:r>
              <a:rPr lang="en-GB" sz="1400" dirty="0">
                <a:latin typeface="Aptos" panose="020B0004020202020204" pitchFamily="34" charset="0"/>
                <a:cs typeface="Calibri"/>
              </a:rPr>
              <a:t> </a:t>
            </a:r>
            <a:r>
              <a:rPr lang="en-GB" sz="1400" dirty="0">
                <a:latin typeface="Aptos" panose="020B0004020202020204" pitchFamily="34" charset="0"/>
              </a:rPr>
              <a:t>this chapter as setting the scene for the research. At this stage, you are not analysing themes or discussing findings. Instead, you are exploring the historical, theoretical, and contextual factors that help explain the topic.</a:t>
            </a:r>
            <a:endParaRPr sz="1400" dirty="0">
              <a:latin typeface="Aptos" panose="020B0004020202020204" pitchFamily="34" charset="0"/>
              <a:cs typeface="Calibri"/>
            </a:endParaRPr>
          </a:p>
          <a:p>
            <a:pPr marL="298450" indent="-285750" algn="just">
              <a:lnSpc>
                <a:spcPct val="150000"/>
              </a:lnSpc>
              <a:buFont typeface="Arial" panose="020B0604020202020204" pitchFamily="34" charset="0"/>
              <a:buChar char="•"/>
            </a:pPr>
            <a:r>
              <a:rPr sz="1400" spc="85" dirty="0">
                <a:latin typeface="Aptos" panose="020B0004020202020204" pitchFamily="34" charset="0"/>
                <a:cs typeface="Calibri"/>
              </a:rPr>
              <a:t>As</a:t>
            </a:r>
            <a:r>
              <a:rPr sz="1400" spc="50" dirty="0">
                <a:latin typeface="Aptos" panose="020B0004020202020204" pitchFamily="34" charset="0"/>
                <a:cs typeface="Calibri"/>
              </a:rPr>
              <a:t> </a:t>
            </a:r>
            <a:r>
              <a:rPr sz="1400" dirty="0">
                <a:latin typeface="Aptos" panose="020B0004020202020204" pitchFamily="34" charset="0"/>
                <a:cs typeface="Calibri"/>
              </a:rPr>
              <a:t>you</a:t>
            </a:r>
            <a:r>
              <a:rPr sz="1400" spc="75" dirty="0">
                <a:latin typeface="Aptos" panose="020B0004020202020204" pitchFamily="34" charset="0"/>
                <a:cs typeface="Calibri"/>
              </a:rPr>
              <a:t> </a:t>
            </a:r>
            <a:r>
              <a:rPr sz="1400" dirty="0">
                <a:latin typeface="Aptos" panose="020B0004020202020204" pitchFamily="34" charset="0"/>
                <a:cs typeface="Calibri"/>
              </a:rPr>
              <a:t>did</a:t>
            </a:r>
            <a:r>
              <a:rPr sz="1400" spc="55" dirty="0">
                <a:latin typeface="Aptos" panose="020B0004020202020204" pitchFamily="34" charset="0"/>
                <a:cs typeface="Calibri"/>
              </a:rPr>
              <a:t> </a:t>
            </a:r>
            <a:r>
              <a:rPr sz="1400" dirty="0">
                <a:latin typeface="Aptos" panose="020B0004020202020204" pitchFamily="34" charset="0"/>
                <a:cs typeface="Calibri"/>
              </a:rPr>
              <a:t>before,</a:t>
            </a:r>
            <a:r>
              <a:rPr sz="1400" spc="95" dirty="0">
                <a:latin typeface="Aptos" panose="020B0004020202020204" pitchFamily="34" charset="0"/>
                <a:cs typeface="Calibri"/>
              </a:rPr>
              <a:t> </a:t>
            </a:r>
            <a:r>
              <a:rPr sz="1400" dirty="0">
                <a:latin typeface="Aptos" panose="020B0004020202020204" pitchFamily="34" charset="0"/>
                <a:cs typeface="Calibri"/>
              </a:rPr>
              <a:t>you</a:t>
            </a:r>
            <a:r>
              <a:rPr sz="1400" spc="80" dirty="0">
                <a:latin typeface="Aptos" panose="020B0004020202020204" pitchFamily="34" charset="0"/>
                <a:cs typeface="Calibri"/>
              </a:rPr>
              <a:t> </a:t>
            </a:r>
            <a:r>
              <a:rPr sz="1400" dirty="0">
                <a:latin typeface="Aptos" panose="020B0004020202020204" pitchFamily="34" charset="0"/>
                <a:cs typeface="Calibri"/>
              </a:rPr>
              <a:t>will</a:t>
            </a:r>
            <a:r>
              <a:rPr sz="1400" spc="35" dirty="0">
                <a:latin typeface="Aptos" panose="020B0004020202020204" pitchFamily="34" charset="0"/>
                <a:cs typeface="Calibri"/>
              </a:rPr>
              <a:t> </a:t>
            </a:r>
            <a:r>
              <a:rPr sz="1400" dirty="0">
                <a:latin typeface="Aptos" panose="020B0004020202020204" pitchFamily="34" charset="0"/>
                <a:cs typeface="Calibri"/>
              </a:rPr>
              <a:t>introduce</a:t>
            </a:r>
            <a:r>
              <a:rPr sz="1400" spc="120" dirty="0">
                <a:latin typeface="Aptos" panose="020B0004020202020204" pitchFamily="34" charset="0"/>
                <a:cs typeface="Calibri"/>
              </a:rPr>
              <a:t> </a:t>
            </a:r>
            <a:r>
              <a:rPr sz="1400" dirty="0">
                <a:latin typeface="Aptos" panose="020B0004020202020204" pitchFamily="34" charset="0"/>
                <a:cs typeface="Calibri"/>
              </a:rPr>
              <a:t>the</a:t>
            </a:r>
            <a:r>
              <a:rPr sz="1400" spc="50" dirty="0">
                <a:latin typeface="Aptos" panose="020B0004020202020204" pitchFamily="34" charset="0"/>
                <a:cs typeface="Calibri"/>
              </a:rPr>
              <a:t> </a:t>
            </a:r>
            <a:r>
              <a:rPr sz="1400" dirty="0">
                <a:latin typeface="Aptos" panose="020B0004020202020204" pitchFamily="34" charset="0"/>
                <a:cs typeface="Calibri"/>
              </a:rPr>
              <a:t>chapter</a:t>
            </a:r>
            <a:r>
              <a:rPr sz="1400" spc="70" dirty="0">
                <a:latin typeface="Aptos" panose="020B0004020202020204" pitchFamily="34" charset="0"/>
                <a:cs typeface="Calibri"/>
              </a:rPr>
              <a:t> </a:t>
            </a:r>
            <a:r>
              <a:rPr sz="1400" spc="55" dirty="0">
                <a:latin typeface="Aptos" panose="020B0004020202020204" pitchFamily="34" charset="0"/>
                <a:cs typeface="Calibri"/>
              </a:rPr>
              <a:t>and</a:t>
            </a:r>
            <a:r>
              <a:rPr sz="1400" spc="70" dirty="0">
                <a:latin typeface="Aptos" panose="020B0004020202020204" pitchFamily="34" charset="0"/>
                <a:cs typeface="Calibri"/>
              </a:rPr>
              <a:t> </a:t>
            </a:r>
            <a:r>
              <a:rPr sz="1400" dirty="0">
                <a:latin typeface="Aptos" panose="020B0004020202020204" pitchFamily="34" charset="0"/>
                <a:cs typeface="Calibri"/>
              </a:rPr>
              <a:t>what</a:t>
            </a:r>
            <a:r>
              <a:rPr sz="1400" spc="55" dirty="0">
                <a:latin typeface="Aptos" panose="020B0004020202020204" pitchFamily="34" charset="0"/>
                <a:cs typeface="Calibri"/>
              </a:rPr>
              <a:t> </a:t>
            </a:r>
            <a:r>
              <a:rPr sz="1400" dirty="0">
                <a:latin typeface="Aptos" panose="020B0004020202020204" pitchFamily="34" charset="0"/>
                <a:cs typeface="Calibri"/>
              </a:rPr>
              <a:t>you</a:t>
            </a:r>
            <a:r>
              <a:rPr sz="1400" spc="75" dirty="0">
                <a:latin typeface="Aptos" panose="020B0004020202020204" pitchFamily="34" charset="0"/>
                <a:cs typeface="Calibri"/>
              </a:rPr>
              <a:t> </a:t>
            </a:r>
            <a:r>
              <a:rPr sz="1400" dirty="0">
                <a:latin typeface="Aptos" panose="020B0004020202020204" pitchFamily="34" charset="0"/>
                <a:cs typeface="Calibri"/>
              </a:rPr>
              <a:t>will</a:t>
            </a:r>
            <a:r>
              <a:rPr sz="1400" spc="40" dirty="0">
                <a:latin typeface="Aptos" panose="020B0004020202020204" pitchFamily="34" charset="0"/>
                <a:cs typeface="Calibri"/>
              </a:rPr>
              <a:t> </a:t>
            </a:r>
            <a:r>
              <a:rPr sz="1400" dirty="0">
                <a:latin typeface="Aptos" panose="020B0004020202020204" pitchFamily="34" charset="0"/>
                <a:cs typeface="Calibri"/>
              </a:rPr>
              <a:t>be</a:t>
            </a:r>
            <a:r>
              <a:rPr sz="1400" spc="50" dirty="0">
                <a:latin typeface="Aptos" panose="020B0004020202020204" pitchFamily="34" charset="0"/>
                <a:cs typeface="Calibri"/>
              </a:rPr>
              <a:t> </a:t>
            </a:r>
            <a:r>
              <a:rPr sz="1400" dirty="0">
                <a:latin typeface="Aptos" panose="020B0004020202020204" pitchFamily="34" charset="0"/>
                <a:cs typeface="Calibri"/>
              </a:rPr>
              <a:t>talking</a:t>
            </a:r>
            <a:r>
              <a:rPr sz="1400" spc="55" dirty="0">
                <a:latin typeface="Aptos" panose="020B0004020202020204" pitchFamily="34" charset="0"/>
                <a:cs typeface="Calibri"/>
              </a:rPr>
              <a:t> </a:t>
            </a:r>
            <a:r>
              <a:rPr sz="1400" dirty="0">
                <a:latin typeface="Aptos" panose="020B0004020202020204" pitchFamily="34" charset="0"/>
                <a:cs typeface="Calibri"/>
              </a:rPr>
              <a:t>about</a:t>
            </a:r>
            <a:r>
              <a:rPr sz="1400" spc="55" dirty="0">
                <a:latin typeface="Aptos" panose="020B0004020202020204" pitchFamily="34" charset="0"/>
                <a:cs typeface="Calibri"/>
              </a:rPr>
              <a:t> </a:t>
            </a:r>
            <a:r>
              <a:rPr sz="1400" dirty="0">
                <a:latin typeface="Aptos" panose="020B0004020202020204" pitchFamily="34" charset="0"/>
                <a:cs typeface="Calibri"/>
              </a:rPr>
              <a:t>within</a:t>
            </a:r>
            <a:r>
              <a:rPr sz="1400" spc="80" dirty="0">
                <a:latin typeface="Aptos" panose="020B0004020202020204" pitchFamily="34" charset="0"/>
                <a:cs typeface="Calibri"/>
              </a:rPr>
              <a:t> </a:t>
            </a:r>
            <a:r>
              <a:rPr sz="1400" dirty="0">
                <a:latin typeface="Aptos" panose="020B0004020202020204" pitchFamily="34" charset="0"/>
                <a:cs typeface="Calibri"/>
              </a:rPr>
              <a:t>it.</a:t>
            </a:r>
            <a:r>
              <a:rPr sz="1400" spc="70" dirty="0">
                <a:latin typeface="Aptos" panose="020B0004020202020204" pitchFamily="34" charset="0"/>
                <a:cs typeface="Calibri"/>
              </a:rPr>
              <a:t> </a:t>
            </a:r>
            <a:r>
              <a:rPr sz="1400" dirty="0">
                <a:latin typeface="Aptos" panose="020B0004020202020204" pitchFamily="34" charset="0"/>
                <a:cs typeface="Calibri"/>
              </a:rPr>
              <a:t>You</a:t>
            </a:r>
            <a:r>
              <a:rPr sz="1400" spc="80" dirty="0">
                <a:latin typeface="Aptos" panose="020B0004020202020204" pitchFamily="34" charset="0"/>
                <a:cs typeface="Calibri"/>
              </a:rPr>
              <a:t> </a:t>
            </a:r>
            <a:r>
              <a:rPr sz="1400" dirty="0">
                <a:latin typeface="Aptos" panose="020B0004020202020204" pitchFamily="34" charset="0"/>
                <a:cs typeface="Calibri"/>
              </a:rPr>
              <a:t>do</a:t>
            </a:r>
            <a:r>
              <a:rPr sz="1400" spc="65" dirty="0">
                <a:latin typeface="Aptos" panose="020B0004020202020204" pitchFamily="34" charset="0"/>
                <a:cs typeface="Calibri"/>
              </a:rPr>
              <a:t> </a:t>
            </a:r>
            <a:r>
              <a:rPr sz="1400" spc="-25" dirty="0">
                <a:latin typeface="Aptos" panose="020B0004020202020204" pitchFamily="34" charset="0"/>
                <a:cs typeface="Calibri"/>
              </a:rPr>
              <a:t>not</a:t>
            </a:r>
            <a:r>
              <a:rPr lang="en-GB" sz="1400" spc="-25" dirty="0">
                <a:latin typeface="Aptos" panose="020B0004020202020204" pitchFamily="34" charset="0"/>
                <a:cs typeface="Calibri"/>
              </a:rPr>
              <a:t> </a:t>
            </a:r>
            <a:r>
              <a:rPr sz="1400" dirty="0">
                <a:latin typeface="Aptos" panose="020B0004020202020204" pitchFamily="34" charset="0"/>
                <a:cs typeface="Calibri"/>
              </a:rPr>
              <a:t>need</a:t>
            </a:r>
            <a:r>
              <a:rPr sz="1400" spc="35" dirty="0">
                <a:latin typeface="Aptos" panose="020B0004020202020204" pitchFamily="34" charset="0"/>
                <a:cs typeface="Calibri"/>
              </a:rPr>
              <a:t> </a:t>
            </a:r>
            <a:r>
              <a:rPr sz="1400" dirty="0">
                <a:latin typeface="Aptos" panose="020B0004020202020204" pitchFamily="34" charset="0"/>
                <a:cs typeface="Calibri"/>
              </a:rPr>
              <a:t>to</a:t>
            </a:r>
            <a:r>
              <a:rPr sz="1400" spc="30" dirty="0">
                <a:latin typeface="Aptos" panose="020B0004020202020204" pitchFamily="34" charset="0"/>
                <a:cs typeface="Calibri"/>
              </a:rPr>
              <a:t> </a:t>
            </a:r>
            <a:r>
              <a:rPr sz="1400" dirty="0">
                <a:latin typeface="Aptos" panose="020B0004020202020204" pitchFamily="34" charset="0"/>
                <a:cs typeface="Calibri"/>
              </a:rPr>
              <a:t>provide</a:t>
            </a:r>
            <a:r>
              <a:rPr sz="1400" spc="55" dirty="0">
                <a:latin typeface="Aptos" panose="020B0004020202020204" pitchFamily="34" charset="0"/>
                <a:cs typeface="Calibri"/>
              </a:rPr>
              <a:t> </a:t>
            </a:r>
            <a:r>
              <a:rPr sz="1400" dirty="0">
                <a:latin typeface="Aptos" panose="020B0004020202020204" pitchFamily="34" charset="0"/>
                <a:cs typeface="Calibri"/>
              </a:rPr>
              <a:t>lots</a:t>
            </a:r>
            <a:r>
              <a:rPr sz="1400" spc="20" dirty="0">
                <a:latin typeface="Aptos" panose="020B0004020202020204" pitchFamily="34" charset="0"/>
                <a:cs typeface="Calibri"/>
              </a:rPr>
              <a:t> </a:t>
            </a:r>
            <a:r>
              <a:rPr sz="1400" dirty="0">
                <a:latin typeface="Aptos" panose="020B0004020202020204" pitchFamily="34" charset="0"/>
                <a:cs typeface="Calibri"/>
              </a:rPr>
              <a:t>of</a:t>
            </a:r>
            <a:r>
              <a:rPr sz="1400" spc="434" dirty="0">
                <a:latin typeface="Aptos" panose="020B0004020202020204" pitchFamily="34" charset="0"/>
                <a:cs typeface="Calibri"/>
              </a:rPr>
              <a:t> </a:t>
            </a:r>
            <a:r>
              <a:rPr sz="1400" spc="45" dirty="0">
                <a:latin typeface="Aptos" panose="020B0004020202020204" pitchFamily="34" charset="0"/>
                <a:cs typeface="Calibri"/>
              </a:rPr>
              <a:t>details,</a:t>
            </a:r>
            <a:r>
              <a:rPr sz="1400" spc="25" dirty="0">
                <a:latin typeface="Aptos" panose="020B0004020202020204" pitchFamily="34" charset="0"/>
                <a:cs typeface="Calibri"/>
              </a:rPr>
              <a:t> </a:t>
            </a:r>
            <a:r>
              <a:rPr sz="1400" dirty="0">
                <a:latin typeface="Aptos" panose="020B0004020202020204" pitchFamily="34" charset="0"/>
                <a:cs typeface="Calibri"/>
              </a:rPr>
              <a:t>just</a:t>
            </a:r>
            <a:r>
              <a:rPr sz="1400" spc="35" dirty="0">
                <a:latin typeface="Aptos" panose="020B0004020202020204" pitchFamily="34" charset="0"/>
                <a:cs typeface="Calibri"/>
              </a:rPr>
              <a:t> </a:t>
            </a:r>
            <a:r>
              <a:rPr sz="1400" dirty="0">
                <a:latin typeface="Aptos" panose="020B0004020202020204" pitchFamily="34" charset="0"/>
                <a:cs typeface="Calibri"/>
              </a:rPr>
              <a:t>the</a:t>
            </a:r>
            <a:r>
              <a:rPr sz="1400" spc="25" dirty="0">
                <a:latin typeface="Aptos" panose="020B0004020202020204" pitchFamily="34" charset="0"/>
                <a:cs typeface="Calibri"/>
              </a:rPr>
              <a:t> </a:t>
            </a:r>
            <a:r>
              <a:rPr sz="1400" spc="50" dirty="0">
                <a:latin typeface="Aptos" panose="020B0004020202020204" pitchFamily="34" charset="0"/>
                <a:cs typeface="Calibri"/>
              </a:rPr>
              <a:t>main</a:t>
            </a:r>
            <a:r>
              <a:rPr sz="1400" spc="40" dirty="0">
                <a:latin typeface="Aptos" panose="020B0004020202020204" pitchFamily="34" charset="0"/>
                <a:cs typeface="Calibri"/>
              </a:rPr>
              <a:t> </a:t>
            </a:r>
            <a:r>
              <a:rPr sz="1400" spc="70" dirty="0">
                <a:latin typeface="Aptos" panose="020B0004020202020204" pitchFamily="34" charset="0"/>
                <a:cs typeface="Calibri"/>
              </a:rPr>
              <a:t>concepts</a:t>
            </a:r>
            <a:r>
              <a:rPr sz="1400" spc="40" dirty="0">
                <a:latin typeface="Aptos" panose="020B0004020202020204" pitchFamily="34" charset="0"/>
                <a:cs typeface="Calibri"/>
              </a:rPr>
              <a:t> </a:t>
            </a:r>
            <a:r>
              <a:rPr sz="1400" dirty="0">
                <a:latin typeface="Aptos" panose="020B0004020202020204" pitchFamily="34" charset="0"/>
                <a:cs typeface="Calibri"/>
              </a:rPr>
              <a:t>you</a:t>
            </a:r>
            <a:r>
              <a:rPr sz="1400" spc="50" dirty="0">
                <a:latin typeface="Aptos" panose="020B0004020202020204" pitchFamily="34" charset="0"/>
                <a:cs typeface="Calibri"/>
              </a:rPr>
              <a:t> </a:t>
            </a:r>
            <a:r>
              <a:rPr sz="1400" dirty="0">
                <a:latin typeface="Aptos" panose="020B0004020202020204" pitchFamily="34" charset="0"/>
                <a:cs typeface="Calibri"/>
              </a:rPr>
              <a:t>will</a:t>
            </a:r>
            <a:r>
              <a:rPr sz="1400" spc="10" dirty="0">
                <a:latin typeface="Aptos" panose="020B0004020202020204" pitchFamily="34" charset="0"/>
                <a:cs typeface="Calibri"/>
              </a:rPr>
              <a:t> </a:t>
            </a:r>
            <a:r>
              <a:rPr sz="1400" dirty="0">
                <a:latin typeface="Aptos" panose="020B0004020202020204" pitchFamily="34" charset="0"/>
                <a:cs typeface="Calibri"/>
              </a:rPr>
              <a:t>be</a:t>
            </a:r>
            <a:r>
              <a:rPr sz="1400" spc="25" dirty="0">
                <a:latin typeface="Aptos" panose="020B0004020202020204" pitchFamily="34" charset="0"/>
                <a:cs typeface="Calibri"/>
              </a:rPr>
              <a:t> </a:t>
            </a:r>
            <a:r>
              <a:rPr sz="1400" spc="-10" dirty="0">
                <a:latin typeface="Aptos" panose="020B0004020202020204" pitchFamily="34" charset="0"/>
                <a:cs typeface="Calibri"/>
              </a:rPr>
              <a:t>covering.</a:t>
            </a:r>
            <a:endParaRPr lang="en-GB" sz="1400" spc="-10" dirty="0">
              <a:latin typeface="Aptos" panose="020B0004020202020204" pitchFamily="34" charset="0"/>
              <a:cs typeface="Calibri"/>
            </a:endParaRPr>
          </a:p>
          <a:p>
            <a:pPr marL="298450" indent="-285750" algn="just">
              <a:lnSpc>
                <a:spcPct val="150000"/>
              </a:lnSpc>
              <a:buFont typeface="Arial" panose="020B0604020202020204" pitchFamily="34" charset="0"/>
              <a:buChar char="•"/>
            </a:pPr>
            <a:endParaRPr sz="1400" dirty="0">
              <a:latin typeface="Aptos" panose="020B0004020202020204" pitchFamily="34" charset="0"/>
              <a:cs typeface="Calibri"/>
            </a:endParaRPr>
          </a:p>
          <a:p>
            <a:pPr marL="298450" marR="83185" indent="-285750" algn="just">
              <a:lnSpc>
                <a:spcPct val="150000"/>
              </a:lnSpc>
              <a:buFont typeface="Arial" panose="020B0604020202020204" pitchFamily="34" charset="0"/>
              <a:buChar char="•"/>
            </a:pPr>
            <a:r>
              <a:rPr sz="1400" spc="10" dirty="0">
                <a:latin typeface="Aptos" panose="020B0004020202020204" pitchFamily="34" charset="0"/>
                <a:cs typeface="Calibri"/>
              </a:rPr>
              <a:t>In</a:t>
            </a:r>
            <a:r>
              <a:rPr sz="1400" spc="40" dirty="0">
                <a:latin typeface="Aptos" panose="020B0004020202020204" pitchFamily="34" charset="0"/>
                <a:cs typeface="Calibri"/>
              </a:rPr>
              <a:t> </a:t>
            </a:r>
            <a:r>
              <a:rPr sz="1400" spc="10" dirty="0">
                <a:latin typeface="Aptos" panose="020B0004020202020204" pitchFamily="34" charset="0"/>
                <a:cs typeface="Calibri"/>
              </a:rPr>
              <a:t>this</a:t>
            </a:r>
            <a:r>
              <a:rPr sz="1400" spc="55" dirty="0">
                <a:latin typeface="Aptos" panose="020B0004020202020204" pitchFamily="34" charset="0"/>
                <a:cs typeface="Calibri"/>
              </a:rPr>
              <a:t> </a:t>
            </a:r>
            <a:r>
              <a:rPr sz="1400" spc="10" dirty="0">
                <a:latin typeface="Aptos" panose="020B0004020202020204" pitchFamily="34" charset="0"/>
                <a:cs typeface="Calibri"/>
              </a:rPr>
              <a:t>chapter,</a:t>
            </a:r>
            <a:r>
              <a:rPr sz="1400" spc="75" dirty="0">
                <a:latin typeface="Aptos" panose="020B0004020202020204" pitchFamily="34" charset="0"/>
                <a:cs typeface="Calibri"/>
              </a:rPr>
              <a:t> </a:t>
            </a:r>
            <a:r>
              <a:rPr sz="1400" spc="10" dirty="0">
                <a:latin typeface="Aptos" panose="020B0004020202020204" pitchFamily="34" charset="0"/>
                <a:cs typeface="Calibri"/>
              </a:rPr>
              <a:t>we</a:t>
            </a:r>
            <a:r>
              <a:rPr sz="1400" spc="40" dirty="0">
                <a:latin typeface="Aptos" panose="020B0004020202020204" pitchFamily="34" charset="0"/>
                <a:cs typeface="Calibri"/>
              </a:rPr>
              <a:t> </a:t>
            </a:r>
            <a:r>
              <a:rPr sz="1400" spc="10" dirty="0">
                <a:latin typeface="Aptos" panose="020B0004020202020204" pitchFamily="34" charset="0"/>
                <a:cs typeface="Calibri"/>
              </a:rPr>
              <a:t>will</a:t>
            </a:r>
            <a:r>
              <a:rPr sz="1400" spc="25" dirty="0">
                <a:latin typeface="Aptos" panose="020B0004020202020204" pitchFamily="34" charset="0"/>
                <a:cs typeface="Calibri"/>
              </a:rPr>
              <a:t> </a:t>
            </a:r>
            <a:r>
              <a:rPr sz="1400" spc="10" dirty="0">
                <a:latin typeface="Aptos" panose="020B0004020202020204" pitchFamily="34" charset="0"/>
                <a:cs typeface="Calibri"/>
              </a:rPr>
              <a:t>look</a:t>
            </a:r>
            <a:r>
              <a:rPr sz="1400" spc="60" dirty="0">
                <a:latin typeface="Aptos" panose="020B0004020202020204" pitchFamily="34" charset="0"/>
                <a:cs typeface="Calibri"/>
              </a:rPr>
              <a:t> </a:t>
            </a:r>
            <a:r>
              <a:rPr sz="1400" spc="10" dirty="0">
                <a:latin typeface="Aptos" panose="020B0004020202020204" pitchFamily="34" charset="0"/>
                <a:cs typeface="Calibri"/>
              </a:rPr>
              <a:t>at</a:t>
            </a:r>
            <a:r>
              <a:rPr sz="1400" spc="30" dirty="0">
                <a:latin typeface="Aptos" panose="020B0004020202020204" pitchFamily="34" charset="0"/>
                <a:cs typeface="Calibri"/>
              </a:rPr>
              <a:t> </a:t>
            </a:r>
            <a:r>
              <a:rPr sz="1400" spc="10" dirty="0">
                <a:latin typeface="Aptos" panose="020B0004020202020204" pitchFamily="34" charset="0"/>
                <a:cs typeface="Calibri"/>
              </a:rPr>
              <a:t>the</a:t>
            </a:r>
            <a:r>
              <a:rPr sz="1400" spc="45" dirty="0">
                <a:latin typeface="Aptos" panose="020B0004020202020204" pitchFamily="34" charset="0"/>
                <a:cs typeface="Calibri"/>
              </a:rPr>
              <a:t> </a:t>
            </a:r>
            <a:r>
              <a:rPr sz="1400" spc="10" dirty="0">
                <a:latin typeface="Aptos" panose="020B0004020202020204" pitchFamily="34" charset="0"/>
                <a:cs typeface="Calibri"/>
              </a:rPr>
              <a:t>topic’s</a:t>
            </a:r>
            <a:r>
              <a:rPr sz="1400" spc="60" dirty="0">
                <a:latin typeface="Aptos" panose="020B0004020202020204" pitchFamily="34" charset="0"/>
                <a:cs typeface="Calibri"/>
              </a:rPr>
              <a:t> </a:t>
            </a:r>
            <a:r>
              <a:rPr sz="1400" spc="10" dirty="0">
                <a:latin typeface="Aptos" panose="020B0004020202020204" pitchFamily="34" charset="0"/>
                <a:cs typeface="Calibri"/>
              </a:rPr>
              <a:t>origins,</a:t>
            </a:r>
            <a:r>
              <a:rPr sz="1400" spc="95" dirty="0">
                <a:latin typeface="Aptos" panose="020B0004020202020204" pitchFamily="34" charset="0"/>
                <a:cs typeface="Calibri"/>
              </a:rPr>
              <a:t> </a:t>
            </a:r>
            <a:r>
              <a:rPr sz="1400" spc="10" dirty="0">
                <a:latin typeface="Aptos" panose="020B0004020202020204" pitchFamily="34" charset="0"/>
                <a:cs typeface="Calibri"/>
              </a:rPr>
              <a:t>theories</a:t>
            </a:r>
            <a:r>
              <a:rPr sz="1400" spc="75" dirty="0">
                <a:latin typeface="Aptos" panose="020B0004020202020204" pitchFamily="34" charset="0"/>
                <a:cs typeface="Calibri"/>
              </a:rPr>
              <a:t> </a:t>
            </a:r>
            <a:r>
              <a:rPr sz="1400" spc="10" dirty="0">
                <a:latin typeface="Aptos" panose="020B0004020202020204" pitchFamily="34" charset="0"/>
                <a:cs typeface="Calibri"/>
              </a:rPr>
              <a:t>that</a:t>
            </a:r>
            <a:r>
              <a:rPr sz="1400" spc="40" dirty="0">
                <a:latin typeface="Aptos" panose="020B0004020202020204" pitchFamily="34" charset="0"/>
                <a:cs typeface="Calibri"/>
              </a:rPr>
              <a:t> </a:t>
            </a:r>
            <a:r>
              <a:rPr sz="1400" spc="10" dirty="0">
                <a:latin typeface="Aptos" panose="020B0004020202020204" pitchFamily="34" charset="0"/>
                <a:cs typeface="Calibri"/>
              </a:rPr>
              <a:t>underpin</a:t>
            </a:r>
            <a:r>
              <a:rPr sz="1400" spc="90" dirty="0">
                <a:latin typeface="Aptos" panose="020B0004020202020204" pitchFamily="34" charset="0"/>
                <a:cs typeface="Calibri"/>
              </a:rPr>
              <a:t> </a:t>
            </a:r>
            <a:r>
              <a:rPr sz="1400" spc="10" dirty="0">
                <a:latin typeface="Aptos" panose="020B0004020202020204" pitchFamily="34" charset="0"/>
                <a:cs typeface="Calibri"/>
              </a:rPr>
              <a:t>it,</a:t>
            </a:r>
            <a:r>
              <a:rPr sz="1400" spc="60" dirty="0">
                <a:latin typeface="Aptos" panose="020B0004020202020204" pitchFamily="34" charset="0"/>
                <a:cs typeface="Calibri"/>
              </a:rPr>
              <a:t> </a:t>
            </a:r>
            <a:r>
              <a:rPr sz="1400" spc="10" dirty="0">
                <a:latin typeface="Aptos" panose="020B0004020202020204" pitchFamily="34" charset="0"/>
                <a:cs typeface="Calibri"/>
              </a:rPr>
              <a:t>how</a:t>
            </a:r>
            <a:r>
              <a:rPr sz="1400" spc="50" dirty="0">
                <a:latin typeface="Aptos" panose="020B0004020202020204" pitchFamily="34" charset="0"/>
                <a:cs typeface="Calibri"/>
              </a:rPr>
              <a:t> </a:t>
            </a:r>
            <a:r>
              <a:rPr sz="1400" spc="10" dirty="0">
                <a:latin typeface="Aptos" panose="020B0004020202020204" pitchFamily="34" charset="0"/>
                <a:cs typeface="Calibri"/>
              </a:rPr>
              <a:t>different</a:t>
            </a:r>
            <a:r>
              <a:rPr sz="1400" spc="80" dirty="0">
                <a:latin typeface="Aptos" panose="020B0004020202020204" pitchFamily="34" charset="0"/>
                <a:cs typeface="Calibri"/>
              </a:rPr>
              <a:t> </a:t>
            </a:r>
            <a:r>
              <a:rPr sz="1400" spc="10" dirty="0">
                <a:latin typeface="Aptos" panose="020B0004020202020204" pitchFamily="34" charset="0"/>
                <a:cs typeface="Calibri"/>
              </a:rPr>
              <a:t>countries</a:t>
            </a:r>
            <a:r>
              <a:rPr sz="1400" spc="90" dirty="0">
                <a:latin typeface="Aptos" panose="020B0004020202020204" pitchFamily="34" charset="0"/>
                <a:cs typeface="Calibri"/>
              </a:rPr>
              <a:t> </a:t>
            </a:r>
            <a:r>
              <a:rPr sz="1400" spc="-20" dirty="0">
                <a:latin typeface="Aptos" panose="020B0004020202020204" pitchFamily="34" charset="0"/>
                <a:cs typeface="Calibri"/>
              </a:rPr>
              <a:t>view </a:t>
            </a:r>
            <a:r>
              <a:rPr sz="1400" spc="10" dirty="0">
                <a:latin typeface="Aptos" panose="020B0004020202020204" pitchFamily="34" charset="0"/>
                <a:cs typeface="Calibri"/>
              </a:rPr>
              <a:t>it,</a:t>
            </a:r>
            <a:r>
              <a:rPr sz="1400" spc="20" dirty="0">
                <a:latin typeface="Aptos" panose="020B0004020202020204" pitchFamily="34" charset="0"/>
                <a:cs typeface="Calibri"/>
              </a:rPr>
              <a:t> </a:t>
            </a:r>
            <a:r>
              <a:rPr sz="1400" spc="55" dirty="0">
                <a:latin typeface="Aptos" panose="020B0004020202020204" pitchFamily="34" charset="0"/>
                <a:cs typeface="Calibri"/>
              </a:rPr>
              <a:t>and</a:t>
            </a:r>
            <a:r>
              <a:rPr sz="1400" spc="10" dirty="0">
                <a:latin typeface="Aptos" panose="020B0004020202020204" pitchFamily="34" charset="0"/>
                <a:cs typeface="Calibri"/>
              </a:rPr>
              <a:t> how</a:t>
            </a:r>
            <a:r>
              <a:rPr sz="1400" spc="35" dirty="0">
                <a:latin typeface="Aptos" panose="020B0004020202020204" pitchFamily="34" charset="0"/>
                <a:cs typeface="Calibri"/>
              </a:rPr>
              <a:t> </a:t>
            </a:r>
            <a:r>
              <a:rPr sz="1400" spc="10" dirty="0">
                <a:latin typeface="Aptos" panose="020B0004020202020204" pitchFamily="34" charset="0"/>
                <a:cs typeface="Calibri"/>
              </a:rPr>
              <a:t>it’s</a:t>
            </a:r>
            <a:r>
              <a:rPr sz="1400" spc="5" dirty="0">
                <a:latin typeface="Aptos" panose="020B0004020202020204" pitchFamily="34" charset="0"/>
                <a:cs typeface="Calibri"/>
              </a:rPr>
              <a:t> </a:t>
            </a:r>
            <a:r>
              <a:rPr sz="1400" spc="65" dirty="0">
                <a:latin typeface="Aptos" panose="020B0004020202020204" pitchFamily="34" charset="0"/>
                <a:cs typeface="Calibri"/>
              </a:rPr>
              <a:t>seen</a:t>
            </a:r>
            <a:r>
              <a:rPr sz="1400" spc="-5" dirty="0">
                <a:latin typeface="Aptos" panose="020B0004020202020204" pitchFamily="34" charset="0"/>
                <a:cs typeface="Calibri"/>
              </a:rPr>
              <a:t> </a:t>
            </a:r>
            <a:r>
              <a:rPr sz="1400" spc="10" dirty="0">
                <a:latin typeface="Aptos" panose="020B0004020202020204" pitchFamily="34" charset="0"/>
                <a:cs typeface="Calibri"/>
              </a:rPr>
              <a:t>within</a:t>
            </a:r>
            <a:r>
              <a:rPr sz="1400" spc="30" dirty="0">
                <a:latin typeface="Aptos" panose="020B0004020202020204" pitchFamily="34" charset="0"/>
                <a:cs typeface="Calibri"/>
              </a:rPr>
              <a:t> </a:t>
            </a:r>
            <a:r>
              <a:rPr sz="1400" spc="10" dirty="0">
                <a:latin typeface="Aptos" panose="020B0004020202020204" pitchFamily="34" charset="0"/>
                <a:cs typeface="Calibri"/>
              </a:rPr>
              <a:t>the </a:t>
            </a:r>
            <a:r>
              <a:rPr sz="1400" spc="60" dirty="0">
                <a:latin typeface="Aptos" panose="020B0004020202020204" pitchFamily="34" charset="0"/>
                <a:cs typeface="Calibri"/>
              </a:rPr>
              <a:t>UK</a:t>
            </a:r>
            <a:r>
              <a:rPr sz="1400" spc="5" dirty="0">
                <a:latin typeface="Aptos" panose="020B0004020202020204" pitchFamily="34" charset="0"/>
                <a:cs typeface="Calibri"/>
              </a:rPr>
              <a:t> </a:t>
            </a:r>
            <a:r>
              <a:rPr sz="1400" spc="50" dirty="0">
                <a:latin typeface="Aptos" panose="020B0004020202020204" pitchFamily="34" charset="0"/>
                <a:cs typeface="Calibri"/>
              </a:rPr>
              <a:t>specifically.</a:t>
            </a:r>
            <a:r>
              <a:rPr sz="1400" spc="5" dirty="0">
                <a:latin typeface="Aptos" panose="020B0004020202020204" pitchFamily="34" charset="0"/>
                <a:cs typeface="Calibri"/>
              </a:rPr>
              <a:t> </a:t>
            </a:r>
            <a:endParaRPr lang="en-GB" sz="1400" spc="5" dirty="0">
              <a:latin typeface="Aptos" panose="020B0004020202020204" pitchFamily="34" charset="0"/>
              <a:cs typeface="Calibri"/>
            </a:endParaRPr>
          </a:p>
          <a:p>
            <a:pPr marL="298450" marR="83185" indent="-285750" algn="just">
              <a:lnSpc>
                <a:spcPct val="150000"/>
              </a:lnSpc>
              <a:buFont typeface="Arial" panose="020B0604020202020204" pitchFamily="34" charset="0"/>
              <a:buChar char="•"/>
            </a:pPr>
            <a:r>
              <a:rPr sz="1400" spc="10" dirty="0">
                <a:latin typeface="Aptos" panose="020B0004020202020204" pitchFamily="34" charset="0"/>
                <a:cs typeface="Calibri"/>
              </a:rPr>
              <a:t>This</a:t>
            </a:r>
            <a:r>
              <a:rPr sz="1400" spc="20" dirty="0">
                <a:latin typeface="Aptos" panose="020B0004020202020204" pitchFamily="34" charset="0"/>
                <a:cs typeface="Calibri"/>
              </a:rPr>
              <a:t> </a:t>
            </a:r>
            <a:r>
              <a:rPr sz="1400" spc="10" dirty="0">
                <a:latin typeface="Aptos" panose="020B0004020202020204" pitchFamily="34" charset="0"/>
                <a:cs typeface="Calibri"/>
              </a:rPr>
              <a:t>background</a:t>
            </a:r>
            <a:r>
              <a:rPr lang="en-GB" sz="1400" spc="10" dirty="0">
                <a:latin typeface="Aptos" panose="020B0004020202020204" pitchFamily="34" charset="0"/>
                <a:cs typeface="Calibri"/>
              </a:rPr>
              <a:t> </a:t>
            </a:r>
            <a:r>
              <a:rPr lang="en-GB" sz="1400" dirty="0">
                <a:latin typeface="Aptos" panose="020B0004020202020204" pitchFamily="34" charset="0"/>
              </a:rPr>
              <a:t>will provide the context needed to support the research methodology and prepare you for the following chapters.</a:t>
            </a:r>
            <a:endParaRPr sz="1400" dirty="0">
              <a:latin typeface="Aptos" panose="020B0004020202020204" pitchFamily="34" charset="0"/>
              <a:cs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471017" y="2513202"/>
            <a:ext cx="5211445" cy="1644681"/>
          </a:xfrm>
          <a:prstGeom prst="rect">
            <a:avLst/>
          </a:prstGeom>
        </p:spPr>
        <p:txBody>
          <a:bodyPr vert="horz" wrap="square" lIns="0" tIns="13335" rIns="0" bIns="0" rtlCol="0">
            <a:spAutoFit/>
          </a:bodyPr>
          <a:lstStyle/>
          <a:p>
            <a:pPr marL="12700">
              <a:lnSpc>
                <a:spcPct val="100000"/>
              </a:lnSpc>
              <a:spcBef>
                <a:spcPts val="105"/>
              </a:spcBef>
            </a:pPr>
            <a:r>
              <a:rPr sz="3200" b="1" spc="75" dirty="0">
                <a:solidFill>
                  <a:srgbClr val="FFFFFF"/>
                </a:solidFill>
                <a:latin typeface="Aptos" panose="020B0004020202020204" pitchFamily="34" charset="0"/>
                <a:cs typeface="Calibri"/>
              </a:rPr>
              <a:t>2.2</a:t>
            </a:r>
            <a:r>
              <a:rPr sz="3200" b="1" spc="-65" dirty="0">
                <a:solidFill>
                  <a:srgbClr val="FFFFFF"/>
                </a:solidFill>
                <a:latin typeface="Aptos" panose="020B0004020202020204" pitchFamily="34" charset="0"/>
                <a:cs typeface="Calibri"/>
              </a:rPr>
              <a:t> </a:t>
            </a:r>
            <a:r>
              <a:rPr sz="3200" b="1" spc="170" dirty="0">
                <a:solidFill>
                  <a:srgbClr val="FFFFFF"/>
                </a:solidFill>
                <a:latin typeface="Aptos" panose="020B0004020202020204" pitchFamily="34" charset="0"/>
                <a:cs typeface="Calibri"/>
              </a:rPr>
              <a:t>Historical</a:t>
            </a:r>
            <a:r>
              <a:rPr sz="3200" b="1" spc="-100" dirty="0">
                <a:solidFill>
                  <a:srgbClr val="FFFFFF"/>
                </a:solidFill>
                <a:latin typeface="Aptos" panose="020B0004020202020204" pitchFamily="34" charset="0"/>
                <a:cs typeface="Calibri"/>
              </a:rPr>
              <a:t> </a:t>
            </a:r>
            <a:r>
              <a:rPr sz="3200" b="1" spc="145" dirty="0">
                <a:solidFill>
                  <a:srgbClr val="FFFFFF"/>
                </a:solidFill>
                <a:latin typeface="Aptos" panose="020B0004020202020204" pitchFamily="34" charset="0"/>
                <a:cs typeface="Calibri"/>
              </a:rPr>
              <a:t>Background</a:t>
            </a:r>
            <a:endParaRPr sz="3200">
              <a:latin typeface="Aptos" panose="020B0004020202020204" pitchFamily="34" charset="0"/>
              <a:cs typeface="Calibri"/>
            </a:endParaRPr>
          </a:p>
          <a:p>
            <a:pPr>
              <a:lnSpc>
                <a:spcPct val="100000"/>
              </a:lnSpc>
              <a:spcBef>
                <a:spcPts val="1155"/>
              </a:spcBef>
            </a:pPr>
            <a:endParaRPr sz="3200">
              <a:latin typeface="Aptos" panose="020B0004020202020204" pitchFamily="34" charset="0"/>
              <a:cs typeface="Calibri"/>
            </a:endParaRPr>
          </a:p>
          <a:p>
            <a:pPr marL="81915" algn="ctr">
              <a:lnSpc>
                <a:spcPct val="100000"/>
              </a:lnSpc>
            </a:pPr>
            <a:r>
              <a:rPr sz="3200" b="1" dirty="0">
                <a:solidFill>
                  <a:srgbClr val="FFFFFF"/>
                </a:solidFill>
                <a:latin typeface="Aptos" panose="020B0004020202020204" pitchFamily="34" charset="0"/>
                <a:cs typeface="Calibri"/>
              </a:rPr>
              <a:t>(450 </a:t>
            </a:r>
            <a:r>
              <a:rPr sz="3200" b="1" spc="130" dirty="0">
                <a:solidFill>
                  <a:srgbClr val="FFFFFF"/>
                </a:solidFill>
                <a:latin typeface="Aptos" panose="020B0004020202020204" pitchFamily="34" charset="0"/>
                <a:cs typeface="Calibri"/>
              </a:rPr>
              <a:t>words</a:t>
            </a:r>
            <a:r>
              <a:rPr sz="3200" b="1" spc="5" dirty="0">
                <a:solidFill>
                  <a:srgbClr val="FFFFFF"/>
                </a:solidFill>
                <a:latin typeface="Aptos" panose="020B0004020202020204" pitchFamily="34" charset="0"/>
                <a:cs typeface="Calibri"/>
              </a:rPr>
              <a:t> </a:t>
            </a:r>
            <a:r>
              <a:rPr sz="3200" b="1" spc="70" dirty="0">
                <a:solidFill>
                  <a:srgbClr val="FFFFFF"/>
                </a:solidFill>
                <a:latin typeface="Aptos" panose="020B0004020202020204" pitchFamily="34" charset="0"/>
                <a:cs typeface="Calibri"/>
              </a:rPr>
              <a:t>approx.)</a:t>
            </a:r>
            <a:endParaRPr sz="3200">
              <a:latin typeface="Aptos" panose="020B0004020202020204" pitchFamily="34" charset="0"/>
              <a:cs typeface="Calibri"/>
            </a:endParaRPr>
          </a:p>
        </p:txBody>
      </p:sp>
      <p:pic>
        <p:nvPicPr>
          <p:cNvPr id="3" name="object 3"/>
          <p:cNvPicPr/>
          <p:nvPr/>
        </p:nvPicPr>
        <p:blipFill>
          <a:blip r:embed="rId2">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p:blipFill>
        <p:spPr>
          <a:xfrm>
            <a:off x="6497701" y="1600200"/>
            <a:ext cx="5211445" cy="3276599"/>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99554" y="1269090"/>
            <a:ext cx="10318115" cy="566181"/>
          </a:xfrm>
          <a:prstGeom prst="rect">
            <a:avLst/>
          </a:prstGeom>
        </p:spPr>
        <p:txBody>
          <a:bodyPr vert="horz" wrap="square" lIns="0" tIns="12065" rIns="0" bIns="0" rtlCol="0">
            <a:spAutoFit/>
          </a:bodyPr>
          <a:lstStyle/>
          <a:p>
            <a:pPr marL="12700" algn="ctr">
              <a:lnSpc>
                <a:spcPct val="100000"/>
              </a:lnSpc>
              <a:spcBef>
                <a:spcPts val="95"/>
              </a:spcBef>
            </a:pPr>
            <a:r>
              <a:rPr sz="3600" spc="95" dirty="0">
                <a:latin typeface="Aptos" panose="020B0004020202020204" pitchFamily="34" charset="0"/>
              </a:rPr>
              <a:t>2.2</a:t>
            </a:r>
            <a:r>
              <a:rPr sz="3600" spc="-80" dirty="0">
                <a:latin typeface="Aptos" panose="020B0004020202020204" pitchFamily="34" charset="0"/>
              </a:rPr>
              <a:t> </a:t>
            </a:r>
            <a:r>
              <a:rPr sz="3600" spc="-160" dirty="0">
                <a:latin typeface="Aptos" panose="020B0004020202020204" pitchFamily="34" charset="0"/>
              </a:rPr>
              <a:t>–</a:t>
            </a:r>
            <a:r>
              <a:rPr sz="3600" spc="-90" dirty="0">
                <a:latin typeface="Aptos" panose="020B0004020202020204" pitchFamily="34" charset="0"/>
              </a:rPr>
              <a:t> </a:t>
            </a:r>
            <a:r>
              <a:rPr sz="3600" spc="60" dirty="0">
                <a:latin typeface="Aptos" panose="020B0004020202020204" pitchFamily="34" charset="0"/>
              </a:rPr>
              <a:t>Topic</a:t>
            </a:r>
            <a:r>
              <a:rPr sz="3600" spc="-75" dirty="0">
                <a:latin typeface="Aptos" panose="020B0004020202020204" pitchFamily="34" charset="0"/>
              </a:rPr>
              <a:t> </a:t>
            </a:r>
            <a:r>
              <a:rPr sz="3600" spc="85" dirty="0">
                <a:latin typeface="Aptos" panose="020B0004020202020204" pitchFamily="34" charset="0"/>
              </a:rPr>
              <a:t>Development</a:t>
            </a:r>
          </a:p>
        </p:txBody>
      </p:sp>
      <p:sp>
        <p:nvSpPr>
          <p:cNvPr id="3" name="object 3"/>
          <p:cNvSpPr txBox="1">
            <a:spLocks noGrp="1"/>
          </p:cNvSpPr>
          <p:nvPr>
            <p:ph type="body" idx="1"/>
          </p:nvPr>
        </p:nvSpPr>
        <p:spPr>
          <a:xfrm>
            <a:off x="362247" y="1900283"/>
            <a:ext cx="9918364" cy="2104935"/>
          </a:xfrm>
          <a:prstGeom prst="rect">
            <a:avLst/>
          </a:prstGeom>
        </p:spPr>
        <p:txBody>
          <a:bodyPr vert="horz" wrap="square" lIns="0" tIns="12700" rIns="0" bIns="0" rtlCol="0">
            <a:spAutoFit/>
          </a:bodyPr>
          <a:lstStyle/>
          <a:p>
            <a:pPr marL="12700">
              <a:lnSpc>
                <a:spcPct val="150000"/>
              </a:lnSpc>
              <a:spcBef>
                <a:spcPts val="100"/>
              </a:spcBef>
              <a:tabLst>
                <a:tab pos="240665" algn="l"/>
              </a:tabLst>
            </a:pPr>
            <a:r>
              <a:rPr sz="1300" spc="10" dirty="0">
                <a:latin typeface="Aptos" panose="020B0004020202020204" pitchFamily="34" charset="0"/>
              </a:rPr>
              <a:t>Below are</a:t>
            </a:r>
            <a:r>
              <a:rPr sz="1300" spc="35" dirty="0">
                <a:latin typeface="Aptos" panose="020B0004020202020204" pitchFamily="34" charset="0"/>
              </a:rPr>
              <a:t> </a:t>
            </a:r>
            <a:r>
              <a:rPr sz="1300" spc="75" dirty="0">
                <a:latin typeface="Aptos" panose="020B0004020202020204" pitchFamily="34" charset="0"/>
              </a:rPr>
              <a:t>some</a:t>
            </a:r>
            <a:r>
              <a:rPr sz="1300" spc="30" dirty="0">
                <a:latin typeface="Aptos" panose="020B0004020202020204" pitchFamily="34" charset="0"/>
              </a:rPr>
              <a:t> </a:t>
            </a:r>
            <a:r>
              <a:rPr sz="1300" spc="10" dirty="0">
                <a:latin typeface="Aptos" panose="020B0004020202020204" pitchFamily="34" charset="0"/>
              </a:rPr>
              <a:t>things</a:t>
            </a:r>
            <a:r>
              <a:rPr sz="1300" spc="45" dirty="0">
                <a:latin typeface="Aptos" panose="020B0004020202020204" pitchFamily="34" charset="0"/>
              </a:rPr>
              <a:t> </a:t>
            </a:r>
            <a:r>
              <a:rPr sz="1300" spc="50" dirty="0">
                <a:latin typeface="Aptos" panose="020B0004020202020204" pitchFamily="34" charset="0"/>
              </a:rPr>
              <a:t>which</a:t>
            </a:r>
            <a:r>
              <a:rPr sz="1300" spc="60" dirty="0">
                <a:latin typeface="Aptos" panose="020B0004020202020204" pitchFamily="34" charset="0"/>
              </a:rPr>
              <a:t> </a:t>
            </a:r>
            <a:r>
              <a:rPr sz="1300" spc="10" dirty="0">
                <a:latin typeface="Aptos" panose="020B0004020202020204" pitchFamily="34" charset="0"/>
              </a:rPr>
              <a:t>you</a:t>
            </a:r>
            <a:r>
              <a:rPr sz="1300" spc="35" dirty="0">
                <a:latin typeface="Aptos" panose="020B0004020202020204" pitchFamily="34" charset="0"/>
              </a:rPr>
              <a:t> </a:t>
            </a:r>
            <a:r>
              <a:rPr sz="1300" spc="80" dirty="0">
                <a:latin typeface="Aptos" panose="020B0004020202020204" pitchFamily="34" charset="0"/>
              </a:rPr>
              <a:t>can</a:t>
            </a:r>
            <a:r>
              <a:rPr sz="1300" spc="55" dirty="0">
                <a:latin typeface="Aptos" panose="020B0004020202020204" pitchFamily="34" charset="0"/>
              </a:rPr>
              <a:t> </a:t>
            </a:r>
            <a:r>
              <a:rPr sz="1300" spc="60" dirty="0">
                <a:latin typeface="Aptos" panose="020B0004020202020204" pitchFamily="34" charset="0"/>
              </a:rPr>
              <a:t>consider</a:t>
            </a:r>
            <a:r>
              <a:rPr sz="1300" spc="30" dirty="0">
                <a:latin typeface="Aptos" panose="020B0004020202020204" pitchFamily="34" charset="0"/>
              </a:rPr>
              <a:t> </a:t>
            </a:r>
            <a:r>
              <a:rPr sz="1300" spc="10" dirty="0">
                <a:latin typeface="Aptos" panose="020B0004020202020204" pitchFamily="34" charset="0"/>
              </a:rPr>
              <a:t>when</a:t>
            </a:r>
            <a:r>
              <a:rPr sz="1300" spc="35" dirty="0">
                <a:latin typeface="Aptos" panose="020B0004020202020204" pitchFamily="34" charset="0"/>
              </a:rPr>
              <a:t> </a:t>
            </a:r>
            <a:r>
              <a:rPr sz="1300" spc="10" dirty="0">
                <a:latin typeface="Aptos" panose="020B0004020202020204" pitchFamily="34" charset="0"/>
              </a:rPr>
              <a:t>it</a:t>
            </a:r>
            <a:r>
              <a:rPr sz="1300" spc="40" dirty="0">
                <a:latin typeface="Aptos" panose="020B0004020202020204" pitchFamily="34" charset="0"/>
              </a:rPr>
              <a:t> </a:t>
            </a:r>
            <a:r>
              <a:rPr sz="1300" spc="95" dirty="0">
                <a:latin typeface="Aptos" panose="020B0004020202020204" pitchFamily="34" charset="0"/>
              </a:rPr>
              <a:t>comes</a:t>
            </a:r>
            <a:r>
              <a:rPr sz="1300" spc="35" dirty="0">
                <a:latin typeface="Aptos" panose="020B0004020202020204" pitchFamily="34" charset="0"/>
              </a:rPr>
              <a:t> </a:t>
            </a:r>
            <a:r>
              <a:rPr sz="1300" spc="10" dirty="0">
                <a:latin typeface="Aptos" panose="020B0004020202020204" pitchFamily="34" charset="0"/>
              </a:rPr>
              <a:t>to</a:t>
            </a:r>
            <a:r>
              <a:rPr sz="1300" spc="25" dirty="0">
                <a:latin typeface="Aptos" panose="020B0004020202020204" pitchFamily="34" charset="0"/>
              </a:rPr>
              <a:t> </a:t>
            </a:r>
            <a:r>
              <a:rPr sz="1300" spc="10" dirty="0">
                <a:latin typeface="Aptos" panose="020B0004020202020204" pitchFamily="34" charset="0"/>
              </a:rPr>
              <a:t>writing</a:t>
            </a:r>
            <a:r>
              <a:rPr sz="1300" spc="25" dirty="0">
                <a:latin typeface="Aptos" panose="020B0004020202020204" pitchFamily="34" charset="0"/>
              </a:rPr>
              <a:t> </a:t>
            </a:r>
            <a:r>
              <a:rPr sz="1300" spc="50" dirty="0">
                <a:latin typeface="Aptos" panose="020B0004020202020204" pitchFamily="34" charset="0"/>
              </a:rPr>
              <a:t>this</a:t>
            </a:r>
            <a:r>
              <a:rPr sz="1300" spc="45" dirty="0">
                <a:latin typeface="Aptos" panose="020B0004020202020204" pitchFamily="34" charset="0"/>
              </a:rPr>
              <a:t> </a:t>
            </a:r>
            <a:r>
              <a:rPr sz="1300" spc="60" dirty="0">
                <a:latin typeface="Aptos" panose="020B0004020202020204" pitchFamily="34" charset="0"/>
              </a:rPr>
              <a:t>section.</a:t>
            </a:r>
            <a:r>
              <a:rPr sz="1300" spc="35" dirty="0">
                <a:latin typeface="Aptos" panose="020B0004020202020204" pitchFamily="34" charset="0"/>
              </a:rPr>
              <a:t> </a:t>
            </a:r>
            <a:r>
              <a:rPr sz="1300" spc="60" dirty="0">
                <a:latin typeface="Aptos" panose="020B0004020202020204" pitchFamily="34" charset="0"/>
              </a:rPr>
              <a:t>These</a:t>
            </a:r>
            <a:r>
              <a:rPr sz="1300" spc="15" dirty="0">
                <a:latin typeface="Aptos" panose="020B0004020202020204" pitchFamily="34" charset="0"/>
              </a:rPr>
              <a:t> </a:t>
            </a:r>
            <a:r>
              <a:rPr sz="1300" spc="10" dirty="0">
                <a:latin typeface="Aptos" panose="020B0004020202020204" pitchFamily="34" charset="0"/>
              </a:rPr>
              <a:t>are</a:t>
            </a:r>
            <a:r>
              <a:rPr sz="1300" spc="40" dirty="0">
                <a:latin typeface="Aptos" panose="020B0004020202020204" pitchFamily="34" charset="0"/>
              </a:rPr>
              <a:t> </a:t>
            </a:r>
            <a:r>
              <a:rPr sz="1300" spc="10" dirty="0">
                <a:latin typeface="Aptos" panose="020B0004020202020204" pitchFamily="34" charset="0"/>
              </a:rPr>
              <a:t>just</a:t>
            </a:r>
            <a:r>
              <a:rPr sz="1300" spc="40" dirty="0">
                <a:latin typeface="Aptos" panose="020B0004020202020204" pitchFamily="34" charset="0"/>
              </a:rPr>
              <a:t> </a:t>
            </a:r>
            <a:r>
              <a:rPr sz="1300" spc="60" dirty="0">
                <a:latin typeface="Aptos" panose="020B0004020202020204" pitchFamily="34" charset="0"/>
              </a:rPr>
              <a:t>examples,</a:t>
            </a:r>
            <a:r>
              <a:rPr sz="1300" spc="-5" dirty="0">
                <a:latin typeface="Aptos" panose="020B0004020202020204" pitchFamily="34" charset="0"/>
              </a:rPr>
              <a:t> </a:t>
            </a:r>
            <a:r>
              <a:rPr sz="1300" spc="55" dirty="0">
                <a:latin typeface="Aptos" panose="020B0004020202020204" pitchFamily="34" charset="0"/>
              </a:rPr>
              <a:t>and</a:t>
            </a:r>
            <a:r>
              <a:rPr sz="1300" spc="40" dirty="0">
                <a:latin typeface="Aptos" panose="020B0004020202020204" pitchFamily="34" charset="0"/>
              </a:rPr>
              <a:t> </a:t>
            </a:r>
            <a:r>
              <a:rPr sz="1300" spc="10" dirty="0">
                <a:latin typeface="Aptos" panose="020B0004020202020204" pitchFamily="34" charset="0"/>
              </a:rPr>
              <a:t>you</a:t>
            </a:r>
            <a:r>
              <a:rPr sz="1300" spc="40" dirty="0">
                <a:latin typeface="Aptos" panose="020B0004020202020204" pitchFamily="34" charset="0"/>
              </a:rPr>
              <a:t> </a:t>
            </a:r>
            <a:r>
              <a:rPr sz="1300" spc="10" dirty="0">
                <a:latin typeface="Aptos" panose="020B0004020202020204" pitchFamily="34" charset="0"/>
              </a:rPr>
              <a:t>are</a:t>
            </a:r>
            <a:r>
              <a:rPr sz="1300" spc="35" dirty="0">
                <a:latin typeface="Aptos" panose="020B0004020202020204" pitchFamily="34" charset="0"/>
              </a:rPr>
              <a:t> </a:t>
            </a:r>
            <a:r>
              <a:rPr sz="1300" spc="10" dirty="0">
                <a:latin typeface="Aptos" panose="020B0004020202020204" pitchFamily="34" charset="0"/>
              </a:rPr>
              <a:t>free</a:t>
            </a:r>
            <a:r>
              <a:rPr sz="1300" spc="95" dirty="0">
                <a:latin typeface="Aptos" panose="020B0004020202020204" pitchFamily="34" charset="0"/>
              </a:rPr>
              <a:t> </a:t>
            </a:r>
            <a:r>
              <a:rPr sz="1300" spc="-25" dirty="0">
                <a:latin typeface="Aptos" panose="020B0004020202020204" pitchFamily="34" charset="0"/>
              </a:rPr>
              <a:t>to</a:t>
            </a:r>
            <a:r>
              <a:rPr lang="en-GB" sz="1300" spc="-25" dirty="0">
                <a:latin typeface="Aptos" panose="020B0004020202020204" pitchFamily="34" charset="0"/>
              </a:rPr>
              <a:t> </a:t>
            </a:r>
            <a:r>
              <a:rPr sz="1300" spc="20" dirty="0">
                <a:latin typeface="Aptos" panose="020B0004020202020204" pitchFamily="34" charset="0"/>
              </a:rPr>
              <a:t>explore</a:t>
            </a:r>
            <a:r>
              <a:rPr sz="1300" dirty="0">
                <a:latin typeface="Aptos" panose="020B0004020202020204" pitchFamily="34" charset="0"/>
              </a:rPr>
              <a:t> </a:t>
            </a:r>
            <a:r>
              <a:rPr sz="1300" spc="20" dirty="0">
                <a:latin typeface="Aptos" panose="020B0004020202020204" pitchFamily="34" charset="0"/>
              </a:rPr>
              <a:t>different</a:t>
            </a:r>
            <a:r>
              <a:rPr sz="1300" spc="-25" dirty="0">
                <a:latin typeface="Aptos" panose="020B0004020202020204" pitchFamily="34" charset="0"/>
              </a:rPr>
              <a:t> </a:t>
            </a:r>
            <a:r>
              <a:rPr sz="1300" spc="45" dirty="0">
                <a:latin typeface="Aptos" panose="020B0004020202020204" pitchFamily="34" charset="0"/>
              </a:rPr>
              <a:t>options</a:t>
            </a:r>
            <a:r>
              <a:rPr sz="1300" spc="30" dirty="0">
                <a:latin typeface="Aptos" panose="020B0004020202020204" pitchFamily="34" charset="0"/>
              </a:rPr>
              <a:t> </a:t>
            </a:r>
            <a:r>
              <a:rPr sz="1300" spc="20" dirty="0">
                <a:latin typeface="Aptos" panose="020B0004020202020204" pitchFamily="34" charset="0"/>
              </a:rPr>
              <a:t>if it</a:t>
            </a:r>
            <a:r>
              <a:rPr sz="1300" spc="35" dirty="0">
                <a:latin typeface="Aptos" panose="020B0004020202020204" pitchFamily="34" charset="0"/>
              </a:rPr>
              <a:t> </a:t>
            </a:r>
            <a:r>
              <a:rPr sz="1300" spc="80" dirty="0">
                <a:latin typeface="Aptos" panose="020B0004020202020204" pitchFamily="34" charset="0"/>
              </a:rPr>
              <a:t>is</a:t>
            </a:r>
            <a:r>
              <a:rPr sz="1300" spc="35" dirty="0">
                <a:latin typeface="Aptos" panose="020B0004020202020204" pitchFamily="34" charset="0"/>
              </a:rPr>
              <a:t> </a:t>
            </a:r>
            <a:r>
              <a:rPr sz="1300" spc="20" dirty="0">
                <a:latin typeface="Aptos" panose="020B0004020202020204" pitchFamily="34" charset="0"/>
              </a:rPr>
              <a:t>appropriate</a:t>
            </a:r>
            <a:r>
              <a:rPr sz="1300" spc="5" dirty="0">
                <a:latin typeface="Aptos" panose="020B0004020202020204" pitchFamily="34" charset="0"/>
              </a:rPr>
              <a:t> </a:t>
            </a:r>
            <a:r>
              <a:rPr sz="1300" spc="20" dirty="0">
                <a:latin typeface="Aptos" panose="020B0004020202020204" pitchFamily="34" charset="0"/>
              </a:rPr>
              <a:t>for</a:t>
            </a:r>
            <a:r>
              <a:rPr sz="1300" spc="-5" dirty="0">
                <a:latin typeface="Aptos" panose="020B0004020202020204" pitchFamily="34" charset="0"/>
              </a:rPr>
              <a:t> </a:t>
            </a:r>
            <a:r>
              <a:rPr sz="1300" spc="20" dirty="0">
                <a:latin typeface="Aptos" panose="020B0004020202020204" pitchFamily="34" charset="0"/>
              </a:rPr>
              <a:t>your</a:t>
            </a:r>
            <a:r>
              <a:rPr sz="1300" spc="25" dirty="0">
                <a:latin typeface="Aptos" panose="020B0004020202020204" pitchFamily="34" charset="0"/>
              </a:rPr>
              <a:t> </a:t>
            </a:r>
            <a:r>
              <a:rPr sz="1300" spc="50" dirty="0">
                <a:latin typeface="Aptos" panose="020B0004020202020204" pitchFamily="34" charset="0"/>
              </a:rPr>
              <a:t>topic</a:t>
            </a:r>
            <a:r>
              <a:rPr sz="1300" spc="-5" dirty="0">
                <a:latin typeface="Aptos" panose="020B0004020202020204" pitchFamily="34" charset="0"/>
              </a:rPr>
              <a:t> </a:t>
            </a:r>
            <a:r>
              <a:rPr sz="1300" spc="-10" dirty="0">
                <a:latin typeface="Aptos" panose="020B0004020202020204" pitchFamily="34" charset="0"/>
              </a:rPr>
              <a:t>area.</a:t>
            </a:r>
            <a:br>
              <a:rPr lang="en-GB" sz="1300" spc="-10" dirty="0">
                <a:latin typeface="Aptos" panose="020B0004020202020204" pitchFamily="34" charset="0"/>
              </a:rPr>
            </a:br>
            <a:endParaRPr sz="1300" spc="-10" dirty="0">
              <a:latin typeface="Aptos" panose="020B0004020202020204" pitchFamily="34" charset="0"/>
            </a:endParaRPr>
          </a:p>
          <a:p>
            <a:pPr marL="12700">
              <a:lnSpc>
                <a:spcPct val="150000"/>
              </a:lnSpc>
              <a:spcBef>
                <a:spcPts val="5"/>
              </a:spcBef>
              <a:buSzPct val="83333"/>
              <a:tabLst>
                <a:tab pos="354965" algn="l"/>
              </a:tabLst>
            </a:pPr>
            <a:r>
              <a:rPr sz="1300" spc="45" dirty="0">
                <a:latin typeface="Aptos" panose="020B0004020202020204" pitchFamily="34" charset="0"/>
              </a:rPr>
              <a:t>Development</a:t>
            </a:r>
            <a:r>
              <a:rPr sz="1300" spc="10" dirty="0">
                <a:latin typeface="Aptos" panose="020B0004020202020204" pitchFamily="34" charset="0"/>
              </a:rPr>
              <a:t> </a:t>
            </a:r>
            <a:r>
              <a:rPr sz="1300" dirty="0">
                <a:latin typeface="Aptos" panose="020B0004020202020204" pitchFamily="34" charset="0"/>
              </a:rPr>
              <a:t>of</a:t>
            </a:r>
            <a:r>
              <a:rPr sz="1300" spc="40" dirty="0">
                <a:latin typeface="Aptos" panose="020B0004020202020204" pitchFamily="34" charset="0"/>
              </a:rPr>
              <a:t> </a:t>
            </a:r>
            <a:r>
              <a:rPr sz="1300" dirty="0">
                <a:latin typeface="Aptos" panose="020B0004020202020204" pitchFamily="34" charset="0"/>
              </a:rPr>
              <a:t>the</a:t>
            </a:r>
            <a:r>
              <a:rPr sz="1300" spc="45" dirty="0">
                <a:latin typeface="Aptos" panose="020B0004020202020204" pitchFamily="34" charset="0"/>
              </a:rPr>
              <a:t> </a:t>
            </a:r>
            <a:r>
              <a:rPr sz="1300" spc="-10" dirty="0">
                <a:latin typeface="Aptos" panose="020B0004020202020204" pitchFamily="34" charset="0"/>
              </a:rPr>
              <a:t>Topic:</a:t>
            </a:r>
          </a:p>
          <a:p>
            <a:pPr marL="354965" indent="-342265">
              <a:lnSpc>
                <a:spcPct val="150000"/>
              </a:lnSpc>
              <a:buSzPct val="83333"/>
              <a:buFont typeface="Courier New"/>
              <a:buChar char="o"/>
              <a:tabLst>
                <a:tab pos="354965" algn="l"/>
              </a:tabLst>
            </a:pPr>
            <a:r>
              <a:rPr sz="1300" b="0" spc="75" dirty="0">
                <a:latin typeface="Aptos" panose="020B0004020202020204" pitchFamily="34" charset="0"/>
              </a:rPr>
              <a:t>Discuss</a:t>
            </a:r>
            <a:r>
              <a:rPr sz="1300" b="0" spc="55" dirty="0">
                <a:latin typeface="Aptos" panose="020B0004020202020204" pitchFamily="34" charset="0"/>
              </a:rPr>
              <a:t> </a:t>
            </a:r>
            <a:r>
              <a:rPr sz="1300" b="0" spc="10" dirty="0">
                <a:latin typeface="Aptos" panose="020B0004020202020204" pitchFamily="34" charset="0"/>
              </a:rPr>
              <a:t>the</a:t>
            </a:r>
            <a:r>
              <a:rPr sz="1300" b="0" spc="50" dirty="0">
                <a:latin typeface="Aptos" panose="020B0004020202020204" pitchFamily="34" charset="0"/>
              </a:rPr>
              <a:t> </a:t>
            </a:r>
            <a:r>
              <a:rPr sz="1300" b="0" spc="10" dirty="0">
                <a:latin typeface="Aptos" panose="020B0004020202020204" pitchFamily="34" charset="0"/>
              </a:rPr>
              <a:t>origins</a:t>
            </a:r>
            <a:r>
              <a:rPr sz="1300" b="0" spc="85" dirty="0">
                <a:latin typeface="Aptos" panose="020B0004020202020204" pitchFamily="34" charset="0"/>
              </a:rPr>
              <a:t> </a:t>
            </a:r>
            <a:r>
              <a:rPr sz="1300" b="0" spc="10" dirty="0">
                <a:latin typeface="Aptos" panose="020B0004020202020204" pitchFamily="34" charset="0"/>
              </a:rPr>
              <a:t>and</a:t>
            </a:r>
            <a:r>
              <a:rPr sz="1300" b="0" spc="45" dirty="0">
                <a:latin typeface="Aptos" panose="020B0004020202020204" pitchFamily="34" charset="0"/>
              </a:rPr>
              <a:t> </a:t>
            </a:r>
            <a:r>
              <a:rPr sz="1300" b="0" spc="10" dirty="0">
                <a:latin typeface="Aptos" panose="020B0004020202020204" pitchFamily="34" charset="0"/>
              </a:rPr>
              <a:t>historical</a:t>
            </a:r>
            <a:r>
              <a:rPr sz="1300" b="0" spc="60" dirty="0">
                <a:latin typeface="Aptos" panose="020B0004020202020204" pitchFamily="34" charset="0"/>
              </a:rPr>
              <a:t> </a:t>
            </a:r>
            <a:r>
              <a:rPr sz="1300" b="0" spc="10" dirty="0">
                <a:latin typeface="Aptos" panose="020B0004020202020204" pitchFamily="34" charset="0"/>
              </a:rPr>
              <a:t>development</a:t>
            </a:r>
            <a:r>
              <a:rPr sz="1300" b="0" spc="70" dirty="0">
                <a:latin typeface="Aptos" panose="020B0004020202020204" pitchFamily="34" charset="0"/>
              </a:rPr>
              <a:t> </a:t>
            </a:r>
            <a:r>
              <a:rPr sz="1300" b="0" spc="10" dirty="0">
                <a:latin typeface="Aptos" panose="020B0004020202020204" pitchFamily="34" charset="0"/>
              </a:rPr>
              <a:t>of</a:t>
            </a:r>
            <a:r>
              <a:rPr sz="1300" b="0" spc="45" dirty="0">
                <a:latin typeface="Aptos" panose="020B0004020202020204" pitchFamily="34" charset="0"/>
              </a:rPr>
              <a:t> </a:t>
            </a:r>
            <a:r>
              <a:rPr sz="1300" b="0" spc="10" dirty="0">
                <a:latin typeface="Aptos" panose="020B0004020202020204" pitchFamily="34" charset="0"/>
              </a:rPr>
              <a:t>the</a:t>
            </a:r>
            <a:r>
              <a:rPr sz="1300" b="0" spc="65" dirty="0">
                <a:latin typeface="Aptos" panose="020B0004020202020204" pitchFamily="34" charset="0"/>
              </a:rPr>
              <a:t> </a:t>
            </a:r>
            <a:r>
              <a:rPr sz="1300" b="0" spc="-10" dirty="0">
                <a:latin typeface="Aptos" panose="020B0004020202020204" pitchFamily="34" charset="0"/>
              </a:rPr>
              <a:t>topic.</a:t>
            </a:r>
          </a:p>
          <a:p>
            <a:pPr marL="354965" indent="-342265">
              <a:lnSpc>
                <a:spcPct val="150000"/>
              </a:lnSpc>
              <a:buSzPct val="83333"/>
              <a:buFont typeface="Courier New"/>
              <a:buChar char="o"/>
              <a:tabLst>
                <a:tab pos="354965" algn="l"/>
              </a:tabLst>
            </a:pPr>
            <a:r>
              <a:rPr sz="1300" b="0" spc="20" dirty="0">
                <a:latin typeface="Aptos" panose="020B0004020202020204" pitchFamily="34" charset="0"/>
              </a:rPr>
              <a:t>Highlight</a:t>
            </a:r>
            <a:r>
              <a:rPr sz="1300" b="0" spc="10" dirty="0">
                <a:latin typeface="Aptos" panose="020B0004020202020204" pitchFamily="34" charset="0"/>
              </a:rPr>
              <a:t> </a:t>
            </a:r>
            <a:r>
              <a:rPr sz="1300" b="0" spc="20" dirty="0">
                <a:latin typeface="Aptos" panose="020B0004020202020204" pitchFamily="34" charset="0"/>
              </a:rPr>
              <a:t>key</a:t>
            </a:r>
            <a:r>
              <a:rPr sz="1300" b="0" spc="-10" dirty="0">
                <a:latin typeface="Aptos" panose="020B0004020202020204" pitchFamily="34" charset="0"/>
              </a:rPr>
              <a:t> </a:t>
            </a:r>
            <a:r>
              <a:rPr sz="1300" b="0" spc="20" dirty="0">
                <a:latin typeface="Aptos" panose="020B0004020202020204" pitchFamily="34" charset="0"/>
              </a:rPr>
              <a:t>milestones</a:t>
            </a:r>
            <a:r>
              <a:rPr sz="1300" b="0" spc="25" dirty="0">
                <a:latin typeface="Aptos" panose="020B0004020202020204" pitchFamily="34" charset="0"/>
              </a:rPr>
              <a:t> </a:t>
            </a:r>
            <a:r>
              <a:rPr sz="1300" b="0" spc="20" dirty="0">
                <a:latin typeface="Aptos" panose="020B0004020202020204" pitchFamily="34" charset="0"/>
              </a:rPr>
              <a:t>and</a:t>
            </a:r>
            <a:r>
              <a:rPr sz="1300" b="0" spc="-10" dirty="0">
                <a:latin typeface="Aptos" panose="020B0004020202020204" pitchFamily="34" charset="0"/>
              </a:rPr>
              <a:t> </a:t>
            </a:r>
            <a:r>
              <a:rPr sz="1300" b="0" spc="20" dirty="0">
                <a:latin typeface="Aptos" panose="020B0004020202020204" pitchFamily="34" charset="0"/>
              </a:rPr>
              <a:t>events</a:t>
            </a:r>
            <a:r>
              <a:rPr sz="1300" b="0" dirty="0">
                <a:latin typeface="Aptos" panose="020B0004020202020204" pitchFamily="34" charset="0"/>
              </a:rPr>
              <a:t> </a:t>
            </a:r>
            <a:r>
              <a:rPr sz="1300" b="0" spc="20" dirty="0">
                <a:latin typeface="Aptos" panose="020B0004020202020204" pitchFamily="34" charset="0"/>
              </a:rPr>
              <a:t>that</a:t>
            </a:r>
            <a:r>
              <a:rPr sz="1300" b="0" dirty="0">
                <a:latin typeface="Aptos" panose="020B0004020202020204" pitchFamily="34" charset="0"/>
              </a:rPr>
              <a:t> </a:t>
            </a:r>
            <a:r>
              <a:rPr sz="1300" b="0" spc="20" dirty="0">
                <a:latin typeface="Aptos" panose="020B0004020202020204" pitchFamily="34" charset="0"/>
              </a:rPr>
              <a:t>have</a:t>
            </a:r>
            <a:r>
              <a:rPr sz="1300" b="0" dirty="0">
                <a:latin typeface="Aptos" panose="020B0004020202020204" pitchFamily="34" charset="0"/>
              </a:rPr>
              <a:t> </a:t>
            </a:r>
            <a:r>
              <a:rPr sz="1300" b="0" spc="50" dirty="0">
                <a:latin typeface="Aptos" panose="020B0004020202020204" pitchFamily="34" charset="0"/>
              </a:rPr>
              <a:t>shaped</a:t>
            </a:r>
            <a:r>
              <a:rPr sz="1300" b="0" spc="10" dirty="0">
                <a:latin typeface="Aptos" panose="020B0004020202020204" pitchFamily="34" charset="0"/>
              </a:rPr>
              <a:t> </a:t>
            </a:r>
            <a:r>
              <a:rPr sz="1300" b="0" spc="20" dirty="0">
                <a:latin typeface="Aptos" panose="020B0004020202020204" pitchFamily="34" charset="0"/>
              </a:rPr>
              <a:t>the</a:t>
            </a:r>
            <a:r>
              <a:rPr sz="1300" b="0" spc="-5" dirty="0">
                <a:latin typeface="Aptos" panose="020B0004020202020204" pitchFamily="34" charset="0"/>
              </a:rPr>
              <a:t> </a:t>
            </a:r>
            <a:r>
              <a:rPr sz="1300" b="0" spc="20" dirty="0">
                <a:latin typeface="Aptos" panose="020B0004020202020204" pitchFamily="34" charset="0"/>
              </a:rPr>
              <a:t>current</a:t>
            </a:r>
            <a:r>
              <a:rPr sz="1300" b="0" spc="10" dirty="0">
                <a:latin typeface="Aptos" panose="020B0004020202020204" pitchFamily="34" charset="0"/>
              </a:rPr>
              <a:t> </a:t>
            </a:r>
            <a:r>
              <a:rPr sz="1300" b="0" spc="20" dirty="0">
                <a:latin typeface="Aptos" panose="020B0004020202020204" pitchFamily="34" charset="0"/>
              </a:rPr>
              <a:t>state</a:t>
            </a:r>
            <a:r>
              <a:rPr sz="1300" b="0" spc="-5" dirty="0">
                <a:latin typeface="Aptos" panose="020B0004020202020204" pitchFamily="34" charset="0"/>
              </a:rPr>
              <a:t> </a:t>
            </a:r>
            <a:r>
              <a:rPr sz="1300" b="0" spc="20" dirty="0">
                <a:latin typeface="Aptos" panose="020B0004020202020204" pitchFamily="34" charset="0"/>
              </a:rPr>
              <a:t>of</a:t>
            </a:r>
            <a:r>
              <a:rPr sz="1300" b="0" dirty="0">
                <a:latin typeface="Aptos" panose="020B0004020202020204" pitchFamily="34" charset="0"/>
              </a:rPr>
              <a:t> </a:t>
            </a:r>
            <a:r>
              <a:rPr sz="1300" b="0" spc="20" dirty="0">
                <a:latin typeface="Aptos" panose="020B0004020202020204" pitchFamily="34" charset="0"/>
              </a:rPr>
              <a:t>the</a:t>
            </a:r>
            <a:r>
              <a:rPr sz="1300" b="0" dirty="0">
                <a:latin typeface="Aptos" panose="020B0004020202020204" pitchFamily="34" charset="0"/>
              </a:rPr>
              <a:t> </a:t>
            </a:r>
            <a:r>
              <a:rPr sz="1300" b="0" spc="-10" dirty="0">
                <a:latin typeface="Aptos" panose="020B0004020202020204" pitchFamily="34" charset="0"/>
              </a:rPr>
              <a:t>topic.</a:t>
            </a:r>
            <a:r>
              <a:rPr lang="en-GB" sz="1300" b="0" spc="-10" dirty="0">
                <a:latin typeface="Aptos" panose="020B0004020202020204" pitchFamily="34" charset="0"/>
              </a:rPr>
              <a:t> </a:t>
            </a:r>
          </a:p>
          <a:p>
            <a:pPr marL="354965" indent="-342265">
              <a:lnSpc>
                <a:spcPct val="150000"/>
              </a:lnSpc>
              <a:buSzPct val="83333"/>
              <a:buFont typeface="Courier New"/>
              <a:buChar char="o"/>
              <a:tabLst>
                <a:tab pos="354965" algn="l"/>
              </a:tabLst>
            </a:pPr>
            <a:r>
              <a:rPr lang="en-GB" sz="1400" b="0" dirty="0"/>
              <a:t>Consider how historical developments continue to influence current practice, policy, attitudes, or understanding of the topic today.</a:t>
            </a:r>
            <a:endParaRPr sz="1300" b="0" spc="-10" dirty="0">
              <a:latin typeface="Aptos" panose="020B0004020202020204" pitchFamily="34" charset="0"/>
            </a:endParaRPr>
          </a:p>
        </p:txBody>
      </p:sp>
      <p:sp>
        <p:nvSpPr>
          <p:cNvPr id="4" name="object 4"/>
          <p:cNvSpPr/>
          <p:nvPr/>
        </p:nvSpPr>
        <p:spPr>
          <a:xfrm>
            <a:off x="380491" y="4128642"/>
            <a:ext cx="8597265" cy="0"/>
          </a:xfrm>
          <a:custGeom>
            <a:avLst/>
            <a:gdLst/>
            <a:ahLst/>
            <a:cxnLst/>
            <a:rect l="l" t="t" r="r" b="b"/>
            <a:pathLst>
              <a:path w="8597265">
                <a:moveTo>
                  <a:pt x="0" y="0"/>
                </a:moveTo>
                <a:lnTo>
                  <a:pt x="8596884" y="0"/>
                </a:lnTo>
              </a:path>
            </a:pathLst>
          </a:custGeom>
          <a:ln w="7069">
            <a:solidFill>
              <a:srgbClr val="000000"/>
            </a:solidFill>
          </a:ln>
        </p:spPr>
        <p:txBody>
          <a:bodyPr wrap="square" lIns="0" tIns="0" rIns="0" bIns="0" rtlCol="0"/>
          <a:lstStyle/>
          <a:p>
            <a:endParaRPr/>
          </a:p>
        </p:txBody>
      </p:sp>
      <p:sp>
        <p:nvSpPr>
          <p:cNvPr id="5" name="object 5"/>
          <p:cNvSpPr txBox="1"/>
          <p:nvPr/>
        </p:nvSpPr>
        <p:spPr>
          <a:xfrm>
            <a:off x="380491" y="4423423"/>
            <a:ext cx="9565626" cy="2245230"/>
          </a:xfrm>
          <a:prstGeom prst="rect">
            <a:avLst/>
          </a:prstGeom>
        </p:spPr>
        <p:txBody>
          <a:bodyPr vert="horz" wrap="square" lIns="0" tIns="12700" rIns="0" bIns="0" rtlCol="0">
            <a:spAutoFit/>
          </a:bodyPr>
          <a:lstStyle/>
          <a:p>
            <a:pPr marL="240665" indent="-227965" algn="just">
              <a:lnSpc>
                <a:spcPct val="100000"/>
              </a:lnSpc>
              <a:spcBef>
                <a:spcPts val="100"/>
              </a:spcBef>
              <a:buFont typeface="Arial"/>
              <a:buChar char="•"/>
              <a:tabLst>
                <a:tab pos="240665" algn="l"/>
              </a:tabLst>
            </a:pPr>
            <a:r>
              <a:rPr sz="1400" spc="-50" dirty="0">
                <a:latin typeface="Aptos" panose="020B0004020202020204" pitchFamily="34" charset="0"/>
                <a:cs typeface="Calibri"/>
              </a:rPr>
              <a:t>To</a:t>
            </a:r>
            <a:r>
              <a:rPr sz="1400" spc="50" dirty="0">
                <a:latin typeface="Aptos" panose="020B0004020202020204" pitchFamily="34" charset="0"/>
                <a:cs typeface="Calibri"/>
              </a:rPr>
              <a:t> </a:t>
            </a:r>
            <a:r>
              <a:rPr sz="1400" dirty="0">
                <a:latin typeface="Aptos" panose="020B0004020202020204" pitchFamily="34" charset="0"/>
                <a:cs typeface="Calibri"/>
              </a:rPr>
              <a:t>understand</a:t>
            </a:r>
            <a:r>
              <a:rPr sz="1400" spc="90" dirty="0">
                <a:latin typeface="Aptos" panose="020B0004020202020204" pitchFamily="34" charset="0"/>
                <a:cs typeface="Calibri"/>
              </a:rPr>
              <a:t> </a:t>
            </a:r>
            <a:r>
              <a:rPr sz="1400" dirty="0">
                <a:latin typeface="Aptos" panose="020B0004020202020204" pitchFamily="34" charset="0"/>
                <a:cs typeface="Calibri"/>
              </a:rPr>
              <a:t>the</a:t>
            </a:r>
            <a:r>
              <a:rPr sz="1400" spc="55" dirty="0">
                <a:latin typeface="Aptos" panose="020B0004020202020204" pitchFamily="34" charset="0"/>
                <a:cs typeface="Calibri"/>
              </a:rPr>
              <a:t> </a:t>
            </a:r>
            <a:r>
              <a:rPr sz="1400" dirty="0">
                <a:latin typeface="Aptos" panose="020B0004020202020204" pitchFamily="34" charset="0"/>
                <a:cs typeface="Calibri"/>
              </a:rPr>
              <a:t>present,</a:t>
            </a:r>
            <a:r>
              <a:rPr sz="1400" spc="60" dirty="0">
                <a:latin typeface="Aptos" panose="020B0004020202020204" pitchFamily="34" charset="0"/>
                <a:cs typeface="Calibri"/>
              </a:rPr>
              <a:t> </a:t>
            </a:r>
            <a:r>
              <a:rPr sz="1400" dirty="0">
                <a:latin typeface="Aptos" panose="020B0004020202020204" pitchFamily="34" charset="0"/>
                <a:cs typeface="Calibri"/>
              </a:rPr>
              <a:t>we</a:t>
            </a:r>
            <a:r>
              <a:rPr sz="1400" spc="60" dirty="0">
                <a:latin typeface="Aptos" panose="020B0004020202020204" pitchFamily="34" charset="0"/>
                <a:cs typeface="Calibri"/>
              </a:rPr>
              <a:t> </a:t>
            </a:r>
            <a:r>
              <a:rPr sz="1400" dirty="0">
                <a:latin typeface="Aptos" panose="020B0004020202020204" pitchFamily="34" charset="0"/>
                <a:cs typeface="Calibri"/>
              </a:rPr>
              <a:t>need</a:t>
            </a:r>
            <a:r>
              <a:rPr sz="1400" spc="75" dirty="0">
                <a:latin typeface="Aptos" panose="020B0004020202020204" pitchFamily="34" charset="0"/>
                <a:cs typeface="Calibri"/>
              </a:rPr>
              <a:t> </a:t>
            </a:r>
            <a:r>
              <a:rPr sz="1400" dirty="0">
                <a:latin typeface="Aptos" panose="020B0004020202020204" pitchFamily="34" charset="0"/>
                <a:cs typeface="Calibri"/>
              </a:rPr>
              <a:t>to</a:t>
            </a:r>
            <a:r>
              <a:rPr sz="1400" spc="45" dirty="0">
                <a:latin typeface="Aptos" panose="020B0004020202020204" pitchFamily="34" charset="0"/>
                <a:cs typeface="Calibri"/>
              </a:rPr>
              <a:t> </a:t>
            </a:r>
            <a:r>
              <a:rPr sz="1400" dirty="0">
                <a:latin typeface="Aptos" panose="020B0004020202020204" pitchFamily="34" charset="0"/>
                <a:cs typeface="Calibri"/>
              </a:rPr>
              <a:t>look</a:t>
            </a:r>
            <a:r>
              <a:rPr sz="1400" spc="75" dirty="0">
                <a:latin typeface="Aptos" panose="020B0004020202020204" pitchFamily="34" charset="0"/>
                <a:cs typeface="Calibri"/>
              </a:rPr>
              <a:t> </a:t>
            </a:r>
            <a:r>
              <a:rPr sz="1400" dirty="0">
                <a:latin typeface="Aptos" panose="020B0004020202020204" pitchFamily="34" charset="0"/>
                <a:cs typeface="Calibri"/>
              </a:rPr>
              <a:t>at</a:t>
            </a:r>
            <a:r>
              <a:rPr sz="1400" spc="45" dirty="0">
                <a:latin typeface="Aptos" panose="020B0004020202020204" pitchFamily="34" charset="0"/>
                <a:cs typeface="Calibri"/>
              </a:rPr>
              <a:t> </a:t>
            </a:r>
            <a:r>
              <a:rPr sz="1400" dirty="0">
                <a:latin typeface="Aptos" panose="020B0004020202020204" pitchFamily="34" charset="0"/>
                <a:cs typeface="Calibri"/>
              </a:rPr>
              <a:t>the</a:t>
            </a:r>
            <a:r>
              <a:rPr sz="1400" spc="75" dirty="0">
                <a:latin typeface="Aptos" panose="020B0004020202020204" pitchFamily="34" charset="0"/>
                <a:cs typeface="Calibri"/>
              </a:rPr>
              <a:t> </a:t>
            </a:r>
            <a:r>
              <a:rPr sz="1400" dirty="0">
                <a:latin typeface="Aptos" panose="020B0004020202020204" pitchFamily="34" charset="0"/>
                <a:cs typeface="Calibri"/>
              </a:rPr>
              <a:t>past.</a:t>
            </a:r>
            <a:r>
              <a:rPr sz="1400" spc="60" dirty="0">
                <a:latin typeface="Aptos" panose="020B0004020202020204" pitchFamily="34" charset="0"/>
                <a:cs typeface="Calibri"/>
              </a:rPr>
              <a:t> </a:t>
            </a:r>
            <a:r>
              <a:rPr sz="1400" dirty="0">
                <a:latin typeface="Aptos" panose="020B0004020202020204" pitchFamily="34" charset="0"/>
                <a:cs typeface="Calibri"/>
              </a:rPr>
              <a:t>We’ll</a:t>
            </a:r>
            <a:r>
              <a:rPr sz="1400" spc="55" dirty="0">
                <a:latin typeface="Aptos" panose="020B0004020202020204" pitchFamily="34" charset="0"/>
                <a:cs typeface="Calibri"/>
              </a:rPr>
              <a:t> </a:t>
            </a:r>
            <a:r>
              <a:rPr sz="1400" dirty="0">
                <a:latin typeface="Aptos" panose="020B0004020202020204" pitchFamily="34" charset="0"/>
                <a:cs typeface="Calibri"/>
              </a:rPr>
              <a:t>start</a:t>
            </a:r>
            <a:r>
              <a:rPr sz="1400" spc="70" dirty="0">
                <a:latin typeface="Aptos" panose="020B0004020202020204" pitchFamily="34" charset="0"/>
                <a:cs typeface="Calibri"/>
              </a:rPr>
              <a:t> </a:t>
            </a:r>
            <a:r>
              <a:rPr sz="1400" dirty="0">
                <a:latin typeface="Aptos" panose="020B0004020202020204" pitchFamily="34" charset="0"/>
                <a:cs typeface="Calibri"/>
              </a:rPr>
              <a:t>with</a:t>
            </a:r>
            <a:r>
              <a:rPr sz="1400" spc="55" dirty="0">
                <a:latin typeface="Aptos" panose="020B0004020202020204" pitchFamily="34" charset="0"/>
                <a:cs typeface="Calibri"/>
              </a:rPr>
              <a:t> </a:t>
            </a:r>
            <a:r>
              <a:rPr sz="1400" dirty="0">
                <a:latin typeface="Aptos" panose="020B0004020202020204" pitchFamily="34" charset="0"/>
                <a:cs typeface="Calibri"/>
              </a:rPr>
              <a:t>the</a:t>
            </a:r>
            <a:r>
              <a:rPr sz="1400" spc="55" dirty="0">
                <a:latin typeface="Aptos" panose="020B0004020202020204" pitchFamily="34" charset="0"/>
                <a:cs typeface="Calibri"/>
              </a:rPr>
              <a:t> </a:t>
            </a:r>
            <a:r>
              <a:rPr sz="1400" dirty="0">
                <a:latin typeface="Aptos" panose="020B0004020202020204" pitchFamily="34" charset="0"/>
                <a:cs typeface="Calibri"/>
              </a:rPr>
              <a:t>origins</a:t>
            </a:r>
            <a:r>
              <a:rPr sz="1400" spc="95" dirty="0">
                <a:latin typeface="Aptos" panose="020B0004020202020204" pitchFamily="34" charset="0"/>
                <a:cs typeface="Calibri"/>
              </a:rPr>
              <a:t> </a:t>
            </a:r>
            <a:r>
              <a:rPr sz="1400" dirty="0">
                <a:latin typeface="Aptos" panose="020B0004020202020204" pitchFamily="34" charset="0"/>
                <a:cs typeface="Calibri"/>
              </a:rPr>
              <a:t>of</a:t>
            </a:r>
            <a:r>
              <a:rPr sz="1400" spc="50" dirty="0">
                <a:latin typeface="Aptos" panose="020B0004020202020204" pitchFamily="34" charset="0"/>
                <a:cs typeface="Calibri"/>
              </a:rPr>
              <a:t> </a:t>
            </a:r>
            <a:r>
              <a:rPr sz="1400" dirty="0">
                <a:latin typeface="Aptos" panose="020B0004020202020204" pitchFamily="34" charset="0"/>
                <a:cs typeface="Calibri"/>
              </a:rPr>
              <a:t>your</a:t>
            </a:r>
            <a:r>
              <a:rPr sz="1400" spc="50" dirty="0">
                <a:latin typeface="Aptos" panose="020B0004020202020204" pitchFamily="34" charset="0"/>
                <a:cs typeface="Calibri"/>
              </a:rPr>
              <a:t> </a:t>
            </a:r>
            <a:r>
              <a:rPr sz="1400" dirty="0">
                <a:latin typeface="Aptos" panose="020B0004020202020204" pitchFamily="34" charset="0"/>
                <a:cs typeface="Calibri"/>
              </a:rPr>
              <a:t>topic</a:t>
            </a:r>
            <a:r>
              <a:rPr sz="1400" spc="95" dirty="0">
                <a:latin typeface="Aptos" panose="020B0004020202020204" pitchFamily="34" charset="0"/>
                <a:cs typeface="Calibri"/>
              </a:rPr>
              <a:t> </a:t>
            </a:r>
            <a:r>
              <a:rPr sz="1400" spc="-50" dirty="0">
                <a:latin typeface="Aptos" panose="020B0004020202020204" pitchFamily="34" charset="0"/>
                <a:cs typeface="Calibri"/>
              </a:rPr>
              <a:t>–</a:t>
            </a:r>
            <a:r>
              <a:rPr sz="1400" spc="55" dirty="0">
                <a:latin typeface="Aptos" panose="020B0004020202020204" pitchFamily="34" charset="0"/>
                <a:cs typeface="Calibri"/>
              </a:rPr>
              <a:t> </a:t>
            </a:r>
            <a:r>
              <a:rPr sz="1400" dirty="0">
                <a:latin typeface="Aptos" panose="020B0004020202020204" pitchFamily="34" charset="0"/>
                <a:cs typeface="Calibri"/>
              </a:rPr>
              <a:t>where</a:t>
            </a:r>
            <a:r>
              <a:rPr sz="1400" spc="60" dirty="0">
                <a:latin typeface="Aptos" panose="020B0004020202020204" pitchFamily="34" charset="0"/>
                <a:cs typeface="Calibri"/>
              </a:rPr>
              <a:t> </a:t>
            </a:r>
            <a:r>
              <a:rPr sz="1400" dirty="0">
                <a:latin typeface="Aptos" panose="020B0004020202020204" pitchFamily="34" charset="0"/>
                <a:cs typeface="Calibri"/>
              </a:rPr>
              <a:t>it</a:t>
            </a:r>
            <a:r>
              <a:rPr sz="1400" spc="55" dirty="0">
                <a:latin typeface="Aptos" panose="020B0004020202020204" pitchFamily="34" charset="0"/>
                <a:cs typeface="Calibri"/>
              </a:rPr>
              <a:t> </a:t>
            </a:r>
            <a:r>
              <a:rPr sz="1400" dirty="0">
                <a:latin typeface="Aptos" panose="020B0004020202020204" pitchFamily="34" charset="0"/>
                <a:cs typeface="Calibri"/>
              </a:rPr>
              <a:t>began,</a:t>
            </a:r>
            <a:r>
              <a:rPr sz="1400" spc="75" dirty="0">
                <a:latin typeface="Aptos" panose="020B0004020202020204" pitchFamily="34" charset="0"/>
                <a:cs typeface="Calibri"/>
              </a:rPr>
              <a:t> </a:t>
            </a:r>
            <a:r>
              <a:rPr sz="1400" dirty="0">
                <a:latin typeface="Aptos" panose="020B0004020202020204" pitchFamily="34" charset="0"/>
                <a:cs typeface="Calibri"/>
              </a:rPr>
              <a:t>how</a:t>
            </a:r>
            <a:r>
              <a:rPr sz="1400" spc="55" dirty="0">
                <a:latin typeface="Aptos" panose="020B0004020202020204" pitchFamily="34" charset="0"/>
                <a:cs typeface="Calibri"/>
              </a:rPr>
              <a:t> </a:t>
            </a:r>
            <a:r>
              <a:rPr sz="1400" dirty="0">
                <a:latin typeface="Aptos" panose="020B0004020202020204" pitchFamily="34" charset="0"/>
                <a:cs typeface="Calibri"/>
              </a:rPr>
              <a:t>it</a:t>
            </a:r>
            <a:r>
              <a:rPr sz="1400" spc="55" dirty="0">
                <a:latin typeface="Aptos" panose="020B0004020202020204" pitchFamily="34" charset="0"/>
                <a:cs typeface="Calibri"/>
              </a:rPr>
              <a:t> </a:t>
            </a:r>
            <a:r>
              <a:rPr sz="1400" spc="-10" dirty="0">
                <a:latin typeface="Aptos" panose="020B0004020202020204" pitchFamily="34" charset="0"/>
                <a:cs typeface="Calibri"/>
              </a:rPr>
              <a:t>became</a:t>
            </a:r>
            <a:endParaRPr sz="1400" dirty="0">
              <a:latin typeface="Aptos" panose="020B0004020202020204" pitchFamily="34" charset="0"/>
              <a:cs typeface="Calibri"/>
            </a:endParaRPr>
          </a:p>
          <a:p>
            <a:pPr marL="241300" algn="just">
              <a:lnSpc>
                <a:spcPct val="100000"/>
              </a:lnSpc>
              <a:spcBef>
                <a:spcPts val="870"/>
              </a:spcBef>
            </a:pPr>
            <a:r>
              <a:rPr sz="1400" spc="10" dirty="0">
                <a:latin typeface="Aptos" panose="020B0004020202020204" pitchFamily="34" charset="0"/>
                <a:cs typeface="Calibri"/>
              </a:rPr>
              <a:t>recognised</a:t>
            </a:r>
            <a:r>
              <a:rPr sz="1400" spc="125" dirty="0">
                <a:latin typeface="Aptos" panose="020B0004020202020204" pitchFamily="34" charset="0"/>
                <a:cs typeface="Calibri"/>
              </a:rPr>
              <a:t> </a:t>
            </a:r>
            <a:r>
              <a:rPr sz="1400" spc="80" dirty="0">
                <a:latin typeface="Aptos" panose="020B0004020202020204" pitchFamily="34" charset="0"/>
                <a:cs typeface="Calibri"/>
              </a:rPr>
              <a:t>as</a:t>
            </a:r>
            <a:r>
              <a:rPr sz="1400" spc="90" dirty="0">
                <a:latin typeface="Aptos" panose="020B0004020202020204" pitchFamily="34" charset="0"/>
                <a:cs typeface="Calibri"/>
              </a:rPr>
              <a:t> </a:t>
            </a:r>
            <a:r>
              <a:rPr sz="1400" spc="10" dirty="0">
                <a:latin typeface="Aptos" panose="020B0004020202020204" pitchFamily="34" charset="0"/>
                <a:cs typeface="Calibri"/>
              </a:rPr>
              <a:t>significant,</a:t>
            </a:r>
            <a:r>
              <a:rPr sz="1400" spc="114" dirty="0">
                <a:latin typeface="Aptos" panose="020B0004020202020204" pitchFamily="34" charset="0"/>
                <a:cs typeface="Calibri"/>
              </a:rPr>
              <a:t> </a:t>
            </a:r>
            <a:r>
              <a:rPr sz="1400" spc="10" dirty="0">
                <a:latin typeface="Aptos" panose="020B0004020202020204" pitchFamily="34" charset="0"/>
                <a:cs typeface="Calibri"/>
              </a:rPr>
              <a:t>and</a:t>
            </a:r>
            <a:r>
              <a:rPr sz="1400" spc="80" dirty="0">
                <a:latin typeface="Aptos" panose="020B0004020202020204" pitchFamily="34" charset="0"/>
                <a:cs typeface="Calibri"/>
              </a:rPr>
              <a:t> </a:t>
            </a:r>
            <a:r>
              <a:rPr sz="1400" spc="10" dirty="0">
                <a:latin typeface="Aptos" panose="020B0004020202020204" pitchFamily="34" charset="0"/>
                <a:cs typeface="Calibri"/>
              </a:rPr>
              <a:t>the</a:t>
            </a:r>
            <a:r>
              <a:rPr sz="1400" spc="114" dirty="0">
                <a:latin typeface="Aptos" panose="020B0004020202020204" pitchFamily="34" charset="0"/>
                <a:cs typeface="Calibri"/>
              </a:rPr>
              <a:t> </a:t>
            </a:r>
            <a:r>
              <a:rPr sz="1400" spc="10" dirty="0">
                <a:latin typeface="Aptos" panose="020B0004020202020204" pitchFamily="34" charset="0"/>
                <a:cs typeface="Calibri"/>
              </a:rPr>
              <a:t>major</a:t>
            </a:r>
            <a:r>
              <a:rPr sz="1400" spc="90" dirty="0">
                <a:latin typeface="Aptos" panose="020B0004020202020204" pitchFamily="34" charset="0"/>
                <a:cs typeface="Calibri"/>
              </a:rPr>
              <a:t> </a:t>
            </a:r>
            <a:r>
              <a:rPr sz="1400" spc="10" dirty="0">
                <a:latin typeface="Aptos" panose="020B0004020202020204" pitchFamily="34" charset="0"/>
                <a:cs typeface="Calibri"/>
              </a:rPr>
              <a:t>developments</a:t>
            </a:r>
            <a:r>
              <a:rPr sz="1400" spc="114" dirty="0">
                <a:latin typeface="Aptos" panose="020B0004020202020204" pitchFamily="34" charset="0"/>
                <a:cs typeface="Calibri"/>
              </a:rPr>
              <a:t> </a:t>
            </a:r>
            <a:r>
              <a:rPr sz="1400" spc="10" dirty="0">
                <a:latin typeface="Aptos" panose="020B0004020202020204" pitchFamily="34" charset="0"/>
                <a:cs typeface="Calibri"/>
              </a:rPr>
              <a:t>along</a:t>
            </a:r>
            <a:r>
              <a:rPr sz="1400" spc="95" dirty="0">
                <a:latin typeface="Aptos" panose="020B0004020202020204" pitchFamily="34" charset="0"/>
                <a:cs typeface="Calibri"/>
              </a:rPr>
              <a:t> </a:t>
            </a:r>
            <a:r>
              <a:rPr sz="1400" spc="10" dirty="0">
                <a:latin typeface="Aptos" panose="020B0004020202020204" pitchFamily="34" charset="0"/>
                <a:cs typeface="Calibri"/>
              </a:rPr>
              <a:t>the</a:t>
            </a:r>
            <a:r>
              <a:rPr sz="1400" spc="114" dirty="0">
                <a:latin typeface="Aptos" panose="020B0004020202020204" pitchFamily="34" charset="0"/>
                <a:cs typeface="Calibri"/>
              </a:rPr>
              <a:t> </a:t>
            </a:r>
            <a:r>
              <a:rPr sz="1400" spc="-20" dirty="0">
                <a:latin typeface="Aptos" panose="020B0004020202020204" pitchFamily="34" charset="0"/>
                <a:cs typeface="Calibri"/>
              </a:rPr>
              <a:t>way.</a:t>
            </a:r>
            <a:endParaRPr sz="1400" dirty="0">
              <a:latin typeface="Aptos" panose="020B0004020202020204" pitchFamily="34" charset="0"/>
              <a:cs typeface="Calibri"/>
            </a:endParaRPr>
          </a:p>
          <a:p>
            <a:pPr marL="241300" marR="5080" indent="-228600" algn="just">
              <a:lnSpc>
                <a:spcPct val="160000"/>
              </a:lnSpc>
              <a:spcBef>
                <a:spcPts val="994"/>
              </a:spcBef>
              <a:buFont typeface="Arial"/>
              <a:buChar char="•"/>
              <a:tabLst>
                <a:tab pos="241300" algn="l"/>
              </a:tabLst>
            </a:pPr>
            <a:r>
              <a:rPr sz="1400" spc="20" dirty="0">
                <a:latin typeface="Aptos" panose="020B0004020202020204" pitchFamily="34" charset="0"/>
                <a:cs typeface="Calibri"/>
              </a:rPr>
              <a:t>Think</a:t>
            </a:r>
            <a:r>
              <a:rPr sz="1400" dirty="0">
                <a:latin typeface="Aptos" panose="020B0004020202020204" pitchFamily="34" charset="0"/>
                <a:cs typeface="Calibri"/>
              </a:rPr>
              <a:t> </a:t>
            </a:r>
            <a:r>
              <a:rPr sz="1400" spc="20" dirty="0">
                <a:latin typeface="Aptos" panose="020B0004020202020204" pitchFamily="34" charset="0"/>
                <a:cs typeface="Calibri"/>
              </a:rPr>
              <a:t>of</a:t>
            </a:r>
            <a:r>
              <a:rPr sz="1400" spc="-10" dirty="0">
                <a:latin typeface="Aptos" panose="020B0004020202020204" pitchFamily="34" charset="0"/>
                <a:cs typeface="Calibri"/>
              </a:rPr>
              <a:t> </a:t>
            </a:r>
            <a:r>
              <a:rPr sz="1400" spc="20" dirty="0">
                <a:latin typeface="Aptos" panose="020B0004020202020204" pitchFamily="34" charset="0"/>
                <a:cs typeface="Calibri"/>
              </a:rPr>
              <a:t>the key</a:t>
            </a:r>
            <a:r>
              <a:rPr sz="1400" spc="-10" dirty="0">
                <a:latin typeface="Aptos" panose="020B0004020202020204" pitchFamily="34" charset="0"/>
                <a:cs typeface="Calibri"/>
              </a:rPr>
              <a:t> </a:t>
            </a:r>
            <a:r>
              <a:rPr sz="1400" spc="20" dirty="0">
                <a:latin typeface="Aptos" panose="020B0004020202020204" pitchFamily="34" charset="0"/>
                <a:cs typeface="Calibri"/>
              </a:rPr>
              <a:t>milestones</a:t>
            </a:r>
            <a:r>
              <a:rPr sz="1400" spc="15" dirty="0">
                <a:latin typeface="Aptos" panose="020B0004020202020204" pitchFamily="34" charset="0"/>
                <a:cs typeface="Calibri"/>
              </a:rPr>
              <a:t> </a:t>
            </a:r>
            <a:r>
              <a:rPr sz="1400" spc="20" dirty="0">
                <a:latin typeface="Aptos" panose="020B0004020202020204" pitchFamily="34" charset="0"/>
                <a:cs typeface="Calibri"/>
              </a:rPr>
              <a:t>or</a:t>
            </a:r>
            <a:r>
              <a:rPr sz="1400" spc="-10" dirty="0">
                <a:latin typeface="Aptos" panose="020B0004020202020204" pitchFamily="34" charset="0"/>
                <a:cs typeface="Calibri"/>
              </a:rPr>
              <a:t> </a:t>
            </a:r>
            <a:r>
              <a:rPr sz="1400" spc="20" dirty="0">
                <a:latin typeface="Aptos" panose="020B0004020202020204" pitchFamily="34" charset="0"/>
                <a:cs typeface="Calibri"/>
              </a:rPr>
              <a:t>breakthroughs</a:t>
            </a:r>
            <a:r>
              <a:rPr sz="1400" spc="35" dirty="0">
                <a:latin typeface="Aptos" panose="020B0004020202020204" pitchFamily="34" charset="0"/>
                <a:cs typeface="Calibri"/>
              </a:rPr>
              <a:t> </a:t>
            </a:r>
            <a:r>
              <a:rPr sz="1400" spc="10" dirty="0">
                <a:latin typeface="Aptos" panose="020B0004020202020204" pitchFamily="34" charset="0"/>
                <a:cs typeface="Calibri"/>
              </a:rPr>
              <a:t>within</a:t>
            </a:r>
            <a:r>
              <a:rPr sz="1400" spc="-5" dirty="0">
                <a:latin typeface="Aptos" panose="020B0004020202020204" pitchFamily="34" charset="0"/>
                <a:cs typeface="Calibri"/>
              </a:rPr>
              <a:t> </a:t>
            </a:r>
            <a:r>
              <a:rPr sz="1400" spc="10" dirty="0">
                <a:latin typeface="Aptos" panose="020B0004020202020204" pitchFamily="34" charset="0"/>
                <a:cs typeface="Calibri"/>
              </a:rPr>
              <a:t>your</a:t>
            </a:r>
            <a:r>
              <a:rPr sz="1400" dirty="0">
                <a:latin typeface="Aptos" panose="020B0004020202020204" pitchFamily="34" charset="0"/>
                <a:cs typeface="Calibri"/>
              </a:rPr>
              <a:t> </a:t>
            </a:r>
            <a:r>
              <a:rPr sz="1400" spc="20" dirty="0">
                <a:latin typeface="Aptos" panose="020B0004020202020204" pitchFamily="34" charset="0"/>
                <a:cs typeface="Calibri"/>
              </a:rPr>
              <a:t>topic.</a:t>
            </a:r>
            <a:r>
              <a:rPr sz="1400" spc="-5" dirty="0">
                <a:latin typeface="Aptos" panose="020B0004020202020204" pitchFamily="34" charset="0"/>
                <a:cs typeface="Calibri"/>
              </a:rPr>
              <a:t> </a:t>
            </a:r>
            <a:r>
              <a:rPr sz="1400" spc="20" dirty="0">
                <a:latin typeface="Aptos" panose="020B0004020202020204" pitchFamily="34" charset="0"/>
                <a:cs typeface="Calibri"/>
              </a:rPr>
              <a:t>For</a:t>
            </a:r>
            <a:r>
              <a:rPr sz="1400" spc="-10" dirty="0">
                <a:latin typeface="Aptos" panose="020B0004020202020204" pitchFamily="34" charset="0"/>
                <a:cs typeface="Calibri"/>
              </a:rPr>
              <a:t> </a:t>
            </a:r>
            <a:r>
              <a:rPr sz="1400" spc="20" dirty="0">
                <a:latin typeface="Aptos" panose="020B0004020202020204" pitchFamily="34" charset="0"/>
                <a:cs typeface="Calibri"/>
              </a:rPr>
              <a:t>example,</a:t>
            </a:r>
            <a:r>
              <a:rPr sz="1400" dirty="0">
                <a:latin typeface="Aptos" panose="020B0004020202020204" pitchFamily="34" charset="0"/>
                <a:cs typeface="Calibri"/>
              </a:rPr>
              <a:t> </a:t>
            </a:r>
            <a:r>
              <a:rPr sz="1400" spc="20" dirty="0">
                <a:latin typeface="Aptos" panose="020B0004020202020204" pitchFamily="34" charset="0"/>
                <a:cs typeface="Calibri"/>
              </a:rPr>
              <a:t>if</a:t>
            </a:r>
            <a:r>
              <a:rPr sz="1400" spc="-5" dirty="0">
                <a:latin typeface="Aptos" panose="020B0004020202020204" pitchFamily="34" charset="0"/>
                <a:cs typeface="Calibri"/>
              </a:rPr>
              <a:t> </a:t>
            </a:r>
            <a:r>
              <a:rPr sz="1400" spc="20" dirty="0">
                <a:latin typeface="Aptos" panose="020B0004020202020204" pitchFamily="34" charset="0"/>
                <a:cs typeface="Calibri"/>
              </a:rPr>
              <a:t>our</a:t>
            </a:r>
            <a:r>
              <a:rPr sz="1400" dirty="0">
                <a:latin typeface="Aptos" panose="020B0004020202020204" pitchFamily="34" charset="0"/>
                <a:cs typeface="Calibri"/>
              </a:rPr>
              <a:t> </a:t>
            </a:r>
            <a:r>
              <a:rPr sz="1400" spc="20" dirty="0">
                <a:latin typeface="Aptos" panose="020B0004020202020204" pitchFamily="34" charset="0"/>
                <a:cs typeface="Calibri"/>
              </a:rPr>
              <a:t>topic</a:t>
            </a:r>
            <a:r>
              <a:rPr sz="1400" spc="-10" dirty="0">
                <a:latin typeface="Aptos" panose="020B0004020202020204" pitchFamily="34" charset="0"/>
                <a:cs typeface="Calibri"/>
              </a:rPr>
              <a:t> </a:t>
            </a:r>
            <a:r>
              <a:rPr sz="1400" spc="55" dirty="0">
                <a:latin typeface="Aptos" panose="020B0004020202020204" pitchFamily="34" charset="0"/>
                <a:cs typeface="Calibri"/>
              </a:rPr>
              <a:t>is</a:t>
            </a:r>
            <a:r>
              <a:rPr sz="1400" dirty="0">
                <a:latin typeface="Aptos" panose="020B0004020202020204" pitchFamily="34" charset="0"/>
                <a:cs typeface="Calibri"/>
              </a:rPr>
              <a:t> </a:t>
            </a:r>
            <a:r>
              <a:rPr sz="1400" spc="20" dirty="0">
                <a:latin typeface="Aptos" panose="020B0004020202020204" pitchFamily="34" charset="0"/>
                <a:cs typeface="Calibri"/>
              </a:rPr>
              <a:t>public</a:t>
            </a:r>
            <a:r>
              <a:rPr sz="1400" spc="-10" dirty="0">
                <a:latin typeface="Aptos" panose="020B0004020202020204" pitchFamily="34" charset="0"/>
                <a:cs typeface="Calibri"/>
              </a:rPr>
              <a:t> </a:t>
            </a:r>
            <a:r>
              <a:rPr sz="1400" spc="20" dirty="0">
                <a:latin typeface="Aptos" panose="020B0004020202020204" pitchFamily="34" charset="0"/>
                <a:cs typeface="Calibri"/>
              </a:rPr>
              <a:t>health,</a:t>
            </a:r>
            <a:r>
              <a:rPr sz="1400" dirty="0">
                <a:latin typeface="Aptos" panose="020B0004020202020204" pitchFamily="34" charset="0"/>
                <a:cs typeface="Calibri"/>
              </a:rPr>
              <a:t> </a:t>
            </a:r>
            <a:r>
              <a:rPr sz="1400" spc="20" dirty="0">
                <a:latin typeface="Aptos" panose="020B0004020202020204" pitchFamily="34" charset="0"/>
                <a:cs typeface="Calibri"/>
              </a:rPr>
              <a:t>we</a:t>
            </a:r>
            <a:r>
              <a:rPr sz="1400" dirty="0">
                <a:latin typeface="Aptos" panose="020B0004020202020204" pitchFamily="34" charset="0"/>
                <a:cs typeface="Calibri"/>
              </a:rPr>
              <a:t> </a:t>
            </a:r>
            <a:r>
              <a:rPr sz="1400" spc="20" dirty="0">
                <a:latin typeface="Aptos" panose="020B0004020202020204" pitchFamily="34" charset="0"/>
                <a:cs typeface="Calibri"/>
              </a:rPr>
              <a:t>might</a:t>
            </a:r>
            <a:r>
              <a:rPr sz="1400" spc="15" dirty="0">
                <a:latin typeface="Aptos" panose="020B0004020202020204" pitchFamily="34" charset="0"/>
                <a:cs typeface="Calibri"/>
              </a:rPr>
              <a:t> </a:t>
            </a:r>
            <a:r>
              <a:rPr sz="1400" spc="70" dirty="0">
                <a:latin typeface="Aptos" panose="020B0004020202020204" pitchFamily="34" charset="0"/>
                <a:cs typeface="Calibri"/>
              </a:rPr>
              <a:t>discuss</a:t>
            </a:r>
            <a:r>
              <a:rPr sz="1400" spc="55" dirty="0">
                <a:latin typeface="Aptos" panose="020B0004020202020204" pitchFamily="34" charset="0"/>
                <a:cs typeface="Calibri"/>
              </a:rPr>
              <a:t> </a:t>
            </a:r>
            <a:r>
              <a:rPr sz="1400" spc="-10" dirty="0">
                <a:latin typeface="Aptos" panose="020B0004020202020204" pitchFamily="34" charset="0"/>
                <a:cs typeface="Calibri"/>
              </a:rPr>
              <a:t>pivotal </a:t>
            </a:r>
            <a:r>
              <a:rPr sz="1400" spc="20" dirty="0">
                <a:latin typeface="Aptos" panose="020B0004020202020204" pitchFamily="34" charset="0"/>
                <a:cs typeface="Calibri"/>
              </a:rPr>
              <a:t>moments</a:t>
            </a:r>
            <a:r>
              <a:rPr sz="1400" spc="15" dirty="0">
                <a:latin typeface="Aptos" panose="020B0004020202020204" pitchFamily="34" charset="0"/>
                <a:cs typeface="Calibri"/>
              </a:rPr>
              <a:t> </a:t>
            </a:r>
            <a:r>
              <a:rPr sz="1400" spc="20" dirty="0">
                <a:latin typeface="Aptos" panose="020B0004020202020204" pitchFamily="34" charset="0"/>
                <a:cs typeface="Calibri"/>
              </a:rPr>
              <a:t>like</a:t>
            </a:r>
            <a:r>
              <a:rPr sz="1400" spc="5" dirty="0">
                <a:latin typeface="Aptos" panose="020B0004020202020204" pitchFamily="34" charset="0"/>
                <a:cs typeface="Calibri"/>
              </a:rPr>
              <a:t> </a:t>
            </a:r>
            <a:r>
              <a:rPr sz="1400" spc="20" dirty="0">
                <a:latin typeface="Aptos" panose="020B0004020202020204" pitchFamily="34" charset="0"/>
                <a:cs typeface="Calibri"/>
              </a:rPr>
              <a:t>the</a:t>
            </a:r>
            <a:r>
              <a:rPr sz="1400" spc="5" dirty="0">
                <a:latin typeface="Aptos" panose="020B0004020202020204" pitchFamily="34" charset="0"/>
                <a:cs typeface="Calibri"/>
              </a:rPr>
              <a:t> </a:t>
            </a:r>
            <a:r>
              <a:rPr sz="1400" spc="20" dirty="0">
                <a:latin typeface="Aptos" panose="020B0004020202020204" pitchFamily="34" charset="0"/>
                <a:cs typeface="Calibri"/>
              </a:rPr>
              <a:t>introduction of</a:t>
            </a:r>
            <a:r>
              <a:rPr sz="1400" dirty="0">
                <a:latin typeface="Aptos" panose="020B0004020202020204" pitchFamily="34" charset="0"/>
                <a:cs typeface="Calibri"/>
              </a:rPr>
              <a:t> </a:t>
            </a:r>
            <a:r>
              <a:rPr sz="1400" spc="20" dirty="0">
                <a:latin typeface="Aptos" panose="020B0004020202020204" pitchFamily="34" charset="0"/>
                <a:cs typeface="Calibri"/>
              </a:rPr>
              <a:t>sanitation</a:t>
            </a:r>
            <a:r>
              <a:rPr sz="1400" spc="15" dirty="0">
                <a:latin typeface="Aptos" panose="020B0004020202020204" pitchFamily="34" charset="0"/>
                <a:cs typeface="Calibri"/>
              </a:rPr>
              <a:t> </a:t>
            </a:r>
            <a:r>
              <a:rPr sz="1400" spc="20" dirty="0">
                <a:latin typeface="Aptos" panose="020B0004020202020204" pitchFamily="34" charset="0"/>
                <a:cs typeface="Calibri"/>
              </a:rPr>
              <a:t>practices in</a:t>
            </a:r>
            <a:r>
              <a:rPr sz="1400" spc="-5" dirty="0">
                <a:latin typeface="Aptos" panose="020B0004020202020204" pitchFamily="34" charset="0"/>
                <a:cs typeface="Calibri"/>
              </a:rPr>
              <a:t> </a:t>
            </a:r>
            <a:r>
              <a:rPr sz="1400" spc="20" dirty="0">
                <a:latin typeface="Aptos" panose="020B0004020202020204" pitchFamily="34" charset="0"/>
                <a:cs typeface="Calibri"/>
              </a:rPr>
              <a:t>the 19th</a:t>
            </a:r>
            <a:r>
              <a:rPr sz="1400" spc="-10" dirty="0">
                <a:latin typeface="Aptos" panose="020B0004020202020204" pitchFamily="34" charset="0"/>
                <a:cs typeface="Calibri"/>
              </a:rPr>
              <a:t> </a:t>
            </a:r>
            <a:r>
              <a:rPr sz="1400" spc="20" dirty="0">
                <a:latin typeface="Aptos" panose="020B0004020202020204" pitchFamily="34" charset="0"/>
                <a:cs typeface="Calibri"/>
              </a:rPr>
              <a:t>century</a:t>
            </a:r>
            <a:r>
              <a:rPr sz="1400" spc="25" dirty="0">
                <a:latin typeface="Aptos" panose="020B0004020202020204" pitchFamily="34" charset="0"/>
                <a:cs typeface="Calibri"/>
              </a:rPr>
              <a:t> </a:t>
            </a:r>
            <a:r>
              <a:rPr sz="1400" spc="20" dirty="0">
                <a:latin typeface="Aptos" panose="020B0004020202020204" pitchFamily="34" charset="0"/>
                <a:cs typeface="Calibri"/>
              </a:rPr>
              <a:t>or</a:t>
            </a:r>
            <a:r>
              <a:rPr sz="1400" spc="-5" dirty="0">
                <a:latin typeface="Aptos" panose="020B0004020202020204" pitchFamily="34" charset="0"/>
                <a:cs typeface="Calibri"/>
              </a:rPr>
              <a:t> </a:t>
            </a:r>
            <a:r>
              <a:rPr sz="1400" spc="20" dirty="0">
                <a:latin typeface="Aptos" panose="020B0004020202020204" pitchFamily="34" charset="0"/>
                <a:cs typeface="Calibri"/>
              </a:rPr>
              <a:t>the</a:t>
            </a:r>
            <a:r>
              <a:rPr sz="1400" dirty="0">
                <a:latin typeface="Aptos" panose="020B0004020202020204" pitchFamily="34" charset="0"/>
                <a:cs typeface="Calibri"/>
              </a:rPr>
              <a:t> </a:t>
            </a:r>
            <a:r>
              <a:rPr sz="1400" spc="20" dirty="0">
                <a:latin typeface="Aptos" panose="020B0004020202020204" pitchFamily="34" charset="0"/>
                <a:cs typeface="Calibri"/>
              </a:rPr>
              <a:t>development</a:t>
            </a:r>
            <a:r>
              <a:rPr sz="1400" spc="25" dirty="0">
                <a:latin typeface="Aptos" panose="020B0004020202020204" pitchFamily="34" charset="0"/>
                <a:cs typeface="Calibri"/>
              </a:rPr>
              <a:t> </a:t>
            </a:r>
            <a:r>
              <a:rPr sz="1400" spc="20" dirty="0">
                <a:latin typeface="Aptos" panose="020B0004020202020204" pitchFamily="34" charset="0"/>
                <a:cs typeface="Calibri"/>
              </a:rPr>
              <a:t>of</a:t>
            </a:r>
            <a:r>
              <a:rPr sz="1400" dirty="0">
                <a:latin typeface="Aptos" panose="020B0004020202020204" pitchFamily="34" charset="0"/>
                <a:cs typeface="Calibri"/>
              </a:rPr>
              <a:t> </a:t>
            </a:r>
            <a:r>
              <a:rPr sz="1400" spc="50" dirty="0">
                <a:latin typeface="Aptos" panose="020B0004020202020204" pitchFamily="34" charset="0"/>
                <a:cs typeface="Calibri"/>
              </a:rPr>
              <a:t>vaccines.</a:t>
            </a:r>
            <a:r>
              <a:rPr sz="1400" spc="-5" dirty="0">
                <a:latin typeface="Aptos" panose="020B0004020202020204" pitchFamily="34" charset="0"/>
                <a:cs typeface="Calibri"/>
              </a:rPr>
              <a:t> </a:t>
            </a:r>
            <a:r>
              <a:rPr sz="1400" spc="20" dirty="0">
                <a:latin typeface="Aptos" panose="020B0004020202020204" pitchFamily="34" charset="0"/>
                <a:cs typeface="Calibri"/>
              </a:rPr>
              <a:t>These</a:t>
            </a:r>
            <a:r>
              <a:rPr sz="1400" spc="5" dirty="0">
                <a:latin typeface="Aptos" panose="020B0004020202020204" pitchFamily="34" charset="0"/>
                <a:cs typeface="Calibri"/>
              </a:rPr>
              <a:t> </a:t>
            </a:r>
            <a:r>
              <a:rPr sz="1400" spc="20" dirty="0">
                <a:latin typeface="Aptos" panose="020B0004020202020204" pitchFamily="34" charset="0"/>
                <a:cs typeface="Calibri"/>
              </a:rPr>
              <a:t>events</a:t>
            </a:r>
            <a:r>
              <a:rPr sz="1400" dirty="0">
                <a:latin typeface="Aptos" panose="020B0004020202020204" pitchFamily="34" charset="0"/>
                <a:cs typeface="Calibri"/>
              </a:rPr>
              <a:t> </a:t>
            </a:r>
            <a:r>
              <a:rPr sz="1400" spc="20" dirty="0">
                <a:latin typeface="Aptos" panose="020B0004020202020204" pitchFamily="34" charset="0"/>
                <a:cs typeface="Calibri"/>
              </a:rPr>
              <a:t>help</a:t>
            </a:r>
            <a:r>
              <a:rPr sz="1400" spc="5" dirty="0">
                <a:latin typeface="Aptos" panose="020B0004020202020204" pitchFamily="34" charset="0"/>
                <a:cs typeface="Calibri"/>
              </a:rPr>
              <a:t> </a:t>
            </a:r>
            <a:r>
              <a:rPr sz="1400" spc="90" dirty="0">
                <a:latin typeface="Aptos" panose="020B0004020202020204" pitchFamily="34" charset="0"/>
                <a:cs typeface="Calibri"/>
              </a:rPr>
              <a:t>us</a:t>
            </a:r>
            <a:r>
              <a:rPr sz="1400" spc="5" dirty="0">
                <a:latin typeface="Aptos" panose="020B0004020202020204" pitchFamily="34" charset="0"/>
                <a:cs typeface="Calibri"/>
              </a:rPr>
              <a:t> </a:t>
            </a:r>
            <a:r>
              <a:rPr sz="1400" spc="55" dirty="0">
                <a:latin typeface="Aptos" panose="020B0004020202020204" pitchFamily="34" charset="0"/>
                <a:cs typeface="Calibri"/>
              </a:rPr>
              <a:t>see</a:t>
            </a:r>
            <a:r>
              <a:rPr sz="1400" spc="5" dirty="0">
                <a:latin typeface="Aptos" panose="020B0004020202020204" pitchFamily="34" charset="0"/>
                <a:cs typeface="Calibri"/>
              </a:rPr>
              <a:t> </a:t>
            </a:r>
            <a:r>
              <a:rPr sz="1400" spc="-25" dirty="0">
                <a:latin typeface="Aptos" panose="020B0004020202020204" pitchFamily="34" charset="0"/>
                <a:cs typeface="Calibri"/>
              </a:rPr>
              <a:t>how </a:t>
            </a:r>
            <a:r>
              <a:rPr sz="1400" spc="10" dirty="0">
                <a:latin typeface="Aptos" panose="020B0004020202020204" pitchFamily="34" charset="0"/>
                <a:cs typeface="Calibri"/>
              </a:rPr>
              <a:t>our</a:t>
            </a:r>
            <a:r>
              <a:rPr sz="1400" spc="55" dirty="0">
                <a:latin typeface="Aptos" panose="020B0004020202020204" pitchFamily="34" charset="0"/>
                <a:cs typeface="Calibri"/>
              </a:rPr>
              <a:t> </a:t>
            </a:r>
            <a:r>
              <a:rPr sz="1400" spc="10" dirty="0">
                <a:latin typeface="Aptos" panose="020B0004020202020204" pitchFamily="34" charset="0"/>
                <a:cs typeface="Calibri"/>
              </a:rPr>
              <a:t>current</a:t>
            </a:r>
            <a:r>
              <a:rPr sz="1400" spc="65" dirty="0">
                <a:latin typeface="Aptos" panose="020B0004020202020204" pitchFamily="34" charset="0"/>
                <a:cs typeface="Calibri"/>
              </a:rPr>
              <a:t> </a:t>
            </a:r>
            <a:r>
              <a:rPr sz="1400" spc="10" dirty="0">
                <a:latin typeface="Aptos" panose="020B0004020202020204" pitchFamily="34" charset="0"/>
                <a:cs typeface="Calibri"/>
              </a:rPr>
              <a:t>understanding</a:t>
            </a:r>
            <a:r>
              <a:rPr sz="1400" spc="90" dirty="0">
                <a:latin typeface="Aptos" panose="020B0004020202020204" pitchFamily="34" charset="0"/>
                <a:cs typeface="Calibri"/>
              </a:rPr>
              <a:t> </a:t>
            </a:r>
            <a:r>
              <a:rPr sz="1400" spc="65" dirty="0">
                <a:latin typeface="Aptos" panose="020B0004020202020204" pitchFamily="34" charset="0"/>
                <a:cs typeface="Calibri"/>
              </a:rPr>
              <a:t>has</a:t>
            </a:r>
            <a:r>
              <a:rPr sz="1400" spc="55" dirty="0">
                <a:latin typeface="Aptos" panose="020B0004020202020204" pitchFamily="34" charset="0"/>
                <a:cs typeface="Calibri"/>
              </a:rPr>
              <a:t> </a:t>
            </a:r>
            <a:r>
              <a:rPr sz="1400" spc="10" dirty="0">
                <a:latin typeface="Aptos" panose="020B0004020202020204" pitchFamily="34" charset="0"/>
                <a:cs typeface="Calibri"/>
              </a:rPr>
              <a:t>evolved</a:t>
            </a:r>
            <a:r>
              <a:rPr sz="1400" spc="55" dirty="0">
                <a:latin typeface="Aptos" panose="020B0004020202020204" pitchFamily="34" charset="0"/>
                <a:cs typeface="Calibri"/>
              </a:rPr>
              <a:t> </a:t>
            </a:r>
            <a:r>
              <a:rPr sz="1400" spc="10" dirty="0">
                <a:latin typeface="Aptos" panose="020B0004020202020204" pitchFamily="34" charset="0"/>
                <a:cs typeface="Calibri"/>
              </a:rPr>
              <a:t>and</a:t>
            </a:r>
            <a:r>
              <a:rPr sz="1400" spc="50" dirty="0">
                <a:latin typeface="Aptos" panose="020B0004020202020204" pitchFamily="34" charset="0"/>
                <a:cs typeface="Calibri"/>
              </a:rPr>
              <a:t> </a:t>
            </a:r>
            <a:r>
              <a:rPr sz="1400" spc="10" dirty="0">
                <a:latin typeface="Aptos" panose="020B0004020202020204" pitchFamily="34" charset="0"/>
                <a:cs typeface="Calibri"/>
              </a:rPr>
              <a:t>what</a:t>
            </a:r>
            <a:r>
              <a:rPr sz="1400" spc="60" dirty="0">
                <a:latin typeface="Aptos" panose="020B0004020202020204" pitchFamily="34" charset="0"/>
                <a:cs typeface="Calibri"/>
              </a:rPr>
              <a:t> </a:t>
            </a:r>
            <a:r>
              <a:rPr sz="1400" spc="65" dirty="0">
                <a:latin typeface="Aptos" panose="020B0004020202020204" pitchFamily="34" charset="0"/>
                <a:cs typeface="Calibri"/>
              </a:rPr>
              <a:t>issues</a:t>
            </a:r>
            <a:r>
              <a:rPr sz="1400" spc="55" dirty="0">
                <a:latin typeface="Aptos" panose="020B0004020202020204" pitchFamily="34" charset="0"/>
                <a:cs typeface="Calibri"/>
              </a:rPr>
              <a:t> </a:t>
            </a:r>
            <a:r>
              <a:rPr sz="1400" spc="10" dirty="0">
                <a:latin typeface="Aptos" panose="020B0004020202020204" pitchFamily="34" charset="0"/>
                <a:cs typeface="Calibri"/>
              </a:rPr>
              <a:t>have</a:t>
            </a:r>
            <a:r>
              <a:rPr sz="1400" spc="55" dirty="0">
                <a:latin typeface="Aptos" panose="020B0004020202020204" pitchFamily="34" charset="0"/>
                <a:cs typeface="Calibri"/>
              </a:rPr>
              <a:t> </a:t>
            </a:r>
            <a:r>
              <a:rPr sz="1400" spc="10" dirty="0">
                <a:latin typeface="Aptos" panose="020B0004020202020204" pitchFamily="34" charset="0"/>
                <a:cs typeface="Calibri"/>
              </a:rPr>
              <a:t>historically</a:t>
            </a:r>
            <a:r>
              <a:rPr sz="1400" spc="65" dirty="0">
                <a:latin typeface="Aptos" panose="020B0004020202020204" pitchFamily="34" charset="0"/>
                <a:cs typeface="Calibri"/>
              </a:rPr>
              <a:t> </a:t>
            </a:r>
            <a:r>
              <a:rPr sz="1400" spc="10" dirty="0">
                <a:latin typeface="Aptos" panose="020B0004020202020204" pitchFamily="34" charset="0"/>
                <a:cs typeface="Calibri"/>
              </a:rPr>
              <a:t>been</a:t>
            </a:r>
            <a:r>
              <a:rPr sz="1400" spc="65" dirty="0">
                <a:latin typeface="Aptos" panose="020B0004020202020204" pitchFamily="34" charset="0"/>
                <a:cs typeface="Calibri"/>
              </a:rPr>
              <a:t> </a:t>
            </a:r>
            <a:r>
              <a:rPr sz="1400" spc="-10" dirty="0">
                <a:latin typeface="Aptos" panose="020B0004020202020204" pitchFamily="34" charset="0"/>
                <a:cs typeface="Calibri"/>
              </a:rPr>
              <a:t>prioritised.</a:t>
            </a:r>
            <a:endParaRPr sz="1400" dirty="0">
              <a:latin typeface="Aptos" panose="020B0004020202020204" pitchFamily="34" charset="0"/>
              <a:cs typeface="Calibri"/>
            </a:endParaRPr>
          </a:p>
        </p:txBody>
      </p:sp>
      <p:grpSp>
        <p:nvGrpSpPr>
          <p:cNvPr id="6" name="object 6"/>
          <p:cNvGrpSpPr/>
          <p:nvPr/>
        </p:nvGrpSpPr>
        <p:grpSpPr>
          <a:xfrm>
            <a:off x="10167624" y="3332136"/>
            <a:ext cx="292735" cy="337820"/>
            <a:chOff x="9853683" y="3461317"/>
            <a:chExt cx="292735" cy="337820"/>
          </a:xfrm>
        </p:grpSpPr>
        <p:sp>
          <p:nvSpPr>
            <p:cNvPr id="7" name="object 7"/>
            <p:cNvSpPr/>
            <p:nvPr/>
          </p:nvSpPr>
          <p:spPr>
            <a:xfrm>
              <a:off x="9853683" y="3479763"/>
              <a:ext cx="274955" cy="319405"/>
            </a:xfrm>
            <a:custGeom>
              <a:avLst/>
              <a:gdLst/>
              <a:ahLst/>
              <a:cxnLst/>
              <a:rect l="l" t="t" r="r" b="b"/>
              <a:pathLst>
                <a:path w="274954" h="319404">
                  <a:moveTo>
                    <a:pt x="250080" y="0"/>
                  </a:moveTo>
                  <a:lnTo>
                    <a:pt x="204532" y="9508"/>
                  </a:lnTo>
                  <a:lnTo>
                    <a:pt x="162234" y="25752"/>
                  </a:lnTo>
                  <a:lnTo>
                    <a:pt x="123697" y="48074"/>
                  </a:lnTo>
                  <a:lnTo>
                    <a:pt x="89429" y="75818"/>
                  </a:lnTo>
                  <a:lnTo>
                    <a:pt x="59943" y="108328"/>
                  </a:lnTo>
                  <a:lnTo>
                    <a:pt x="35746" y="144946"/>
                  </a:lnTo>
                  <a:lnTo>
                    <a:pt x="17350" y="185015"/>
                  </a:lnTo>
                  <a:lnTo>
                    <a:pt x="5265" y="227880"/>
                  </a:lnTo>
                  <a:lnTo>
                    <a:pt x="0" y="272883"/>
                  </a:lnTo>
                  <a:lnTo>
                    <a:pt x="2065" y="319368"/>
                  </a:lnTo>
                  <a:lnTo>
                    <a:pt x="199443" y="294592"/>
                  </a:lnTo>
                  <a:lnTo>
                    <a:pt x="202000" y="260117"/>
                  </a:lnTo>
                  <a:lnTo>
                    <a:pt x="217045" y="230346"/>
                  </a:lnTo>
                  <a:lnTo>
                    <a:pt x="242158" y="208397"/>
                  </a:lnTo>
                  <a:lnTo>
                    <a:pt x="274922" y="197393"/>
                  </a:lnTo>
                  <a:lnTo>
                    <a:pt x="250080" y="0"/>
                  </a:lnTo>
                  <a:close/>
                </a:path>
              </a:pathLst>
            </a:custGeom>
            <a:solidFill>
              <a:srgbClr val="F1F1F1"/>
            </a:solidFill>
          </p:spPr>
          <p:txBody>
            <a:bodyPr wrap="square" lIns="0" tIns="0" rIns="0" bIns="0" rtlCol="0"/>
            <a:lstStyle/>
            <a:p>
              <a:endParaRPr/>
            </a:p>
          </p:txBody>
        </p:sp>
        <p:sp>
          <p:nvSpPr>
            <p:cNvPr id="8" name="object 8"/>
            <p:cNvSpPr/>
            <p:nvPr/>
          </p:nvSpPr>
          <p:spPr>
            <a:xfrm>
              <a:off x="9881068" y="3482281"/>
              <a:ext cx="265430" cy="265430"/>
            </a:xfrm>
            <a:custGeom>
              <a:avLst/>
              <a:gdLst/>
              <a:ahLst/>
              <a:cxnLst/>
              <a:rect l="l" t="t" r="r" b="b"/>
              <a:pathLst>
                <a:path w="265429" h="265429">
                  <a:moveTo>
                    <a:pt x="227052" y="0"/>
                  </a:moveTo>
                  <a:lnTo>
                    <a:pt x="176093" y="11944"/>
                  </a:lnTo>
                  <a:lnTo>
                    <a:pt x="130105" y="33308"/>
                  </a:lnTo>
                  <a:lnTo>
                    <a:pt x="89812" y="62695"/>
                  </a:lnTo>
                  <a:lnTo>
                    <a:pt x="55933" y="98708"/>
                  </a:lnTo>
                  <a:lnTo>
                    <a:pt x="29190" y="139947"/>
                  </a:lnTo>
                  <a:lnTo>
                    <a:pt x="10305" y="185015"/>
                  </a:lnTo>
                  <a:lnTo>
                    <a:pt x="0" y="232515"/>
                  </a:lnTo>
                  <a:lnTo>
                    <a:pt x="685" y="240039"/>
                  </a:lnTo>
                  <a:lnTo>
                    <a:pt x="4058" y="247983"/>
                  </a:lnTo>
                  <a:lnTo>
                    <a:pt x="9484" y="256311"/>
                  </a:lnTo>
                  <a:lnTo>
                    <a:pt x="16334" y="264983"/>
                  </a:lnTo>
                  <a:lnTo>
                    <a:pt x="177980" y="264983"/>
                  </a:lnTo>
                  <a:lnTo>
                    <a:pt x="184813" y="231107"/>
                  </a:lnTo>
                  <a:lnTo>
                    <a:pt x="203451" y="203434"/>
                  </a:lnTo>
                  <a:lnTo>
                    <a:pt x="231099" y="184771"/>
                  </a:lnTo>
                  <a:lnTo>
                    <a:pt x="264962" y="177926"/>
                  </a:lnTo>
                  <a:lnTo>
                    <a:pt x="264962" y="16336"/>
                  </a:lnTo>
                  <a:lnTo>
                    <a:pt x="257861" y="10375"/>
                  </a:lnTo>
                  <a:lnTo>
                    <a:pt x="247615" y="4798"/>
                  </a:lnTo>
                  <a:lnTo>
                    <a:pt x="236564" y="906"/>
                  </a:lnTo>
                  <a:lnTo>
                    <a:pt x="227052" y="0"/>
                  </a:lnTo>
                  <a:close/>
                </a:path>
              </a:pathLst>
            </a:custGeom>
            <a:solidFill>
              <a:srgbClr val="003C5F"/>
            </a:solidFill>
          </p:spPr>
          <p:txBody>
            <a:bodyPr wrap="square" lIns="0" tIns="0" rIns="0" bIns="0" rtlCol="0"/>
            <a:lstStyle/>
            <a:p>
              <a:endParaRPr/>
            </a:p>
          </p:txBody>
        </p:sp>
        <p:sp>
          <p:nvSpPr>
            <p:cNvPr id="9" name="object 9"/>
            <p:cNvSpPr/>
            <p:nvPr/>
          </p:nvSpPr>
          <p:spPr>
            <a:xfrm>
              <a:off x="9860105" y="3461317"/>
              <a:ext cx="286385" cy="286385"/>
            </a:xfrm>
            <a:custGeom>
              <a:avLst/>
              <a:gdLst/>
              <a:ahLst/>
              <a:cxnLst/>
              <a:rect l="l" t="t" r="r" b="b"/>
              <a:pathLst>
                <a:path w="286384" h="286385">
                  <a:moveTo>
                    <a:pt x="285925" y="0"/>
                  </a:moveTo>
                  <a:lnTo>
                    <a:pt x="239548" y="3742"/>
                  </a:lnTo>
                  <a:lnTo>
                    <a:pt x="195554" y="14578"/>
                  </a:lnTo>
                  <a:lnTo>
                    <a:pt x="154530" y="31918"/>
                  </a:lnTo>
                  <a:lnTo>
                    <a:pt x="117065" y="55174"/>
                  </a:lnTo>
                  <a:lnTo>
                    <a:pt x="83749" y="83755"/>
                  </a:lnTo>
                  <a:lnTo>
                    <a:pt x="55169" y="117075"/>
                  </a:lnTo>
                  <a:lnTo>
                    <a:pt x="31916" y="154542"/>
                  </a:lnTo>
                  <a:lnTo>
                    <a:pt x="14577" y="195570"/>
                  </a:lnTo>
                  <a:lnTo>
                    <a:pt x="3742" y="239568"/>
                  </a:lnTo>
                  <a:lnTo>
                    <a:pt x="0" y="285947"/>
                  </a:lnTo>
                  <a:lnTo>
                    <a:pt x="37297" y="285947"/>
                  </a:lnTo>
                  <a:lnTo>
                    <a:pt x="41304" y="241244"/>
                  </a:lnTo>
                  <a:lnTo>
                    <a:pt x="52856" y="199172"/>
                  </a:lnTo>
                  <a:lnTo>
                    <a:pt x="71249" y="160435"/>
                  </a:lnTo>
                  <a:lnTo>
                    <a:pt x="95782" y="125733"/>
                  </a:lnTo>
                  <a:lnTo>
                    <a:pt x="125751" y="95767"/>
                  </a:lnTo>
                  <a:lnTo>
                    <a:pt x="160452" y="71240"/>
                  </a:lnTo>
                  <a:lnTo>
                    <a:pt x="199184" y="52852"/>
                  </a:lnTo>
                  <a:lnTo>
                    <a:pt x="241242" y="41305"/>
                  </a:lnTo>
                  <a:lnTo>
                    <a:pt x="285925" y="37300"/>
                  </a:lnTo>
                  <a:lnTo>
                    <a:pt x="285925" y="0"/>
                  </a:lnTo>
                  <a:close/>
                </a:path>
              </a:pathLst>
            </a:custGeom>
            <a:solidFill>
              <a:srgbClr val="505050"/>
            </a:solidFill>
          </p:spPr>
          <p:txBody>
            <a:bodyPr wrap="square" lIns="0" tIns="0" rIns="0" bIns="0" rtlCol="0"/>
            <a:lstStyle/>
            <a:p>
              <a:endParaRPr/>
            </a:p>
          </p:txBody>
        </p:sp>
      </p:grpSp>
      <p:grpSp>
        <p:nvGrpSpPr>
          <p:cNvPr id="10" name="object 10"/>
          <p:cNvGrpSpPr/>
          <p:nvPr/>
        </p:nvGrpSpPr>
        <p:grpSpPr>
          <a:xfrm>
            <a:off x="11317933" y="2883332"/>
            <a:ext cx="690245" cy="2845435"/>
            <a:chOff x="10929959" y="2868252"/>
            <a:chExt cx="690245" cy="2845435"/>
          </a:xfrm>
        </p:grpSpPr>
        <p:sp>
          <p:nvSpPr>
            <p:cNvPr id="11" name="object 11"/>
            <p:cNvSpPr/>
            <p:nvPr/>
          </p:nvSpPr>
          <p:spPr>
            <a:xfrm>
              <a:off x="11085683" y="2903443"/>
              <a:ext cx="404495" cy="224790"/>
            </a:xfrm>
            <a:custGeom>
              <a:avLst/>
              <a:gdLst/>
              <a:ahLst/>
              <a:cxnLst/>
              <a:rect l="l" t="t" r="r" b="b"/>
              <a:pathLst>
                <a:path w="404495" h="224789">
                  <a:moveTo>
                    <a:pt x="263669" y="0"/>
                  </a:moveTo>
                  <a:lnTo>
                    <a:pt x="234899" y="19105"/>
                  </a:lnTo>
                  <a:lnTo>
                    <a:pt x="202167" y="25473"/>
                  </a:lnTo>
                  <a:lnTo>
                    <a:pt x="169422" y="19105"/>
                  </a:lnTo>
                  <a:lnTo>
                    <a:pt x="140614" y="0"/>
                  </a:lnTo>
                  <a:lnTo>
                    <a:pt x="0" y="140625"/>
                  </a:lnTo>
                  <a:lnTo>
                    <a:pt x="35430" y="170783"/>
                  </a:lnTo>
                  <a:lnTo>
                    <a:pt x="74192" y="194240"/>
                  </a:lnTo>
                  <a:lnTo>
                    <a:pt x="115455" y="210995"/>
                  </a:lnTo>
                  <a:lnTo>
                    <a:pt x="158385" y="221047"/>
                  </a:lnTo>
                  <a:lnTo>
                    <a:pt x="202150" y="224398"/>
                  </a:lnTo>
                  <a:lnTo>
                    <a:pt x="245917" y="221047"/>
                  </a:lnTo>
                  <a:lnTo>
                    <a:pt x="288853" y="210995"/>
                  </a:lnTo>
                  <a:lnTo>
                    <a:pt x="330126" y="194240"/>
                  </a:lnTo>
                  <a:lnTo>
                    <a:pt x="368903" y="170784"/>
                  </a:lnTo>
                  <a:lnTo>
                    <a:pt x="404351" y="140625"/>
                  </a:lnTo>
                  <a:lnTo>
                    <a:pt x="263669" y="0"/>
                  </a:lnTo>
                  <a:close/>
                </a:path>
              </a:pathLst>
            </a:custGeom>
            <a:solidFill>
              <a:srgbClr val="F1F1F1"/>
            </a:solidFill>
          </p:spPr>
          <p:txBody>
            <a:bodyPr wrap="square" lIns="0" tIns="0" rIns="0" bIns="0" rtlCol="0"/>
            <a:lstStyle/>
            <a:p>
              <a:endParaRPr/>
            </a:p>
          </p:txBody>
        </p:sp>
        <p:sp>
          <p:nvSpPr>
            <p:cNvPr id="12" name="object 12"/>
            <p:cNvSpPr/>
            <p:nvPr/>
          </p:nvSpPr>
          <p:spPr>
            <a:xfrm>
              <a:off x="11131445" y="2868252"/>
              <a:ext cx="357505" cy="207010"/>
            </a:xfrm>
            <a:custGeom>
              <a:avLst/>
              <a:gdLst/>
              <a:ahLst/>
              <a:cxnLst/>
              <a:rect l="l" t="t" r="r" b="b"/>
              <a:pathLst>
                <a:path w="357504" h="207010">
                  <a:moveTo>
                    <a:pt x="241251" y="0"/>
                  </a:moveTo>
                  <a:lnTo>
                    <a:pt x="212472" y="19105"/>
                  </a:lnTo>
                  <a:lnTo>
                    <a:pt x="179724" y="25473"/>
                  </a:lnTo>
                  <a:lnTo>
                    <a:pt x="146976" y="19105"/>
                  </a:lnTo>
                  <a:lnTo>
                    <a:pt x="118196" y="0"/>
                  </a:lnTo>
                  <a:lnTo>
                    <a:pt x="3922" y="114283"/>
                  </a:lnTo>
                  <a:lnTo>
                    <a:pt x="413" y="123529"/>
                  </a:lnTo>
                  <a:lnTo>
                    <a:pt x="0" y="132653"/>
                  </a:lnTo>
                  <a:lnTo>
                    <a:pt x="2381" y="140692"/>
                  </a:lnTo>
                  <a:lnTo>
                    <a:pt x="45160" y="171455"/>
                  </a:lnTo>
                  <a:lnTo>
                    <a:pt x="85523" y="189871"/>
                  </a:lnTo>
                  <a:lnTo>
                    <a:pt x="127666" y="201702"/>
                  </a:lnTo>
                  <a:lnTo>
                    <a:pt x="170910" y="206718"/>
                  </a:lnTo>
                  <a:lnTo>
                    <a:pt x="214575" y="204689"/>
                  </a:lnTo>
                  <a:lnTo>
                    <a:pt x="257981" y="195385"/>
                  </a:lnTo>
                  <a:lnTo>
                    <a:pt x="300450" y="178577"/>
                  </a:lnTo>
                  <a:lnTo>
                    <a:pt x="341301" y="154034"/>
                  </a:lnTo>
                  <a:lnTo>
                    <a:pt x="357438" y="125960"/>
                  </a:lnTo>
                  <a:lnTo>
                    <a:pt x="355526" y="114283"/>
                  </a:lnTo>
                  <a:lnTo>
                    <a:pt x="241251" y="0"/>
                  </a:lnTo>
                  <a:close/>
                </a:path>
              </a:pathLst>
            </a:custGeom>
            <a:solidFill>
              <a:srgbClr val="D2D2D2"/>
            </a:solidFill>
          </p:spPr>
          <p:txBody>
            <a:bodyPr wrap="square" lIns="0" tIns="0" rIns="0" bIns="0" rtlCol="0"/>
            <a:lstStyle/>
            <a:p>
              <a:endParaRPr/>
            </a:p>
          </p:txBody>
        </p:sp>
        <p:sp>
          <p:nvSpPr>
            <p:cNvPr id="13" name="object 13"/>
            <p:cNvSpPr/>
            <p:nvPr/>
          </p:nvSpPr>
          <p:spPr>
            <a:xfrm>
              <a:off x="11108960" y="2982536"/>
              <a:ext cx="404495" cy="110489"/>
            </a:xfrm>
            <a:custGeom>
              <a:avLst/>
              <a:gdLst/>
              <a:ahLst/>
              <a:cxnLst/>
              <a:rect l="l" t="t" r="r" b="b"/>
              <a:pathLst>
                <a:path w="404495" h="110489">
                  <a:moveTo>
                    <a:pt x="378011" y="0"/>
                  </a:moveTo>
                  <a:lnTo>
                    <a:pt x="343569" y="28779"/>
                  </a:lnTo>
                  <a:lnTo>
                    <a:pt x="305653" y="50364"/>
                  </a:lnTo>
                  <a:lnTo>
                    <a:pt x="265257" y="64754"/>
                  </a:lnTo>
                  <a:lnTo>
                    <a:pt x="223373" y="71948"/>
                  </a:lnTo>
                  <a:lnTo>
                    <a:pt x="180995" y="71948"/>
                  </a:lnTo>
                  <a:lnTo>
                    <a:pt x="139117" y="64754"/>
                  </a:lnTo>
                  <a:lnTo>
                    <a:pt x="98730" y="50364"/>
                  </a:lnTo>
                  <a:lnTo>
                    <a:pt x="60829" y="28779"/>
                  </a:lnTo>
                  <a:lnTo>
                    <a:pt x="26407" y="0"/>
                  </a:lnTo>
                  <a:lnTo>
                    <a:pt x="0" y="26409"/>
                  </a:lnTo>
                  <a:lnTo>
                    <a:pt x="35448" y="56549"/>
                  </a:lnTo>
                  <a:lnTo>
                    <a:pt x="74225" y="79991"/>
                  </a:lnTo>
                  <a:lnTo>
                    <a:pt x="115498" y="96736"/>
                  </a:lnTo>
                  <a:lnTo>
                    <a:pt x="158434" y="106782"/>
                  </a:lnTo>
                  <a:lnTo>
                    <a:pt x="202201" y="110131"/>
                  </a:lnTo>
                  <a:lnTo>
                    <a:pt x="245966" y="106782"/>
                  </a:lnTo>
                  <a:lnTo>
                    <a:pt x="288896" y="96736"/>
                  </a:lnTo>
                  <a:lnTo>
                    <a:pt x="330158" y="79991"/>
                  </a:lnTo>
                  <a:lnTo>
                    <a:pt x="368921" y="56549"/>
                  </a:lnTo>
                  <a:lnTo>
                    <a:pt x="404351" y="26409"/>
                  </a:lnTo>
                  <a:lnTo>
                    <a:pt x="378011" y="0"/>
                  </a:lnTo>
                  <a:close/>
                </a:path>
              </a:pathLst>
            </a:custGeom>
            <a:solidFill>
              <a:srgbClr val="003C5F"/>
            </a:solidFill>
          </p:spPr>
          <p:txBody>
            <a:bodyPr wrap="square" lIns="0" tIns="0" rIns="0" bIns="0" rtlCol="0"/>
            <a:lstStyle/>
            <a:p>
              <a:endParaRPr/>
            </a:p>
          </p:txBody>
        </p:sp>
        <p:sp>
          <p:nvSpPr>
            <p:cNvPr id="14" name="object 14"/>
            <p:cNvSpPr/>
            <p:nvPr/>
          </p:nvSpPr>
          <p:spPr>
            <a:xfrm>
              <a:off x="11365686" y="3372626"/>
              <a:ext cx="233045" cy="401320"/>
            </a:xfrm>
            <a:custGeom>
              <a:avLst/>
              <a:gdLst/>
              <a:ahLst/>
              <a:cxnLst/>
              <a:rect l="l" t="t" r="r" b="b"/>
              <a:pathLst>
                <a:path w="233045" h="401320">
                  <a:moveTo>
                    <a:pt x="172330" y="0"/>
                  </a:moveTo>
                  <a:lnTo>
                    <a:pt x="15313" y="122111"/>
                  </a:lnTo>
                  <a:lnTo>
                    <a:pt x="30694" y="153031"/>
                  </a:lnTo>
                  <a:lnTo>
                    <a:pt x="32950" y="186306"/>
                  </a:lnTo>
                  <a:lnTo>
                    <a:pt x="22559" y="218012"/>
                  </a:lnTo>
                  <a:lnTo>
                    <a:pt x="0" y="244223"/>
                  </a:lnTo>
                  <a:lnTo>
                    <a:pt x="122101" y="401252"/>
                  </a:lnTo>
                  <a:lnTo>
                    <a:pt x="156424" y="369813"/>
                  </a:lnTo>
                  <a:lnTo>
                    <a:pt x="184510" y="334241"/>
                  </a:lnTo>
                  <a:lnTo>
                    <a:pt x="206256" y="295362"/>
                  </a:lnTo>
                  <a:lnTo>
                    <a:pt x="221560" y="254003"/>
                  </a:lnTo>
                  <a:lnTo>
                    <a:pt x="230319" y="210989"/>
                  </a:lnTo>
                  <a:lnTo>
                    <a:pt x="232429" y="167146"/>
                  </a:lnTo>
                  <a:lnTo>
                    <a:pt x="227788" y="123300"/>
                  </a:lnTo>
                  <a:lnTo>
                    <a:pt x="216294" y="80276"/>
                  </a:lnTo>
                  <a:lnTo>
                    <a:pt x="197842" y="38901"/>
                  </a:lnTo>
                  <a:lnTo>
                    <a:pt x="172330" y="0"/>
                  </a:lnTo>
                  <a:close/>
                </a:path>
              </a:pathLst>
            </a:custGeom>
            <a:solidFill>
              <a:srgbClr val="F1F1F1"/>
            </a:solidFill>
          </p:spPr>
          <p:txBody>
            <a:bodyPr wrap="square" lIns="0" tIns="0" rIns="0" bIns="0" rtlCol="0"/>
            <a:lstStyle/>
            <a:p>
              <a:endParaRPr/>
            </a:p>
          </p:txBody>
        </p:sp>
        <p:sp>
          <p:nvSpPr>
            <p:cNvPr id="15" name="object 15"/>
            <p:cNvSpPr/>
            <p:nvPr/>
          </p:nvSpPr>
          <p:spPr>
            <a:xfrm>
              <a:off x="11395770" y="3356026"/>
              <a:ext cx="208279" cy="357505"/>
            </a:xfrm>
            <a:custGeom>
              <a:avLst/>
              <a:gdLst/>
              <a:ahLst/>
              <a:cxnLst/>
              <a:rect l="l" t="t" r="r" b="b"/>
              <a:pathLst>
                <a:path w="208279" h="357504">
                  <a:moveTo>
                    <a:pt x="126354" y="0"/>
                  </a:moveTo>
                  <a:lnTo>
                    <a:pt x="114274" y="2646"/>
                  </a:lnTo>
                  <a:lnTo>
                    <a:pt x="0" y="116929"/>
                  </a:lnTo>
                  <a:lnTo>
                    <a:pt x="19142" y="145740"/>
                  </a:lnTo>
                  <a:lnTo>
                    <a:pt x="25522" y="178487"/>
                  </a:lnTo>
                  <a:lnTo>
                    <a:pt x="19142" y="211222"/>
                  </a:lnTo>
                  <a:lnTo>
                    <a:pt x="0" y="239994"/>
                  </a:lnTo>
                  <a:lnTo>
                    <a:pt x="114274" y="354278"/>
                  </a:lnTo>
                  <a:lnTo>
                    <a:pt x="124173" y="357067"/>
                  </a:lnTo>
                  <a:lnTo>
                    <a:pt x="134046" y="356677"/>
                  </a:lnTo>
                  <a:lnTo>
                    <a:pt x="142643" y="353761"/>
                  </a:lnTo>
                  <a:lnTo>
                    <a:pt x="174732" y="309779"/>
                  </a:lnTo>
                  <a:lnTo>
                    <a:pt x="193208" y="267629"/>
                  </a:lnTo>
                  <a:lnTo>
                    <a:pt x="204207" y="223539"/>
                  </a:lnTo>
                  <a:lnTo>
                    <a:pt x="207790" y="178530"/>
                  </a:lnTo>
                  <a:lnTo>
                    <a:pt x="204024" y="133623"/>
                  </a:lnTo>
                  <a:lnTo>
                    <a:pt x="192970" y="89839"/>
                  </a:lnTo>
                  <a:lnTo>
                    <a:pt x="174693" y="48199"/>
                  </a:lnTo>
                  <a:lnTo>
                    <a:pt x="149258" y="9725"/>
                  </a:lnTo>
                  <a:lnTo>
                    <a:pt x="136232" y="1080"/>
                  </a:lnTo>
                  <a:lnTo>
                    <a:pt x="126354" y="0"/>
                  </a:lnTo>
                  <a:close/>
                </a:path>
              </a:pathLst>
            </a:custGeom>
            <a:solidFill>
              <a:srgbClr val="D2D2D2"/>
            </a:solidFill>
          </p:spPr>
          <p:txBody>
            <a:bodyPr wrap="square" lIns="0" tIns="0" rIns="0" bIns="0" rtlCol="0"/>
            <a:lstStyle/>
            <a:p>
              <a:endParaRPr/>
            </a:p>
          </p:txBody>
        </p:sp>
        <p:sp>
          <p:nvSpPr>
            <p:cNvPr id="16" name="object 16"/>
            <p:cNvSpPr/>
            <p:nvPr/>
          </p:nvSpPr>
          <p:spPr>
            <a:xfrm>
              <a:off x="11510044" y="3332331"/>
              <a:ext cx="110489" cy="404495"/>
            </a:xfrm>
            <a:custGeom>
              <a:avLst/>
              <a:gdLst/>
              <a:ahLst/>
              <a:cxnLst/>
              <a:rect l="l" t="t" r="r" b="b"/>
              <a:pathLst>
                <a:path w="110490" h="404495">
                  <a:moveTo>
                    <a:pt x="26407" y="0"/>
                  </a:moveTo>
                  <a:lnTo>
                    <a:pt x="0" y="26341"/>
                  </a:lnTo>
                  <a:lnTo>
                    <a:pt x="28777" y="60786"/>
                  </a:lnTo>
                  <a:lnTo>
                    <a:pt x="50360" y="98705"/>
                  </a:lnTo>
                  <a:lnTo>
                    <a:pt x="64748" y="139105"/>
                  </a:lnTo>
                  <a:lnTo>
                    <a:pt x="71943" y="180992"/>
                  </a:lnTo>
                  <a:lnTo>
                    <a:pt x="71943" y="223373"/>
                  </a:lnTo>
                  <a:lnTo>
                    <a:pt x="64748" y="265255"/>
                  </a:lnTo>
                  <a:lnTo>
                    <a:pt x="50360" y="305645"/>
                  </a:lnTo>
                  <a:lnTo>
                    <a:pt x="28777" y="343549"/>
                  </a:lnTo>
                  <a:lnTo>
                    <a:pt x="0" y="377974"/>
                  </a:lnTo>
                  <a:lnTo>
                    <a:pt x="26407" y="404383"/>
                  </a:lnTo>
                  <a:lnTo>
                    <a:pt x="56545" y="368932"/>
                  </a:lnTo>
                  <a:lnTo>
                    <a:pt x="79985" y="330152"/>
                  </a:lnTo>
                  <a:lnTo>
                    <a:pt x="96728" y="288876"/>
                  </a:lnTo>
                  <a:lnTo>
                    <a:pt x="106774" y="245936"/>
                  </a:lnTo>
                  <a:lnTo>
                    <a:pt x="110123" y="202166"/>
                  </a:lnTo>
                  <a:lnTo>
                    <a:pt x="106774" y="158398"/>
                  </a:lnTo>
                  <a:lnTo>
                    <a:pt x="96728" y="115464"/>
                  </a:lnTo>
                  <a:lnTo>
                    <a:pt x="79985" y="74198"/>
                  </a:lnTo>
                  <a:lnTo>
                    <a:pt x="56545" y="35432"/>
                  </a:lnTo>
                  <a:lnTo>
                    <a:pt x="26407" y="0"/>
                  </a:lnTo>
                  <a:close/>
                </a:path>
              </a:pathLst>
            </a:custGeom>
            <a:solidFill>
              <a:srgbClr val="003C5F"/>
            </a:solidFill>
          </p:spPr>
          <p:txBody>
            <a:bodyPr wrap="square" lIns="0" tIns="0" rIns="0" bIns="0" rtlCol="0"/>
            <a:lstStyle/>
            <a:p>
              <a:endParaRPr/>
            </a:p>
          </p:txBody>
        </p:sp>
        <p:sp>
          <p:nvSpPr>
            <p:cNvPr id="17" name="object 17"/>
            <p:cNvSpPr/>
            <p:nvPr/>
          </p:nvSpPr>
          <p:spPr>
            <a:xfrm>
              <a:off x="10929959" y="3210559"/>
              <a:ext cx="561975" cy="2503170"/>
            </a:xfrm>
            <a:custGeom>
              <a:avLst/>
              <a:gdLst/>
              <a:ahLst/>
              <a:cxnLst/>
              <a:rect l="l" t="t" r="r" b="b"/>
              <a:pathLst>
                <a:path w="561975" h="2503170">
                  <a:moveTo>
                    <a:pt x="511945" y="2286222"/>
                  </a:moveTo>
                  <a:lnTo>
                    <a:pt x="412042" y="2286222"/>
                  </a:lnTo>
                  <a:lnTo>
                    <a:pt x="455057" y="2502674"/>
                  </a:lnTo>
                  <a:lnTo>
                    <a:pt x="551160" y="2483568"/>
                  </a:lnTo>
                  <a:lnTo>
                    <a:pt x="511945" y="2286222"/>
                  </a:lnTo>
                  <a:close/>
                </a:path>
                <a:path w="561975" h="2503170">
                  <a:moveTo>
                    <a:pt x="16130" y="0"/>
                  </a:moveTo>
                  <a:lnTo>
                    <a:pt x="0" y="3199"/>
                  </a:lnTo>
                  <a:lnTo>
                    <a:pt x="12659" y="66705"/>
                  </a:lnTo>
                  <a:lnTo>
                    <a:pt x="4628" y="68270"/>
                  </a:lnTo>
                  <a:lnTo>
                    <a:pt x="2790" y="352381"/>
                  </a:lnTo>
                  <a:lnTo>
                    <a:pt x="388017" y="2290987"/>
                  </a:lnTo>
                  <a:lnTo>
                    <a:pt x="412042" y="2286222"/>
                  </a:lnTo>
                  <a:lnTo>
                    <a:pt x="511945" y="2286222"/>
                  </a:lnTo>
                  <a:lnTo>
                    <a:pt x="508145" y="2267096"/>
                  </a:lnTo>
                  <a:lnTo>
                    <a:pt x="532170" y="2262331"/>
                  </a:lnTo>
                  <a:lnTo>
                    <a:pt x="498888" y="2094615"/>
                  </a:lnTo>
                  <a:lnTo>
                    <a:pt x="540868" y="2082335"/>
                  </a:lnTo>
                  <a:lnTo>
                    <a:pt x="561381" y="2046560"/>
                  </a:lnTo>
                  <a:lnTo>
                    <a:pt x="489292" y="2046560"/>
                  </a:lnTo>
                  <a:lnTo>
                    <a:pt x="147012" y="323725"/>
                  </a:lnTo>
                  <a:lnTo>
                    <a:pt x="37344" y="63506"/>
                  </a:lnTo>
                  <a:lnTo>
                    <a:pt x="28721" y="63506"/>
                  </a:lnTo>
                  <a:lnTo>
                    <a:pt x="16130" y="0"/>
                  </a:lnTo>
                  <a:close/>
                </a:path>
                <a:path w="561975" h="2503170">
                  <a:moveTo>
                    <a:pt x="437157" y="1406937"/>
                  </a:moveTo>
                  <a:lnTo>
                    <a:pt x="419203" y="1414452"/>
                  </a:lnTo>
                  <a:lnTo>
                    <a:pt x="405976" y="1427800"/>
                  </a:lnTo>
                  <a:lnTo>
                    <a:pt x="398710" y="1445129"/>
                  </a:lnTo>
                  <a:lnTo>
                    <a:pt x="398634" y="1464590"/>
                  </a:lnTo>
                  <a:lnTo>
                    <a:pt x="513317" y="2041795"/>
                  </a:lnTo>
                  <a:lnTo>
                    <a:pt x="489292" y="2046560"/>
                  </a:lnTo>
                  <a:lnTo>
                    <a:pt x="561381" y="2046560"/>
                  </a:lnTo>
                  <a:lnTo>
                    <a:pt x="561437" y="2032198"/>
                  </a:lnTo>
                  <a:lnTo>
                    <a:pt x="437157" y="1406937"/>
                  </a:lnTo>
                  <a:close/>
                </a:path>
                <a:path w="561975" h="2503170">
                  <a:moveTo>
                    <a:pt x="36684" y="61940"/>
                  </a:moveTo>
                  <a:lnTo>
                    <a:pt x="28721" y="63506"/>
                  </a:lnTo>
                  <a:lnTo>
                    <a:pt x="37344" y="63506"/>
                  </a:lnTo>
                  <a:lnTo>
                    <a:pt x="36684" y="61940"/>
                  </a:lnTo>
                  <a:close/>
                </a:path>
              </a:pathLst>
            </a:custGeom>
            <a:solidFill>
              <a:srgbClr val="F1F1F1"/>
            </a:solidFill>
          </p:spPr>
          <p:txBody>
            <a:bodyPr wrap="square" lIns="0" tIns="0" rIns="0" bIns="0" rtlCol="0"/>
            <a:lstStyle/>
            <a:p>
              <a:endParaRPr/>
            </a:p>
          </p:txBody>
        </p:sp>
        <p:sp>
          <p:nvSpPr>
            <p:cNvPr id="18" name="object 18"/>
            <p:cNvSpPr/>
            <p:nvPr/>
          </p:nvSpPr>
          <p:spPr>
            <a:xfrm>
              <a:off x="11361399" y="5315861"/>
              <a:ext cx="149860" cy="286385"/>
            </a:xfrm>
            <a:custGeom>
              <a:avLst/>
              <a:gdLst/>
              <a:ahLst/>
              <a:cxnLst/>
              <a:rect l="l" t="t" r="r" b="b"/>
              <a:pathLst>
                <a:path w="149859" h="286385">
                  <a:moveTo>
                    <a:pt x="96170" y="0"/>
                  </a:moveTo>
                  <a:lnTo>
                    <a:pt x="0" y="19126"/>
                  </a:lnTo>
                  <a:lnTo>
                    <a:pt x="53087" y="286274"/>
                  </a:lnTo>
                  <a:lnTo>
                    <a:pt x="149258" y="267168"/>
                  </a:lnTo>
                  <a:lnTo>
                    <a:pt x="96170" y="0"/>
                  </a:lnTo>
                  <a:close/>
                </a:path>
              </a:pathLst>
            </a:custGeom>
            <a:solidFill>
              <a:srgbClr val="D2D2D2"/>
            </a:solidFill>
          </p:spPr>
          <p:txBody>
            <a:bodyPr wrap="square" lIns="0" tIns="0" rIns="0" bIns="0" rtlCol="0"/>
            <a:lstStyle/>
            <a:p>
              <a:endParaRPr/>
            </a:p>
          </p:txBody>
        </p:sp>
        <p:sp>
          <p:nvSpPr>
            <p:cNvPr id="19" name="object 19"/>
            <p:cNvSpPr/>
            <p:nvPr/>
          </p:nvSpPr>
          <p:spPr>
            <a:xfrm>
              <a:off x="10962424" y="3409359"/>
              <a:ext cx="529590" cy="1981200"/>
            </a:xfrm>
            <a:custGeom>
              <a:avLst/>
              <a:gdLst/>
              <a:ahLst/>
              <a:cxnLst/>
              <a:rect l="l" t="t" r="r" b="b"/>
              <a:pathLst>
                <a:path w="529590" h="1981200">
                  <a:moveTo>
                    <a:pt x="95380" y="0"/>
                  </a:moveTo>
                  <a:lnTo>
                    <a:pt x="64385" y="1316"/>
                  </a:lnTo>
                  <a:lnTo>
                    <a:pt x="35805" y="11035"/>
                  </a:lnTo>
                  <a:lnTo>
                    <a:pt x="15730" y="24850"/>
                  </a:lnTo>
                  <a:lnTo>
                    <a:pt x="0" y="42565"/>
                  </a:lnTo>
                  <a:lnTo>
                    <a:pt x="385226" y="1981103"/>
                  </a:lnTo>
                  <a:lnTo>
                    <a:pt x="529448" y="1952447"/>
                  </a:lnTo>
                  <a:lnTo>
                    <a:pt x="144221" y="13840"/>
                  </a:lnTo>
                  <a:lnTo>
                    <a:pt x="120766" y="4668"/>
                  </a:lnTo>
                  <a:lnTo>
                    <a:pt x="95380" y="0"/>
                  </a:lnTo>
                  <a:close/>
                </a:path>
              </a:pathLst>
            </a:custGeom>
            <a:solidFill>
              <a:srgbClr val="003C5F"/>
            </a:solidFill>
          </p:spPr>
          <p:txBody>
            <a:bodyPr wrap="square" lIns="0" tIns="0" rIns="0" bIns="0" rtlCol="0"/>
            <a:lstStyle/>
            <a:p>
              <a:endParaRPr/>
            </a:p>
          </p:txBody>
        </p:sp>
        <p:sp>
          <p:nvSpPr>
            <p:cNvPr id="20" name="object 20"/>
            <p:cNvSpPr/>
            <p:nvPr/>
          </p:nvSpPr>
          <p:spPr>
            <a:xfrm>
              <a:off x="10959633" y="3099475"/>
              <a:ext cx="31750" cy="80645"/>
            </a:xfrm>
            <a:custGeom>
              <a:avLst/>
              <a:gdLst/>
              <a:ahLst/>
              <a:cxnLst/>
              <a:rect l="l" t="t" r="r" b="b"/>
              <a:pathLst>
                <a:path w="31750" h="80644">
                  <a:moveTo>
                    <a:pt x="16062" y="0"/>
                  </a:moveTo>
                  <a:lnTo>
                    <a:pt x="0" y="3199"/>
                  </a:lnTo>
                  <a:lnTo>
                    <a:pt x="15313" y="80182"/>
                  </a:lnTo>
                  <a:lnTo>
                    <a:pt x="31376" y="76983"/>
                  </a:lnTo>
                  <a:lnTo>
                    <a:pt x="16062" y="0"/>
                  </a:lnTo>
                  <a:close/>
                </a:path>
              </a:pathLst>
            </a:custGeom>
            <a:solidFill>
              <a:srgbClr val="505050"/>
            </a:solidFill>
          </p:spPr>
          <p:txBody>
            <a:bodyPr wrap="square" lIns="0" tIns="0" rIns="0" bIns="0" rtlCol="0"/>
            <a:lstStyle/>
            <a:p>
              <a:endParaRPr/>
            </a:p>
          </p:txBody>
        </p:sp>
        <p:sp>
          <p:nvSpPr>
            <p:cNvPr id="21" name="object 21"/>
            <p:cNvSpPr/>
            <p:nvPr/>
          </p:nvSpPr>
          <p:spPr>
            <a:xfrm>
              <a:off x="10962437" y="3161423"/>
              <a:ext cx="558800" cy="2061210"/>
            </a:xfrm>
            <a:custGeom>
              <a:avLst/>
              <a:gdLst/>
              <a:ahLst/>
              <a:cxnLst/>
              <a:rect l="l" t="t" r="r" b="b"/>
              <a:pathLst>
                <a:path w="558800" h="2061210">
                  <a:moveTo>
                    <a:pt x="144132" y="261708"/>
                  </a:moveTo>
                  <a:lnTo>
                    <a:pt x="33870" y="0"/>
                  </a:lnTo>
                  <a:lnTo>
                    <a:pt x="1816" y="6324"/>
                  </a:lnTo>
                  <a:lnTo>
                    <a:pt x="0" y="290461"/>
                  </a:lnTo>
                  <a:lnTo>
                    <a:pt x="144132" y="261848"/>
                  </a:lnTo>
                  <a:lnTo>
                    <a:pt x="144132" y="261708"/>
                  </a:lnTo>
                  <a:close/>
                </a:path>
                <a:path w="558800" h="2061210">
                  <a:moveTo>
                    <a:pt x="558622" y="1970252"/>
                  </a:moveTo>
                  <a:lnTo>
                    <a:pt x="434416" y="1345069"/>
                  </a:lnTo>
                  <a:lnTo>
                    <a:pt x="416458" y="1352537"/>
                  </a:lnTo>
                  <a:lnTo>
                    <a:pt x="403212" y="1365872"/>
                  </a:lnTo>
                  <a:lnTo>
                    <a:pt x="395935" y="1383182"/>
                  </a:lnTo>
                  <a:lnTo>
                    <a:pt x="395897" y="1402651"/>
                  </a:lnTo>
                  <a:lnTo>
                    <a:pt x="510578" y="1979853"/>
                  </a:lnTo>
                  <a:lnTo>
                    <a:pt x="486956" y="1984476"/>
                  </a:lnTo>
                  <a:lnTo>
                    <a:pt x="477367" y="1936089"/>
                  </a:lnTo>
                  <a:lnTo>
                    <a:pt x="332397" y="1964880"/>
                  </a:lnTo>
                  <a:lnTo>
                    <a:pt x="351523" y="2061057"/>
                  </a:lnTo>
                  <a:lnTo>
                    <a:pt x="520103" y="2027910"/>
                  </a:lnTo>
                  <a:lnTo>
                    <a:pt x="538073" y="2020392"/>
                  </a:lnTo>
                  <a:lnTo>
                    <a:pt x="551307" y="2007044"/>
                  </a:lnTo>
                  <a:lnTo>
                    <a:pt x="558584" y="1989721"/>
                  </a:lnTo>
                  <a:lnTo>
                    <a:pt x="558622" y="1970252"/>
                  </a:lnTo>
                  <a:close/>
                </a:path>
              </a:pathLst>
            </a:custGeom>
            <a:solidFill>
              <a:srgbClr val="D2D2D2"/>
            </a:solidFill>
          </p:spPr>
          <p:txBody>
            <a:bodyPr wrap="square" lIns="0" tIns="0" rIns="0" bIns="0" rtlCol="0"/>
            <a:lstStyle/>
            <a:p>
              <a:endParaRPr/>
            </a:p>
          </p:txBody>
        </p:sp>
      </p:grpSp>
      <p:grpSp>
        <p:nvGrpSpPr>
          <p:cNvPr id="22" name="object 22"/>
          <p:cNvGrpSpPr/>
          <p:nvPr/>
        </p:nvGrpSpPr>
        <p:grpSpPr>
          <a:xfrm>
            <a:off x="10187230" y="4044476"/>
            <a:ext cx="263525" cy="436880"/>
            <a:chOff x="9901486" y="4073372"/>
            <a:chExt cx="263525" cy="436880"/>
          </a:xfrm>
        </p:grpSpPr>
        <p:sp>
          <p:nvSpPr>
            <p:cNvPr id="23" name="object 23"/>
            <p:cNvSpPr/>
            <p:nvPr/>
          </p:nvSpPr>
          <p:spPr>
            <a:xfrm>
              <a:off x="9901486" y="4128642"/>
              <a:ext cx="248285" cy="381635"/>
            </a:xfrm>
            <a:custGeom>
              <a:avLst/>
              <a:gdLst/>
              <a:ahLst/>
              <a:cxnLst/>
              <a:rect l="l" t="t" r="r" b="b"/>
              <a:pathLst>
                <a:path w="248284" h="381635">
                  <a:moveTo>
                    <a:pt x="220177" y="0"/>
                  </a:moveTo>
                  <a:lnTo>
                    <a:pt x="40763" y="86240"/>
                  </a:lnTo>
                  <a:lnTo>
                    <a:pt x="40904" y="86240"/>
                  </a:lnTo>
                  <a:lnTo>
                    <a:pt x="49329" y="119707"/>
                  </a:lnTo>
                  <a:lnTo>
                    <a:pt x="44443" y="152690"/>
                  </a:lnTo>
                  <a:lnTo>
                    <a:pt x="27562" y="181461"/>
                  </a:lnTo>
                  <a:lnTo>
                    <a:pt x="0" y="202294"/>
                  </a:lnTo>
                  <a:lnTo>
                    <a:pt x="85893" y="381445"/>
                  </a:lnTo>
                  <a:lnTo>
                    <a:pt x="126093" y="357983"/>
                  </a:lnTo>
                  <a:lnTo>
                    <a:pt x="161081" y="329163"/>
                  </a:lnTo>
                  <a:lnTo>
                    <a:pt x="190579" y="295772"/>
                  </a:lnTo>
                  <a:lnTo>
                    <a:pt x="214312" y="258595"/>
                  </a:lnTo>
                  <a:lnTo>
                    <a:pt x="232003" y="218417"/>
                  </a:lnTo>
                  <a:lnTo>
                    <a:pt x="243377" y="176023"/>
                  </a:lnTo>
                  <a:lnTo>
                    <a:pt x="248158" y="132199"/>
                  </a:lnTo>
                  <a:lnTo>
                    <a:pt x="246068" y="87730"/>
                  </a:lnTo>
                  <a:lnTo>
                    <a:pt x="236834" y="43402"/>
                  </a:lnTo>
                  <a:lnTo>
                    <a:pt x="220177" y="0"/>
                  </a:lnTo>
                  <a:close/>
                </a:path>
              </a:pathLst>
            </a:custGeom>
            <a:solidFill>
              <a:srgbClr val="F1F1F1"/>
            </a:solidFill>
          </p:spPr>
          <p:txBody>
            <a:bodyPr wrap="square" lIns="0" tIns="0" rIns="0" bIns="0" rtlCol="0"/>
            <a:lstStyle/>
            <a:p>
              <a:endParaRPr/>
            </a:p>
          </p:txBody>
        </p:sp>
        <p:sp>
          <p:nvSpPr>
            <p:cNvPr id="24" name="object 24"/>
            <p:cNvSpPr/>
            <p:nvPr/>
          </p:nvSpPr>
          <p:spPr>
            <a:xfrm>
              <a:off x="9940757" y="4097433"/>
              <a:ext cx="207645" cy="356235"/>
            </a:xfrm>
            <a:custGeom>
              <a:avLst/>
              <a:gdLst/>
              <a:ahLst/>
              <a:cxnLst/>
              <a:rect l="l" t="t" r="r" b="b"/>
              <a:pathLst>
                <a:path w="207645" h="356235">
                  <a:moveTo>
                    <a:pt x="124271" y="0"/>
                  </a:moveTo>
                  <a:lnTo>
                    <a:pt x="114138" y="2349"/>
                  </a:lnTo>
                  <a:lnTo>
                    <a:pt x="0" y="116769"/>
                  </a:lnTo>
                  <a:lnTo>
                    <a:pt x="19065" y="145552"/>
                  </a:lnTo>
                  <a:lnTo>
                    <a:pt x="25420" y="178310"/>
                  </a:lnTo>
                  <a:lnTo>
                    <a:pt x="19065" y="211081"/>
                  </a:lnTo>
                  <a:lnTo>
                    <a:pt x="0" y="239901"/>
                  </a:lnTo>
                  <a:lnTo>
                    <a:pt x="114138" y="353981"/>
                  </a:lnTo>
                  <a:lnTo>
                    <a:pt x="123885" y="356225"/>
                  </a:lnTo>
                  <a:lnTo>
                    <a:pt x="133663" y="354679"/>
                  </a:lnTo>
                  <a:lnTo>
                    <a:pt x="142153" y="350708"/>
                  </a:lnTo>
                  <a:lnTo>
                    <a:pt x="173583" y="307677"/>
                  </a:lnTo>
                  <a:lnTo>
                    <a:pt x="191996" y="266452"/>
                  </a:lnTo>
                  <a:lnTo>
                    <a:pt x="203205" y="223037"/>
                  </a:lnTo>
                  <a:lnTo>
                    <a:pt x="207144" y="178471"/>
                  </a:lnTo>
                  <a:lnTo>
                    <a:pt x="203744" y="133790"/>
                  </a:lnTo>
                  <a:lnTo>
                    <a:pt x="192940" y="90031"/>
                  </a:lnTo>
                  <a:lnTo>
                    <a:pt x="174664" y="48232"/>
                  </a:lnTo>
                  <a:lnTo>
                    <a:pt x="148849" y="9428"/>
                  </a:lnTo>
                  <a:lnTo>
                    <a:pt x="134352" y="1166"/>
                  </a:lnTo>
                  <a:lnTo>
                    <a:pt x="124271" y="0"/>
                  </a:lnTo>
                  <a:close/>
                </a:path>
              </a:pathLst>
            </a:custGeom>
            <a:solidFill>
              <a:srgbClr val="D2D2D2"/>
            </a:solidFill>
          </p:spPr>
          <p:txBody>
            <a:bodyPr wrap="square" lIns="0" tIns="0" rIns="0" bIns="0" rtlCol="0"/>
            <a:lstStyle/>
            <a:p>
              <a:endParaRPr/>
            </a:p>
          </p:txBody>
        </p:sp>
        <p:sp>
          <p:nvSpPr>
            <p:cNvPr id="25" name="object 25"/>
            <p:cNvSpPr/>
            <p:nvPr/>
          </p:nvSpPr>
          <p:spPr>
            <a:xfrm>
              <a:off x="10054896" y="4073372"/>
              <a:ext cx="110489" cy="404495"/>
            </a:xfrm>
            <a:custGeom>
              <a:avLst/>
              <a:gdLst/>
              <a:ahLst/>
              <a:cxnLst/>
              <a:rect l="l" t="t" r="r" b="b"/>
              <a:pathLst>
                <a:path w="110490" h="404495">
                  <a:moveTo>
                    <a:pt x="26339" y="0"/>
                  </a:moveTo>
                  <a:lnTo>
                    <a:pt x="0" y="26409"/>
                  </a:lnTo>
                  <a:lnTo>
                    <a:pt x="28757" y="60814"/>
                  </a:lnTo>
                  <a:lnTo>
                    <a:pt x="50324" y="98703"/>
                  </a:lnTo>
                  <a:lnTo>
                    <a:pt x="64703" y="139082"/>
                  </a:lnTo>
                  <a:lnTo>
                    <a:pt x="71892" y="180959"/>
                  </a:lnTo>
                  <a:lnTo>
                    <a:pt x="71892" y="223340"/>
                  </a:lnTo>
                  <a:lnTo>
                    <a:pt x="64703" y="265233"/>
                  </a:lnTo>
                  <a:lnTo>
                    <a:pt x="50325" y="305642"/>
                  </a:lnTo>
                  <a:lnTo>
                    <a:pt x="28757" y="343576"/>
                  </a:lnTo>
                  <a:lnTo>
                    <a:pt x="0" y="378042"/>
                  </a:lnTo>
                  <a:lnTo>
                    <a:pt x="26339" y="404383"/>
                  </a:lnTo>
                  <a:lnTo>
                    <a:pt x="56458" y="368914"/>
                  </a:lnTo>
                  <a:lnTo>
                    <a:pt x="79884" y="330120"/>
                  </a:lnTo>
                  <a:lnTo>
                    <a:pt x="96617" y="288833"/>
                  </a:lnTo>
                  <a:lnTo>
                    <a:pt x="106657" y="245887"/>
                  </a:lnTo>
                  <a:lnTo>
                    <a:pt x="110003" y="202115"/>
                  </a:lnTo>
                  <a:lnTo>
                    <a:pt x="106657" y="158349"/>
                  </a:lnTo>
                  <a:lnTo>
                    <a:pt x="96617" y="115421"/>
                  </a:lnTo>
                  <a:lnTo>
                    <a:pt x="79884" y="74165"/>
                  </a:lnTo>
                  <a:lnTo>
                    <a:pt x="56458" y="35414"/>
                  </a:lnTo>
                  <a:lnTo>
                    <a:pt x="26339" y="0"/>
                  </a:lnTo>
                  <a:close/>
                </a:path>
              </a:pathLst>
            </a:custGeom>
            <a:solidFill>
              <a:srgbClr val="003C5F"/>
            </a:solidFill>
          </p:spPr>
          <p:txBody>
            <a:bodyPr wrap="square" lIns="0" tIns="0" rIns="0" bIns="0" rtlCol="0"/>
            <a:lstStyle/>
            <a:p>
              <a:endParaRPr/>
            </a:p>
          </p:txBody>
        </p:sp>
      </p:grpSp>
      <p:grpSp>
        <p:nvGrpSpPr>
          <p:cNvPr id="26" name="object 26"/>
          <p:cNvGrpSpPr/>
          <p:nvPr/>
        </p:nvGrpSpPr>
        <p:grpSpPr>
          <a:xfrm>
            <a:off x="10361973" y="2849617"/>
            <a:ext cx="309880" cy="321310"/>
            <a:chOff x="9659732" y="3024397"/>
            <a:chExt cx="309880" cy="321310"/>
          </a:xfrm>
        </p:grpSpPr>
        <p:sp>
          <p:nvSpPr>
            <p:cNvPr id="27" name="object 27"/>
            <p:cNvSpPr/>
            <p:nvPr/>
          </p:nvSpPr>
          <p:spPr>
            <a:xfrm>
              <a:off x="9659732" y="3059588"/>
              <a:ext cx="286385" cy="286385"/>
            </a:xfrm>
            <a:custGeom>
              <a:avLst/>
              <a:gdLst/>
              <a:ahLst/>
              <a:cxnLst/>
              <a:rect l="l" t="t" r="r" b="b"/>
              <a:pathLst>
                <a:path w="286384" h="286385">
                  <a:moveTo>
                    <a:pt x="198942" y="0"/>
                  </a:moveTo>
                  <a:lnTo>
                    <a:pt x="0" y="0"/>
                  </a:lnTo>
                  <a:lnTo>
                    <a:pt x="3742" y="46379"/>
                  </a:lnTo>
                  <a:lnTo>
                    <a:pt x="14577" y="90377"/>
                  </a:lnTo>
                  <a:lnTo>
                    <a:pt x="31916" y="131405"/>
                  </a:lnTo>
                  <a:lnTo>
                    <a:pt x="55169" y="168872"/>
                  </a:lnTo>
                  <a:lnTo>
                    <a:pt x="83749" y="202192"/>
                  </a:lnTo>
                  <a:lnTo>
                    <a:pt x="117065" y="230773"/>
                  </a:lnTo>
                  <a:lnTo>
                    <a:pt x="154530" y="254029"/>
                  </a:lnTo>
                  <a:lnTo>
                    <a:pt x="195554" y="271369"/>
                  </a:lnTo>
                  <a:lnTo>
                    <a:pt x="239549" y="282205"/>
                  </a:lnTo>
                  <a:lnTo>
                    <a:pt x="285925" y="285948"/>
                  </a:lnTo>
                  <a:lnTo>
                    <a:pt x="285925" y="87057"/>
                  </a:lnTo>
                  <a:lnTo>
                    <a:pt x="252062" y="80212"/>
                  </a:lnTo>
                  <a:lnTo>
                    <a:pt x="224414" y="61549"/>
                  </a:lnTo>
                  <a:lnTo>
                    <a:pt x="205776" y="33875"/>
                  </a:lnTo>
                  <a:lnTo>
                    <a:pt x="198942" y="0"/>
                  </a:lnTo>
                  <a:close/>
                </a:path>
              </a:pathLst>
            </a:custGeom>
            <a:solidFill>
              <a:srgbClr val="F1F1F1"/>
            </a:solidFill>
          </p:spPr>
          <p:txBody>
            <a:bodyPr wrap="square" lIns="0" tIns="0" rIns="0" bIns="0" rtlCol="0"/>
            <a:lstStyle/>
            <a:p>
              <a:endParaRPr/>
            </a:p>
          </p:txBody>
        </p:sp>
        <p:sp>
          <p:nvSpPr>
            <p:cNvPr id="28" name="object 28"/>
            <p:cNvSpPr/>
            <p:nvPr/>
          </p:nvSpPr>
          <p:spPr>
            <a:xfrm>
              <a:off x="9702475" y="3024397"/>
              <a:ext cx="266700" cy="266065"/>
            </a:xfrm>
            <a:custGeom>
              <a:avLst/>
              <a:gdLst/>
              <a:ahLst/>
              <a:cxnLst/>
              <a:rect l="l" t="t" r="r" b="b"/>
              <a:pathLst>
                <a:path w="266700" h="266064">
                  <a:moveTo>
                    <a:pt x="179477" y="0"/>
                  </a:moveTo>
                  <a:lnTo>
                    <a:pt x="17900" y="0"/>
                  </a:lnTo>
                  <a:lnTo>
                    <a:pt x="0" y="29336"/>
                  </a:lnTo>
                  <a:lnTo>
                    <a:pt x="10454" y="80805"/>
                  </a:lnTo>
                  <a:lnTo>
                    <a:pt x="29567" y="127768"/>
                  </a:lnTo>
                  <a:lnTo>
                    <a:pt x="56461" y="169388"/>
                  </a:lnTo>
                  <a:lnTo>
                    <a:pt x="90261" y="204825"/>
                  </a:lnTo>
                  <a:lnTo>
                    <a:pt x="130090" y="233243"/>
                  </a:lnTo>
                  <a:lnTo>
                    <a:pt x="175071" y="253801"/>
                  </a:lnTo>
                  <a:lnTo>
                    <a:pt x="224329" y="265664"/>
                  </a:lnTo>
                  <a:lnTo>
                    <a:pt x="234560" y="265857"/>
                  </a:lnTo>
                  <a:lnTo>
                    <a:pt x="246551" y="263537"/>
                  </a:lnTo>
                  <a:lnTo>
                    <a:pt x="257981" y="258025"/>
                  </a:lnTo>
                  <a:lnTo>
                    <a:pt x="266527" y="248647"/>
                  </a:lnTo>
                  <a:lnTo>
                    <a:pt x="266527" y="87057"/>
                  </a:lnTo>
                  <a:lnTo>
                    <a:pt x="232625" y="80221"/>
                  </a:lnTo>
                  <a:lnTo>
                    <a:pt x="204957" y="61574"/>
                  </a:lnTo>
                  <a:lnTo>
                    <a:pt x="186312" y="33904"/>
                  </a:lnTo>
                  <a:lnTo>
                    <a:pt x="179477" y="0"/>
                  </a:lnTo>
                  <a:close/>
                </a:path>
              </a:pathLst>
            </a:custGeom>
            <a:solidFill>
              <a:srgbClr val="003C5F"/>
            </a:solidFill>
          </p:spPr>
          <p:txBody>
            <a:bodyPr wrap="square" lIns="0" tIns="0" rIns="0" bIns="0" rtlCol="0"/>
            <a:lstStyle/>
            <a:p>
              <a:endParaRPr/>
            </a:p>
          </p:txBody>
        </p:sp>
        <p:sp>
          <p:nvSpPr>
            <p:cNvPr id="29" name="object 29"/>
            <p:cNvSpPr/>
            <p:nvPr/>
          </p:nvSpPr>
          <p:spPr>
            <a:xfrm>
              <a:off x="9683077" y="3024397"/>
              <a:ext cx="286385" cy="286385"/>
            </a:xfrm>
            <a:custGeom>
              <a:avLst/>
              <a:gdLst/>
              <a:ahLst/>
              <a:cxnLst/>
              <a:rect l="l" t="t" r="r" b="b"/>
              <a:pathLst>
                <a:path w="286384" h="286385">
                  <a:moveTo>
                    <a:pt x="37297" y="0"/>
                  </a:moveTo>
                  <a:lnTo>
                    <a:pt x="0" y="0"/>
                  </a:lnTo>
                  <a:lnTo>
                    <a:pt x="3742" y="46379"/>
                  </a:lnTo>
                  <a:lnTo>
                    <a:pt x="14577" y="90377"/>
                  </a:lnTo>
                  <a:lnTo>
                    <a:pt x="31916" y="131405"/>
                  </a:lnTo>
                  <a:lnTo>
                    <a:pt x="55169" y="168872"/>
                  </a:lnTo>
                  <a:lnTo>
                    <a:pt x="83749" y="202192"/>
                  </a:lnTo>
                  <a:lnTo>
                    <a:pt x="117065" y="230773"/>
                  </a:lnTo>
                  <a:lnTo>
                    <a:pt x="154530" y="254029"/>
                  </a:lnTo>
                  <a:lnTo>
                    <a:pt x="195554" y="271369"/>
                  </a:lnTo>
                  <a:lnTo>
                    <a:pt x="239549" y="282205"/>
                  </a:lnTo>
                  <a:lnTo>
                    <a:pt x="285925" y="285948"/>
                  </a:lnTo>
                  <a:lnTo>
                    <a:pt x="285925" y="248647"/>
                  </a:lnTo>
                  <a:lnTo>
                    <a:pt x="241224" y="244642"/>
                  </a:lnTo>
                  <a:lnTo>
                    <a:pt x="199157" y="233095"/>
                  </a:lnTo>
                  <a:lnTo>
                    <a:pt x="160422" y="214707"/>
                  </a:lnTo>
                  <a:lnTo>
                    <a:pt x="125723" y="190180"/>
                  </a:lnTo>
                  <a:lnTo>
                    <a:pt x="95760" y="160214"/>
                  </a:lnTo>
                  <a:lnTo>
                    <a:pt x="71234" y="125512"/>
                  </a:lnTo>
                  <a:lnTo>
                    <a:pt x="52848" y="86774"/>
                  </a:lnTo>
                  <a:lnTo>
                    <a:pt x="41302" y="44703"/>
                  </a:lnTo>
                  <a:lnTo>
                    <a:pt x="37297" y="0"/>
                  </a:lnTo>
                  <a:close/>
                </a:path>
              </a:pathLst>
            </a:custGeom>
            <a:solidFill>
              <a:srgbClr val="505050"/>
            </a:solidFill>
          </p:spPr>
          <p:txBody>
            <a:bodyPr wrap="square" lIns="0" tIns="0" rIns="0" bIns="0" rtlCol="0"/>
            <a:lstStyle/>
            <a:p>
              <a:endParaRPr/>
            </a:p>
          </p:txBody>
        </p:sp>
      </p:grpSp>
      <p:grpSp>
        <p:nvGrpSpPr>
          <p:cNvPr id="30" name="object 30"/>
          <p:cNvGrpSpPr/>
          <p:nvPr/>
        </p:nvGrpSpPr>
        <p:grpSpPr>
          <a:xfrm>
            <a:off x="10647537" y="3082448"/>
            <a:ext cx="177165" cy="2660015"/>
            <a:chOff x="10362124" y="3050467"/>
            <a:chExt cx="177165" cy="2660015"/>
          </a:xfrm>
        </p:grpSpPr>
        <p:sp>
          <p:nvSpPr>
            <p:cNvPr id="31" name="object 31"/>
            <p:cNvSpPr/>
            <p:nvPr/>
          </p:nvSpPr>
          <p:spPr>
            <a:xfrm>
              <a:off x="10362124" y="3161824"/>
              <a:ext cx="147320" cy="2548255"/>
            </a:xfrm>
            <a:custGeom>
              <a:avLst/>
              <a:gdLst/>
              <a:ahLst/>
              <a:cxnLst/>
              <a:rect l="l" t="t" r="r" b="b"/>
              <a:pathLst>
                <a:path w="147320" h="2548254">
                  <a:moveTo>
                    <a:pt x="73437" y="0"/>
                  </a:moveTo>
                  <a:lnTo>
                    <a:pt x="0" y="261103"/>
                  </a:lnTo>
                  <a:lnTo>
                    <a:pt x="0" y="2474794"/>
                  </a:lnTo>
                  <a:lnTo>
                    <a:pt x="16335" y="2474794"/>
                  </a:lnTo>
                  <a:lnTo>
                    <a:pt x="16335" y="2548136"/>
                  </a:lnTo>
                  <a:lnTo>
                    <a:pt x="130677" y="2548136"/>
                  </a:lnTo>
                  <a:lnTo>
                    <a:pt x="130677" y="2474794"/>
                  </a:lnTo>
                  <a:lnTo>
                    <a:pt x="147012" y="2474794"/>
                  </a:lnTo>
                  <a:lnTo>
                    <a:pt x="147012" y="261103"/>
                  </a:lnTo>
                  <a:lnTo>
                    <a:pt x="73574" y="0"/>
                  </a:lnTo>
                  <a:close/>
                </a:path>
              </a:pathLst>
            </a:custGeom>
            <a:solidFill>
              <a:srgbClr val="F1F1F1"/>
            </a:solidFill>
          </p:spPr>
          <p:txBody>
            <a:bodyPr wrap="square" lIns="0" tIns="0" rIns="0" bIns="0" rtlCol="0"/>
            <a:lstStyle/>
            <a:p>
              <a:endParaRPr/>
            </a:p>
          </p:txBody>
        </p:sp>
        <p:sp>
          <p:nvSpPr>
            <p:cNvPr id="32" name="object 32"/>
            <p:cNvSpPr/>
            <p:nvPr/>
          </p:nvSpPr>
          <p:spPr>
            <a:xfrm>
              <a:off x="10391867" y="5263450"/>
              <a:ext cx="147320" cy="262255"/>
            </a:xfrm>
            <a:custGeom>
              <a:avLst/>
              <a:gdLst/>
              <a:ahLst/>
              <a:cxnLst/>
              <a:rect l="l" t="t" r="r" b="b"/>
              <a:pathLst>
                <a:path w="147320" h="262254">
                  <a:moveTo>
                    <a:pt x="72893" y="0"/>
                  </a:moveTo>
                  <a:lnTo>
                    <a:pt x="42208" y="3881"/>
                  </a:lnTo>
                  <a:lnTo>
                    <a:pt x="19295" y="12422"/>
                  </a:lnTo>
                  <a:lnTo>
                    <a:pt x="4957" y="20962"/>
                  </a:lnTo>
                  <a:lnTo>
                    <a:pt x="0" y="24844"/>
                  </a:lnTo>
                  <a:lnTo>
                    <a:pt x="0" y="262124"/>
                  </a:lnTo>
                  <a:lnTo>
                    <a:pt x="147012" y="262124"/>
                  </a:lnTo>
                  <a:lnTo>
                    <a:pt x="147012" y="24844"/>
                  </a:lnTo>
                  <a:lnTo>
                    <a:pt x="141862" y="20962"/>
                  </a:lnTo>
                  <a:lnTo>
                    <a:pt x="127104" y="12422"/>
                  </a:lnTo>
                  <a:lnTo>
                    <a:pt x="103769" y="3881"/>
                  </a:lnTo>
                  <a:lnTo>
                    <a:pt x="72893" y="0"/>
                  </a:lnTo>
                  <a:close/>
                </a:path>
              </a:pathLst>
            </a:custGeom>
            <a:solidFill>
              <a:srgbClr val="D2D2D2"/>
            </a:solidFill>
          </p:spPr>
          <p:txBody>
            <a:bodyPr wrap="square" lIns="0" tIns="0" rIns="0" bIns="0" rtlCol="0"/>
            <a:lstStyle/>
            <a:p>
              <a:endParaRPr/>
            </a:p>
          </p:txBody>
        </p:sp>
        <p:sp>
          <p:nvSpPr>
            <p:cNvPr id="33" name="object 33"/>
            <p:cNvSpPr/>
            <p:nvPr/>
          </p:nvSpPr>
          <p:spPr>
            <a:xfrm>
              <a:off x="10391867" y="3311911"/>
              <a:ext cx="147320" cy="1976755"/>
            </a:xfrm>
            <a:custGeom>
              <a:avLst/>
              <a:gdLst/>
              <a:ahLst/>
              <a:cxnLst/>
              <a:rect l="l" t="t" r="r" b="b"/>
              <a:pathLst>
                <a:path w="147320" h="1976754">
                  <a:moveTo>
                    <a:pt x="147012" y="0"/>
                  </a:moveTo>
                  <a:lnTo>
                    <a:pt x="0" y="0"/>
                  </a:lnTo>
                  <a:lnTo>
                    <a:pt x="0" y="1976383"/>
                  </a:lnTo>
                  <a:lnTo>
                    <a:pt x="147012" y="1976383"/>
                  </a:lnTo>
                  <a:lnTo>
                    <a:pt x="147012" y="0"/>
                  </a:lnTo>
                  <a:close/>
                </a:path>
              </a:pathLst>
            </a:custGeom>
            <a:solidFill>
              <a:srgbClr val="505050"/>
            </a:solidFill>
          </p:spPr>
          <p:txBody>
            <a:bodyPr wrap="square" lIns="0" tIns="0" rIns="0" bIns="0" rtlCol="0"/>
            <a:lstStyle/>
            <a:p>
              <a:endParaRPr/>
            </a:p>
          </p:txBody>
        </p:sp>
        <p:sp>
          <p:nvSpPr>
            <p:cNvPr id="34" name="object 34"/>
            <p:cNvSpPr/>
            <p:nvPr/>
          </p:nvSpPr>
          <p:spPr>
            <a:xfrm>
              <a:off x="10391867" y="3093076"/>
              <a:ext cx="147320" cy="255904"/>
            </a:xfrm>
            <a:custGeom>
              <a:avLst/>
              <a:gdLst/>
              <a:ahLst/>
              <a:cxnLst/>
              <a:rect l="l" t="t" r="r" b="b"/>
              <a:pathLst>
                <a:path w="147320" h="255904">
                  <a:moveTo>
                    <a:pt x="73506" y="0"/>
                  </a:moveTo>
                  <a:lnTo>
                    <a:pt x="73324" y="0"/>
                  </a:lnTo>
                  <a:lnTo>
                    <a:pt x="52806" y="30933"/>
                  </a:lnTo>
                  <a:lnTo>
                    <a:pt x="0" y="218766"/>
                  </a:lnTo>
                  <a:lnTo>
                    <a:pt x="2880" y="233066"/>
                  </a:lnTo>
                  <a:lnTo>
                    <a:pt x="10745" y="244750"/>
                  </a:lnTo>
                  <a:lnTo>
                    <a:pt x="22425" y="252631"/>
                  </a:lnTo>
                  <a:lnTo>
                    <a:pt x="36753" y="255522"/>
                  </a:lnTo>
                  <a:lnTo>
                    <a:pt x="50735" y="252759"/>
                  </a:lnTo>
                  <a:lnTo>
                    <a:pt x="62241" y="245210"/>
                  </a:lnTo>
                  <a:lnTo>
                    <a:pt x="70175" y="233985"/>
                  </a:lnTo>
                  <a:lnTo>
                    <a:pt x="73398" y="220361"/>
                  </a:lnTo>
                  <a:lnTo>
                    <a:pt x="73506" y="219446"/>
                  </a:lnTo>
                  <a:lnTo>
                    <a:pt x="147010" y="219446"/>
                  </a:lnTo>
                  <a:lnTo>
                    <a:pt x="147012" y="218766"/>
                  </a:lnTo>
                  <a:lnTo>
                    <a:pt x="94246" y="31078"/>
                  </a:lnTo>
                  <a:lnTo>
                    <a:pt x="94205" y="30933"/>
                  </a:lnTo>
                  <a:lnTo>
                    <a:pt x="73506" y="0"/>
                  </a:lnTo>
                  <a:close/>
                </a:path>
                <a:path w="147320" h="255904">
                  <a:moveTo>
                    <a:pt x="147010" y="219446"/>
                  </a:moveTo>
                  <a:lnTo>
                    <a:pt x="73506" y="219446"/>
                  </a:lnTo>
                  <a:lnTo>
                    <a:pt x="73506" y="220361"/>
                  </a:lnTo>
                  <a:lnTo>
                    <a:pt x="79322" y="238662"/>
                  </a:lnTo>
                  <a:lnTo>
                    <a:pt x="93286" y="251387"/>
                  </a:lnTo>
                  <a:lnTo>
                    <a:pt x="112770" y="255522"/>
                  </a:lnTo>
                  <a:lnTo>
                    <a:pt x="112287" y="255522"/>
                  </a:lnTo>
                  <a:lnTo>
                    <a:pt x="133944" y="247966"/>
                  </a:lnTo>
                  <a:lnTo>
                    <a:pt x="140283" y="242341"/>
                  </a:lnTo>
                  <a:lnTo>
                    <a:pt x="144689" y="235280"/>
                  </a:lnTo>
                  <a:lnTo>
                    <a:pt x="146989" y="227262"/>
                  </a:lnTo>
                  <a:lnTo>
                    <a:pt x="147010" y="219446"/>
                  </a:lnTo>
                  <a:close/>
                </a:path>
              </a:pathLst>
            </a:custGeom>
            <a:solidFill>
              <a:srgbClr val="003C5F"/>
            </a:solidFill>
          </p:spPr>
          <p:txBody>
            <a:bodyPr wrap="square" lIns="0" tIns="0" rIns="0" bIns="0" rtlCol="0"/>
            <a:lstStyle/>
            <a:p>
              <a:endParaRPr/>
            </a:p>
          </p:txBody>
        </p:sp>
        <p:sp>
          <p:nvSpPr>
            <p:cNvPr id="35" name="object 35"/>
            <p:cNvSpPr/>
            <p:nvPr/>
          </p:nvSpPr>
          <p:spPr>
            <a:xfrm>
              <a:off x="10444683" y="3050467"/>
              <a:ext cx="41910" cy="73660"/>
            </a:xfrm>
            <a:custGeom>
              <a:avLst/>
              <a:gdLst/>
              <a:ahLst/>
              <a:cxnLst/>
              <a:rect l="l" t="t" r="r" b="b"/>
              <a:pathLst>
                <a:path w="41909" h="73660">
                  <a:moveTo>
                    <a:pt x="20690" y="0"/>
                  </a:moveTo>
                  <a:lnTo>
                    <a:pt x="0" y="73375"/>
                  </a:lnTo>
                  <a:lnTo>
                    <a:pt x="68" y="73511"/>
                  </a:lnTo>
                  <a:lnTo>
                    <a:pt x="41245" y="73511"/>
                  </a:lnTo>
                  <a:lnTo>
                    <a:pt x="41313" y="73375"/>
                  </a:lnTo>
                  <a:lnTo>
                    <a:pt x="20690" y="0"/>
                  </a:lnTo>
                  <a:close/>
                </a:path>
              </a:pathLst>
            </a:custGeom>
            <a:solidFill>
              <a:srgbClr val="505050"/>
            </a:solidFill>
          </p:spPr>
          <p:txBody>
            <a:bodyPr wrap="square" lIns="0" tIns="0" rIns="0" bIns="0" rtlCol="0"/>
            <a:lstStyle/>
            <a:p>
              <a:endParaRPr/>
            </a:p>
          </p:txBody>
        </p:sp>
      </p:grpSp>
      <p:sp>
        <p:nvSpPr>
          <p:cNvPr id="36" name="object 36"/>
          <p:cNvSpPr/>
          <p:nvPr/>
        </p:nvSpPr>
        <p:spPr>
          <a:xfrm>
            <a:off x="10408202" y="5492698"/>
            <a:ext cx="114935" cy="106680"/>
          </a:xfrm>
          <a:custGeom>
            <a:avLst/>
            <a:gdLst/>
            <a:ahLst/>
            <a:cxnLst/>
            <a:rect l="l" t="t" r="r" b="b"/>
            <a:pathLst>
              <a:path w="114934" h="106679">
                <a:moveTo>
                  <a:pt x="114342" y="0"/>
                </a:moveTo>
                <a:lnTo>
                  <a:pt x="0" y="0"/>
                </a:lnTo>
                <a:lnTo>
                  <a:pt x="0" y="106183"/>
                </a:lnTo>
                <a:lnTo>
                  <a:pt x="114342" y="106183"/>
                </a:lnTo>
                <a:lnTo>
                  <a:pt x="114342" y="0"/>
                </a:lnTo>
                <a:close/>
              </a:path>
            </a:pathLst>
          </a:custGeom>
          <a:solidFill>
            <a:srgbClr val="505050"/>
          </a:solidFill>
        </p:spPr>
        <p:txBody>
          <a:bodyPr wrap="square" lIns="0" tIns="0" rIns="0" bIns="0" rtlCol="0"/>
          <a:lstStyle/>
          <a:p>
            <a:endParaRPr/>
          </a:p>
        </p:txBody>
      </p:sp>
      <p:grpSp>
        <p:nvGrpSpPr>
          <p:cNvPr id="37" name="object 37"/>
          <p:cNvGrpSpPr/>
          <p:nvPr/>
        </p:nvGrpSpPr>
        <p:grpSpPr>
          <a:xfrm>
            <a:off x="11011357" y="3086215"/>
            <a:ext cx="177165" cy="2660015"/>
            <a:chOff x="10687388" y="3050467"/>
            <a:chExt cx="177165" cy="2660015"/>
          </a:xfrm>
        </p:grpSpPr>
        <p:sp>
          <p:nvSpPr>
            <p:cNvPr id="38" name="object 38"/>
            <p:cNvSpPr/>
            <p:nvPr/>
          </p:nvSpPr>
          <p:spPr>
            <a:xfrm>
              <a:off x="10687388" y="3161824"/>
              <a:ext cx="147320" cy="2548255"/>
            </a:xfrm>
            <a:custGeom>
              <a:avLst/>
              <a:gdLst/>
              <a:ahLst/>
              <a:cxnLst/>
              <a:rect l="l" t="t" r="r" b="b"/>
              <a:pathLst>
                <a:path w="147320" h="2548254">
                  <a:moveTo>
                    <a:pt x="73437" y="0"/>
                  </a:moveTo>
                  <a:lnTo>
                    <a:pt x="0" y="261103"/>
                  </a:lnTo>
                  <a:lnTo>
                    <a:pt x="0" y="2474794"/>
                  </a:lnTo>
                  <a:lnTo>
                    <a:pt x="16335" y="2474794"/>
                  </a:lnTo>
                  <a:lnTo>
                    <a:pt x="16335" y="2548136"/>
                  </a:lnTo>
                  <a:lnTo>
                    <a:pt x="130677" y="2548136"/>
                  </a:lnTo>
                  <a:lnTo>
                    <a:pt x="130677" y="2474794"/>
                  </a:lnTo>
                  <a:lnTo>
                    <a:pt x="147012" y="2474794"/>
                  </a:lnTo>
                  <a:lnTo>
                    <a:pt x="147012" y="261103"/>
                  </a:lnTo>
                  <a:lnTo>
                    <a:pt x="73574" y="0"/>
                  </a:lnTo>
                  <a:close/>
                </a:path>
              </a:pathLst>
            </a:custGeom>
            <a:solidFill>
              <a:srgbClr val="F1F1F1"/>
            </a:solidFill>
          </p:spPr>
          <p:txBody>
            <a:bodyPr wrap="square" lIns="0" tIns="0" rIns="0" bIns="0" rtlCol="0"/>
            <a:lstStyle/>
            <a:p>
              <a:endParaRPr/>
            </a:p>
          </p:txBody>
        </p:sp>
        <p:sp>
          <p:nvSpPr>
            <p:cNvPr id="39" name="object 39"/>
            <p:cNvSpPr/>
            <p:nvPr/>
          </p:nvSpPr>
          <p:spPr>
            <a:xfrm>
              <a:off x="10733398" y="5476362"/>
              <a:ext cx="114935" cy="122555"/>
            </a:xfrm>
            <a:custGeom>
              <a:avLst/>
              <a:gdLst/>
              <a:ahLst/>
              <a:cxnLst/>
              <a:rect l="l" t="t" r="r" b="b"/>
              <a:pathLst>
                <a:path w="114934" h="122554">
                  <a:moveTo>
                    <a:pt x="114342" y="0"/>
                  </a:moveTo>
                  <a:lnTo>
                    <a:pt x="0" y="0"/>
                  </a:lnTo>
                  <a:lnTo>
                    <a:pt x="0" y="122519"/>
                  </a:lnTo>
                  <a:lnTo>
                    <a:pt x="114342" y="122519"/>
                  </a:lnTo>
                  <a:lnTo>
                    <a:pt x="114342" y="0"/>
                  </a:lnTo>
                  <a:close/>
                </a:path>
              </a:pathLst>
            </a:custGeom>
            <a:solidFill>
              <a:srgbClr val="003C5F"/>
            </a:solidFill>
          </p:spPr>
          <p:txBody>
            <a:bodyPr wrap="square" lIns="0" tIns="0" rIns="0" bIns="0" rtlCol="0"/>
            <a:lstStyle/>
            <a:p>
              <a:endParaRPr/>
            </a:p>
          </p:txBody>
        </p:sp>
        <p:sp>
          <p:nvSpPr>
            <p:cNvPr id="40" name="object 40"/>
            <p:cNvSpPr/>
            <p:nvPr/>
          </p:nvSpPr>
          <p:spPr>
            <a:xfrm>
              <a:off x="10717063" y="5261272"/>
              <a:ext cx="147320" cy="264795"/>
            </a:xfrm>
            <a:custGeom>
              <a:avLst/>
              <a:gdLst/>
              <a:ahLst/>
              <a:cxnLst/>
              <a:rect l="l" t="t" r="r" b="b"/>
              <a:pathLst>
                <a:path w="147320" h="264795">
                  <a:moveTo>
                    <a:pt x="72212" y="0"/>
                  </a:moveTo>
                  <a:lnTo>
                    <a:pt x="38188" y="4222"/>
                  </a:lnTo>
                  <a:lnTo>
                    <a:pt x="15892" y="13511"/>
                  </a:lnTo>
                  <a:lnTo>
                    <a:pt x="3702" y="22800"/>
                  </a:lnTo>
                  <a:lnTo>
                    <a:pt x="0" y="27022"/>
                  </a:lnTo>
                  <a:lnTo>
                    <a:pt x="0" y="264302"/>
                  </a:lnTo>
                  <a:lnTo>
                    <a:pt x="147012" y="264302"/>
                  </a:lnTo>
                  <a:lnTo>
                    <a:pt x="147012" y="27022"/>
                  </a:lnTo>
                  <a:lnTo>
                    <a:pt x="142905" y="22800"/>
                  </a:lnTo>
                  <a:lnTo>
                    <a:pt x="129826" y="13511"/>
                  </a:lnTo>
                  <a:lnTo>
                    <a:pt x="106641" y="4222"/>
                  </a:lnTo>
                  <a:lnTo>
                    <a:pt x="72212" y="0"/>
                  </a:lnTo>
                  <a:close/>
                </a:path>
              </a:pathLst>
            </a:custGeom>
            <a:solidFill>
              <a:srgbClr val="D2D2D2"/>
            </a:solidFill>
          </p:spPr>
          <p:txBody>
            <a:bodyPr wrap="square" lIns="0" tIns="0" rIns="0" bIns="0" rtlCol="0"/>
            <a:lstStyle/>
            <a:p>
              <a:endParaRPr/>
            </a:p>
          </p:txBody>
        </p:sp>
        <p:sp>
          <p:nvSpPr>
            <p:cNvPr id="41" name="object 41"/>
            <p:cNvSpPr/>
            <p:nvPr/>
          </p:nvSpPr>
          <p:spPr>
            <a:xfrm>
              <a:off x="10717063" y="3311842"/>
              <a:ext cx="147320" cy="1976755"/>
            </a:xfrm>
            <a:custGeom>
              <a:avLst/>
              <a:gdLst/>
              <a:ahLst/>
              <a:cxnLst/>
              <a:rect l="l" t="t" r="r" b="b"/>
              <a:pathLst>
                <a:path w="147320" h="1976754">
                  <a:moveTo>
                    <a:pt x="147012" y="1976451"/>
                  </a:moveTo>
                  <a:lnTo>
                    <a:pt x="0" y="1976451"/>
                  </a:lnTo>
                  <a:lnTo>
                    <a:pt x="0" y="68"/>
                  </a:lnTo>
                  <a:lnTo>
                    <a:pt x="146944" y="0"/>
                  </a:lnTo>
                  <a:lnTo>
                    <a:pt x="147012" y="1976451"/>
                  </a:lnTo>
                  <a:close/>
                </a:path>
              </a:pathLst>
            </a:custGeom>
            <a:solidFill>
              <a:srgbClr val="003C5F"/>
            </a:solidFill>
          </p:spPr>
          <p:txBody>
            <a:bodyPr wrap="square" lIns="0" tIns="0" rIns="0" bIns="0" rtlCol="0"/>
            <a:lstStyle/>
            <a:p>
              <a:endParaRPr/>
            </a:p>
          </p:txBody>
        </p:sp>
        <p:pic>
          <p:nvPicPr>
            <p:cNvPr id="42" name="object 42"/>
            <p:cNvPicPr/>
            <p:nvPr/>
          </p:nvPicPr>
          <p:blipFill>
            <a:blip r:embed="rId3" cstate="print"/>
            <a:stretch>
              <a:fillRect/>
            </a:stretch>
          </p:blipFill>
          <p:spPr>
            <a:xfrm>
              <a:off x="10717063" y="3050467"/>
              <a:ext cx="147012" cy="298131"/>
            </a:xfrm>
            <a:prstGeom prst="rect">
              <a:avLst/>
            </a:prstGeom>
          </p:spPr>
        </p:pic>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54532" y="1525600"/>
            <a:ext cx="11256468" cy="574675"/>
          </a:xfrm>
          <a:prstGeom prst="rect">
            <a:avLst/>
          </a:prstGeom>
        </p:spPr>
        <p:txBody>
          <a:bodyPr vert="horz" wrap="square" lIns="0" tIns="12700" rIns="0" bIns="0" rtlCol="0">
            <a:spAutoFit/>
          </a:bodyPr>
          <a:lstStyle/>
          <a:p>
            <a:pPr marL="12700" algn="ctr">
              <a:lnSpc>
                <a:spcPct val="100000"/>
              </a:lnSpc>
              <a:spcBef>
                <a:spcPts val="100"/>
              </a:spcBef>
            </a:pPr>
            <a:r>
              <a:rPr sz="3600" spc="85" dirty="0">
                <a:latin typeface="Aptos" panose="020B0004020202020204" pitchFamily="34" charset="0"/>
              </a:rPr>
              <a:t>2.2</a:t>
            </a:r>
            <a:r>
              <a:rPr sz="3600" spc="-60" dirty="0">
                <a:latin typeface="Aptos" panose="020B0004020202020204" pitchFamily="34" charset="0"/>
              </a:rPr>
              <a:t> </a:t>
            </a:r>
            <a:r>
              <a:rPr sz="3600" spc="-150" dirty="0">
                <a:latin typeface="Aptos" panose="020B0004020202020204" pitchFamily="34" charset="0"/>
              </a:rPr>
              <a:t>–</a:t>
            </a:r>
            <a:r>
              <a:rPr sz="3600" spc="-65" dirty="0">
                <a:latin typeface="Aptos" panose="020B0004020202020204" pitchFamily="34" charset="0"/>
              </a:rPr>
              <a:t> </a:t>
            </a:r>
            <a:r>
              <a:rPr sz="3600" spc="100" dirty="0">
                <a:latin typeface="Aptos" panose="020B0004020202020204" pitchFamily="34" charset="0"/>
              </a:rPr>
              <a:t>Significant</a:t>
            </a:r>
            <a:r>
              <a:rPr sz="3600" spc="-40" dirty="0">
                <a:latin typeface="Aptos" panose="020B0004020202020204" pitchFamily="34" charset="0"/>
              </a:rPr>
              <a:t> </a:t>
            </a:r>
            <a:r>
              <a:rPr sz="3600" spc="125" dirty="0">
                <a:latin typeface="Aptos" panose="020B0004020202020204" pitchFamily="34" charset="0"/>
              </a:rPr>
              <a:t>Historical</a:t>
            </a:r>
            <a:r>
              <a:rPr sz="3600" spc="-65" dirty="0">
                <a:latin typeface="Aptos" panose="020B0004020202020204" pitchFamily="34" charset="0"/>
              </a:rPr>
              <a:t> </a:t>
            </a:r>
            <a:r>
              <a:rPr sz="3600" spc="90" dirty="0">
                <a:latin typeface="Aptos" panose="020B0004020202020204" pitchFamily="34" charset="0"/>
              </a:rPr>
              <a:t>Figures</a:t>
            </a:r>
            <a:r>
              <a:rPr sz="3600" spc="-45" dirty="0">
                <a:latin typeface="Aptos" panose="020B0004020202020204" pitchFamily="34" charset="0"/>
              </a:rPr>
              <a:t> </a:t>
            </a:r>
            <a:r>
              <a:rPr lang="en-GB" sz="3600" spc="125" dirty="0">
                <a:latin typeface="Aptos" panose="020B0004020202020204" pitchFamily="34" charset="0"/>
              </a:rPr>
              <a:t>and</a:t>
            </a:r>
            <a:r>
              <a:rPr sz="3600" spc="-70" dirty="0">
                <a:latin typeface="Aptos" panose="020B0004020202020204" pitchFamily="34" charset="0"/>
              </a:rPr>
              <a:t> </a:t>
            </a:r>
            <a:r>
              <a:rPr sz="3600" spc="95" dirty="0">
                <a:latin typeface="Aptos" panose="020B0004020202020204" pitchFamily="34" charset="0"/>
              </a:rPr>
              <a:t>Contributions</a:t>
            </a:r>
            <a:endParaRPr sz="3600" dirty="0">
              <a:latin typeface="Aptos" panose="020B0004020202020204" pitchFamily="34" charset="0"/>
            </a:endParaRPr>
          </a:p>
        </p:txBody>
      </p:sp>
      <p:sp>
        <p:nvSpPr>
          <p:cNvPr id="3" name="object 3"/>
          <p:cNvSpPr txBox="1">
            <a:spLocks noGrp="1"/>
          </p:cNvSpPr>
          <p:nvPr>
            <p:ph type="body" idx="1"/>
          </p:nvPr>
        </p:nvSpPr>
        <p:spPr>
          <a:xfrm>
            <a:off x="418908" y="2308167"/>
            <a:ext cx="9133840" cy="1728678"/>
          </a:xfrm>
          <a:prstGeom prst="rect">
            <a:avLst/>
          </a:prstGeom>
        </p:spPr>
        <p:txBody>
          <a:bodyPr vert="horz" wrap="square" lIns="0" tIns="12700" rIns="0" bIns="0" rtlCol="0">
            <a:spAutoFit/>
          </a:bodyPr>
          <a:lstStyle/>
          <a:p>
            <a:pPr marL="12700">
              <a:lnSpc>
                <a:spcPct val="100000"/>
              </a:lnSpc>
              <a:spcBef>
                <a:spcPts val="100"/>
              </a:spcBef>
              <a:tabLst>
                <a:tab pos="240665" algn="l"/>
              </a:tabLst>
            </a:pPr>
            <a:r>
              <a:rPr sz="1300" spc="10" dirty="0">
                <a:latin typeface="Aptos" panose="020B0004020202020204" pitchFamily="34" charset="0"/>
              </a:rPr>
              <a:t>Below are</a:t>
            </a:r>
            <a:r>
              <a:rPr sz="1300" spc="35" dirty="0">
                <a:latin typeface="Aptos" panose="020B0004020202020204" pitchFamily="34" charset="0"/>
              </a:rPr>
              <a:t> </a:t>
            </a:r>
            <a:r>
              <a:rPr sz="1300" spc="75" dirty="0">
                <a:latin typeface="Aptos" panose="020B0004020202020204" pitchFamily="34" charset="0"/>
              </a:rPr>
              <a:t>some</a:t>
            </a:r>
            <a:r>
              <a:rPr sz="1300" spc="30" dirty="0">
                <a:latin typeface="Aptos" panose="020B0004020202020204" pitchFamily="34" charset="0"/>
              </a:rPr>
              <a:t> </a:t>
            </a:r>
            <a:r>
              <a:rPr sz="1300" spc="10" dirty="0">
                <a:latin typeface="Aptos" panose="020B0004020202020204" pitchFamily="34" charset="0"/>
              </a:rPr>
              <a:t>things</a:t>
            </a:r>
            <a:r>
              <a:rPr sz="1300" spc="45" dirty="0">
                <a:latin typeface="Aptos" panose="020B0004020202020204" pitchFamily="34" charset="0"/>
              </a:rPr>
              <a:t> </a:t>
            </a:r>
            <a:r>
              <a:rPr sz="1300" spc="50" dirty="0">
                <a:latin typeface="Aptos" panose="020B0004020202020204" pitchFamily="34" charset="0"/>
              </a:rPr>
              <a:t>which</a:t>
            </a:r>
            <a:r>
              <a:rPr sz="1300" spc="60" dirty="0">
                <a:latin typeface="Aptos" panose="020B0004020202020204" pitchFamily="34" charset="0"/>
              </a:rPr>
              <a:t> </a:t>
            </a:r>
            <a:r>
              <a:rPr sz="1300" spc="10" dirty="0">
                <a:latin typeface="Aptos" panose="020B0004020202020204" pitchFamily="34" charset="0"/>
              </a:rPr>
              <a:t>you</a:t>
            </a:r>
            <a:r>
              <a:rPr sz="1300" spc="35" dirty="0">
                <a:latin typeface="Aptos" panose="020B0004020202020204" pitchFamily="34" charset="0"/>
              </a:rPr>
              <a:t> </a:t>
            </a:r>
            <a:r>
              <a:rPr sz="1300" spc="80" dirty="0">
                <a:latin typeface="Aptos" panose="020B0004020202020204" pitchFamily="34" charset="0"/>
              </a:rPr>
              <a:t>can</a:t>
            </a:r>
            <a:r>
              <a:rPr sz="1300" spc="55" dirty="0">
                <a:latin typeface="Aptos" panose="020B0004020202020204" pitchFamily="34" charset="0"/>
              </a:rPr>
              <a:t> </a:t>
            </a:r>
            <a:r>
              <a:rPr sz="1300" spc="60" dirty="0">
                <a:latin typeface="Aptos" panose="020B0004020202020204" pitchFamily="34" charset="0"/>
              </a:rPr>
              <a:t>consider</a:t>
            </a:r>
            <a:r>
              <a:rPr sz="1300" spc="30" dirty="0">
                <a:latin typeface="Aptos" panose="020B0004020202020204" pitchFamily="34" charset="0"/>
              </a:rPr>
              <a:t> </a:t>
            </a:r>
            <a:r>
              <a:rPr sz="1300" spc="10" dirty="0">
                <a:latin typeface="Aptos" panose="020B0004020202020204" pitchFamily="34" charset="0"/>
              </a:rPr>
              <a:t>when</a:t>
            </a:r>
            <a:r>
              <a:rPr sz="1300" spc="35" dirty="0">
                <a:latin typeface="Aptos" panose="020B0004020202020204" pitchFamily="34" charset="0"/>
              </a:rPr>
              <a:t> </a:t>
            </a:r>
            <a:r>
              <a:rPr sz="1300" spc="10" dirty="0">
                <a:latin typeface="Aptos" panose="020B0004020202020204" pitchFamily="34" charset="0"/>
              </a:rPr>
              <a:t>it</a:t>
            </a:r>
            <a:r>
              <a:rPr sz="1300" spc="40" dirty="0">
                <a:latin typeface="Aptos" panose="020B0004020202020204" pitchFamily="34" charset="0"/>
              </a:rPr>
              <a:t> </a:t>
            </a:r>
            <a:r>
              <a:rPr sz="1300" spc="95" dirty="0">
                <a:latin typeface="Aptos" panose="020B0004020202020204" pitchFamily="34" charset="0"/>
              </a:rPr>
              <a:t>comes</a:t>
            </a:r>
            <a:r>
              <a:rPr sz="1300" spc="35" dirty="0">
                <a:latin typeface="Aptos" panose="020B0004020202020204" pitchFamily="34" charset="0"/>
              </a:rPr>
              <a:t> </a:t>
            </a:r>
            <a:r>
              <a:rPr sz="1300" spc="10" dirty="0">
                <a:latin typeface="Aptos" panose="020B0004020202020204" pitchFamily="34" charset="0"/>
              </a:rPr>
              <a:t>to</a:t>
            </a:r>
            <a:r>
              <a:rPr sz="1300" spc="25" dirty="0">
                <a:latin typeface="Aptos" panose="020B0004020202020204" pitchFamily="34" charset="0"/>
              </a:rPr>
              <a:t> </a:t>
            </a:r>
            <a:r>
              <a:rPr sz="1300" spc="10" dirty="0">
                <a:latin typeface="Aptos" panose="020B0004020202020204" pitchFamily="34" charset="0"/>
              </a:rPr>
              <a:t>writing</a:t>
            </a:r>
            <a:r>
              <a:rPr sz="1300" spc="25" dirty="0">
                <a:latin typeface="Aptos" panose="020B0004020202020204" pitchFamily="34" charset="0"/>
              </a:rPr>
              <a:t> </a:t>
            </a:r>
            <a:r>
              <a:rPr sz="1300" spc="50" dirty="0">
                <a:latin typeface="Aptos" panose="020B0004020202020204" pitchFamily="34" charset="0"/>
              </a:rPr>
              <a:t>this</a:t>
            </a:r>
            <a:r>
              <a:rPr sz="1300" spc="45" dirty="0">
                <a:latin typeface="Aptos" panose="020B0004020202020204" pitchFamily="34" charset="0"/>
              </a:rPr>
              <a:t> </a:t>
            </a:r>
            <a:r>
              <a:rPr sz="1300" spc="60" dirty="0">
                <a:latin typeface="Aptos" panose="020B0004020202020204" pitchFamily="34" charset="0"/>
              </a:rPr>
              <a:t>section.</a:t>
            </a:r>
            <a:r>
              <a:rPr sz="1300" spc="35" dirty="0">
                <a:latin typeface="Aptos" panose="020B0004020202020204" pitchFamily="34" charset="0"/>
              </a:rPr>
              <a:t> </a:t>
            </a:r>
            <a:r>
              <a:rPr sz="1300" spc="60" dirty="0">
                <a:latin typeface="Aptos" panose="020B0004020202020204" pitchFamily="34" charset="0"/>
              </a:rPr>
              <a:t>These</a:t>
            </a:r>
            <a:r>
              <a:rPr sz="1300" spc="15" dirty="0">
                <a:latin typeface="Aptos" panose="020B0004020202020204" pitchFamily="34" charset="0"/>
              </a:rPr>
              <a:t> </a:t>
            </a:r>
            <a:r>
              <a:rPr sz="1300" spc="10" dirty="0">
                <a:latin typeface="Aptos" panose="020B0004020202020204" pitchFamily="34" charset="0"/>
              </a:rPr>
              <a:t>are</a:t>
            </a:r>
            <a:r>
              <a:rPr sz="1300" spc="40" dirty="0">
                <a:latin typeface="Aptos" panose="020B0004020202020204" pitchFamily="34" charset="0"/>
              </a:rPr>
              <a:t> </a:t>
            </a:r>
            <a:r>
              <a:rPr sz="1300" spc="10" dirty="0">
                <a:latin typeface="Aptos" panose="020B0004020202020204" pitchFamily="34" charset="0"/>
              </a:rPr>
              <a:t>just</a:t>
            </a:r>
            <a:r>
              <a:rPr sz="1300" spc="40" dirty="0">
                <a:latin typeface="Aptos" panose="020B0004020202020204" pitchFamily="34" charset="0"/>
              </a:rPr>
              <a:t> </a:t>
            </a:r>
            <a:r>
              <a:rPr sz="1300" spc="60" dirty="0">
                <a:latin typeface="Aptos" panose="020B0004020202020204" pitchFamily="34" charset="0"/>
              </a:rPr>
              <a:t>examples,</a:t>
            </a:r>
            <a:r>
              <a:rPr sz="1300" spc="-5" dirty="0">
                <a:latin typeface="Aptos" panose="020B0004020202020204" pitchFamily="34" charset="0"/>
              </a:rPr>
              <a:t> </a:t>
            </a:r>
            <a:r>
              <a:rPr sz="1300" spc="55" dirty="0">
                <a:latin typeface="Aptos" panose="020B0004020202020204" pitchFamily="34" charset="0"/>
              </a:rPr>
              <a:t>and</a:t>
            </a:r>
            <a:r>
              <a:rPr sz="1300" spc="40" dirty="0">
                <a:latin typeface="Aptos" panose="020B0004020202020204" pitchFamily="34" charset="0"/>
              </a:rPr>
              <a:t> </a:t>
            </a:r>
            <a:r>
              <a:rPr sz="1300" spc="10" dirty="0">
                <a:latin typeface="Aptos" panose="020B0004020202020204" pitchFamily="34" charset="0"/>
              </a:rPr>
              <a:t>you</a:t>
            </a:r>
            <a:r>
              <a:rPr sz="1300" spc="40" dirty="0">
                <a:latin typeface="Aptos" panose="020B0004020202020204" pitchFamily="34" charset="0"/>
              </a:rPr>
              <a:t> </a:t>
            </a:r>
            <a:r>
              <a:rPr sz="1300" spc="10" dirty="0">
                <a:latin typeface="Aptos" panose="020B0004020202020204" pitchFamily="34" charset="0"/>
              </a:rPr>
              <a:t>are</a:t>
            </a:r>
            <a:r>
              <a:rPr sz="1300" spc="35" dirty="0">
                <a:latin typeface="Aptos" panose="020B0004020202020204" pitchFamily="34" charset="0"/>
              </a:rPr>
              <a:t> </a:t>
            </a:r>
            <a:r>
              <a:rPr sz="1300" spc="10" dirty="0">
                <a:latin typeface="Aptos" panose="020B0004020202020204" pitchFamily="34" charset="0"/>
              </a:rPr>
              <a:t>free</a:t>
            </a:r>
            <a:r>
              <a:rPr sz="1300" spc="95" dirty="0">
                <a:latin typeface="Aptos" panose="020B0004020202020204" pitchFamily="34" charset="0"/>
              </a:rPr>
              <a:t> </a:t>
            </a:r>
            <a:r>
              <a:rPr sz="1300" spc="-25" dirty="0">
                <a:latin typeface="Aptos" panose="020B0004020202020204" pitchFamily="34" charset="0"/>
              </a:rPr>
              <a:t>to</a:t>
            </a:r>
            <a:r>
              <a:rPr lang="en-GB" sz="1300" spc="-25" dirty="0">
                <a:latin typeface="Aptos" panose="020B0004020202020204" pitchFamily="34" charset="0"/>
              </a:rPr>
              <a:t> </a:t>
            </a:r>
            <a:r>
              <a:rPr sz="1300" spc="20" dirty="0">
                <a:latin typeface="Aptos" panose="020B0004020202020204" pitchFamily="34" charset="0"/>
              </a:rPr>
              <a:t>explore</a:t>
            </a:r>
            <a:r>
              <a:rPr sz="1300" dirty="0">
                <a:latin typeface="Aptos" panose="020B0004020202020204" pitchFamily="34" charset="0"/>
              </a:rPr>
              <a:t> </a:t>
            </a:r>
            <a:r>
              <a:rPr sz="1300" spc="20" dirty="0">
                <a:latin typeface="Aptos" panose="020B0004020202020204" pitchFamily="34" charset="0"/>
              </a:rPr>
              <a:t>different</a:t>
            </a:r>
            <a:r>
              <a:rPr sz="1300" spc="-25" dirty="0">
                <a:latin typeface="Aptos" panose="020B0004020202020204" pitchFamily="34" charset="0"/>
              </a:rPr>
              <a:t> </a:t>
            </a:r>
            <a:r>
              <a:rPr sz="1300" spc="45" dirty="0">
                <a:latin typeface="Aptos" panose="020B0004020202020204" pitchFamily="34" charset="0"/>
              </a:rPr>
              <a:t>options</a:t>
            </a:r>
            <a:r>
              <a:rPr sz="1300" spc="30" dirty="0">
                <a:latin typeface="Aptos" panose="020B0004020202020204" pitchFamily="34" charset="0"/>
              </a:rPr>
              <a:t> </a:t>
            </a:r>
            <a:r>
              <a:rPr sz="1300" spc="20" dirty="0">
                <a:latin typeface="Aptos" panose="020B0004020202020204" pitchFamily="34" charset="0"/>
              </a:rPr>
              <a:t>if it</a:t>
            </a:r>
            <a:r>
              <a:rPr sz="1300" spc="35" dirty="0">
                <a:latin typeface="Aptos" panose="020B0004020202020204" pitchFamily="34" charset="0"/>
              </a:rPr>
              <a:t> </a:t>
            </a:r>
            <a:r>
              <a:rPr sz="1300" spc="80" dirty="0">
                <a:latin typeface="Aptos" panose="020B0004020202020204" pitchFamily="34" charset="0"/>
              </a:rPr>
              <a:t>is</a:t>
            </a:r>
            <a:r>
              <a:rPr sz="1300" spc="35" dirty="0">
                <a:latin typeface="Aptos" panose="020B0004020202020204" pitchFamily="34" charset="0"/>
              </a:rPr>
              <a:t> </a:t>
            </a:r>
            <a:r>
              <a:rPr sz="1300" spc="20" dirty="0">
                <a:latin typeface="Aptos" panose="020B0004020202020204" pitchFamily="34" charset="0"/>
              </a:rPr>
              <a:t>appropriate</a:t>
            </a:r>
            <a:r>
              <a:rPr sz="1300" spc="5" dirty="0">
                <a:latin typeface="Aptos" panose="020B0004020202020204" pitchFamily="34" charset="0"/>
              </a:rPr>
              <a:t> </a:t>
            </a:r>
            <a:r>
              <a:rPr sz="1300" spc="20" dirty="0">
                <a:latin typeface="Aptos" panose="020B0004020202020204" pitchFamily="34" charset="0"/>
              </a:rPr>
              <a:t>for</a:t>
            </a:r>
            <a:r>
              <a:rPr sz="1300" spc="-5" dirty="0">
                <a:latin typeface="Aptos" panose="020B0004020202020204" pitchFamily="34" charset="0"/>
              </a:rPr>
              <a:t> </a:t>
            </a:r>
            <a:r>
              <a:rPr sz="1300" spc="20" dirty="0">
                <a:latin typeface="Aptos" panose="020B0004020202020204" pitchFamily="34" charset="0"/>
              </a:rPr>
              <a:t>your</a:t>
            </a:r>
            <a:r>
              <a:rPr sz="1300" spc="25" dirty="0">
                <a:latin typeface="Aptos" panose="020B0004020202020204" pitchFamily="34" charset="0"/>
              </a:rPr>
              <a:t> </a:t>
            </a:r>
            <a:r>
              <a:rPr sz="1300" spc="50" dirty="0">
                <a:latin typeface="Aptos" panose="020B0004020202020204" pitchFamily="34" charset="0"/>
              </a:rPr>
              <a:t>topic</a:t>
            </a:r>
            <a:r>
              <a:rPr sz="1300" spc="-5" dirty="0">
                <a:latin typeface="Aptos" panose="020B0004020202020204" pitchFamily="34" charset="0"/>
              </a:rPr>
              <a:t> </a:t>
            </a:r>
            <a:r>
              <a:rPr sz="1300" spc="-10" dirty="0">
                <a:latin typeface="Aptos" panose="020B0004020202020204" pitchFamily="34" charset="0"/>
              </a:rPr>
              <a:t>area.</a:t>
            </a:r>
          </a:p>
          <a:p>
            <a:pPr>
              <a:lnSpc>
                <a:spcPct val="100000"/>
              </a:lnSpc>
              <a:spcBef>
                <a:spcPts val="325"/>
              </a:spcBef>
            </a:pPr>
            <a:endParaRPr sz="1300" spc="-10" dirty="0">
              <a:latin typeface="Aptos" panose="020B0004020202020204" pitchFamily="34" charset="0"/>
            </a:endParaRPr>
          </a:p>
          <a:p>
            <a:pPr marL="12700">
              <a:lnSpc>
                <a:spcPct val="100000"/>
              </a:lnSpc>
              <a:buSzPct val="83333"/>
              <a:tabLst>
                <a:tab pos="354965" algn="l"/>
              </a:tabLst>
            </a:pPr>
            <a:r>
              <a:rPr sz="1300" spc="50" dirty="0">
                <a:latin typeface="Aptos" panose="020B0004020202020204" pitchFamily="34" charset="0"/>
              </a:rPr>
              <a:t>Significant</a:t>
            </a:r>
            <a:r>
              <a:rPr sz="1300" dirty="0">
                <a:latin typeface="Aptos" panose="020B0004020202020204" pitchFamily="34" charset="0"/>
              </a:rPr>
              <a:t> </a:t>
            </a:r>
            <a:r>
              <a:rPr sz="1300" spc="55" dirty="0">
                <a:latin typeface="Aptos" panose="020B0004020202020204" pitchFamily="34" charset="0"/>
              </a:rPr>
              <a:t>Historical</a:t>
            </a:r>
            <a:r>
              <a:rPr sz="1300" spc="-10" dirty="0">
                <a:latin typeface="Aptos" panose="020B0004020202020204" pitchFamily="34" charset="0"/>
              </a:rPr>
              <a:t> </a:t>
            </a:r>
            <a:r>
              <a:rPr sz="1300" spc="50" dirty="0">
                <a:latin typeface="Aptos" panose="020B0004020202020204" pitchFamily="34" charset="0"/>
              </a:rPr>
              <a:t>Figures</a:t>
            </a:r>
            <a:r>
              <a:rPr sz="1300" spc="5" dirty="0">
                <a:latin typeface="Aptos" panose="020B0004020202020204" pitchFamily="34" charset="0"/>
              </a:rPr>
              <a:t> </a:t>
            </a:r>
            <a:r>
              <a:rPr sz="1300" spc="55" dirty="0">
                <a:latin typeface="Aptos" panose="020B0004020202020204" pitchFamily="34" charset="0"/>
              </a:rPr>
              <a:t>and</a:t>
            </a:r>
            <a:r>
              <a:rPr sz="1300" spc="-10" dirty="0">
                <a:latin typeface="Aptos" panose="020B0004020202020204" pitchFamily="34" charset="0"/>
              </a:rPr>
              <a:t> </a:t>
            </a:r>
            <a:r>
              <a:rPr sz="1300" spc="35" dirty="0">
                <a:latin typeface="Aptos" panose="020B0004020202020204" pitchFamily="34" charset="0"/>
              </a:rPr>
              <a:t>Contributions:</a:t>
            </a:r>
          </a:p>
          <a:p>
            <a:pPr>
              <a:lnSpc>
                <a:spcPct val="100000"/>
              </a:lnSpc>
              <a:spcBef>
                <a:spcPts val="260"/>
              </a:spcBef>
            </a:pPr>
            <a:endParaRPr sz="1300" spc="35" dirty="0">
              <a:latin typeface="Aptos" panose="020B0004020202020204" pitchFamily="34" charset="0"/>
            </a:endParaRPr>
          </a:p>
          <a:p>
            <a:pPr marL="354965" indent="-342265">
              <a:lnSpc>
                <a:spcPct val="100000"/>
              </a:lnSpc>
              <a:spcBef>
                <a:spcPts val="5"/>
              </a:spcBef>
              <a:buSzPct val="83333"/>
              <a:buFont typeface="Courier New"/>
              <a:buChar char="o"/>
              <a:tabLst>
                <a:tab pos="354965" algn="l"/>
              </a:tabLst>
            </a:pPr>
            <a:r>
              <a:rPr sz="1300" b="0" spc="10" dirty="0">
                <a:latin typeface="Aptos" panose="020B0004020202020204" pitchFamily="34" charset="0"/>
              </a:rPr>
              <a:t>Identify </a:t>
            </a:r>
            <a:r>
              <a:rPr sz="1300" b="0" spc="20" dirty="0">
                <a:latin typeface="Aptos" panose="020B0004020202020204" pitchFamily="34" charset="0"/>
              </a:rPr>
              <a:t>and</a:t>
            </a:r>
            <a:r>
              <a:rPr sz="1300" b="0" spc="15" dirty="0">
                <a:latin typeface="Aptos" panose="020B0004020202020204" pitchFamily="34" charset="0"/>
              </a:rPr>
              <a:t> </a:t>
            </a:r>
            <a:r>
              <a:rPr sz="1300" b="0" spc="20" dirty="0">
                <a:latin typeface="Aptos" panose="020B0004020202020204" pitchFamily="34" charset="0"/>
              </a:rPr>
              <a:t>describe the</a:t>
            </a:r>
            <a:r>
              <a:rPr sz="1300" b="0" spc="5" dirty="0">
                <a:latin typeface="Aptos" panose="020B0004020202020204" pitchFamily="34" charset="0"/>
              </a:rPr>
              <a:t> </a:t>
            </a:r>
            <a:r>
              <a:rPr sz="1300" b="0" spc="20" dirty="0">
                <a:latin typeface="Aptos" panose="020B0004020202020204" pitchFamily="34" charset="0"/>
              </a:rPr>
              <a:t>contributions</a:t>
            </a:r>
            <a:r>
              <a:rPr sz="1300" b="0" spc="35" dirty="0">
                <a:latin typeface="Aptos" panose="020B0004020202020204" pitchFamily="34" charset="0"/>
              </a:rPr>
              <a:t> </a:t>
            </a:r>
            <a:r>
              <a:rPr sz="1300" b="0" spc="20" dirty="0">
                <a:latin typeface="Aptos" panose="020B0004020202020204" pitchFamily="34" charset="0"/>
              </a:rPr>
              <a:t>of</a:t>
            </a:r>
            <a:r>
              <a:rPr sz="1300" b="0" spc="5" dirty="0">
                <a:latin typeface="Aptos" panose="020B0004020202020204" pitchFamily="34" charset="0"/>
              </a:rPr>
              <a:t> </a:t>
            </a:r>
            <a:r>
              <a:rPr sz="1300" b="0" spc="20" dirty="0">
                <a:latin typeface="Aptos" panose="020B0004020202020204" pitchFamily="34" charset="0"/>
              </a:rPr>
              <a:t>significant</a:t>
            </a:r>
            <a:r>
              <a:rPr sz="1300" b="0" spc="25" dirty="0">
                <a:latin typeface="Aptos" panose="020B0004020202020204" pitchFamily="34" charset="0"/>
              </a:rPr>
              <a:t> </a:t>
            </a:r>
            <a:r>
              <a:rPr sz="1300" b="0" spc="20" dirty="0">
                <a:latin typeface="Aptos" panose="020B0004020202020204" pitchFamily="34" charset="0"/>
              </a:rPr>
              <a:t>figures</a:t>
            </a:r>
            <a:r>
              <a:rPr sz="1300" b="0" spc="35" dirty="0">
                <a:latin typeface="Aptos" panose="020B0004020202020204" pitchFamily="34" charset="0"/>
              </a:rPr>
              <a:t> </a:t>
            </a:r>
            <a:r>
              <a:rPr sz="1300" b="0" spc="20" dirty="0">
                <a:latin typeface="Aptos" panose="020B0004020202020204" pitchFamily="34" charset="0"/>
              </a:rPr>
              <a:t>or</a:t>
            </a:r>
            <a:r>
              <a:rPr sz="1300" b="0" dirty="0">
                <a:latin typeface="Aptos" panose="020B0004020202020204" pitchFamily="34" charset="0"/>
              </a:rPr>
              <a:t> </a:t>
            </a:r>
            <a:r>
              <a:rPr sz="1300" b="0" spc="20" dirty="0">
                <a:latin typeface="Aptos" panose="020B0004020202020204" pitchFamily="34" charset="0"/>
              </a:rPr>
              <a:t>organisations</a:t>
            </a:r>
            <a:r>
              <a:rPr sz="1300" b="0" spc="50" dirty="0">
                <a:latin typeface="Aptos" panose="020B0004020202020204" pitchFamily="34" charset="0"/>
              </a:rPr>
              <a:t> </a:t>
            </a:r>
            <a:r>
              <a:rPr sz="1300" b="0" spc="20" dirty="0">
                <a:latin typeface="Aptos" panose="020B0004020202020204" pitchFamily="34" charset="0"/>
              </a:rPr>
              <a:t>related</a:t>
            </a:r>
            <a:r>
              <a:rPr sz="1300" b="0" dirty="0">
                <a:latin typeface="Aptos" panose="020B0004020202020204" pitchFamily="34" charset="0"/>
              </a:rPr>
              <a:t> </a:t>
            </a:r>
            <a:r>
              <a:rPr sz="1300" b="0" spc="20" dirty="0">
                <a:latin typeface="Aptos" panose="020B0004020202020204" pitchFamily="34" charset="0"/>
              </a:rPr>
              <a:t>to</a:t>
            </a:r>
            <a:r>
              <a:rPr sz="1300" b="0" spc="5" dirty="0">
                <a:latin typeface="Aptos" panose="020B0004020202020204" pitchFamily="34" charset="0"/>
              </a:rPr>
              <a:t> </a:t>
            </a:r>
            <a:r>
              <a:rPr sz="1300" b="0" spc="20" dirty="0">
                <a:latin typeface="Aptos" panose="020B0004020202020204" pitchFamily="34" charset="0"/>
              </a:rPr>
              <a:t>the </a:t>
            </a:r>
            <a:r>
              <a:rPr sz="1300" b="0" spc="-10" dirty="0">
                <a:latin typeface="Aptos" panose="020B0004020202020204" pitchFamily="34" charset="0"/>
              </a:rPr>
              <a:t>topic.</a:t>
            </a:r>
          </a:p>
          <a:p>
            <a:pPr>
              <a:lnSpc>
                <a:spcPct val="100000"/>
              </a:lnSpc>
              <a:spcBef>
                <a:spcPts val="250"/>
              </a:spcBef>
              <a:buFont typeface="Courier New"/>
              <a:buChar char="o"/>
            </a:pPr>
            <a:endParaRPr sz="1300" b="0" spc="-10" dirty="0">
              <a:latin typeface="Aptos" panose="020B0004020202020204" pitchFamily="34" charset="0"/>
            </a:endParaRPr>
          </a:p>
          <a:p>
            <a:pPr marL="354965" indent="-342265">
              <a:lnSpc>
                <a:spcPct val="100000"/>
              </a:lnSpc>
              <a:buSzPct val="83333"/>
              <a:buFont typeface="Courier New"/>
              <a:buChar char="o"/>
              <a:tabLst>
                <a:tab pos="354965" algn="l"/>
              </a:tabLst>
            </a:pPr>
            <a:r>
              <a:rPr sz="1300" b="0" spc="10" dirty="0">
                <a:latin typeface="Aptos" panose="020B0004020202020204" pitchFamily="34" charset="0"/>
              </a:rPr>
              <a:t>Explain</a:t>
            </a:r>
            <a:r>
              <a:rPr sz="1300" b="0" spc="30" dirty="0">
                <a:latin typeface="Aptos" panose="020B0004020202020204" pitchFamily="34" charset="0"/>
              </a:rPr>
              <a:t> </a:t>
            </a:r>
            <a:r>
              <a:rPr sz="1300" b="0" spc="10" dirty="0">
                <a:latin typeface="Aptos" panose="020B0004020202020204" pitchFamily="34" charset="0"/>
              </a:rPr>
              <a:t>how</a:t>
            </a:r>
            <a:r>
              <a:rPr sz="1300" b="0" spc="65" dirty="0">
                <a:latin typeface="Aptos" panose="020B0004020202020204" pitchFamily="34" charset="0"/>
              </a:rPr>
              <a:t> </a:t>
            </a:r>
            <a:r>
              <a:rPr sz="1300" b="0" spc="10" dirty="0">
                <a:latin typeface="Aptos" panose="020B0004020202020204" pitchFamily="34" charset="0"/>
              </a:rPr>
              <a:t>their</a:t>
            </a:r>
            <a:r>
              <a:rPr sz="1300" b="0" spc="40" dirty="0">
                <a:latin typeface="Aptos" panose="020B0004020202020204" pitchFamily="34" charset="0"/>
              </a:rPr>
              <a:t> </a:t>
            </a:r>
            <a:r>
              <a:rPr sz="1300" b="0" spc="10" dirty="0">
                <a:latin typeface="Aptos" panose="020B0004020202020204" pitchFamily="34" charset="0"/>
              </a:rPr>
              <a:t>work</a:t>
            </a:r>
            <a:r>
              <a:rPr sz="1300" b="0" spc="75" dirty="0">
                <a:latin typeface="Aptos" panose="020B0004020202020204" pitchFamily="34" charset="0"/>
              </a:rPr>
              <a:t> </a:t>
            </a:r>
            <a:r>
              <a:rPr sz="1300" b="0" spc="65" dirty="0">
                <a:latin typeface="Aptos" panose="020B0004020202020204" pitchFamily="34" charset="0"/>
              </a:rPr>
              <a:t>has</a:t>
            </a:r>
            <a:r>
              <a:rPr sz="1300" b="0" spc="50" dirty="0">
                <a:latin typeface="Aptos" panose="020B0004020202020204" pitchFamily="34" charset="0"/>
              </a:rPr>
              <a:t> </a:t>
            </a:r>
            <a:r>
              <a:rPr sz="1300" b="0" spc="10" dirty="0">
                <a:latin typeface="Aptos" panose="020B0004020202020204" pitchFamily="34" charset="0"/>
              </a:rPr>
              <a:t>influenced</a:t>
            </a:r>
            <a:r>
              <a:rPr sz="1300" b="0" spc="65" dirty="0">
                <a:latin typeface="Aptos" panose="020B0004020202020204" pitchFamily="34" charset="0"/>
              </a:rPr>
              <a:t> </a:t>
            </a:r>
            <a:r>
              <a:rPr sz="1300" b="0" spc="10" dirty="0">
                <a:latin typeface="Aptos" panose="020B0004020202020204" pitchFamily="34" charset="0"/>
              </a:rPr>
              <a:t>the</a:t>
            </a:r>
            <a:r>
              <a:rPr sz="1300" b="0" spc="55" dirty="0">
                <a:latin typeface="Aptos" panose="020B0004020202020204" pitchFamily="34" charset="0"/>
              </a:rPr>
              <a:t> </a:t>
            </a:r>
            <a:r>
              <a:rPr sz="1300" b="0" spc="10" dirty="0">
                <a:latin typeface="Aptos" panose="020B0004020202020204" pitchFamily="34" charset="0"/>
              </a:rPr>
              <a:t>development</a:t>
            </a:r>
            <a:r>
              <a:rPr sz="1300" b="0" spc="80" dirty="0">
                <a:latin typeface="Aptos" panose="020B0004020202020204" pitchFamily="34" charset="0"/>
              </a:rPr>
              <a:t> </a:t>
            </a:r>
            <a:r>
              <a:rPr sz="1300" b="0" spc="10" dirty="0">
                <a:latin typeface="Aptos" panose="020B0004020202020204" pitchFamily="34" charset="0"/>
              </a:rPr>
              <a:t>and</a:t>
            </a:r>
            <a:r>
              <a:rPr sz="1300" b="0" spc="45" dirty="0">
                <a:latin typeface="Aptos" panose="020B0004020202020204" pitchFamily="34" charset="0"/>
              </a:rPr>
              <a:t> </a:t>
            </a:r>
            <a:r>
              <a:rPr sz="1300" b="0" spc="10" dirty="0">
                <a:latin typeface="Aptos" panose="020B0004020202020204" pitchFamily="34" charset="0"/>
              </a:rPr>
              <a:t>understanding</a:t>
            </a:r>
            <a:r>
              <a:rPr sz="1300" b="0" spc="100" dirty="0">
                <a:latin typeface="Aptos" panose="020B0004020202020204" pitchFamily="34" charset="0"/>
              </a:rPr>
              <a:t> </a:t>
            </a:r>
            <a:r>
              <a:rPr sz="1300" b="0" spc="10" dirty="0">
                <a:latin typeface="Aptos" panose="020B0004020202020204" pitchFamily="34" charset="0"/>
              </a:rPr>
              <a:t>of</a:t>
            </a:r>
            <a:r>
              <a:rPr sz="1300" b="0" spc="45" dirty="0">
                <a:latin typeface="Aptos" panose="020B0004020202020204" pitchFamily="34" charset="0"/>
              </a:rPr>
              <a:t> </a:t>
            </a:r>
            <a:r>
              <a:rPr sz="1300" b="0" spc="10" dirty="0">
                <a:latin typeface="Aptos" panose="020B0004020202020204" pitchFamily="34" charset="0"/>
              </a:rPr>
              <a:t>the</a:t>
            </a:r>
            <a:r>
              <a:rPr sz="1300" b="0" spc="50" dirty="0">
                <a:latin typeface="Aptos" panose="020B0004020202020204" pitchFamily="34" charset="0"/>
              </a:rPr>
              <a:t> </a:t>
            </a:r>
            <a:r>
              <a:rPr sz="1300" b="0" spc="-10" dirty="0">
                <a:latin typeface="Aptos" panose="020B0004020202020204" pitchFamily="34" charset="0"/>
              </a:rPr>
              <a:t>topic.</a:t>
            </a:r>
          </a:p>
        </p:txBody>
      </p:sp>
      <p:sp>
        <p:nvSpPr>
          <p:cNvPr id="4" name="object 4"/>
          <p:cNvSpPr/>
          <p:nvPr/>
        </p:nvSpPr>
        <p:spPr>
          <a:xfrm>
            <a:off x="418908" y="4343400"/>
            <a:ext cx="7968615" cy="0"/>
          </a:xfrm>
          <a:custGeom>
            <a:avLst/>
            <a:gdLst/>
            <a:ahLst/>
            <a:cxnLst/>
            <a:rect l="l" t="t" r="r" b="b"/>
            <a:pathLst>
              <a:path w="7968615">
                <a:moveTo>
                  <a:pt x="0" y="0"/>
                </a:moveTo>
                <a:lnTo>
                  <a:pt x="7968361" y="0"/>
                </a:lnTo>
              </a:path>
            </a:pathLst>
          </a:custGeom>
          <a:ln w="7069">
            <a:solidFill>
              <a:srgbClr val="000000"/>
            </a:solidFill>
          </a:ln>
        </p:spPr>
        <p:txBody>
          <a:bodyPr wrap="square" lIns="0" tIns="0" rIns="0" bIns="0" rtlCol="0"/>
          <a:lstStyle/>
          <a:p>
            <a:endParaRPr/>
          </a:p>
        </p:txBody>
      </p:sp>
      <p:sp>
        <p:nvSpPr>
          <p:cNvPr id="5" name="object 5"/>
          <p:cNvSpPr txBox="1"/>
          <p:nvPr/>
        </p:nvSpPr>
        <p:spPr>
          <a:xfrm>
            <a:off x="190692" y="4292874"/>
            <a:ext cx="11772708" cy="2565126"/>
          </a:xfrm>
          <a:prstGeom prst="rect">
            <a:avLst/>
          </a:prstGeom>
        </p:spPr>
        <p:txBody>
          <a:bodyPr vert="horz" wrap="square" lIns="0" tIns="12700" rIns="0" bIns="0" rtlCol="0">
            <a:spAutoFit/>
          </a:bodyPr>
          <a:lstStyle/>
          <a:p>
            <a:pPr marL="240665" indent="-227965" algn="just">
              <a:lnSpc>
                <a:spcPct val="150000"/>
              </a:lnSpc>
              <a:spcBef>
                <a:spcPts val="100"/>
              </a:spcBef>
              <a:buFont typeface="Arial"/>
              <a:buChar char="•"/>
              <a:tabLst>
                <a:tab pos="240665" algn="l"/>
              </a:tabLst>
            </a:pPr>
            <a:r>
              <a:rPr lang="en-GB" sz="1400" dirty="0">
                <a:latin typeface="Aptos" panose="020B0004020202020204" pitchFamily="34" charset="0"/>
              </a:rPr>
              <a:t>Certain individuals, organisations, reports, policies, or historical events may have played an important role in shaping the development of your topic.</a:t>
            </a:r>
            <a:r>
              <a:rPr sz="1400" spc="60" dirty="0">
                <a:latin typeface="Aptos" panose="020B0004020202020204" pitchFamily="34" charset="0"/>
                <a:cs typeface="Calibri"/>
              </a:rPr>
              <a:t> </a:t>
            </a:r>
            <a:r>
              <a:rPr sz="1400" spc="10" dirty="0">
                <a:latin typeface="Aptos" panose="020B0004020202020204" pitchFamily="34" charset="0"/>
                <a:cs typeface="Calibri"/>
              </a:rPr>
              <a:t>These</a:t>
            </a:r>
            <a:r>
              <a:rPr sz="1400" spc="100" dirty="0">
                <a:latin typeface="Aptos" panose="020B0004020202020204" pitchFamily="34" charset="0"/>
                <a:cs typeface="Calibri"/>
              </a:rPr>
              <a:t> </a:t>
            </a:r>
            <a:r>
              <a:rPr sz="1400" spc="50" dirty="0">
                <a:latin typeface="Aptos" panose="020B0004020202020204" pitchFamily="34" charset="0"/>
                <a:cs typeface="Calibri"/>
              </a:rPr>
              <a:t>could</a:t>
            </a:r>
            <a:r>
              <a:rPr sz="1400" spc="70" dirty="0">
                <a:latin typeface="Aptos" panose="020B0004020202020204" pitchFamily="34" charset="0"/>
                <a:cs typeface="Calibri"/>
              </a:rPr>
              <a:t> </a:t>
            </a:r>
            <a:r>
              <a:rPr sz="1400" spc="10" dirty="0">
                <a:latin typeface="Aptos" panose="020B0004020202020204" pitchFamily="34" charset="0"/>
                <a:cs typeface="Calibri"/>
              </a:rPr>
              <a:t>be</a:t>
            </a:r>
            <a:r>
              <a:rPr sz="1400" spc="70" dirty="0">
                <a:latin typeface="Aptos" panose="020B0004020202020204" pitchFamily="34" charset="0"/>
                <a:cs typeface="Calibri"/>
              </a:rPr>
              <a:t> </a:t>
            </a:r>
            <a:r>
              <a:rPr sz="1400" spc="10" dirty="0">
                <a:latin typeface="Aptos" panose="020B0004020202020204" pitchFamily="34" charset="0"/>
                <a:cs typeface="Calibri"/>
              </a:rPr>
              <a:t>groundbreaking</a:t>
            </a:r>
            <a:r>
              <a:rPr sz="1400" spc="185" dirty="0">
                <a:latin typeface="Aptos" panose="020B0004020202020204" pitchFamily="34" charset="0"/>
                <a:cs typeface="Calibri"/>
              </a:rPr>
              <a:t> </a:t>
            </a:r>
            <a:r>
              <a:rPr sz="1400" spc="-10" dirty="0">
                <a:latin typeface="Aptos" panose="020B0004020202020204" pitchFamily="34" charset="0"/>
                <a:cs typeface="Calibri"/>
              </a:rPr>
              <a:t>scientists,</a:t>
            </a:r>
            <a:r>
              <a:rPr lang="en-GB" sz="1400" dirty="0">
                <a:latin typeface="Aptos" panose="020B0004020202020204" pitchFamily="34" charset="0"/>
                <a:cs typeface="Calibri"/>
              </a:rPr>
              <a:t> </a:t>
            </a:r>
            <a:r>
              <a:rPr sz="1400" spc="10" dirty="0">
                <a:latin typeface="Aptos" panose="020B0004020202020204" pitchFamily="34" charset="0"/>
                <a:cs typeface="Calibri"/>
              </a:rPr>
              <a:t>policy-makers,</a:t>
            </a:r>
            <a:r>
              <a:rPr sz="1400" spc="80" dirty="0">
                <a:latin typeface="Aptos" panose="020B0004020202020204" pitchFamily="34" charset="0"/>
                <a:cs typeface="Calibri"/>
              </a:rPr>
              <a:t> </a:t>
            </a:r>
            <a:r>
              <a:rPr sz="1400" spc="10" dirty="0">
                <a:latin typeface="Aptos" panose="020B0004020202020204" pitchFamily="34" charset="0"/>
                <a:cs typeface="Calibri"/>
              </a:rPr>
              <a:t>or</a:t>
            </a:r>
            <a:r>
              <a:rPr sz="1400" spc="70" dirty="0">
                <a:latin typeface="Aptos" panose="020B0004020202020204" pitchFamily="34" charset="0"/>
                <a:cs typeface="Calibri"/>
              </a:rPr>
              <a:t> </a:t>
            </a:r>
            <a:r>
              <a:rPr sz="1400" spc="10" dirty="0">
                <a:latin typeface="Aptos" panose="020B0004020202020204" pitchFamily="34" charset="0"/>
                <a:cs typeface="Calibri"/>
              </a:rPr>
              <a:t>institutions</a:t>
            </a:r>
            <a:r>
              <a:rPr sz="1400" spc="120" dirty="0">
                <a:latin typeface="Aptos" panose="020B0004020202020204" pitchFamily="34" charset="0"/>
                <a:cs typeface="Calibri"/>
              </a:rPr>
              <a:t> </a:t>
            </a:r>
            <a:r>
              <a:rPr sz="1400" spc="10" dirty="0">
                <a:latin typeface="Aptos" panose="020B0004020202020204" pitchFamily="34" charset="0"/>
                <a:cs typeface="Calibri"/>
              </a:rPr>
              <a:t>who’ve</a:t>
            </a:r>
            <a:r>
              <a:rPr sz="1400" spc="85" dirty="0">
                <a:latin typeface="Aptos" panose="020B0004020202020204" pitchFamily="34" charset="0"/>
                <a:cs typeface="Calibri"/>
              </a:rPr>
              <a:t> </a:t>
            </a:r>
            <a:r>
              <a:rPr sz="1400" spc="10" dirty="0">
                <a:latin typeface="Aptos" panose="020B0004020202020204" pitchFamily="34" charset="0"/>
                <a:cs typeface="Calibri"/>
              </a:rPr>
              <a:t>contributed</a:t>
            </a:r>
            <a:r>
              <a:rPr sz="1400" spc="100" dirty="0">
                <a:latin typeface="Aptos" panose="020B0004020202020204" pitchFamily="34" charset="0"/>
                <a:cs typeface="Calibri"/>
              </a:rPr>
              <a:t> </a:t>
            </a:r>
            <a:r>
              <a:rPr sz="1400" spc="10" dirty="0">
                <a:latin typeface="Aptos" panose="020B0004020202020204" pitchFamily="34" charset="0"/>
                <a:cs typeface="Calibri"/>
              </a:rPr>
              <a:t>to</a:t>
            </a:r>
            <a:r>
              <a:rPr sz="1400" spc="70" dirty="0">
                <a:latin typeface="Aptos" panose="020B0004020202020204" pitchFamily="34" charset="0"/>
                <a:cs typeface="Calibri"/>
              </a:rPr>
              <a:t> </a:t>
            </a:r>
            <a:r>
              <a:rPr sz="1400" spc="10" dirty="0">
                <a:latin typeface="Aptos" panose="020B0004020202020204" pitchFamily="34" charset="0"/>
                <a:cs typeface="Calibri"/>
              </a:rPr>
              <a:t>its</a:t>
            </a:r>
            <a:r>
              <a:rPr sz="1400" spc="80" dirty="0">
                <a:latin typeface="Aptos" panose="020B0004020202020204" pitchFamily="34" charset="0"/>
                <a:cs typeface="Calibri"/>
              </a:rPr>
              <a:t> </a:t>
            </a:r>
            <a:r>
              <a:rPr sz="1400" spc="-10" dirty="0">
                <a:latin typeface="Aptos" panose="020B0004020202020204" pitchFamily="34" charset="0"/>
                <a:cs typeface="Calibri"/>
              </a:rPr>
              <a:t>growth.</a:t>
            </a:r>
            <a:endParaRPr sz="1400" dirty="0">
              <a:latin typeface="Aptos" panose="020B0004020202020204" pitchFamily="34" charset="0"/>
              <a:cs typeface="Calibri"/>
            </a:endParaRPr>
          </a:p>
          <a:p>
            <a:pPr marL="240665" indent="-227965" algn="just">
              <a:lnSpc>
                <a:spcPct val="150000"/>
              </a:lnSpc>
              <a:buFont typeface="Arial"/>
              <a:buChar char="•"/>
              <a:tabLst>
                <a:tab pos="240665" algn="l"/>
              </a:tabLst>
            </a:pPr>
            <a:r>
              <a:rPr sz="1400" spc="20" dirty="0">
                <a:latin typeface="Aptos" panose="020B0004020202020204" pitchFamily="34" charset="0"/>
                <a:cs typeface="Calibri"/>
              </a:rPr>
              <a:t>We’ll</a:t>
            </a:r>
            <a:r>
              <a:rPr sz="1400" spc="5" dirty="0">
                <a:latin typeface="Aptos" panose="020B0004020202020204" pitchFamily="34" charset="0"/>
                <a:cs typeface="Calibri"/>
              </a:rPr>
              <a:t> </a:t>
            </a:r>
            <a:r>
              <a:rPr sz="1400" spc="20" dirty="0">
                <a:latin typeface="Aptos" panose="020B0004020202020204" pitchFamily="34" charset="0"/>
                <a:cs typeface="Calibri"/>
              </a:rPr>
              <a:t>look</a:t>
            </a:r>
            <a:r>
              <a:rPr sz="1400" spc="15" dirty="0">
                <a:latin typeface="Aptos" panose="020B0004020202020204" pitchFamily="34" charset="0"/>
                <a:cs typeface="Calibri"/>
              </a:rPr>
              <a:t> </a:t>
            </a:r>
            <a:r>
              <a:rPr sz="1400" spc="20" dirty="0">
                <a:latin typeface="Aptos" panose="020B0004020202020204" pitchFamily="34" charset="0"/>
                <a:cs typeface="Calibri"/>
              </a:rPr>
              <a:t>at</a:t>
            </a:r>
            <a:r>
              <a:rPr sz="1400" spc="25" dirty="0">
                <a:latin typeface="Aptos" panose="020B0004020202020204" pitchFamily="34" charset="0"/>
                <a:cs typeface="Calibri"/>
              </a:rPr>
              <a:t> </a:t>
            </a:r>
            <a:r>
              <a:rPr sz="1400" spc="10" dirty="0">
                <a:latin typeface="Aptos" panose="020B0004020202020204" pitchFamily="34" charset="0"/>
                <a:cs typeface="Calibri"/>
              </a:rPr>
              <a:t>their</a:t>
            </a:r>
            <a:r>
              <a:rPr sz="1400" dirty="0">
                <a:latin typeface="Aptos" panose="020B0004020202020204" pitchFamily="34" charset="0"/>
                <a:cs typeface="Calibri"/>
              </a:rPr>
              <a:t> </a:t>
            </a:r>
            <a:r>
              <a:rPr sz="1400" spc="50" dirty="0">
                <a:latin typeface="Aptos" panose="020B0004020202020204" pitchFamily="34" charset="0"/>
                <a:cs typeface="Calibri"/>
              </a:rPr>
              <a:t>specific</a:t>
            </a:r>
            <a:r>
              <a:rPr sz="1400" spc="25" dirty="0">
                <a:latin typeface="Aptos" panose="020B0004020202020204" pitchFamily="34" charset="0"/>
                <a:cs typeface="Calibri"/>
              </a:rPr>
              <a:t> </a:t>
            </a:r>
            <a:r>
              <a:rPr sz="1400" spc="20" dirty="0">
                <a:latin typeface="Aptos" panose="020B0004020202020204" pitchFamily="34" charset="0"/>
                <a:cs typeface="Calibri"/>
              </a:rPr>
              <a:t>contributions</a:t>
            </a:r>
            <a:r>
              <a:rPr sz="1400" spc="40" dirty="0">
                <a:latin typeface="Aptos" panose="020B0004020202020204" pitchFamily="34" charset="0"/>
                <a:cs typeface="Calibri"/>
              </a:rPr>
              <a:t> </a:t>
            </a:r>
            <a:r>
              <a:rPr sz="1400" spc="20" dirty="0">
                <a:latin typeface="Aptos" panose="020B0004020202020204" pitchFamily="34" charset="0"/>
                <a:cs typeface="Calibri"/>
              </a:rPr>
              <a:t>and</a:t>
            </a:r>
            <a:r>
              <a:rPr sz="1400" spc="10" dirty="0">
                <a:latin typeface="Aptos" panose="020B0004020202020204" pitchFamily="34" charset="0"/>
                <a:cs typeface="Calibri"/>
              </a:rPr>
              <a:t> </a:t>
            </a:r>
            <a:r>
              <a:rPr sz="1400" spc="70" dirty="0">
                <a:latin typeface="Aptos" panose="020B0004020202020204" pitchFamily="34" charset="0"/>
                <a:cs typeface="Calibri"/>
              </a:rPr>
              <a:t>discuss</a:t>
            </a:r>
            <a:r>
              <a:rPr sz="1400" spc="35" dirty="0">
                <a:latin typeface="Aptos" panose="020B0004020202020204" pitchFamily="34" charset="0"/>
                <a:cs typeface="Calibri"/>
              </a:rPr>
              <a:t> </a:t>
            </a:r>
            <a:r>
              <a:rPr sz="1400" spc="20" dirty="0">
                <a:latin typeface="Aptos" panose="020B0004020202020204" pitchFamily="34" charset="0"/>
                <a:cs typeface="Calibri"/>
              </a:rPr>
              <a:t>how</a:t>
            </a:r>
            <a:r>
              <a:rPr sz="1400" spc="5" dirty="0">
                <a:latin typeface="Aptos" panose="020B0004020202020204" pitchFamily="34" charset="0"/>
                <a:cs typeface="Calibri"/>
              </a:rPr>
              <a:t> </a:t>
            </a:r>
            <a:r>
              <a:rPr sz="1400" spc="10" dirty="0">
                <a:latin typeface="Aptos" panose="020B0004020202020204" pitchFamily="34" charset="0"/>
                <a:cs typeface="Calibri"/>
              </a:rPr>
              <a:t>their</a:t>
            </a:r>
            <a:r>
              <a:rPr sz="1400" spc="25" dirty="0">
                <a:latin typeface="Aptos" panose="020B0004020202020204" pitchFamily="34" charset="0"/>
                <a:cs typeface="Calibri"/>
              </a:rPr>
              <a:t> </a:t>
            </a:r>
            <a:r>
              <a:rPr sz="1400" spc="10" dirty="0">
                <a:latin typeface="Aptos" panose="020B0004020202020204" pitchFamily="34" charset="0"/>
                <a:cs typeface="Calibri"/>
              </a:rPr>
              <a:t>work</a:t>
            </a:r>
            <a:r>
              <a:rPr sz="1400" spc="15" dirty="0">
                <a:latin typeface="Aptos" panose="020B0004020202020204" pitchFamily="34" charset="0"/>
                <a:cs typeface="Calibri"/>
              </a:rPr>
              <a:t> </a:t>
            </a:r>
            <a:r>
              <a:rPr sz="1400" spc="20" dirty="0">
                <a:latin typeface="Aptos" panose="020B0004020202020204" pitchFamily="34" charset="0"/>
                <a:cs typeface="Calibri"/>
              </a:rPr>
              <a:t>influenced</a:t>
            </a:r>
            <a:r>
              <a:rPr sz="1400" spc="25" dirty="0">
                <a:latin typeface="Aptos" panose="020B0004020202020204" pitchFamily="34" charset="0"/>
                <a:cs typeface="Calibri"/>
              </a:rPr>
              <a:t> </a:t>
            </a:r>
            <a:r>
              <a:rPr sz="1400" spc="20" dirty="0">
                <a:latin typeface="Aptos" panose="020B0004020202020204" pitchFamily="34" charset="0"/>
                <a:cs typeface="Calibri"/>
              </a:rPr>
              <a:t>current</a:t>
            </a:r>
            <a:r>
              <a:rPr sz="1400" spc="25" dirty="0">
                <a:latin typeface="Aptos" panose="020B0004020202020204" pitchFamily="34" charset="0"/>
                <a:cs typeface="Calibri"/>
              </a:rPr>
              <a:t> </a:t>
            </a:r>
            <a:r>
              <a:rPr sz="1400" spc="20" dirty="0">
                <a:latin typeface="Aptos" panose="020B0004020202020204" pitchFamily="34" charset="0"/>
                <a:cs typeface="Calibri"/>
              </a:rPr>
              <a:t>practices</a:t>
            </a:r>
            <a:r>
              <a:rPr sz="1400" spc="35" dirty="0">
                <a:latin typeface="Aptos" panose="020B0004020202020204" pitchFamily="34" charset="0"/>
                <a:cs typeface="Calibri"/>
              </a:rPr>
              <a:t> </a:t>
            </a:r>
            <a:r>
              <a:rPr sz="1400" spc="20" dirty="0">
                <a:latin typeface="Aptos" panose="020B0004020202020204" pitchFamily="34" charset="0"/>
                <a:cs typeface="Calibri"/>
              </a:rPr>
              <a:t>or</a:t>
            </a:r>
            <a:r>
              <a:rPr sz="1400" spc="15" dirty="0">
                <a:latin typeface="Aptos" panose="020B0004020202020204" pitchFamily="34" charset="0"/>
                <a:cs typeface="Calibri"/>
              </a:rPr>
              <a:t> </a:t>
            </a:r>
            <a:r>
              <a:rPr sz="1400" spc="20" dirty="0">
                <a:latin typeface="Aptos" panose="020B0004020202020204" pitchFamily="34" charset="0"/>
                <a:cs typeface="Calibri"/>
              </a:rPr>
              <a:t>ideas.</a:t>
            </a:r>
            <a:r>
              <a:rPr sz="1400" spc="10" dirty="0">
                <a:latin typeface="Aptos" panose="020B0004020202020204" pitchFamily="34" charset="0"/>
                <a:cs typeface="Calibri"/>
              </a:rPr>
              <a:t> </a:t>
            </a:r>
            <a:r>
              <a:rPr sz="1400" spc="20" dirty="0">
                <a:latin typeface="Aptos" panose="020B0004020202020204" pitchFamily="34" charset="0"/>
                <a:cs typeface="Calibri"/>
              </a:rPr>
              <a:t>For</a:t>
            </a:r>
            <a:r>
              <a:rPr sz="1400" dirty="0">
                <a:latin typeface="Aptos" panose="020B0004020202020204" pitchFamily="34" charset="0"/>
                <a:cs typeface="Calibri"/>
              </a:rPr>
              <a:t> </a:t>
            </a:r>
            <a:r>
              <a:rPr lang="en-GB" sz="1400" spc="20" dirty="0">
                <a:latin typeface="Aptos" panose="020B0004020202020204" pitchFamily="34" charset="0"/>
                <a:cs typeface="Calibri"/>
              </a:rPr>
              <a:t>example in</a:t>
            </a:r>
            <a:r>
              <a:rPr sz="1400" spc="55" dirty="0">
                <a:latin typeface="Aptos" panose="020B0004020202020204" pitchFamily="34" charset="0"/>
                <a:cs typeface="Calibri"/>
              </a:rPr>
              <a:t> </a:t>
            </a:r>
            <a:r>
              <a:rPr sz="1400" spc="10" dirty="0">
                <a:latin typeface="Aptos" panose="020B0004020202020204" pitchFamily="34" charset="0"/>
                <a:cs typeface="Calibri"/>
              </a:rPr>
              <a:t>psychology,</a:t>
            </a:r>
            <a:r>
              <a:rPr sz="1400" spc="50" dirty="0">
                <a:latin typeface="Aptos" panose="020B0004020202020204" pitchFamily="34" charset="0"/>
                <a:cs typeface="Calibri"/>
              </a:rPr>
              <a:t> </a:t>
            </a:r>
            <a:r>
              <a:rPr lang="en-GB" sz="1400" dirty="0">
                <a:latin typeface="Aptos" panose="020B0004020202020204" pitchFamily="34" charset="0"/>
              </a:rPr>
              <a:t>Sigmund Freud's theories influenced the development of the discipline. In public health, landmark policies, vaccination programmes, or major reports may have played a similarly important role.</a:t>
            </a:r>
            <a:r>
              <a:rPr sz="1400" spc="10" dirty="0">
                <a:latin typeface="Aptos" panose="020B0004020202020204" pitchFamily="34" charset="0"/>
                <a:cs typeface="Calibri"/>
              </a:rPr>
              <a:t> </a:t>
            </a:r>
            <a:endParaRPr lang="en-GB" sz="1400" spc="10" dirty="0">
              <a:latin typeface="Aptos" panose="020B0004020202020204" pitchFamily="34" charset="0"/>
              <a:cs typeface="Calibri"/>
            </a:endParaRPr>
          </a:p>
          <a:p>
            <a:pPr marL="240665" indent="-227965" algn="just">
              <a:lnSpc>
                <a:spcPct val="150000"/>
              </a:lnSpc>
              <a:buFont typeface="Arial"/>
              <a:buChar char="•"/>
              <a:tabLst>
                <a:tab pos="240665" algn="l"/>
              </a:tabLst>
            </a:pPr>
            <a:r>
              <a:rPr lang="en-GB" sz="1400" dirty="0">
                <a:latin typeface="Aptos" panose="020B0004020202020204" pitchFamily="34" charset="0"/>
              </a:rPr>
              <a:t>Understanding these contributions helps explain how the topic has developed over time and why it is understood or managed in its current form.</a:t>
            </a:r>
          </a:p>
          <a:p>
            <a:pPr marL="12700" algn="just">
              <a:lnSpc>
                <a:spcPct val="150000"/>
              </a:lnSpc>
              <a:tabLst>
                <a:tab pos="240665" algn="l"/>
              </a:tabLst>
            </a:pPr>
            <a:r>
              <a:rPr lang="en-GB" sz="1400" b="1" dirty="0">
                <a:solidFill>
                  <a:srgbClr val="C00000"/>
                </a:solidFill>
                <a:latin typeface="Aptos" panose="020B0004020202020204" pitchFamily="34" charset="0"/>
              </a:rPr>
              <a:t>Important:</a:t>
            </a:r>
            <a:r>
              <a:rPr lang="en-GB" sz="1400" dirty="0">
                <a:solidFill>
                  <a:srgbClr val="C00000"/>
                </a:solidFill>
                <a:latin typeface="Aptos" panose="020B0004020202020204" pitchFamily="34" charset="0"/>
              </a:rPr>
              <a:t> </a:t>
            </a:r>
            <a:r>
              <a:rPr lang="en-GB" sz="1400" dirty="0">
                <a:latin typeface="Aptos" panose="020B0004020202020204" pitchFamily="34" charset="0"/>
              </a:rPr>
              <a:t>Not every topic will have a significant historical figure. Where appropriate, you may instead discuss influential organisations, reports, campaigns, policies, legislation, or key events that have shaped the development of the topic.</a:t>
            </a:r>
            <a:endParaRPr sz="1400" dirty="0">
              <a:latin typeface="Aptos" panose="020B0004020202020204" pitchFamily="34" charset="0"/>
              <a:cs typeface="Calibri"/>
            </a:endParaRPr>
          </a:p>
        </p:txBody>
      </p:sp>
      <p:pic>
        <p:nvPicPr>
          <p:cNvPr id="6" name="object 6"/>
          <p:cNvPicPr/>
          <p:nvPr/>
        </p:nvPicPr>
        <p:blipFill>
          <a:blip r:embed="rId2" cstate="print"/>
          <a:stretch>
            <a:fillRect/>
          </a:stretch>
        </p:blipFill>
        <p:spPr>
          <a:xfrm>
            <a:off x="10210800" y="2743458"/>
            <a:ext cx="1219199" cy="1293387"/>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58B3BC-7DE3-C86D-52A9-5ED04FB54966}"/>
              </a:ext>
            </a:extLst>
          </p:cNvPr>
          <p:cNvSpPr>
            <a:spLocks noGrp="1"/>
          </p:cNvSpPr>
          <p:nvPr>
            <p:ph type="title"/>
          </p:nvPr>
        </p:nvSpPr>
        <p:spPr>
          <a:xfrm>
            <a:off x="543966" y="1447800"/>
            <a:ext cx="11104068" cy="553998"/>
          </a:xfrm>
        </p:spPr>
        <p:txBody>
          <a:bodyPr/>
          <a:lstStyle/>
          <a:p>
            <a:pPr algn="ctr"/>
            <a:r>
              <a:rPr lang="en-GB" sz="3600" dirty="0">
                <a:latin typeface="Aptos" panose="020B0004020202020204" pitchFamily="34" charset="0"/>
              </a:rPr>
              <a:t>Examples of Historical Figures and Contributors </a:t>
            </a:r>
          </a:p>
        </p:txBody>
      </p:sp>
      <p:graphicFrame>
        <p:nvGraphicFramePr>
          <p:cNvPr id="5" name="Diagram 4">
            <a:extLst>
              <a:ext uri="{FF2B5EF4-FFF2-40B4-BE49-F238E27FC236}">
                <a16:creationId xmlns:a16="http://schemas.microsoft.com/office/drawing/2014/main" id="{BF736B94-885D-34C6-7864-ACE25CCDFC3D}"/>
              </a:ext>
            </a:extLst>
          </p:cNvPr>
          <p:cNvGraphicFramePr/>
          <p:nvPr>
            <p:extLst>
              <p:ext uri="{D42A27DB-BD31-4B8C-83A1-F6EECF244321}">
                <p14:modId xmlns:p14="http://schemas.microsoft.com/office/powerpoint/2010/main" val="1975214633"/>
              </p:ext>
            </p:extLst>
          </p:nvPr>
        </p:nvGraphicFramePr>
        <p:xfrm>
          <a:off x="228600" y="2059858"/>
          <a:ext cx="1173480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638369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33856" y="2513202"/>
            <a:ext cx="5533543" cy="1644681"/>
          </a:xfrm>
          <a:prstGeom prst="rect">
            <a:avLst/>
          </a:prstGeom>
        </p:spPr>
        <p:txBody>
          <a:bodyPr vert="horz" wrap="square" lIns="0" tIns="13335" rIns="0" bIns="0" rtlCol="0">
            <a:spAutoFit/>
          </a:bodyPr>
          <a:lstStyle/>
          <a:p>
            <a:pPr marL="12700">
              <a:lnSpc>
                <a:spcPct val="100000"/>
              </a:lnSpc>
              <a:spcBef>
                <a:spcPts val="105"/>
              </a:spcBef>
            </a:pPr>
            <a:r>
              <a:rPr sz="3200" b="1" spc="80" dirty="0">
                <a:solidFill>
                  <a:srgbClr val="FFFFFF"/>
                </a:solidFill>
                <a:latin typeface="Aptos" panose="020B0004020202020204" pitchFamily="34" charset="0"/>
                <a:cs typeface="Calibri"/>
              </a:rPr>
              <a:t>2.3</a:t>
            </a:r>
            <a:r>
              <a:rPr sz="3200" b="1" spc="-55" dirty="0">
                <a:solidFill>
                  <a:srgbClr val="FFFFFF"/>
                </a:solidFill>
                <a:latin typeface="Aptos" panose="020B0004020202020204" pitchFamily="34" charset="0"/>
                <a:cs typeface="Calibri"/>
              </a:rPr>
              <a:t> </a:t>
            </a:r>
            <a:r>
              <a:rPr sz="3200" b="1" spc="125" dirty="0">
                <a:solidFill>
                  <a:srgbClr val="FFFFFF"/>
                </a:solidFill>
                <a:latin typeface="Aptos" panose="020B0004020202020204" pitchFamily="34" charset="0"/>
                <a:cs typeface="Calibri"/>
              </a:rPr>
              <a:t>Theoretical</a:t>
            </a:r>
            <a:r>
              <a:rPr sz="3200" b="1" spc="-85" dirty="0">
                <a:solidFill>
                  <a:srgbClr val="FFFFFF"/>
                </a:solidFill>
                <a:latin typeface="Aptos" panose="020B0004020202020204" pitchFamily="34" charset="0"/>
                <a:cs typeface="Calibri"/>
              </a:rPr>
              <a:t> </a:t>
            </a:r>
            <a:r>
              <a:rPr sz="3200" b="1" spc="145" dirty="0">
                <a:solidFill>
                  <a:srgbClr val="FFFFFF"/>
                </a:solidFill>
                <a:latin typeface="Aptos" panose="020B0004020202020204" pitchFamily="34" charset="0"/>
                <a:cs typeface="Calibri"/>
              </a:rPr>
              <a:t>Background</a:t>
            </a:r>
            <a:endParaRPr sz="3200" dirty="0">
              <a:latin typeface="Aptos" panose="020B0004020202020204" pitchFamily="34" charset="0"/>
              <a:cs typeface="Calibri"/>
            </a:endParaRPr>
          </a:p>
          <a:p>
            <a:pPr>
              <a:lnSpc>
                <a:spcPct val="100000"/>
              </a:lnSpc>
              <a:spcBef>
                <a:spcPts val="1155"/>
              </a:spcBef>
            </a:pPr>
            <a:endParaRPr sz="3200" dirty="0">
              <a:latin typeface="Aptos" panose="020B0004020202020204" pitchFamily="34" charset="0"/>
              <a:cs typeface="Calibri"/>
            </a:endParaRPr>
          </a:p>
          <a:p>
            <a:pPr marL="80645" algn="ctr">
              <a:lnSpc>
                <a:spcPct val="100000"/>
              </a:lnSpc>
            </a:pPr>
            <a:r>
              <a:rPr sz="3200" b="1" dirty="0">
                <a:solidFill>
                  <a:srgbClr val="FFFFFF"/>
                </a:solidFill>
                <a:latin typeface="Aptos" panose="020B0004020202020204" pitchFamily="34" charset="0"/>
                <a:cs typeface="Calibri"/>
              </a:rPr>
              <a:t>(500 </a:t>
            </a:r>
            <a:r>
              <a:rPr sz="3200" b="1" spc="130" dirty="0">
                <a:solidFill>
                  <a:srgbClr val="FFFFFF"/>
                </a:solidFill>
                <a:latin typeface="Aptos" panose="020B0004020202020204" pitchFamily="34" charset="0"/>
                <a:cs typeface="Calibri"/>
              </a:rPr>
              <a:t>words</a:t>
            </a:r>
            <a:r>
              <a:rPr sz="3200" b="1" spc="10" dirty="0">
                <a:solidFill>
                  <a:srgbClr val="FFFFFF"/>
                </a:solidFill>
                <a:latin typeface="Aptos" panose="020B0004020202020204" pitchFamily="34" charset="0"/>
                <a:cs typeface="Calibri"/>
              </a:rPr>
              <a:t> </a:t>
            </a:r>
            <a:r>
              <a:rPr sz="3200" b="1" spc="70" dirty="0">
                <a:solidFill>
                  <a:srgbClr val="FFFFFF"/>
                </a:solidFill>
                <a:latin typeface="Aptos" panose="020B0004020202020204" pitchFamily="34" charset="0"/>
                <a:cs typeface="Calibri"/>
              </a:rPr>
              <a:t>approx.)</a:t>
            </a:r>
            <a:endParaRPr sz="3200" dirty="0">
              <a:latin typeface="Aptos" panose="020B0004020202020204" pitchFamily="34" charset="0"/>
              <a:cs typeface="Calibri"/>
            </a:endParaRPr>
          </a:p>
        </p:txBody>
      </p:sp>
      <p:pic>
        <p:nvPicPr>
          <p:cNvPr id="3" name="object 3"/>
          <p:cNvPicPr/>
          <p:nvPr/>
        </p:nvPicPr>
        <p:blipFill>
          <a:blip r:embed="rId2">
            <a:extLst>
              <a:ext uri="{BEBA8EAE-BF5A-486C-A8C5-ECC9F3942E4B}">
                <a14:imgProps xmlns:a14="http://schemas.microsoft.com/office/drawing/2010/main">
                  <a14:imgLayer r:embed="rId3">
                    <a14:imgEffect>
                      <a14:colorTemperature colorTemp="4700"/>
                    </a14:imgEffect>
                    <a14:imgEffect>
                      <a14:saturation sat="300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p:blipFill>
        <p:spPr>
          <a:xfrm>
            <a:off x="6858000" y="1628458"/>
            <a:ext cx="4501355" cy="3601084"/>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54532" y="1525600"/>
            <a:ext cx="11180268" cy="627736"/>
          </a:xfrm>
          <a:prstGeom prst="rect">
            <a:avLst/>
          </a:prstGeom>
        </p:spPr>
        <p:txBody>
          <a:bodyPr vert="horz" wrap="square" lIns="0" tIns="12065" rIns="0" bIns="0" rtlCol="0">
            <a:spAutoFit/>
          </a:bodyPr>
          <a:lstStyle/>
          <a:p>
            <a:pPr marL="12700" algn="ctr">
              <a:lnSpc>
                <a:spcPct val="100000"/>
              </a:lnSpc>
              <a:spcBef>
                <a:spcPts val="95"/>
              </a:spcBef>
            </a:pPr>
            <a:r>
              <a:rPr spc="100" dirty="0">
                <a:latin typeface="Aptos" panose="020B0004020202020204" pitchFamily="34" charset="0"/>
              </a:rPr>
              <a:t>2.3</a:t>
            </a:r>
            <a:r>
              <a:rPr spc="-85" dirty="0">
                <a:latin typeface="Aptos" panose="020B0004020202020204" pitchFamily="34" charset="0"/>
              </a:rPr>
              <a:t> </a:t>
            </a:r>
            <a:r>
              <a:rPr spc="-160" dirty="0">
                <a:latin typeface="Aptos" panose="020B0004020202020204" pitchFamily="34" charset="0"/>
              </a:rPr>
              <a:t>–</a:t>
            </a:r>
            <a:r>
              <a:rPr spc="-85" dirty="0">
                <a:latin typeface="Aptos" panose="020B0004020202020204" pitchFamily="34" charset="0"/>
              </a:rPr>
              <a:t> </a:t>
            </a:r>
            <a:r>
              <a:rPr spc="60" dirty="0">
                <a:latin typeface="Aptos" panose="020B0004020202020204" pitchFamily="34" charset="0"/>
              </a:rPr>
              <a:t>Key</a:t>
            </a:r>
            <a:r>
              <a:rPr spc="-85" dirty="0">
                <a:latin typeface="Aptos" panose="020B0004020202020204" pitchFamily="34" charset="0"/>
              </a:rPr>
              <a:t> </a:t>
            </a:r>
            <a:r>
              <a:rPr spc="85" dirty="0">
                <a:latin typeface="Aptos" panose="020B0004020202020204" pitchFamily="34" charset="0"/>
              </a:rPr>
              <a:t>Theories</a:t>
            </a:r>
            <a:r>
              <a:rPr spc="-75" dirty="0">
                <a:latin typeface="Aptos" panose="020B0004020202020204" pitchFamily="34" charset="0"/>
              </a:rPr>
              <a:t> </a:t>
            </a:r>
            <a:r>
              <a:rPr spc="140" dirty="0">
                <a:latin typeface="Aptos" panose="020B0004020202020204" pitchFamily="34" charset="0"/>
              </a:rPr>
              <a:t>and</a:t>
            </a:r>
            <a:r>
              <a:rPr spc="-85" dirty="0">
                <a:latin typeface="Aptos" panose="020B0004020202020204" pitchFamily="34" charset="0"/>
              </a:rPr>
              <a:t> </a:t>
            </a:r>
            <a:r>
              <a:rPr spc="200" dirty="0">
                <a:latin typeface="Aptos" panose="020B0004020202020204" pitchFamily="34" charset="0"/>
              </a:rPr>
              <a:t>Concepts</a:t>
            </a:r>
          </a:p>
        </p:txBody>
      </p:sp>
      <p:sp>
        <p:nvSpPr>
          <p:cNvPr id="3" name="object 3"/>
          <p:cNvSpPr txBox="1">
            <a:spLocks noGrp="1"/>
          </p:cNvSpPr>
          <p:nvPr>
            <p:ph type="body" idx="1"/>
          </p:nvPr>
        </p:nvSpPr>
        <p:spPr>
          <a:xfrm>
            <a:off x="380491" y="2432430"/>
            <a:ext cx="8915909" cy="1790234"/>
          </a:xfrm>
          <a:prstGeom prst="rect">
            <a:avLst/>
          </a:prstGeom>
        </p:spPr>
        <p:txBody>
          <a:bodyPr vert="horz" wrap="square" lIns="0" tIns="12700" rIns="0" bIns="0" rtlCol="0">
            <a:spAutoFit/>
          </a:bodyPr>
          <a:lstStyle/>
          <a:p>
            <a:pPr marL="12700">
              <a:lnSpc>
                <a:spcPct val="150000"/>
              </a:lnSpc>
              <a:spcBef>
                <a:spcPts val="100"/>
              </a:spcBef>
              <a:tabLst>
                <a:tab pos="240665" algn="l"/>
              </a:tabLst>
            </a:pPr>
            <a:r>
              <a:rPr spc="10" dirty="0">
                <a:latin typeface="Aptos" panose="020B0004020202020204" pitchFamily="34" charset="0"/>
              </a:rPr>
              <a:t>Below are</a:t>
            </a:r>
            <a:r>
              <a:rPr spc="35" dirty="0">
                <a:latin typeface="Aptos" panose="020B0004020202020204" pitchFamily="34" charset="0"/>
              </a:rPr>
              <a:t> </a:t>
            </a:r>
            <a:r>
              <a:rPr spc="75" dirty="0">
                <a:latin typeface="Aptos" panose="020B0004020202020204" pitchFamily="34" charset="0"/>
              </a:rPr>
              <a:t>some</a:t>
            </a:r>
            <a:r>
              <a:rPr spc="30" dirty="0">
                <a:latin typeface="Aptos" panose="020B0004020202020204" pitchFamily="34" charset="0"/>
              </a:rPr>
              <a:t> </a:t>
            </a:r>
            <a:r>
              <a:rPr spc="10" dirty="0">
                <a:latin typeface="Aptos" panose="020B0004020202020204" pitchFamily="34" charset="0"/>
              </a:rPr>
              <a:t>things</a:t>
            </a:r>
            <a:r>
              <a:rPr spc="45" dirty="0">
                <a:latin typeface="Aptos" panose="020B0004020202020204" pitchFamily="34" charset="0"/>
              </a:rPr>
              <a:t> </a:t>
            </a:r>
            <a:r>
              <a:rPr spc="50" dirty="0">
                <a:latin typeface="Aptos" panose="020B0004020202020204" pitchFamily="34" charset="0"/>
              </a:rPr>
              <a:t>which</a:t>
            </a:r>
            <a:r>
              <a:rPr spc="60" dirty="0">
                <a:latin typeface="Aptos" panose="020B0004020202020204" pitchFamily="34" charset="0"/>
              </a:rPr>
              <a:t> </a:t>
            </a:r>
            <a:r>
              <a:rPr spc="10" dirty="0">
                <a:latin typeface="Aptos" panose="020B0004020202020204" pitchFamily="34" charset="0"/>
              </a:rPr>
              <a:t>you</a:t>
            </a:r>
            <a:r>
              <a:rPr spc="35" dirty="0">
                <a:latin typeface="Aptos" panose="020B0004020202020204" pitchFamily="34" charset="0"/>
              </a:rPr>
              <a:t> </a:t>
            </a:r>
            <a:r>
              <a:rPr spc="80" dirty="0">
                <a:latin typeface="Aptos" panose="020B0004020202020204" pitchFamily="34" charset="0"/>
              </a:rPr>
              <a:t>can</a:t>
            </a:r>
            <a:r>
              <a:rPr spc="55" dirty="0">
                <a:latin typeface="Aptos" panose="020B0004020202020204" pitchFamily="34" charset="0"/>
              </a:rPr>
              <a:t> </a:t>
            </a:r>
            <a:r>
              <a:rPr spc="60" dirty="0">
                <a:latin typeface="Aptos" panose="020B0004020202020204" pitchFamily="34" charset="0"/>
              </a:rPr>
              <a:t>consider</a:t>
            </a:r>
            <a:r>
              <a:rPr spc="30" dirty="0">
                <a:latin typeface="Aptos" panose="020B0004020202020204" pitchFamily="34" charset="0"/>
              </a:rPr>
              <a:t> </a:t>
            </a:r>
            <a:r>
              <a:rPr spc="10" dirty="0">
                <a:latin typeface="Aptos" panose="020B0004020202020204" pitchFamily="34" charset="0"/>
              </a:rPr>
              <a:t>when</a:t>
            </a:r>
            <a:r>
              <a:rPr spc="35" dirty="0">
                <a:latin typeface="Aptos" panose="020B0004020202020204" pitchFamily="34" charset="0"/>
              </a:rPr>
              <a:t> </a:t>
            </a:r>
            <a:r>
              <a:rPr spc="10" dirty="0">
                <a:latin typeface="Aptos" panose="020B0004020202020204" pitchFamily="34" charset="0"/>
              </a:rPr>
              <a:t>it</a:t>
            </a:r>
            <a:r>
              <a:rPr spc="40" dirty="0">
                <a:latin typeface="Aptos" panose="020B0004020202020204" pitchFamily="34" charset="0"/>
              </a:rPr>
              <a:t> </a:t>
            </a:r>
            <a:r>
              <a:rPr spc="95" dirty="0">
                <a:latin typeface="Aptos" panose="020B0004020202020204" pitchFamily="34" charset="0"/>
              </a:rPr>
              <a:t>comes</a:t>
            </a:r>
            <a:r>
              <a:rPr spc="35" dirty="0">
                <a:latin typeface="Aptos" panose="020B0004020202020204" pitchFamily="34" charset="0"/>
              </a:rPr>
              <a:t> </a:t>
            </a:r>
            <a:r>
              <a:rPr spc="10" dirty="0">
                <a:latin typeface="Aptos" panose="020B0004020202020204" pitchFamily="34" charset="0"/>
              </a:rPr>
              <a:t>to</a:t>
            </a:r>
            <a:r>
              <a:rPr spc="25" dirty="0">
                <a:latin typeface="Aptos" panose="020B0004020202020204" pitchFamily="34" charset="0"/>
              </a:rPr>
              <a:t> </a:t>
            </a:r>
            <a:r>
              <a:rPr spc="10" dirty="0">
                <a:latin typeface="Aptos" panose="020B0004020202020204" pitchFamily="34" charset="0"/>
              </a:rPr>
              <a:t>writing</a:t>
            </a:r>
            <a:r>
              <a:rPr spc="25" dirty="0">
                <a:latin typeface="Aptos" panose="020B0004020202020204" pitchFamily="34" charset="0"/>
              </a:rPr>
              <a:t> </a:t>
            </a:r>
            <a:r>
              <a:rPr spc="50" dirty="0">
                <a:latin typeface="Aptos" panose="020B0004020202020204" pitchFamily="34" charset="0"/>
              </a:rPr>
              <a:t>this</a:t>
            </a:r>
            <a:r>
              <a:rPr spc="45" dirty="0">
                <a:latin typeface="Aptos" panose="020B0004020202020204" pitchFamily="34" charset="0"/>
              </a:rPr>
              <a:t> </a:t>
            </a:r>
            <a:r>
              <a:rPr spc="60" dirty="0">
                <a:latin typeface="Aptos" panose="020B0004020202020204" pitchFamily="34" charset="0"/>
              </a:rPr>
              <a:t>section.</a:t>
            </a:r>
            <a:r>
              <a:rPr spc="35" dirty="0">
                <a:latin typeface="Aptos" panose="020B0004020202020204" pitchFamily="34" charset="0"/>
              </a:rPr>
              <a:t> </a:t>
            </a:r>
            <a:r>
              <a:rPr spc="60" dirty="0">
                <a:latin typeface="Aptos" panose="020B0004020202020204" pitchFamily="34" charset="0"/>
              </a:rPr>
              <a:t>These</a:t>
            </a:r>
            <a:r>
              <a:rPr spc="15" dirty="0">
                <a:latin typeface="Aptos" panose="020B0004020202020204" pitchFamily="34" charset="0"/>
              </a:rPr>
              <a:t> </a:t>
            </a:r>
            <a:r>
              <a:rPr spc="10" dirty="0">
                <a:latin typeface="Aptos" panose="020B0004020202020204" pitchFamily="34" charset="0"/>
              </a:rPr>
              <a:t>are</a:t>
            </a:r>
            <a:r>
              <a:rPr spc="40" dirty="0">
                <a:latin typeface="Aptos" panose="020B0004020202020204" pitchFamily="34" charset="0"/>
              </a:rPr>
              <a:t> </a:t>
            </a:r>
            <a:r>
              <a:rPr spc="10" dirty="0">
                <a:latin typeface="Aptos" panose="020B0004020202020204" pitchFamily="34" charset="0"/>
              </a:rPr>
              <a:t>just</a:t>
            </a:r>
            <a:r>
              <a:rPr spc="40" dirty="0">
                <a:latin typeface="Aptos" panose="020B0004020202020204" pitchFamily="34" charset="0"/>
              </a:rPr>
              <a:t> </a:t>
            </a:r>
            <a:r>
              <a:rPr spc="60" dirty="0">
                <a:latin typeface="Aptos" panose="020B0004020202020204" pitchFamily="34" charset="0"/>
              </a:rPr>
              <a:t>examples,</a:t>
            </a:r>
            <a:r>
              <a:rPr spc="-5" dirty="0">
                <a:latin typeface="Aptos" panose="020B0004020202020204" pitchFamily="34" charset="0"/>
              </a:rPr>
              <a:t> </a:t>
            </a:r>
            <a:r>
              <a:rPr spc="55" dirty="0">
                <a:latin typeface="Aptos" panose="020B0004020202020204" pitchFamily="34" charset="0"/>
              </a:rPr>
              <a:t>and</a:t>
            </a:r>
            <a:r>
              <a:rPr spc="40" dirty="0">
                <a:latin typeface="Aptos" panose="020B0004020202020204" pitchFamily="34" charset="0"/>
              </a:rPr>
              <a:t> </a:t>
            </a:r>
            <a:r>
              <a:rPr spc="10" dirty="0">
                <a:latin typeface="Aptos" panose="020B0004020202020204" pitchFamily="34" charset="0"/>
              </a:rPr>
              <a:t>you</a:t>
            </a:r>
            <a:r>
              <a:rPr spc="40" dirty="0">
                <a:latin typeface="Aptos" panose="020B0004020202020204" pitchFamily="34" charset="0"/>
              </a:rPr>
              <a:t> </a:t>
            </a:r>
            <a:r>
              <a:rPr spc="10" dirty="0">
                <a:latin typeface="Aptos" panose="020B0004020202020204" pitchFamily="34" charset="0"/>
              </a:rPr>
              <a:t>are</a:t>
            </a:r>
            <a:r>
              <a:rPr spc="35" dirty="0">
                <a:latin typeface="Aptos" panose="020B0004020202020204" pitchFamily="34" charset="0"/>
              </a:rPr>
              <a:t> </a:t>
            </a:r>
            <a:r>
              <a:rPr spc="10" dirty="0">
                <a:latin typeface="Aptos" panose="020B0004020202020204" pitchFamily="34" charset="0"/>
              </a:rPr>
              <a:t>free</a:t>
            </a:r>
            <a:r>
              <a:rPr spc="95" dirty="0">
                <a:latin typeface="Aptos" panose="020B0004020202020204" pitchFamily="34" charset="0"/>
              </a:rPr>
              <a:t> </a:t>
            </a:r>
            <a:r>
              <a:rPr spc="-25" dirty="0">
                <a:latin typeface="Aptos" panose="020B0004020202020204" pitchFamily="34" charset="0"/>
              </a:rPr>
              <a:t>to</a:t>
            </a:r>
            <a:r>
              <a:rPr lang="en-GB" spc="-25" dirty="0">
                <a:latin typeface="Aptos" panose="020B0004020202020204" pitchFamily="34" charset="0"/>
              </a:rPr>
              <a:t> </a:t>
            </a:r>
            <a:r>
              <a:rPr spc="20" dirty="0">
                <a:latin typeface="Aptos" panose="020B0004020202020204" pitchFamily="34" charset="0"/>
              </a:rPr>
              <a:t>explore</a:t>
            </a:r>
            <a:r>
              <a:rPr dirty="0">
                <a:latin typeface="Aptos" panose="020B0004020202020204" pitchFamily="34" charset="0"/>
              </a:rPr>
              <a:t> </a:t>
            </a:r>
            <a:r>
              <a:rPr spc="20" dirty="0">
                <a:latin typeface="Aptos" panose="020B0004020202020204" pitchFamily="34" charset="0"/>
              </a:rPr>
              <a:t>different</a:t>
            </a:r>
            <a:r>
              <a:rPr spc="-25" dirty="0">
                <a:latin typeface="Aptos" panose="020B0004020202020204" pitchFamily="34" charset="0"/>
              </a:rPr>
              <a:t> </a:t>
            </a:r>
            <a:r>
              <a:rPr spc="45" dirty="0">
                <a:latin typeface="Aptos" panose="020B0004020202020204" pitchFamily="34" charset="0"/>
              </a:rPr>
              <a:t>options</a:t>
            </a:r>
            <a:r>
              <a:rPr spc="30" dirty="0">
                <a:latin typeface="Aptos" panose="020B0004020202020204" pitchFamily="34" charset="0"/>
              </a:rPr>
              <a:t> </a:t>
            </a:r>
            <a:r>
              <a:rPr spc="20" dirty="0">
                <a:latin typeface="Aptos" panose="020B0004020202020204" pitchFamily="34" charset="0"/>
              </a:rPr>
              <a:t>if it</a:t>
            </a:r>
            <a:r>
              <a:rPr spc="35" dirty="0">
                <a:latin typeface="Aptos" panose="020B0004020202020204" pitchFamily="34" charset="0"/>
              </a:rPr>
              <a:t> </a:t>
            </a:r>
            <a:r>
              <a:rPr spc="80" dirty="0">
                <a:latin typeface="Aptos" panose="020B0004020202020204" pitchFamily="34" charset="0"/>
              </a:rPr>
              <a:t>is</a:t>
            </a:r>
            <a:r>
              <a:rPr spc="35" dirty="0">
                <a:latin typeface="Aptos" panose="020B0004020202020204" pitchFamily="34" charset="0"/>
              </a:rPr>
              <a:t> </a:t>
            </a:r>
            <a:r>
              <a:rPr spc="20" dirty="0">
                <a:latin typeface="Aptos" panose="020B0004020202020204" pitchFamily="34" charset="0"/>
              </a:rPr>
              <a:t>appropriate</a:t>
            </a:r>
            <a:r>
              <a:rPr spc="5" dirty="0">
                <a:latin typeface="Aptos" panose="020B0004020202020204" pitchFamily="34" charset="0"/>
              </a:rPr>
              <a:t> </a:t>
            </a:r>
            <a:r>
              <a:rPr spc="20" dirty="0">
                <a:latin typeface="Aptos" panose="020B0004020202020204" pitchFamily="34" charset="0"/>
              </a:rPr>
              <a:t>for</a:t>
            </a:r>
            <a:r>
              <a:rPr spc="-5" dirty="0">
                <a:latin typeface="Aptos" panose="020B0004020202020204" pitchFamily="34" charset="0"/>
              </a:rPr>
              <a:t> </a:t>
            </a:r>
            <a:r>
              <a:rPr spc="20" dirty="0">
                <a:latin typeface="Aptos" panose="020B0004020202020204" pitchFamily="34" charset="0"/>
              </a:rPr>
              <a:t>your</a:t>
            </a:r>
            <a:r>
              <a:rPr spc="25" dirty="0">
                <a:latin typeface="Aptos" panose="020B0004020202020204" pitchFamily="34" charset="0"/>
              </a:rPr>
              <a:t> </a:t>
            </a:r>
            <a:r>
              <a:rPr spc="50" dirty="0">
                <a:latin typeface="Aptos" panose="020B0004020202020204" pitchFamily="34" charset="0"/>
              </a:rPr>
              <a:t>topic</a:t>
            </a:r>
            <a:r>
              <a:rPr spc="-5" dirty="0">
                <a:latin typeface="Aptos" panose="020B0004020202020204" pitchFamily="34" charset="0"/>
              </a:rPr>
              <a:t> </a:t>
            </a:r>
            <a:r>
              <a:rPr spc="-10" dirty="0">
                <a:latin typeface="Aptos" panose="020B0004020202020204" pitchFamily="34" charset="0"/>
              </a:rPr>
              <a:t>area.</a:t>
            </a:r>
          </a:p>
          <a:p>
            <a:pPr>
              <a:lnSpc>
                <a:spcPct val="100000"/>
              </a:lnSpc>
              <a:spcBef>
                <a:spcPts val="325"/>
              </a:spcBef>
            </a:pPr>
            <a:endParaRPr spc="-10" dirty="0">
              <a:latin typeface="Aptos" panose="020B0004020202020204" pitchFamily="34" charset="0"/>
            </a:endParaRPr>
          </a:p>
          <a:p>
            <a:pPr marL="12700">
              <a:lnSpc>
                <a:spcPct val="100000"/>
              </a:lnSpc>
              <a:buSzPct val="83333"/>
              <a:tabLst>
                <a:tab pos="354965" algn="l"/>
              </a:tabLst>
            </a:pPr>
            <a:r>
              <a:rPr dirty="0">
                <a:latin typeface="Aptos" panose="020B0004020202020204" pitchFamily="34" charset="0"/>
              </a:rPr>
              <a:t>Key</a:t>
            </a:r>
            <a:r>
              <a:rPr spc="20" dirty="0">
                <a:latin typeface="Aptos" panose="020B0004020202020204" pitchFamily="34" charset="0"/>
              </a:rPr>
              <a:t> </a:t>
            </a:r>
            <a:r>
              <a:rPr spc="45" dirty="0">
                <a:latin typeface="Aptos" panose="020B0004020202020204" pitchFamily="34" charset="0"/>
              </a:rPr>
              <a:t>Theories</a:t>
            </a:r>
            <a:r>
              <a:rPr spc="10" dirty="0">
                <a:latin typeface="Aptos" panose="020B0004020202020204" pitchFamily="34" charset="0"/>
              </a:rPr>
              <a:t> </a:t>
            </a:r>
            <a:r>
              <a:rPr spc="55" dirty="0">
                <a:latin typeface="Aptos" panose="020B0004020202020204" pitchFamily="34" charset="0"/>
              </a:rPr>
              <a:t>and</a:t>
            </a:r>
            <a:r>
              <a:rPr spc="30" dirty="0">
                <a:latin typeface="Aptos" panose="020B0004020202020204" pitchFamily="34" charset="0"/>
              </a:rPr>
              <a:t> </a:t>
            </a:r>
            <a:r>
              <a:rPr spc="70" dirty="0">
                <a:latin typeface="Aptos" panose="020B0004020202020204" pitchFamily="34" charset="0"/>
              </a:rPr>
              <a:t>Concepts:</a:t>
            </a:r>
          </a:p>
          <a:p>
            <a:pPr>
              <a:lnSpc>
                <a:spcPct val="100000"/>
              </a:lnSpc>
              <a:spcBef>
                <a:spcPts val="260"/>
              </a:spcBef>
            </a:pPr>
            <a:endParaRPr spc="70" dirty="0">
              <a:latin typeface="Aptos" panose="020B0004020202020204" pitchFamily="34" charset="0"/>
            </a:endParaRPr>
          </a:p>
          <a:p>
            <a:pPr marL="354965" indent="-342265">
              <a:lnSpc>
                <a:spcPct val="100000"/>
              </a:lnSpc>
              <a:spcBef>
                <a:spcPts val="5"/>
              </a:spcBef>
              <a:buSzPct val="83333"/>
              <a:buFont typeface="Courier New"/>
              <a:buChar char="o"/>
              <a:tabLst>
                <a:tab pos="354965" algn="l"/>
              </a:tabLst>
            </a:pPr>
            <a:r>
              <a:rPr b="0" dirty="0">
                <a:latin typeface="Aptos" panose="020B0004020202020204" pitchFamily="34" charset="0"/>
              </a:rPr>
              <a:t>Introduce</a:t>
            </a:r>
            <a:r>
              <a:rPr b="0" spc="95" dirty="0">
                <a:latin typeface="Aptos" panose="020B0004020202020204" pitchFamily="34" charset="0"/>
              </a:rPr>
              <a:t> </a:t>
            </a:r>
            <a:r>
              <a:rPr b="0" dirty="0">
                <a:latin typeface="Aptos" panose="020B0004020202020204" pitchFamily="34" charset="0"/>
              </a:rPr>
              <a:t>and</a:t>
            </a:r>
            <a:r>
              <a:rPr b="0" spc="85" dirty="0">
                <a:latin typeface="Aptos" panose="020B0004020202020204" pitchFamily="34" charset="0"/>
              </a:rPr>
              <a:t> </a:t>
            </a:r>
            <a:r>
              <a:rPr b="0" dirty="0">
                <a:latin typeface="Aptos" panose="020B0004020202020204" pitchFamily="34" charset="0"/>
              </a:rPr>
              <a:t>explain</a:t>
            </a:r>
            <a:r>
              <a:rPr b="0" spc="55" dirty="0">
                <a:latin typeface="Aptos" panose="020B0004020202020204" pitchFamily="34" charset="0"/>
              </a:rPr>
              <a:t> </a:t>
            </a:r>
            <a:r>
              <a:rPr b="0" dirty="0">
                <a:latin typeface="Aptos" panose="020B0004020202020204" pitchFamily="34" charset="0"/>
              </a:rPr>
              <a:t>the</a:t>
            </a:r>
            <a:r>
              <a:rPr b="0" spc="95" dirty="0">
                <a:latin typeface="Aptos" panose="020B0004020202020204" pitchFamily="34" charset="0"/>
              </a:rPr>
              <a:t> </a:t>
            </a:r>
            <a:r>
              <a:rPr b="0" dirty="0">
                <a:latin typeface="Aptos" panose="020B0004020202020204" pitchFamily="34" charset="0"/>
              </a:rPr>
              <a:t>key</a:t>
            </a:r>
            <a:r>
              <a:rPr b="0" spc="60" dirty="0">
                <a:latin typeface="Aptos" panose="020B0004020202020204" pitchFamily="34" charset="0"/>
              </a:rPr>
              <a:t> </a:t>
            </a:r>
            <a:r>
              <a:rPr b="0" dirty="0">
                <a:latin typeface="Aptos" panose="020B0004020202020204" pitchFamily="34" charset="0"/>
              </a:rPr>
              <a:t>theories</a:t>
            </a:r>
            <a:r>
              <a:rPr b="0" spc="105" dirty="0">
                <a:latin typeface="Aptos" panose="020B0004020202020204" pitchFamily="34" charset="0"/>
              </a:rPr>
              <a:t> </a:t>
            </a:r>
            <a:r>
              <a:rPr b="0" dirty="0">
                <a:latin typeface="Aptos" panose="020B0004020202020204" pitchFamily="34" charset="0"/>
              </a:rPr>
              <a:t>and</a:t>
            </a:r>
            <a:r>
              <a:rPr b="0" spc="85" dirty="0">
                <a:latin typeface="Aptos" panose="020B0004020202020204" pitchFamily="34" charset="0"/>
              </a:rPr>
              <a:t> </a:t>
            </a:r>
            <a:r>
              <a:rPr b="0" spc="50" dirty="0">
                <a:latin typeface="Aptos" panose="020B0004020202020204" pitchFamily="34" charset="0"/>
              </a:rPr>
              <a:t>concepts</a:t>
            </a:r>
            <a:r>
              <a:rPr b="0" spc="80" dirty="0">
                <a:latin typeface="Aptos" panose="020B0004020202020204" pitchFamily="34" charset="0"/>
              </a:rPr>
              <a:t> </a:t>
            </a:r>
            <a:r>
              <a:rPr b="0" dirty="0">
                <a:latin typeface="Aptos" panose="020B0004020202020204" pitchFamily="34" charset="0"/>
              </a:rPr>
              <a:t>relevant</a:t>
            </a:r>
            <a:r>
              <a:rPr b="0" spc="70" dirty="0">
                <a:latin typeface="Aptos" panose="020B0004020202020204" pitchFamily="34" charset="0"/>
              </a:rPr>
              <a:t> </a:t>
            </a:r>
            <a:r>
              <a:rPr b="0" dirty="0">
                <a:latin typeface="Aptos" panose="020B0004020202020204" pitchFamily="34" charset="0"/>
              </a:rPr>
              <a:t>to</a:t>
            </a:r>
            <a:r>
              <a:rPr b="0" spc="75" dirty="0">
                <a:latin typeface="Aptos" panose="020B0004020202020204" pitchFamily="34" charset="0"/>
              </a:rPr>
              <a:t> </a:t>
            </a:r>
            <a:r>
              <a:rPr b="0" dirty="0">
                <a:latin typeface="Aptos" panose="020B0004020202020204" pitchFamily="34" charset="0"/>
              </a:rPr>
              <a:t>your</a:t>
            </a:r>
            <a:r>
              <a:rPr b="0" spc="85" dirty="0">
                <a:latin typeface="Aptos" panose="020B0004020202020204" pitchFamily="34" charset="0"/>
              </a:rPr>
              <a:t> </a:t>
            </a:r>
            <a:r>
              <a:rPr b="0" spc="-10" dirty="0">
                <a:latin typeface="Aptos" panose="020B0004020202020204" pitchFamily="34" charset="0"/>
              </a:rPr>
              <a:t>topic.</a:t>
            </a:r>
          </a:p>
          <a:p>
            <a:pPr>
              <a:lnSpc>
                <a:spcPct val="100000"/>
              </a:lnSpc>
              <a:spcBef>
                <a:spcPts val="250"/>
              </a:spcBef>
              <a:buFont typeface="Courier New"/>
              <a:buChar char="o"/>
            </a:pPr>
            <a:endParaRPr b="0" spc="-10" dirty="0">
              <a:latin typeface="Aptos" panose="020B0004020202020204" pitchFamily="34" charset="0"/>
            </a:endParaRPr>
          </a:p>
          <a:p>
            <a:pPr marL="354965" indent="-342265">
              <a:lnSpc>
                <a:spcPct val="100000"/>
              </a:lnSpc>
              <a:buSzPct val="83333"/>
              <a:buFont typeface="Courier New"/>
              <a:buChar char="o"/>
              <a:tabLst>
                <a:tab pos="354965" algn="l"/>
              </a:tabLst>
            </a:pPr>
            <a:r>
              <a:rPr b="0" spc="75" dirty="0">
                <a:latin typeface="Aptos" panose="020B0004020202020204" pitchFamily="34" charset="0"/>
              </a:rPr>
              <a:t>Discuss</a:t>
            </a:r>
            <a:r>
              <a:rPr b="0" spc="55" dirty="0">
                <a:latin typeface="Aptos" panose="020B0004020202020204" pitchFamily="34" charset="0"/>
              </a:rPr>
              <a:t> </a:t>
            </a:r>
            <a:r>
              <a:rPr b="0" spc="10" dirty="0">
                <a:latin typeface="Aptos" panose="020B0004020202020204" pitchFamily="34" charset="0"/>
              </a:rPr>
              <a:t>the</a:t>
            </a:r>
            <a:r>
              <a:rPr b="0" spc="60" dirty="0">
                <a:latin typeface="Aptos" panose="020B0004020202020204" pitchFamily="34" charset="0"/>
              </a:rPr>
              <a:t> </a:t>
            </a:r>
            <a:r>
              <a:rPr b="0" spc="10" dirty="0">
                <a:latin typeface="Aptos" panose="020B0004020202020204" pitchFamily="34" charset="0"/>
              </a:rPr>
              <a:t>foundational</a:t>
            </a:r>
            <a:r>
              <a:rPr b="0" spc="80" dirty="0">
                <a:latin typeface="Aptos" panose="020B0004020202020204" pitchFamily="34" charset="0"/>
              </a:rPr>
              <a:t> </a:t>
            </a:r>
            <a:r>
              <a:rPr b="0" spc="10" dirty="0">
                <a:latin typeface="Aptos" panose="020B0004020202020204" pitchFamily="34" charset="0"/>
              </a:rPr>
              <a:t>theories</a:t>
            </a:r>
            <a:r>
              <a:rPr b="0" spc="80" dirty="0">
                <a:latin typeface="Aptos" panose="020B0004020202020204" pitchFamily="34" charset="0"/>
              </a:rPr>
              <a:t> </a:t>
            </a:r>
            <a:r>
              <a:rPr b="0" spc="10" dirty="0">
                <a:latin typeface="Aptos" panose="020B0004020202020204" pitchFamily="34" charset="0"/>
              </a:rPr>
              <a:t>that</a:t>
            </a:r>
            <a:r>
              <a:rPr b="0" spc="65" dirty="0">
                <a:latin typeface="Aptos" panose="020B0004020202020204" pitchFamily="34" charset="0"/>
              </a:rPr>
              <a:t> </a:t>
            </a:r>
            <a:r>
              <a:rPr b="0" spc="10" dirty="0">
                <a:latin typeface="Aptos" panose="020B0004020202020204" pitchFamily="34" charset="0"/>
              </a:rPr>
              <a:t>underpin</a:t>
            </a:r>
            <a:r>
              <a:rPr b="0" spc="70" dirty="0">
                <a:latin typeface="Aptos" panose="020B0004020202020204" pitchFamily="34" charset="0"/>
              </a:rPr>
              <a:t> </a:t>
            </a:r>
            <a:r>
              <a:rPr b="0" spc="10" dirty="0">
                <a:latin typeface="Aptos" panose="020B0004020202020204" pitchFamily="34" charset="0"/>
              </a:rPr>
              <a:t>your</a:t>
            </a:r>
            <a:r>
              <a:rPr b="0" spc="55" dirty="0">
                <a:latin typeface="Aptos" panose="020B0004020202020204" pitchFamily="34" charset="0"/>
              </a:rPr>
              <a:t> </a:t>
            </a:r>
            <a:r>
              <a:rPr b="0" spc="10" dirty="0">
                <a:latin typeface="Aptos" panose="020B0004020202020204" pitchFamily="34" charset="0"/>
              </a:rPr>
              <a:t>research</a:t>
            </a:r>
            <a:r>
              <a:rPr b="0" spc="55" dirty="0">
                <a:latin typeface="Aptos" panose="020B0004020202020204" pitchFamily="34" charset="0"/>
              </a:rPr>
              <a:t> </a:t>
            </a:r>
            <a:r>
              <a:rPr b="0" spc="-10" dirty="0">
                <a:latin typeface="Aptos" panose="020B0004020202020204" pitchFamily="34" charset="0"/>
              </a:rPr>
              <a:t>area.</a:t>
            </a:r>
          </a:p>
        </p:txBody>
      </p:sp>
      <p:sp>
        <p:nvSpPr>
          <p:cNvPr id="4" name="object 4"/>
          <p:cNvSpPr/>
          <p:nvPr/>
        </p:nvSpPr>
        <p:spPr>
          <a:xfrm>
            <a:off x="365743" y="4419600"/>
            <a:ext cx="8597265" cy="0"/>
          </a:xfrm>
          <a:custGeom>
            <a:avLst/>
            <a:gdLst/>
            <a:ahLst/>
            <a:cxnLst/>
            <a:rect l="l" t="t" r="r" b="b"/>
            <a:pathLst>
              <a:path w="8597265">
                <a:moveTo>
                  <a:pt x="0" y="0"/>
                </a:moveTo>
                <a:lnTo>
                  <a:pt x="8596884" y="0"/>
                </a:lnTo>
              </a:path>
            </a:pathLst>
          </a:custGeom>
          <a:ln w="7069">
            <a:solidFill>
              <a:srgbClr val="000000"/>
            </a:solidFill>
          </a:ln>
        </p:spPr>
        <p:txBody>
          <a:bodyPr wrap="square" lIns="0" tIns="0" rIns="0" bIns="0" rtlCol="0"/>
          <a:lstStyle/>
          <a:p>
            <a:endParaRPr/>
          </a:p>
        </p:txBody>
      </p:sp>
      <p:sp>
        <p:nvSpPr>
          <p:cNvPr id="5" name="object 5"/>
          <p:cNvSpPr txBox="1"/>
          <p:nvPr/>
        </p:nvSpPr>
        <p:spPr>
          <a:xfrm>
            <a:off x="168564" y="4518421"/>
            <a:ext cx="11885930" cy="2385012"/>
          </a:xfrm>
          <a:prstGeom prst="rect">
            <a:avLst/>
          </a:prstGeom>
        </p:spPr>
        <p:txBody>
          <a:bodyPr vert="horz" wrap="square" lIns="0" tIns="12700" rIns="0" bIns="0" rtlCol="0">
            <a:spAutoFit/>
          </a:bodyPr>
          <a:lstStyle/>
          <a:p>
            <a:pPr marL="240665" indent="-227965" algn="just">
              <a:lnSpc>
                <a:spcPct val="150000"/>
              </a:lnSpc>
              <a:spcBef>
                <a:spcPts val="100"/>
              </a:spcBef>
              <a:buFont typeface="Arial"/>
              <a:buChar char="•"/>
              <a:tabLst>
                <a:tab pos="240665" algn="l"/>
              </a:tabLst>
            </a:pPr>
            <a:r>
              <a:rPr lang="en-GB" sz="1400" dirty="0"/>
              <a:t>Theories provide different ways of understanding a topic and </a:t>
            </a:r>
            <a:r>
              <a:rPr sz="1400" spc="10" dirty="0">
                <a:latin typeface="Aptos" panose="020B0004020202020204" pitchFamily="34" charset="0"/>
                <a:cs typeface="Calibri"/>
              </a:rPr>
              <a:t>provide </a:t>
            </a:r>
            <a:r>
              <a:rPr sz="1400" spc="60" dirty="0">
                <a:latin typeface="Aptos" panose="020B0004020202020204" pitchFamily="34" charset="0"/>
                <a:cs typeface="Calibri"/>
              </a:rPr>
              <a:t>a</a:t>
            </a:r>
            <a:r>
              <a:rPr sz="1400" spc="5" dirty="0">
                <a:latin typeface="Aptos" panose="020B0004020202020204" pitchFamily="34" charset="0"/>
                <a:cs typeface="Calibri"/>
              </a:rPr>
              <a:t> </a:t>
            </a:r>
            <a:r>
              <a:rPr sz="1400" spc="20" dirty="0">
                <a:latin typeface="Aptos" panose="020B0004020202020204" pitchFamily="34" charset="0"/>
                <a:cs typeface="Calibri"/>
              </a:rPr>
              <a:t>structured</a:t>
            </a:r>
            <a:r>
              <a:rPr sz="1400" spc="30" dirty="0">
                <a:latin typeface="Aptos" panose="020B0004020202020204" pitchFamily="34" charset="0"/>
                <a:cs typeface="Calibri"/>
              </a:rPr>
              <a:t> </a:t>
            </a:r>
            <a:r>
              <a:rPr sz="1400" spc="20" dirty="0">
                <a:latin typeface="Aptos" panose="020B0004020202020204" pitchFamily="34" charset="0"/>
                <a:cs typeface="Calibri"/>
              </a:rPr>
              <a:t>way</a:t>
            </a:r>
            <a:r>
              <a:rPr sz="1400" spc="-5" dirty="0">
                <a:latin typeface="Aptos" panose="020B0004020202020204" pitchFamily="34" charset="0"/>
                <a:cs typeface="Calibri"/>
              </a:rPr>
              <a:t> </a:t>
            </a:r>
            <a:r>
              <a:rPr sz="1400" spc="20" dirty="0">
                <a:latin typeface="Aptos" panose="020B0004020202020204" pitchFamily="34" charset="0"/>
                <a:cs typeface="Calibri"/>
              </a:rPr>
              <a:t>of</a:t>
            </a:r>
            <a:r>
              <a:rPr sz="1400" spc="15" dirty="0">
                <a:latin typeface="Aptos" panose="020B0004020202020204" pitchFamily="34" charset="0"/>
                <a:cs typeface="Calibri"/>
              </a:rPr>
              <a:t> </a:t>
            </a:r>
            <a:r>
              <a:rPr sz="1400" spc="20" dirty="0">
                <a:latin typeface="Aptos" panose="020B0004020202020204" pitchFamily="34" charset="0"/>
                <a:cs typeface="Calibri"/>
              </a:rPr>
              <a:t>understanding</a:t>
            </a:r>
            <a:r>
              <a:rPr sz="1400" spc="35" dirty="0">
                <a:latin typeface="Aptos" panose="020B0004020202020204" pitchFamily="34" charset="0"/>
                <a:cs typeface="Calibri"/>
              </a:rPr>
              <a:t> </a:t>
            </a:r>
            <a:r>
              <a:rPr sz="1400" spc="20" dirty="0">
                <a:latin typeface="Aptos" panose="020B0004020202020204" pitchFamily="34" charset="0"/>
                <a:cs typeface="Calibri"/>
              </a:rPr>
              <a:t>our</a:t>
            </a:r>
            <a:r>
              <a:rPr sz="1400" dirty="0">
                <a:latin typeface="Aptos" panose="020B0004020202020204" pitchFamily="34" charset="0"/>
                <a:cs typeface="Calibri"/>
              </a:rPr>
              <a:t> </a:t>
            </a:r>
            <a:r>
              <a:rPr sz="1400" spc="20" dirty="0">
                <a:latin typeface="Aptos" panose="020B0004020202020204" pitchFamily="34" charset="0"/>
                <a:cs typeface="Calibri"/>
              </a:rPr>
              <a:t>topic.</a:t>
            </a:r>
            <a:r>
              <a:rPr sz="1400" dirty="0">
                <a:latin typeface="Aptos" panose="020B0004020202020204" pitchFamily="34" charset="0"/>
                <a:cs typeface="Calibri"/>
              </a:rPr>
              <a:t> </a:t>
            </a:r>
            <a:r>
              <a:rPr sz="1400" spc="10" dirty="0">
                <a:latin typeface="Aptos" panose="020B0004020202020204" pitchFamily="34" charset="0"/>
                <a:cs typeface="Calibri"/>
              </a:rPr>
              <a:t>They</a:t>
            </a:r>
            <a:r>
              <a:rPr sz="1400" spc="5" dirty="0">
                <a:latin typeface="Aptos" panose="020B0004020202020204" pitchFamily="34" charset="0"/>
                <a:cs typeface="Calibri"/>
              </a:rPr>
              <a:t> </a:t>
            </a:r>
            <a:r>
              <a:rPr sz="1400" spc="20" dirty="0">
                <a:latin typeface="Aptos" panose="020B0004020202020204" pitchFamily="34" charset="0"/>
                <a:cs typeface="Calibri"/>
              </a:rPr>
              <a:t>give </a:t>
            </a:r>
            <a:r>
              <a:rPr sz="1400" spc="75" dirty="0">
                <a:latin typeface="Aptos" panose="020B0004020202020204" pitchFamily="34" charset="0"/>
                <a:cs typeface="Calibri"/>
              </a:rPr>
              <a:t>us</a:t>
            </a:r>
            <a:r>
              <a:rPr sz="1400" spc="10" dirty="0">
                <a:latin typeface="Aptos" panose="020B0004020202020204" pitchFamily="34" charset="0"/>
                <a:cs typeface="Calibri"/>
              </a:rPr>
              <a:t> </a:t>
            </a:r>
            <a:r>
              <a:rPr sz="1400" spc="20" dirty="0">
                <a:latin typeface="Aptos" panose="020B0004020202020204" pitchFamily="34" charset="0"/>
                <a:cs typeface="Calibri"/>
              </a:rPr>
              <a:t>frameworks to</a:t>
            </a:r>
            <a:r>
              <a:rPr sz="1400" spc="5" dirty="0">
                <a:latin typeface="Aptos" panose="020B0004020202020204" pitchFamily="34" charset="0"/>
                <a:cs typeface="Calibri"/>
              </a:rPr>
              <a:t> </a:t>
            </a:r>
            <a:r>
              <a:rPr sz="1400" spc="20" dirty="0">
                <a:latin typeface="Aptos" panose="020B0004020202020204" pitchFamily="34" charset="0"/>
                <a:cs typeface="Calibri"/>
              </a:rPr>
              <a:t>analyse</a:t>
            </a:r>
            <a:r>
              <a:rPr sz="1400" spc="10" dirty="0">
                <a:latin typeface="Aptos" panose="020B0004020202020204" pitchFamily="34" charset="0"/>
                <a:cs typeface="Calibri"/>
              </a:rPr>
              <a:t> </a:t>
            </a:r>
            <a:r>
              <a:rPr sz="1400" spc="20" dirty="0">
                <a:latin typeface="Aptos" panose="020B0004020202020204" pitchFamily="34" charset="0"/>
                <a:cs typeface="Calibri"/>
              </a:rPr>
              <a:t>and</a:t>
            </a:r>
            <a:r>
              <a:rPr sz="1400" spc="15" dirty="0">
                <a:latin typeface="Aptos" panose="020B0004020202020204" pitchFamily="34" charset="0"/>
                <a:cs typeface="Calibri"/>
              </a:rPr>
              <a:t> </a:t>
            </a:r>
            <a:r>
              <a:rPr sz="1400" spc="20" dirty="0">
                <a:latin typeface="Aptos" panose="020B0004020202020204" pitchFamily="34" charset="0"/>
                <a:cs typeface="Calibri"/>
              </a:rPr>
              <a:t>explain</a:t>
            </a:r>
            <a:r>
              <a:rPr sz="1400" dirty="0">
                <a:latin typeface="Aptos" panose="020B0004020202020204" pitchFamily="34" charset="0"/>
                <a:cs typeface="Calibri"/>
              </a:rPr>
              <a:t> </a:t>
            </a:r>
            <a:r>
              <a:rPr sz="1400" spc="20" dirty="0">
                <a:latin typeface="Aptos" panose="020B0004020202020204" pitchFamily="34" charset="0"/>
                <a:cs typeface="Calibri"/>
              </a:rPr>
              <a:t>phenomena.</a:t>
            </a:r>
            <a:r>
              <a:rPr sz="1400" spc="10" dirty="0">
                <a:latin typeface="Aptos" panose="020B0004020202020204" pitchFamily="34" charset="0"/>
                <a:cs typeface="Calibri"/>
              </a:rPr>
              <a:t> </a:t>
            </a:r>
            <a:r>
              <a:rPr sz="1400" spc="20" dirty="0">
                <a:latin typeface="Aptos" panose="020B0004020202020204" pitchFamily="34" charset="0"/>
                <a:cs typeface="Calibri"/>
              </a:rPr>
              <a:t>In</a:t>
            </a:r>
            <a:r>
              <a:rPr sz="1400" spc="15" dirty="0">
                <a:latin typeface="Aptos" panose="020B0004020202020204" pitchFamily="34" charset="0"/>
                <a:cs typeface="Calibri"/>
              </a:rPr>
              <a:t> </a:t>
            </a:r>
            <a:r>
              <a:rPr sz="1400" spc="20" dirty="0">
                <a:latin typeface="Aptos" panose="020B0004020202020204" pitchFamily="34" charset="0"/>
                <a:cs typeface="Calibri"/>
              </a:rPr>
              <a:t>this</a:t>
            </a:r>
            <a:r>
              <a:rPr sz="1400" spc="15" dirty="0">
                <a:latin typeface="Aptos" panose="020B0004020202020204" pitchFamily="34" charset="0"/>
                <a:cs typeface="Calibri"/>
              </a:rPr>
              <a:t> </a:t>
            </a:r>
            <a:r>
              <a:rPr sz="1400" spc="-10" dirty="0">
                <a:latin typeface="Aptos" panose="020B0004020202020204" pitchFamily="34" charset="0"/>
                <a:cs typeface="Calibri"/>
              </a:rPr>
              <a:t>section,</a:t>
            </a:r>
            <a:r>
              <a:rPr lang="en-GB" sz="1400" spc="-10" dirty="0">
                <a:latin typeface="Aptos" panose="020B0004020202020204" pitchFamily="34" charset="0"/>
                <a:cs typeface="Calibri"/>
              </a:rPr>
              <a:t> </a:t>
            </a:r>
            <a:r>
              <a:rPr sz="1400" dirty="0">
                <a:latin typeface="Aptos" panose="020B0004020202020204" pitchFamily="34" charset="0"/>
                <a:cs typeface="Calibri"/>
              </a:rPr>
              <a:t>we’ll</a:t>
            </a:r>
            <a:r>
              <a:rPr sz="1400" spc="55" dirty="0">
                <a:latin typeface="Aptos" panose="020B0004020202020204" pitchFamily="34" charset="0"/>
                <a:cs typeface="Calibri"/>
              </a:rPr>
              <a:t> </a:t>
            </a:r>
            <a:r>
              <a:rPr sz="1400" dirty="0">
                <a:latin typeface="Aptos" panose="020B0004020202020204" pitchFamily="34" charset="0"/>
                <a:cs typeface="Calibri"/>
              </a:rPr>
              <a:t>introduce</a:t>
            </a:r>
            <a:r>
              <a:rPr sz="1400" spc="85" dirty="0">
                <a:latin typeface="Aptos" panose="020B0004020202020204" pitchFamily="34" charset="0"/>
                <a:cs typeface="Calibri"/>
              </a:rPr>
              <a:t> </a:t>
            </a:r>
            <a:r>
              <a:rPr sz="1400" spc="50" dirty="0">
                <a:latin typeface="Aptos" panose="020B0004020202020204" pitchFamily="34" charset="0"/>
                <a:cs typeface="Calibri"/>
              </a:rPr>
              <a:t>some</a:t>
            </a:r>
            <a:r>
              <a:rPr sz="1400" spc="85" dirty="0">
                <a:latin typeface="Aptos" panose="020B0004020202020204" pitchFamily="34" charset="0"/>
                <a:cs typeface="Calibri"/>
              </a:rPr>
              <a:t> </a:t>
            </a:r>
            <a:r>
              <a:rPr sz="1400" dirty="0">
                <a:latin typeface="Aptos" panose="020B0004020202020204" pitchFamily="34" charset="0"/>
                <a:cs typeface="Calibri"/>
              </a:rPr>
              <a:t>of</a:t>
            </a:r>
            <a:r>
              <a:rPr sz="1400" spc="60" dirty="0">
                <a:latin typeface="Aptos" panose="020B0004020202020204" pitchFamily="34" charset="0"/>
                <a:cs typeface="Calibri"/>
              </a:rPr>
              <a:t> </a:t>
            </a:r>
            <a:r>
              <a:rPr sz="1400" dirty="0">
                <a:latin typeface="Aptos" panose="020B0004020202020204" pitchFamily="34" charset="0"/>
                <a:cs typeface="Calibri"/>
              </a:rPr>
              <a:t>the</a:t>
            </a:r>
            <a:r>
              <a:rPr sz="1400" spc="65" dirty="0">
                <a:latin typeface="Aptos" panose="020B0004020202020204" pitchFamily="34" charset="0"/>
                <a:cs typeface="Calibri"/>
              </a:rPr>
              <a:t> </a:t>
            </a:r>
            <a:r>
              <a:rPr sz="1400" dirty="0">
                <a:latin typeface="Aptos" panose="020B0004020202020204" pitchFamily="34" charset="0"/>
                <a:cs typeface="Calibri"/>
              </a:rPr>
              <a:t>main</a:t>
            </a:r>
            <a:r>
              <a:rPr sz="1400" spc="80" dirty="0">
                <a:latin typeface="Aptos" panose="020B0004020202020204" pitchFamily="34" charset="0"/>
                <a:cs typeface="Calibri"/>
              </a:rPr>
              <a:t> </a:t>
            </a:r>
            <a:r>
              <a:rPr sz="1400" dirty="0">
                <a:latin typeface="Aptos" panose="020B0004020202020204" pitchFamily="34" charset="0"/>
                <a:cs typeface="Calibri"/>
              </a:rPr>
              <a:t>theories</a:t>
            </a:r>
            <a:r>
              <a:rPr sz="1400" spc="85" dirty="0">
                <a:latin typeface="Aptos" panose="020B0004020202020204" pitchFamily="34" charset="0"/>
                <a:cs typeface="Calibri"/>
              </a:rPr>
              <a:t> </a:t>
            </a:r>
            <a:r>
              <a:rPr sz="1400" dirty="0">
                <a:latin typeface="Aptos" panose="020B0004020202020204" pitchFamily="34" charset="0"/>
                <a:cs typeface="Calibri"/>
              </a:rPr>
              <a:t>relevant</a:t>
            </a:r>
            <a:r>
              <a:rPr sz="1400" spc="50" dirty="0">
                <a:latin typeface="Aptos" panose="020B0004020202020204" pitchFamily="34" charset="0"/>
                <a:cs typeface="Calibri"/>
              </a:rPr>
              <a:t> </a:t>
            </a:r>
            <a:r>
              <a:rPr sz="1400" dirty="0">
                <a:latin typeface="Aptos" panose="020B0004020202020204" pitchFamily="34" charset="0"/>
                <a:cs typeface="Calibri"/>
              </a:rPr>
              <a:t>to</a:t>
            </a:r>
            <a:r>
              <a:rPr sz="1400" spc="55" dirty="0">
                <a:latin typeface="Aptos" panose="020B0004020202020204" pitchFamily="34" charset="0"/>
                <a:cs typeface="Calibri"/>
              </a:rPr>
              <a:t> </a:t>
            </a:r>
            <a:r>
              <a:rPr sz="1400" dirty="0">
                <a:latin typeface="Aptos" panose="020B0004020202020204" pitchFamily="34" charset="0"/>
                <a:cs typeface="Calibri"/>
              </a:rPr>
              <a:t>our</a:t>
            </a:r>
            <a:r>
              <a:rPr sz="1400" spc="50" dirty="0">
                <a:latin typeface="Aptos" panose="020B0004020202020204" pitchFamily="34" charset="0"/>
                <a:cs typeface="Calibri"/>
              </a:rPr>
              <a:t> </a:t>
            </a:r>
            <a:r>
              <a:rPr sz="1400" spc="-10" dirty="0">
                <a:latin typeface="Aptos" panose="020B0004020202020204" pitchFamily="34" charset="0"/>
                <a:cs typeface="Calibri"/>
              </a:rPr>
              <a:t>topic.</a:t>
            </a:r>
            <a:endParaRPr lang="en-GB" sz="1400" spc="-10" dirty="0">
              <a:latin typeface="Aptos" panose="020B0004020202020204" pitchFamily="34" charset="0"/>
              <a:cs typeface="Calibri"/>
            </a:endParaRPr>
          </a:p>
          <a:p>
            <a:pPr marL="240665" indent="-227965" algn="just">
              <a:lnSpc>
                <a:spcPct val="150000"/>
              </a:lnSpc>
              <a:spcBef>
                <a:spcPts val="100"/>
              </a:spcBef>
              <a:buFont typeface="Arial"/>
              <a:buChar char="•"/>
              <a:tabLst>
                <a:tab pos="240665" algn="l"/>
              </a:tabLst>
            </a:pPr>
            <a:r>
              <a:rPr lang="en-GB" sz="1400" dirty="0"/>
              <a:t>For example, if you are researching mental health, you may discuss Attachment Theory to help explain how early life experiences can influence later emotional wellbeing. If you are researching health inequalities, you may draw upon theories or frameworks that help explain how social and economic factors affect health outcomes.</a:t>
            </a:r>
            <a:endParaRPr sz="1400" dirty="0">
              <a:latin typeface="Aptos" panose="020B0004020202020204" pitchFamily="34" charset="0"/>
              <a:cs typeface="Calibri"/>
            </a:endParaRPr>
          </a:p>
          <a:p>
            <a:pPr marL="241300" marR="520700" indent="-228600" algn="just">
              <a:lnSpc>
                <a:spcPct val="150000"/>
              </a:lnSpc>
              <a:spcBef>
                <a:spcPts val="994"/>
              </a:spcBef>
              <a:buFont typeface="Arial"/>
              <a:buChar char="•"/>
              <a:tabLst>
                <a:tab pos="241300" algn="l"/>
              </a:tabLst>
            </a:pPr>
            <a:r>
              <a:rPr sz="1400" spc="65" dirty="0">
                <a:latin typeface="Aptos" panose="020B0004020202020204" pitchFamily="34" charset="0"/>
                <a:cs typeface="Calibri"/>
              </a:rPr>
              <a:t>Each</a:t>
            </a:r>
            <a:r>
              <a:rPr sz="1400" spc="-10" dirty="0">
                <a:latin typeface="Aptos" panose="020B0004020202020204" pitchFamily="34" charset="0"/>
                <a:cs typeface="Calibri"/>
              </a:rPr>
              <a:t> </a:t>
            </a:r>
            <a:r>
              <a:rPr sz="1400" spc="10" dirty="0">
                <a:latin typeface="Aptos" panose="020B0004020202020204" pitchFamily="34" charset="0"/>
                <a:cs typeface="Calibri"/>
              </a:rPr>
              <a:t>theory</a:t>
            </a:r>
            <a:r>
              <a:rPr sz="1400" spc="5" dirty="0">
                <a:latin typeface="Aptos" panose="020B0004020202020204" pitchFamily="34" charset="0"/>
                <a:cs typeface="Calibri"/>
              </a:rPr>
              <a:t> </a:t>
            </a:r>
            <a:r>
              <a:rPr sz="1400" spc="20" dirty="0">
                <a:latin typeface="Aptos" panose="020B0004020202020204" pitchFamily="34" charset="0"/>
                <a:cs typeface="Calibri"/>
              </a:rPr>
              <a:t>you</a:t>
            </a:r>
            <a:r>
              <a:rPr sz="1400" spc="-10" dirty="0">
                <a:latin typeface="Aptos" panose="020B0004020202020204" pitchFamily="34" charset="0"/>
                <a:cs typeface="Calibri"/>
              </a:rPr>
              <a:t> </a:t>
            </a:r>
            <a:r>
              <a:rPr sz="1400" spc="70" dirty="0">
                <a:latin typeface="Aptos" panose="020B0004020202020204" pitchFamily="34" charset="0"/>
                <a:cs typeface="Calibri"/>
              </a:rPr>
              <a:t>discuss</a:t>
            </a:r>
            <a:r>
              <a:rPr sz="1400" dirty="0">
                <a:latin typeface="Aptos" panose="020B0004020202020204" pitchFamily="34" charset="0"/>
                <a:cs typeface="Calibri"/>
              </a:rPr>
              <a:t> </a:t>
            </a:r>
            <a:r>
              <a:rPr sz="1400" spc="20" dirty="0">
                <a:latin typeface="Aptos" panose="020B0004020202020204" pitchFamily="34" charset="0"/>
                <a:cs typeface="Calibri"/>
              </a:rPr>
              <a:t>will</a:t>
            </a:r>
            <a:r>
              <a:rPr sz="1400" spc="-10" dirty="0">
                <a:latin typeface="Aptos" panose="020B0004020202020204" pitchFamily="34" charset="0"/>
                <a:cs typeface="Calibri"/>
              </a:rPr>
              <a:t> </a:t>
            </a:r>
            <a:r>
              <a:rPr sz="1400" spc="20" dirty="0">
                <a:latin typeface="Aptos" panose="020B0004020202020204" pitchFamily="34" charset="0"/>
                <a:cs typeface="Calibri"/>
              </a:rPr>
              <a:t>be</a:t>
            </a:r>
            <a:r>
              <a:rPr sz="1400" dirty="0">
                <a:latin typeface="Aptos" panose="020B0004020202020204" pitchFamily="34" charset="0"/>
                <a:cs typeface="Calibri"/>
              </a:rPr>
              <a:t> </a:t>
            </a:r>
            <a:r>
              <a:rPr sz="1400" spc="20" dirty="0">
                <a:latin typeface="Aptos" panose="020B0004020202020204" pitchFamily="34" charset="0"/>
                <a:cs typeface="Calibri"/>
              </a:rPr>
              <a:t>foundational,</a:t>
            </a:r>
            <a:r>
              <a:rPr sz="1400" spc="10" dirty="0">
                <a:latin typeface="Aptos" panose="020B0004020202020204" pitchFamily="34" charset="0"/>
                <a:cs typeface="Calibri"/>
              </a:rPr>
              <a:t> </a:t>
            </a:r>
            <a:r>
              <a:rPr sz="1400" spc="20" dirty="0">
                <a:latin typeface="Aptos" panose="020B0004020202020204" pitchFamily="34" charset="0"/>
                <a:cs typeface="Calibri"/>
              </a:rPr>
              <a:t>meaning</a:t>
            </a:r>
            <a:r>
              <a:rPr sz="1400" spc="10" dirty="0">
                <a:latin typeface="Aptos" panose="020B0004020202020204" pitchFamily="34" charset="0"/>
                <a:cs typeface="Calibri"/>
              </a:rPr>
              <a:t> </a:t>
            </a:r>
            <a:r>
              <a:rPr sz="1400" spc="20" dirty="0">
                <a:latin typeface="Aptos" panose="020B0004020202020204" pitchFamily="34" charset="0"/>
                <a:cs typeface="Calibri"/>
              </a:rPr>
              <a:t>it’s</a:t>
            </a:r>
            <a:r>
              <a:rPr sz="1400" dirty="0">
                <a:latin typeface="Aptos" panose="020B0004020202020204" pitchFamily="34" charset="0"/>
                <a:cs typeface="Calibri"/>
              </a:rPr>
              <a:t> </a:t>
            </a:r>
            <a:r>
              <a:rPr sz="1400" spc="20" dirty="0">
                <a:latin typeface="Aptos" panose="020B0004020202020204" pitchFamily="34" charset="0"/>
                <a:cs typeface="Calibri"/>
              </a:rPr>
              <a:t>widely</a:t>
            </a:r>
            <a:r>
              <a:rPr sz="1400" spc="-5" dirty="0">
                <a:latin typeface="Aptos" panose="020B0004020202020204" pitchFamily="34" charset="0"/>
                <a:cs typeface="Calibri"/>
              </a:rPr>
              <a:t> </a:t>
            </a:r>
            <a:r>
              <a:rPr sz="1400" spc="50" dirty="0">
                <a:latin typeface="Aptos" panose="020B0004020202020204" pitchFamily="34" charset="0"/>
                <a:cs typeface="Calibri"/>
              </a:rPr>
              <a:t>accepted</a:t>
            </a:r>
            <a:r>
              <a:rPr sz="1400" spc="5" dirty="0">
                <a:latin typeface="Aptos" panose="020B0004020202020204" pitchFamily="34" charset="0"/>
                <a:cs typeface="Calibri"/>
              </a:rPr>
              <a:t> </a:t>
            </a:r>
            <a:r>
              <a:rPr sz="1400" spc="20" dirty="0">
                <a:latin typeface="Aptos" panose="020B0004020202020204" pitchFamily="34" charset="0"/>
                <a:cs typeface="Calibri"/>
              </a:rPr>
              <a:t>or</a:t>
            </a:r>
            <a:r>
              <a:rPr sz="1400" spc="-10" dirty="0">
                <a:latin typeface="Aptos" panose="020B0004020202020204" pitchFamily="34" charset="0"/>
                <a:cs typeface="Calibri"/>
              </a:rPr>
              <a:t> </a:t>
            </a:r>
            <a:r>
              <a:rPr sz="1400" spc="20" dirty="0">
                <a:latin typeface="Aptos" panose="020B0004020202020204" pitchFamily="34" charset="0"/>
                <a:cs typeface="Calibri"/>
              </a:rPr>
              <a:t>heavily</a:t>
            </a:r>
            <a:r>
              <a:rPr sz="1400" spc="-10" dirty="0">
                <a:latin typeface="Aptos" panose="020B0004020202020204" pitchFamily="34" charset="0"/>
                <a:cs typeface="Calibri"/>
              </a:rPr>
              <a:t> </a:t>
            </a:r>
            <a:r>
              <a:rPr sz="1400" spc="20" dirty="0">
                <a:latin typeface="Aptos" panose="020B0004020202020204" pitchFamily="34" charset="0"/>
                <a:cs typeface="Calibri"/>
              </a:rPr>
              <a:t>referenced</a:t>
            </a:r>
            <a:r>
              <a:rPr sz="1400" spc="10" dirty="0">
                <a:latin typeface="Aptos" panose="020B0004020202020204" pitchFamily="34" charset="0"/>
                <a:cs typeface="Calibri"/>
              </a:rPr>
              <a:t> </a:t>
            </a:r>
            <a:r>
              <a:rPr sz="1400" spc="20" dirty="0">
                <a:latin typeface="Aptos" panose="020B0004020202020204" pitchFamily="34" charset="0"/>
                <a:cs typeface="Calibri"/>
              </a:rPr>
              <a:t>in</a:t>
            </a:r>
            <a:r>
              <a:rPr sz="1400" spc="-5" dirty="0">
                <a:latin typeface="Aptos" panose="020B0004020202020204" pitchFamily="34" charset="0"/>
                <a:cs typeface="Calibri"/>
              </a:rPr>
              <a:t> </a:t>
            </a:r>
            <a:r>
              <a:rPr lang="en-GB" sz="1400" spc="-5" dirty="0">
                <a:latin typeface="Aptos" panose="020B0004020202020204" pitchFamily="34" charset="0"/>
                <a:cs typeface="Calibri"/>
              </a:rPr>
              <a:t>research and u</a:t>
            </a:r>
            <a:r>
              <a:rPr lang="en-GB" sz="1400" dirty="0">
                <a:latin typeface="Aptos" panose="020B0004020202020204" pitchFamily="34" charset="0"/>
              </a:rPr>
              <a:t>nderstanding these theories will help explain your research topic and provide a framework for later analysis.</a:t>
            </a:r>
            <a:endParaRPr sz="1400" dirty="0">
              <a:latin typeface="Aptos" panose="020B0004020202020204" pitchFamily="34" charset="0"/>
              <a:cs typeface="Calibri"/>
            </a:endParaRPr>
          </a:p>
        </p:txBody>
      </p:sp>
      <p:sp>
        <p:nvSpPr>
          <p:cNvPr id="6" name="object 6"/>
          <p:cNvSpPr/>
          <p:nvPr/>
        </p:nvSpPr>
        <p:spPr>
          <a:xfrm>
            <a:off x="9906000" y="2581181"/>
            <a:ext cx="2132330" cy="1509395"/>
          </a:xfrm>
          <a:custGeom>
            <a:avLst/>
            <a:gdLst/>
            <a:ahLst/>
            <a:cxnLst/>
            <a:rect l="l" t="t" r="r" b="b"/>
            <a:pathLst>
              <a:path w="2132329" h="1509395">
                <a:moveTo>
                  <a:pt x="1810824" y="1369766"/>
                </a:moveTo>
                <a:lnTo>
                  <a:pt x="0" y="1369766"/>
                </a:lnTo>
                <a:lnTo>
                  <a:pt x="0" y="1509064"/>
                </a:lnTo>
                <a:lnTo>
                  <a:pt x="1810824" y="1509064"/>
                </a:lnTo>
                <a:lnTo>
                  <a:pt x="1810824" y="1369766"/>
                </a:lnTo>
                <a:close/>
              </a:path>
              <a:path w="2132329" h="1509395">
                <a:moveTo>
                  <a:pt x="1578667" y="0"/>
                </a:moveTo>
                <a:lnTo>
                  <a:pt x="232161" y="0"/>
                </a:lnTo>
                <a:lnTo>
                  <a:pt x="188152" y="7143"/>
                </a:lnTo>
                <a:lnTo>
                  <a:pt x="149932" y="26931"/>
                </a:lnTo>
                <a:lnTo>
                  <a:pt x="119786" y="57078"/>
                </a:lnTo>
                <a:lnTo>
                  <a:pt x="100000" y="95296"/>
                </a:lnTo>
                <a:lnTo>
                  <a:pt x="92862" y="139298"/>
                </a:lnTo>
                <a:lnTo>
                  <a:pt x="92862" y="1369766"/>
                </a:lnTo>
                <a:lnTo>
                  <a:pt x="185730" y="1369766"/>
                </a:lnTo>
                <a:lnTo>
                  <a:pt x="185730" y="139298"/>
                </a:lnTo>
                <a:lnTo>
                  <a:pt x="189377" y="121228"/>
                </a:lnTo>
                <a:lnTo>
                  <a:pt x="199326" y="106468"/>
                </a:lnTo>
                <a:lnTo>
                  <a:pt x="214084" y="96515"/>
                </a:lnTo>
                <a:lnTo>
                  <a:pt x="232161" y="92865"/>
                </a:lnTo>
                <a:lnTo>
                  <a:pt x="1709572" y="92865"/>
                </a:lnTo>
                <a:lnTo>
                  <a:pt x="1691046" y="57078"/>
                </a:lnTo>
                <a:lnTo>
                  <a:pt x="1660904" y="26932"/>
                </a:lnTo>
                <a:lnTo>
                  <a:pt x="1622687" y="7143"/>
                </a:lnTo>
                <a:lnTo>
                  <a:pt x="1578667" y="0"/>
                </a:lnTo>
                <a:close/>
              </a:path>
              <a:path w="2132329" h="1509395">
                <a:moveTo>
                  <a:pt x="1466014" y="92865"/>
                </a:moveTo>
                <a:lnTo>
                  <a:pt x="1347401" y="92865"/>
                </a:lnTo>
                <a:lnTo>
                  <a:pt x="1625099" y="442368"/>
                </a:lnTo>
                <a:lnTo>
                  <a:pt x="1625099" y="1369766"/>
                </a:lnTo>
                <a:lnTo>
                  <a:pt x="1717962" y="1369766"/>
                </a:lnTo>
                <a:lnTo>
                  <a:pt x="1717961" y="559243"/>
                </a:lnTo>
                <a:lnTo>
                  <a:pt x="1836577" y="559244"/>
                </a:lnTo>
                <a:lnTo>
                  <a:pt x="1717961" y="409982"/>
                </a:lnTo>
                <a:lnTo>
                  <a:pt x="1717961" y="293087"/>
                </a:lnTo>
                <a:lnTo>
                  <a:pt x="1625099" y="293087"/>
                </a:lnTo>
                <a:lnTo>
                  <a:pt x="1466014" y="92865"/>
                </a:lnTo>
                <a:close/>
              </a:path>
              <a:path w="2132329" h="1509395">
                <a:moveTo>
                  <a:pt x="475925" y="92865"/>
                </a:moveTo>
                <a:lnTo>
                  <a:pt x="383063" y="92865"/>
                </a:lnTo>
                <a:lnTo>
                  <a:pt x="383063" y="819035"/>
                </a:lnTo>
                <a:lnTo>
                  <a:pt x="340107" y="837369"/>
                </a:lnTo>
                <a:lnTo>
                  <a:pt x="304699" y="865376"/>
                </a:lnTo>
                <a:lnTo>
                  <a:pt x="277995" y="901013"/>
                </a:lnTo>
                <a:lnTo>
                  <a:pt x="261154" y="942238"/>
                </a:lnTo>
                <a:lnTo>
                  <a:pt x="255393" y="986531"/>
                </a:lnTo>
                <a:lnTo>
                  <a:pt x="255353" y="987169"/>
                </a:lnTo>
                <a:lnTo>
                  <a:pt x="261684" y="1033283"/>
                </a:lnTo>
                <a:lnTo>
                  <a:pt x="280018" y="1076239"/>
                </a:lnTo>
                <a:lnTo>
                  <a:pt x="308024" y="1111646"/>
                </a:lnTo>
                <a:lnTo>
                  <a:pt x="343659" y="1138347"/>
                </a:lnTo>
                <a:lnTo>
                  <a:pt x="384883" y="1155188"/>
                </a:lnTo>
                <a:lnTo>
                  <a:pt x="429652" y="1161013"/>
                </a:lnTo>
                <a:lnTo>
                  <a:pt x="475926" y="1154666"/>
                </a:lnTo>
                <a:lnTo>
                  <a:pt x="518873" y="1136332"/>
                </a:lnTo>
                <a:lnTo>
                  <a:pt x="554277" y="1108325"/>
                </a:lnTo>
                <a:lnTo>
                  <a:pt x="580979" y="1072688"/>
                </a:lnTo>
                <a:lnTo>
                  <a:pt x="597822" y="1031463"/>
                </a:lnTo>
                <a:lnTo>
                  <a:pt x="603587" y="987169"/>
                </a:lnTo>
                <a:lnTo>
                  <a:pt x="603627" y="986531"/>
                </a:lnTo>
                <a:lnTo>
                  <a:pt x="597304" y="940418"/>
                </a:lnTo>
                <a:lnTo>
                  <a:pt x="579743" y="898859"/>
                </a:lnTo>
                <a:lnTo>
                  <a:pt x="552605" y="863721"/>
                </a:lnTo>
                <a:lnTo>
                  <a:pt x="517472" y="836586"/>
                </a:lnTo>
                <a:lnTo>
                  <a:pt x="475925" y="819035"/>
                </a:lnTo>
                <a:lnTo>
                  <a:pt x="475925" y="92865"/>
                </a:lnTo>
                <a:close/>
              </a:path>
              <a:path w="2132329" h="1509395">
                <a:moveTo>
                  <a:pt x="824160" y="92865"/>
                </a:moveTo>
                <a:lnTo>
                  <a:pt x="731297" y="92865"/>
                </a:lnTo>
                <a:lnTo>
                  <a:pt x="731297" y="819035"/>
                </a:lnTo>
                <a:lnTo>
                  <a:pt x="688341" y="837369"/>
                </a:lnTo>
                <a:lnTo>
                  <a:pt x="652933" y="865376"/>
                </a:lnTo>
                <a:lnTo>
                  <a:pt x="626230" y="901013"/>
                </a:lnTo>
                <a:lnTo>
                  <a:pt x="609388" y="942238"/>
                </a:lnTo>
                <a:lnTo>
                  <a:pt x="603627" y="986531"/>
                </a:lnTo>
                <a:lnTo>
                  <a:pt x="603587" y="987169"/>
                </a:lnTo>
                <a:lnTo>
                  <a:pt x="609918" y="1033283"/>
                </a:lnTo>
                <a:lnTo>
                  <a:pt x="628252" y="1076239"/>
                </a:lnTo>
                <a:lnTo>
                  <a:pt x="656258" y="1111646"/>
                </a:lnTo>
                <a:lnTo>
                  <a:pt x="691894" y="1138347"/>
                </a:lnTo>
                <a:lnTo>
                  <a:pt x="733117" y="1155188"/>
                </a:lnTo>
                <a:lnTo>
                  <a:pt x="777887" y="1161013"/>
                </a:lnTo>
                <a:lnTo>
                  <a:pt x="824160" y="1154666"/>
                </a:lnTo>
                <a:lnTo>
                  <a:pt x="867108" y="1136332"/>
                </a:lnTo>
                <a:lnTo>
                  <a:pt x="902511" y="1108325"/>
                </a:lnTo>
                <a:lnTo>
                  <a:pt x="929213" y="1072688"/>
                </a:lnTo>
                <a:lnTo>
                  <a:pt x="946056" y="1031463"/>
                </a:lnTo>
                <a:lnTo>
                  <a:pt x="951822" y="987169"/>
                </a:lnTo>
                <a:lnTo>
                  <a:pt x="951862" y="986531"/>
                </a:lnTo>
                <a:lnTo>
                  <a:pt x="945539" y="940418"/>
                </a:lnTo>
                <a:lnTo>
                  <a:pt x="927977" y="898859"/>
                </a:lnTo>
                <a:lnTo>
                  <a:pt x="900839" y="863721"/>
                </a:lnTo>
                <a:lnTo>
                  <a:pt x="865706" y="836586"/>
                </a:lnTo>
                <a:lnTo>
                  <a:pt x="824160" y="819035"/>
                </a:lnTo>
                <a:lnTo>
                  <a:pt x="824160" y="92865"/>
                </a:lnTo>
                <a:close/>
              </a:path>
              <a:path w="2132329" h="1509395">
                <a:moveTo>
                  <a:pt x="1172394" y="92865"/>
                </a:moveTo>
                <a:lnTo>
                  <a:pt x="1079531" y="92865"/>
                </a:lnTo>
                <a:lnTo>
                  <a:pt x="1079532" y="819035"/>
                </a:lnTo>
                <a:lnTo>
                  <a:pt x="1036576" y="837369"/>
                </a:lnTo>
                <a:lnTo>
                  <a:pt x="1001167" y="865376"/>
                </a:lnTo>
                <a:lnTo>
                  <a:pt x="974464" y="901013"/>
                </a:lnTo>
                <a:lnTo>
                  <a:pt x="957622" y="942238"/>
                </a:lnTo>
                <a:lnTo>
                  <a:pt x="951862" y="986531"/>
                </a:lnTo>
                <a:lnTo>
                  <a:pt x="951822" y="987169"/>
                </a:lnTo>
                <a:lnTo>
                  <a:pt x="958153" y="1033283"/>
                </a:lnTo>
                <a:lnTo>
                  <a:pt x="976486" y="1076239"/>
                </a:lnTo>
                <a:lnTo>
                  <a:pt x="1004492" y="1111646"/>
                </a:lnTo>
                <a:lnTo>
                  <a:pt x="1040128" y="1138347"/>
                </a:lnTo>
                <a:lnTo>
                  <a:pt x="1081352" y="1155188"/>
                </a:lnTo>
                <a:lnTo>
                  <a:pt x="1126121" y="1161013"/>
                </a:lnTo>
                <a:lnTo>
                  <a:pt x="1172394" y="1154666"/>
                </a:lnTo>
                <a:lnTo>
                  <a:pt x="1215342" y="1136332"/>
                </a:lnTo>
                <a:lnTo>
                  <a:pt x="1250746" y="1108325"/>
                </a:lnTo>
                <a:lnTo>
                  <a:pt x="1277447" y="1072688"/>
                </a:lnTo>
                <a:lnTo>
                  <a:pt x="1294291" y="1031463"/>
                </a:lnTo>
                <a:lnTo>
                  <a:pt x="1300056" y="987169"/>
                </a:lnTo>
                <a:lnTo>
                  <a:pt x="1300096" y="986531"/>
                </a:lnTo>
                <a:lnTo>
                  <a:pt x="1293773" y="940418"/>
                </a:lnTo>
                <a:lnTo>
                  <a:pt x="1276212" y="898859"/>
                </a:lnTo>
                <a:lnTo>
                  <a:pt x="1249073" y="863721"/>
                </a:lnTo>
                <a:lnTo>
                  <a:pt x="1213940" y="836586"/>
                </a:lnTo>
                <a:lnTo>
                  <a:pt x="1172394" y="819035"/>
                </a:lnTo>
                <a:lnTo>
                  <a:pt x="1172394" y="92865"/>
                </a:lnTo>
                <a:close/>
              </a:path>
              <a:path w="2132329" h="1509395">
                <a:moveTo>
                  <a:pt x="1836577" y="559244"/>
                </a:moveTo>
                <a:lnTo>
                  <a:pt x="1717961" y="559243"/>
                </a:lnTo>
                <a:lnTo>
                  <a:pt x="1821213" y="689255"/>
                </a:lnTo>
                <a:lnTo>
                  <a:pt x="1797783" y="729654"/>
                </a:lnTo>
                <a:lnTo>
                  <a:pt x="1786189" y="773283"/>
                </a:lnTo>
                <a:lnTo>
                  <a:pt x="1786133" y="817814"/>
                </a:lnTo>
                <a:lnTo>
                  <a:pt x="1797321" y="860917"/>
                </a:lnTo>
                <a:lnTo>
                  <a:pt x="1819456" y="900266"/>
                </a:lnTo>
                <a:lnTo>
                  <a:pt x="1852244" y="933530"/>
                </a:lnTo>
                <a:lnTo>
                  <a:pt x="1892670" y="956960"/>
                </a:lnTo>
                <a:lnTo>
                  <a:pt x="1936522" y="968614"/>
                </a:lnTo>
                <a:lnTo>
                  <a:pt x="1980828" y="968614"/>
                </a:lnTo>
                <a:lnTo>
                  <a:pt x="2023910" y="957429"/>
                </a:lnTo>
                <a:lnTo>
                  <a:pt x="2063227" y="935298"/>
                </a:lnTo>
                <a:lnTo>
                  <a:pt x="2096453" y="902517"/>
                </a:lnTo>
                <a:lnTo>
                  <a:pt x="2119154" y="863925"/>
                </a:lnTo>
                <a:lnTo>
                  <a:pt x="2131054" y="821866"/>
                </a:lnTo>
                <a:lnTo>
                  <a:pt x="2132127" y="778473"/>
                </a:lnTo>
                <a:lnTo>
                  <a:pt x="2122343" y="735880"/>
                </a:lnTo>
                <a:lnTo>
                  <a:pt x="2101706" y="696193"/>
                </a:lnTo>
                <a:lnTo>
                  <a:pt x="2069757" y="661635"/>
                </a:lnTo>
                <a:lnTo>
                  <a:pt x="2030835" y="637422"/>
                </a:lnTo>
                <a:lnTo>
                  <a:pt x="1895832" y="633807"/>
                </a:lnTo>
                <a:lnTo>
                  <a:pt x="1836577" y="559244"/>
                </a:lnTo>
                <a:close/>
              </a:path>
              <a:path w="2132329" h="1509395">
                <a:moveTo>
                  <a:pt x="1941495" y="622792"/>
                </a:moveTo>
                <a:lnTo>
                  <a:pt x="1895832" y="633807"/>
                </a:lnTo>
                <a:lnTo>
                  <a:pt x="2018898" y="633807"/>
                </a:lnTo>
                <a:lnTo>
                  <a:pt x="1987289" y="624235"/>
                </a:lnTo>
                <a:lnTo>
                  <a:pt x="1941495" y="622792"/>
                </a:lnTo>
                <a:close/>
              </a:path>
              <a:path w="2132329" h="1509395">
                <a:moveTo>
                  <a:pt x="1709572" y="92865"/>
                </a:moveTo>
                <a:lnTo>
                  <a:pt x="1578667" y="92865"/>
                </a:lnTo>
                <a:lnTo>
                  <a:pt x="1596737" y="96515"/>
                </a:lnTo>
                <a:lnTo>
                  <a:pt x="1611496" y="106468"/>
                </a:lnTo>
                <a:lnTo>
                  <a:pt x="1621449" y="121228"/>
                </a:lnTo>
                <a:lnTo>
                  <a:pt x="1625099" y="139298"/>
                </a:lnTo>
                <a:lnTo>
                  <a:pt x="1625099" y="293087"/>
                </a:lnTo>
                <a:lnTo>
                  <a:pt x="1717961" y="293087"/>
                </a:lnTo>
                <a:lnTo>
                  <a:pt x="1717961" y="139298"/>
                </a:lnTo>
                <a:lnTo>
                  <a:pt x="1710827" y="95296"/>
                </a:lnTo>
                <a:lnTo>
                  <a:pt x="1709572" y="92865"/>
                </a:lnTo>
                <a:close/>
              </a:path>
            </a:pathLst>
          </a:custGeom>
          <a:solidFill>
            <a:srgbClr val="003C5F"/>
          </a:solidFill>
        </p:spPr>
        <p:txBody>
          <a:bodyPr wrap="square" lIns="0" tIns="0" rIns="0" bIns="0" rtlCol="0"/>
          <a:lstStyle/>
          <a:p>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2A9B8-1446-540B-7AB6-A2404FB77ABA}"/>
              </a:ext>
            </a:extLst>
          </p:cNvPr>
          <p:cNvSpPr>
            <a:spLocks noGrp="1"/>
          </p:cNvSpPr>
          <p:nvPr>
            <p:ph type="title"/>
          </p:nvPr>
        </p:nvSpPr>
        <p:spPr>
          <a:xfrm>
            <a:off x="543966" y="1295400"/>
            <a:ext cx="11104068" cy="615553"/>
          </a:xfrm>
        </p:spPr>
        <p:txBody>
          <a:bodyPr/>
          <a:lstStyle/>
          <a:p>
            <a:pPr algn="ctr"/>
            <a:r>
              <a:rPr lang="en-GB" spc="100" dirty="0">
                <a:latin typeface="Aptos" panose="020B0004020202020204" pitchFamily="34" charset="0"/>
              </a:rPr>
              <a:t>2.3</a:t>
            </a:r>
            <a:r>
              <a:rPr lang="en-GB" spc="-85" dirty="0">
                <a:latin typeface="Aptos" panose="020B0004020202020204" pitchFamily="34" charset="0"/>
              </a:rPr>
              <a:t> </a:t>
            </a:r>
            <a:r>
              <a:rPr lang="en-GB" spc="-160" dirty="0">
                <a:latin typeface="Aptos" panose="020B0004020202020204" pitchFamily="34" charset="0"/>
              </a:rPr>
              <a:t>–</a:t>
            </a:r>
            <a:r>
              <a:rPr lang="en-GB" spc="-85" dirty="0">
                <a:latin typeface="Aptos" panose="020B0004020202020204" pitchFamily="34" charset="0"/>
              </a:rPr>
              <a:t> </a:t>
            </a:r>
            <a:r>
              <a:rPr lang="en-GB" spc="60" dirty="0">
                <a:latin typeface="Aptos" panose="020B0004020202020204" pitchFamily="34" charset="0"/>
              </a:rPr>
              <a:t>Key</a:t>
            </a:r>
            <a:r>
              <a:rPr lang="en-GB" spc="-85" dirty="0">
                <a:latin typeface="Aptos" panose="020B0004020202020204" pitchFamily="34" charset="0"/>
              </a:rPr>
              <a:t> </a:t>
            </a:r>
            <a:r>
              <a:rPr lang="en-GB" spc="85" dirty="0">
                <a:latin typeface="Aptos" panose="020B0004020202020204" pitchFamily="34" charset="0"/>
              </a:rPr>
              <a:t>Theories</a:t>
            </a:r>
            <a:r>
              <a:rPr lang="en-GB" spc="-75" dirty="0">
                <a:latin typeface="Aptos" panose="020B0004020202020204" pitchFamily="34" charset="0"/>
              </a:rPr>
              <a:t> </a:t>
            </a:r>
            <a:r>
              <a:rPr lang="en-GB" spc="140" dirty="0">
                <a:latin typeface="Aptos" panose="020B0004020202020204" pitchFamily="34" charset="0"/>
              </a:rPr>
              <a:t>and</a:t>
            </a:r>
            <a:r>
              <a:rPr lang="en-GB" spc="-85" dirty="0">
                <a:latin typeface="Aptos" panose="020B0004020202020204" pitchFamily="34" charset="0"/>
              </a:rPr>
              <a:t> </a:t>
            </a:r>
            <a:r>
              <a:rPr lang="en-GB" spc="200" dirty="0">
                <a:latin typeface="Aptos" panose="020B0004020202020204" pitchFamily="34" charset="0"/>
              </a:rPr>
              <a:t>Concepts Examples </a:t>
            </a:r>
            <a:endParaRPr lang="en-GB" dirty="0"/>
          </a:p>
        </p:txBody>
      </p:sp>
      <p:graphicFrame>
        <p:nvGraphicFramePr>
          <p:cNvPr id="5" name="Diagram 4">
            <a:extLst>
              <a:ext uri="{FF2B5EF4-FFF2-40B4-BE49-F238E27FC236}">
                <a16:creationId xmlns:a16="http://schemas.microsoft.com/office/drawing/2014/main" id="{A6DEB31D-45EF-E662-C4FB-84B994068058}"/>
              </a:ext>
            </a:extLst>
          </p:cNvPr>
          <p:cNvGraphicFramePr/>
          <p:nvPr>
            <p:extLst>
              <p:ext uri="{D42A27DB-BD31-4B8C-83A1-F6EECF244321}">
                <p14:modId xmlns:p14="http://schemas.microsoft.com/office/powerpoint/2010/main" val="2664961412"/>
              </p:ext>
            </p:extLst>
          </p:nvPr>
        </p:nvGraphicFramePr>
        <p:xfrm>
          <a:off x="-1143000" y="2590800"/>
          <a:ext cx="11104068" cy="3733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D97261DA-6488-C175-BDEC-2A41FF956934}"/>
              </a:ext>
            </a:extLst>
          </p:cNvPr>
          <p:cNvSpPr txBox="1"/>
          <p:nvPr/>
        </p:nvSpPr>
        <p:spPr>
          <a:xfrm>
            <a:off x="8259097" y="2588342"/>
            <a:ext cx="3247103" cy="3664529"/>
          </a:xfrm>
          <a:prstGeom prst="rect">
            <a:avLst/>
          </a:prstGeom>
          <a:noFill/>
        </p:spPr>
        <p:txBody>
          <a:bodyPr wrap="square" rtlCol="0">
            <a:spAutoFit/>
          </a:bodyPr>
          <a:lstStyle/>
          <a:p>
            <a:pPr algn="just">
              <a:lnSpc>
                <a:spcPct val="150000"/>
              </a:lnSpc>
            </a:pPr>
            <a:r>
              <a:rPr lang="en-GB" sz="1300" dirty="0">
                <a:latin typeface="Aptos" panose="020B0004020202020204" pitchFamily="34" charset="0"/>
              </a:rPr>
              <a:t>Here are some examples of core Health and Social Care Theories. </a:t>
            </a:r>
          </a:p>
          <a:p>
            <a:pPr algn="just">
              <a:lnSpc>
                <a:spcPct val="150000"/>
              </a:lnSpc>
            </a:pPr>
            <a:endParaRPr lang="en-GB" sz="1300" dirty="0">
              <a:latin typeface="Aptos" panose="020B0004020202020204" pitchFamily="34" charset="0"/>
            </a:endParaRPr>
          </a:p>
          <a:p>
            <a:pPr algn="just">
              <a:lnSpc>
                <a:spcPct val="150000"/>
              </a:lnSpc>
            </a:pPr>
            <a:r>
              <a:rPr lang="en-GB" sz="1300" dirty="0">
                <a:latin typeface="Aptos" panose="020B0004020202020204" pitchFamily="34" charset="0"/>
              </a:rPr>
              <a:t>These theories help explain health, behaviour, development, and social care practices, shaping how professionals approach patient care, well-being, and health interventions. </a:t>
            </a:r>
          </a:p>
          <a:p>
            <a:pPr algn="just">
              <a:lnSpc>
                <a:spcPct val="150000"/>
              </a:lnSpc>
            </a:pPr>
            <a:endParaRPr lang="en-GB" sz="1300" dirty="0">
              <a:latin typeface="Aptos" panose="020B0004020202020204" pitchFamily="34" charset="0"/>
            </a:endParaRPr>
          </a:p>
          <a:p>
            <a:pPr algn="just">
              <a:lnSpc>
                <a:spcPct val="150000"/>
              </a:lnSpc>
            </a:pPr>
            <a:r>
              <a:rPr lang="en-GB" sz="1300" dirty="0">
                <a:latin typeface="Aptos" panose="020B0004020202020204" pitchFamily="34" charset="0"/>
              </a:rPr>
              <a:t>Some of these theories may apply to your topic area and can provide a baseline to completing this section. </a:t>
            </a:r>
          </a:p>
        </p:txBody>
      </p:sp>
    </p:spTree>
    <p:extLst>
      <p:ext uri="{BB962C8B-B14F-4D97-AF65-F5344CB8AC3E}">
        <p14:creationId xmlns:p14="http://schemas.microsoft.com/office/powerpoint/2010/main" val="32975752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3400" y="1295400"/>
            <a:ext cx="11256977" cy="627736"/>
          </a:xfrm>
          <a:prstGeom prst="rect">
            <a:avLst/>
          </a:prstGeom>
        </p:spPr>
        <p:txBody>
          <a:bodyPr vert="horz" wrap="square" lIns="0" tIns="12065" rIns="0" bIns="0" rtlCol="0">
            <a:spAutoFit/>
          </a:bodyPr>
          <a:lstStyle/>
          <a:p>
            <a:pPr marL="12700" algn="ctr">
              <a:lnSpc>
                <a:spcPct val="100000"/>
              </a:lnSpc>
              <a:spcBef>
                <a:spcPts val="95"/>
              </a:spcBef>
              <a:tabLst>
                <a:tab pos="1242695" algn="l"/>
              </a:tabLst>
            </a:pPr>
            <a:r>
              <a:rPr spc="95" dirty="0">
                <a:latin typeface="Aptos" panose="020B0004020202020204" pitchFamily="34" charset="0"/>
              </a:rPr>
              <a:t>2.3</a:t>
            </a:r>
            <a:r>
              <a:rPr spc="-80" dirty="0">
                <a:latin typeface="Aptos" panose="020B0004020202020204" pitchFamily="34" charset="0"/>
              </a:rPr>
              <a:t> </a:t>
            </a:r>
            <a:r>
              <a:rPr spc="-50" dirty="0">
                <a:latin typeface="Aptos" panose="020B0004020202020204" pitchFamily="34" charset="0"/>
              </a:rPr>
              <a:t>–</a:t>
            </a:r>
            <a:r>
              <a:rPr dirty="0">
                <a:latin typeface="Aptos" panose="020B0004020202020204" pitchFamily="34" charset="0"/>
              </a:rPr>
              <a:t>	</a:t>
            </a:r>
            <a:r>
              <a:rPr spc="105" dirty="0">
                <a:latin typeface="Aptos" panose="020B0004020202020204" pitchFamily="34" charset="0"/>
              </a:rPr>
              <a:t>Application</a:t>
            </a:r>
            <a:r>
              <a:rPr spc="-65" dirty="0">
                <a:latin typeface="Aptos" panose="020B0004020202020204" pitchFamily="34" charset="0"/>
              </a:rPr>
              <a:t> </a:t>
            </a:r>
            <a:r>
              <a:rPr dirty="0">
                <a:latin typeface="Aptos" panose="020B0004020202020204" pitchFamily="34" charset="0"/>
              </a:rPr>
              <a:t>of</a:t>
            </a:r>
            <a:r>
              <a:rPr spc="-60" dirty="0">
                <a:latin typeface="Aptos" panose="020B0004020202020204" pitchFamily="34" charset="0"/>
              </a:rPr>
              <a:t> </a:t>
            </a:r>
            <a:r>
              <a:rPr spc="75" dirty="0">
                <a:latin typeface="Aptos" panose="020B0004020202020204" pitchFamily="34" charset="0"/>
              </a:rPr>
              <a:t>Theories</a:t>
            </a:r>
          </a:p>
        </p:txBody>
      </p:sp>
      <p:sp>
        <p:nvSpPr>
          <p:cNvPr id="3" name="object 3"/>
          <p:cNvSpPr txBox="1">
            <a:spLocks noGrp="1"/>
          </p:cNvSpPr>
          <p:nvPr>
            <p:ph type="body" idx="1"/>
          </p:nvPr>
        </p:nvSpPr>
        <p:spPr>
          <a:xfrm>
            <a:off x="304800" y="1850388"/>
            <a:ext cx="9829800" cy="2498120"/>
          </a:xfrm>
          <a:prstGeom prst="rect">
            <a:avLst/>
          </a:prstGeom>
        </p:spPr>
        <p:txBody>
          <a:bodyPr vert="horz" wrap="square" lIns="0" tIns="12700" rIns="0" bIns="0" rtlCol="0">
            <a:spAutoFit/>
          </a:bodyPr>
          <a:lstStyle/>
          <a:p>
            <a:pPr marL="12700">
              <a:lnSpc>
                <a:spcPct val="150000"/>
              </a:lnSpc>
              <a:spcBef>
                <a:spcPts val="100"/>
              </a:spcBef>
              <a:tabLst>
                <a:tab pos="240665" algn="l"/>
              </a:tabLst>
            </a:pPr>
            <a:r>
              <a:rPr sz="1400" spc="10" dirty="0">
                <a:latin typeface="Aptos" panose="020B0004020202020204" pitchFamily="34" charset="0"/>
              </a:rPr>
              <a:t>Below are</a:t>
            </a:r>
            <a:r>
              <a:rPr sz="1400" spc="35" dirty="0">
                <a:latin typeface="Aptos" panose="020B0004020202020204" pitchFamily="34" charset="0"/>
              </a:rPr>
              <a:t> </a:t>
            </a:r>
            <a:r>
              <a:rPr sz="1400" spc="75" dirty="0">
                <a:latin typeface="Aptos" panose="020B0004020202020204" pitchFamily="34" charset="0"/>
              </a:rPr>
              <a:t>some</a:t>
            </a:r>
            <a:r>
              <a:rPr sz="1400" spc="30" dirty="0">
                <a:latin typeface="Aptos" panose="020B0004020202020204" pitchFamily="34" charset="0"/>
              </a:rPr>
              <a:t> </a:t>
            </a:r>
            <a:r>
              <a:rPr sz="1400" spc="10" dirty="0">
                <a:latin typeface="Aptos" panose="020B0004020202020204" pitchFamily="34" charset="0"/>
              </a:rPr>
              <a:t>things</a:t>
            </a:r>
            <a:r>
              <a:rPr sz="1400" spc="45" dirty="0">
                <a:latin typeface="Aptos" panose="020B0004020202020204" pitchFamily="34" charset="0"/>
              </a:rPr>
              <a:t> </a:t>
            </a:r>
            <a:r>
              <a:rPr sz="1400" spc="50" dirty="0">
                <a:latin typeface="Aptos" panose="020B0004020202020204" pitchFamily="34" charset="0"/>
              </a:rPr>
              <a:t>which</a:t>
            </a:r>
            <a:r>
              <a:rPr sz="1400" spc="60" dirty="0">
                <a:latin typeface="Aptos" panose="020B0004020202020204" pitchFamily="34" charset="0"/>
              </a:rPr>
              <a:t> </a:t>
            </a:r>
            <a:r>
              <a:rPr sz="1400" spc="10" dirty="0">
                <a:latin typeface="Aptos" panose="020B0004020202020204" pitchFamily="34" charset="0"/>
              </a:rPr>
              <a:t>you</a:t>
            </a:r>
            <a:r>
              <a:rPr sz="1400" spc="35" dirty="0">
                <a:latin typeface="Aptos" panose="020B0004020202020204" pitchFamily="34" charset="0"/>
              </a:rPr>
              <a:t> </a:t>
            </a:r>
            <a:r>
              <a:rPr sz="1400" spc="80" dirty="0">
                <a:latin typeface="Aptos" panose="020B0004020202020204" pitchFamily="34" charset="0"/>
              </a:rPr>
              <a:t>can</a:t>
            </a:r>
            <a:r>
              <a:rPr sz="1400" spc="55" dirty="0">
                <a:latin typeface="Aptos" panose="020B0004020202020204" pitchFamily="34" charset="0"/>
              </a:rPr>
              <a:t> </a:t>
            </a:r>
            <a:r>
              <a:rPr sz="1400" spc="60" dirty="0">
                <a:latin typeface="Aptos" panose="020B0004020202020204" pitchFamily="34" charset="0"/>
              </a:rPr>
              <a:t>consider</a:t>
            </a:r>
            <a:r>
              <a:rPr sz="1400" spc="30" dirty="0">
                <a:latin typeface="Aptos" panose="020B0004020202020204" pitchFamily="34" charset="0"/>
              </a:rPr>
              <a:t> </a:t>
            </a:r>
            <a:r>
              <a:rPr sz="1400" spc="10" dirty="0">
                <a:latin typeface="Aptos" panose="020B0004020202020204" pitchFamily="34" charset="0"/>
              </a:rPr>
              <a:t>when</a:t>
            </a:r>
            <a:r>
              <a:rPr sz="1400" spc="35" dirty="0">
                <a:latin typeface="Aptos" panose="020B0004020202020204" pitchFamily="34" charset="0"/>
              </a:rPr>
              <a:t> </a:t>
            </a:r>
            <a:r>
              <a:rPr sz="1400" spc="10" dirty="0">
                <a:latin typeface="Aptos" panose="020B0004020202020204" pitchFamily="34" charset="0"/>
              </a:rPr>
              <a:t>it</a:t>
            </a:r>
            <a:r>
              <a:rPr sz="1400" spc="40" dirty="0">
                <a:latin typeface="Aptos" panose="020B0004020202020204" pitchFamily="34" charset="0"/>
              </a:rPr>
              <a:t> </a:t>
            </a:r>
            <a:r>
              <a:rPr sz="1400" spc="95" dirty="0">
                <a:latin typeface="Aptos" panose="020B0004020202020204" pitchFamily="34" charset="0"/>
              </a:rPr>
              <a:t>comes</a:t>
            </a:r>
            <a:r>
              <a:rPr sz="1400" spc="35" dirty="0">
                <a:latin typeface="Aptos" panose="020B0004020202020204" pitchFamily="34" charset="0"/>
              </a:rPr>
              <a:t> </a:t>
            </a:r>
            <a:r>
              <a:rPr sz="1400" spc="10" dirty="0">
                <a:latin typeface="Aptos" panose="020B0004020202020204" pitchFamily="34" charset="0"/>
              </a:rPr>
              <a:t>to</a:t>
            </a:r>
            <a:r>
              <a:rPr sz="1400" spc="25" dirty="0">
                <a:latin typeface="Aptos" panose="020B0004020202020204" pitchFamily="34" charset="0"/>
              </a:rPr>
              <a:t> </a:t>
            </a:r>
            <a:r>
              <a:rPr sz="1400" spc="10" dirty="0">
                <a:latin typeface="Aptos" panose="020B0004020202020204" pitchFamily="34" charset="0"/>
              </a:rPr>
              <a:t>writing</a:t>
            </a:r>
            <a:r>
              <a:rPr sz="1400" spc="25" dirty="0">
                <a:latin typeface="Aptos" panose="020B0004020202020204" pitchFamily="34" charset="0"/>
              </a:rPr>
              <a:t> </a:t>
            </a:r>
            <a:r>
              <a:rPr sz="1400" spc="50" dirty="0">
                <a:latin typeface="Aptos" panose="020B0004020202020204" pitchFamily="34" charset="0"/>
              </a:rPr>
              <a:t>this</a:t>
            </a:r>
            <a:r>
              <a:rPr sz="1400" spc="45" dirty="0">
                <a:latin typeface="Aptos" panose="020B0004020202020204" pitchFamily="34" charset="0"/>
              </a:rPr>
              <a:t> </a:t>
            </a:r>
            <a:r>
              <a:rPr sz="1400" spc="60" dirty="0">
                <a:latin typeface="Aptos" panose="020B0004020202020204" pitchFamily="34" charset="0"/>
              </a:rPr>
              <a:t>section.</a:t>
            </a:r>
            <a:r>
              <a:rPr sz="1400" spc="35" dirty="0">
                <a:latin typeface="Aptos" panose="020B0004020202020204" pitchFamily="34" charset="0"/>
              </a:rPr>
              <a:t> </a:t>
            </a:r>
            <a:r>
              <a:rPr sz="1400" spc="60" dirty="0">
                <a:latin typeface="Aptos" panose="020B0004020202020204" pitchFamily="34" charset="0"/>
              </a:rPr>
              <a:t>These</a:t>
            </a:r>
            <a:r>
              <a:rPr sz="1400" spc="15" dirty="0">
                <a:latin typeface="Aptos" panose="020B0004020202020204" pitchFamily="34" charset="0"/>
              </a:rPr>
              <a:t> </a:t>
            </a:r>
            <a:r>
              <a:rPr sz="1400" spc="10" dirty="0">
                <a:latin typeface="Aptos" panose="020B0004020202020204" pitchFamily="34" charset="0"/>
              </a:rPr>
              <a:t>are</a:t>
            </a:r>
            <a:r>
              <a:rPr sz="1400" spc="40" dirty="0">
                <a:latin typeface="Aptos" panose="020B0004020202020204" pitchFamily="34" charset="0"/>
              </a:rPr>
              <a:t> </a:t>
            </a:r>
            <a:r>
              <a:rPr sz="1400" spc="10" dirty="0">
                <a:latin typeface="Aptos" panose="020B0004020202020204" pitchFamily="34" charset="0"/>
              </a:rPr>
              <a:t>just</a:t>
            </a:r>
            <a:r>
              <a:rPr sz="1400" spc="40" dirty="0">
                <a:latin typeface="Aptos" panose="020B0004020202020204" pitchFamily="34" charset="0"/>
              </a:rPr>
              <a:t> </a:t>
            </a:r>
            <a:r>
              <a:rPr sz="1400" spc="60" dirty="0">
                <a:latin typeface="Aptos" panose="020B0004020202020204" pitchFamily="34" charset="0"/>
              </a:rPr>
              <a:t>examples,</a:t>
            </a:r>
            <a:r>
              <a:rPr sz="1400" spc="-5" dirty="0">
                <a:latin typeface="Aptos" panose="020B0004020202020204" pitchFamily="34" charset="0"/>
              </a:rPr>
              <a:t> </a:t>
            </a:r>
            <a:r>
              <a:rPr sz="1400" spc="55" dirty="0">
                <a:latin typeface="Aptos" panose="020B0004020202020204" pitchFamily="34" charset="0"/>
              </a:rPr>
              <a:t>and</a:t>
            </a:r>
            <a:r>
              <a:rPr sz="1400" spc="40" dirty="0">
                <a:latin typeface="Aptos" panose="020B0004020202020204" pitchFamily="34" charset="0"/>
              </a:rPr>
              <a:t> </a:t>
            </a:r>
            <a:r>
              <a:rPr sz="1400" spc="10" dirty="0">
                <a:latin typeface="Aptos" panose="020B0004020202020204" pitchFamily="34" charset="0"/>
              </a:rPr>
              <a:t>you</a:t>
            </a:r>
            <a:r>
              <a:rPr sz="1400" spc="40" dirty="0">
                <a:latin typeface="Aptos" panose="020B0004020202020204" pitchFamily="34" charset="0"/>
              </a:rPr>
              <a:t> </a:t>
            </a:r>
            <a:r>
              <a:rPr sz="1400" spc="10" dirty="0">
                <a:latin typeface="Aptos" panose="020B0004020202020204" pitchFamily="34" charset="0"/>
              </a:rPr>
              <a:t>are</a:t>
            </a:r>
            <a:r>
              <a:rPr sz="1400" spc="35" dirty="0">
                <a:latin typeface="Aptos" panose="020B0004020202020204" pitchFamily="34" charset="0"/>
              </a:rPr>
              <a:t> </a:t>
            </a:r>
            <a:r>
              <a:rPr sz="1400" spc="10" dirty="0">
                <a:latin typeface="Aptos" panose="020B0004020202020204" pitchFamily="34" charset="0"/>
              </a:rPr>
              <a:t>free</a:t>
            </a:r>
            <a:r>
              <a:rPr sz="1400" spc="95" dirty="0">
                <a:latin typeface="Aptos" panose="020B0004020202020204" pitchFamily="34" charset="0"/>
              </a:rPr>
              <a:t> </a:t>
            </a:r>
            <a:r>
              <a:rPr sz="1400" spc="-25" dirty="0">
                <a:latin typeface="Aptos" panose="020B0004020202020204" pitchFamily="34" charset="0"/>
              </a:rPr>
              <a:t>to</a:t>
            </a:r>
            <a:r>
              <a:rPr lang="en-GB" sz="1400" spc="-25" dirty="0">
                <a:latin typeface="Aptos" panose="020B0004020202020204" pitchFamily="34" charset="0"/>
              </a:rPr>
              <a:t> </a:t>
            </a:r>
            <a:r>
              <a:rPr sz="1400" spc="20" dirty="0">
                <a:latin typeface="Aptos" panose="020B0004020202020204" pitchFamily="34" charset="0"/>
              </a:rPr>
              <a:t>explore</a:t>
            </a:r>
            <a:r>
              <a:rPr sz="1400" dirty="0">
                <a:latin typeface="Aptos" panose="020B0004020202020204" pitchFamily="34" charset="0"/>
              </a:rPr>
              <a:t> </a:t>
            </a:r>
            <a:r>
              <a:rPr sz="1400" spc="20" dirty="0">
                <a:latin typeface="Aptos" panose="020B0004020202020204" pitchFamily="34" charset="0"/>
              </a:rPr>
              <a:t>different</a:t>
            </a:r>
            <a:r>
              <a:rPr sz="1400" spc="-25" dirty="0">
                <a:latin typeface="Aptos" panose="020B0004020202020204" pitchFamily="34" charset="0"/>
              </a:rPr>
              <a:t> </a:t>
            </a:r>
            <a:r>
              <a:rPr sz="1400" spc="45" dirty="0">
                <a:latin typeface="Aptos" panose="020B0004020202020204" pitchFamily="34" charset="0"/>
              </a:rPr>
              <a:t>options</a:t>
            </a:r>
            <a:r>
              <a:rPr sz="1400" spc="30" dirty="0">
                <a:latin typeface="Aptos" panose="020B0004020202020204" pitchFamily="34" charset="0"/>
              </a:rPr>
              <a:t> </a:t>
            </a:r>
            <a:r>
              <a:rPr sz="1400" spc="20" dirty="0">
                <a:latin typeface="Aptos" panose="020B0004020202020204" pitchFamily="34" charset="0"/>
              </a:rPr>
              <a:t>if it</a:t>
            </a:r>
            <a:r>
              <a:rPr sz="1400" spc="35" dirty="0">
                <a:latin typeface="Aptos" panose="020B0004020202020204" pitchFamily="34" charset="0"/>
              </a:rPr>
              <a:t> </a:t>
            </a:r>
            <a:r>
              <a:rPr sz="1400" spc="80" dirty="0">
                <a:latin typeface="Aptos" panose="020B0004020202020204" pitchFamily="34" charset="0"/>
              </a:rPr>
              <a:t>is</a:t>
            </a:r>
            <a:r>
              <a:rPr sz="1400" spc="35" dirty="0">
                <a:latin typeface="Aptos" panose="020B0004020202020204" pitchFamily="34" charset="0"/>
              </a:rPr>
              <a:t> </a:t>
            </a:r>
            <a:r>
              <a:rPr sz="1400" spc="20" dirty="0">
                <a:latin typeface="Aptos" panose="020B0004020202020204" pitchFamily="34" charset="0"/>
              </a:rPr>
              <a:t>appropriate</a:t>
            </a:r>
            <a:r>
              <a:rPr sz="1400" spc="5" dirty="0">
                <a:latin typeface="Aptos" panose="020B0004020202020204" pitchFamily="34" charset="0"/>
              </a:rPr>
              <a:t> </a:t>
            </a:r>
            <a:r>
              <a:rPr sz="1400" spc="20" dirty="0">
                <a:latin typeface="Aptos" panose="020B0004020202020204" pitchFamily="34" charset="0"/>
              </a:rPr>
              <a:t>for</a:t>
            </a:r>
            <a:r>
              <a:rPr sz="1400" spc="-5" dirty="0">
                <a:latin typeface="Aptos" panose="020B0004020202020204" pitchFamily="34" charset="0"/>
              </a:rPr>
              <a:t> </a:t>
            </a:r>
            <a:r>
              <a:rPr sz="1400" spc="20" dirty="0">
                <a:latin typeface="Aptos" panose="020B0004020202020204" pitchFamily="34" charset="0"/>
              </a:rPr>
              <a:t>your</a:t>
            </a:r>
            <a:r>
              <a:rPr sz="1400" spc="25" dirty="0">
                <a:latin typeface="Aptos" panose="020B0004020202020204" pitchFamily="34" charset="0"/>
              </a:rPr>
              <a:t> </a:t>
            </a:r>
            <a:r>
              <a:rPr sz="1400" spc="50" dirty="0">
                <a:latin typeface="Aptos" panose="020B0004020202020204" pitchFamily="34" charset="0"/>
              </a:rPr>
              <a:t>topic</a:t>
            </a:r>
            <a:r>
              <a:rPr sz="1400" spc="-5" dirty="0">
                <a:latin typeface="Aptos" panose="020B0004020202020204" pitchFamily="34" charset="0"/>
              </a:rPr>
              <a:t> </a:t>
            </a:r>
            <a:r>
              <a:rPr sz="1400" spc="-10" dirty="0">
                <a:latin typeface="Aptos" panose="020B0004020202020204" pitchFamily="34" charset="0"/>
              </a:rPr>
              <a:t>area.</a:t>
            </a:r>
          </a:p>
          <a:p>
            <a:pPr>
              <a:lnSpc>
                <a:spcPct val="100000"/>
              </a:lnSpc>
              <a:spcBef>
                <a:spcPts val="325"/>
              </a:spcBef>
            </a:pPr>
            <a:endParaRPr sz="1400" spc="-10" dirty="0">
              <a:latin typeface="Aptos" panose="020B0004020202020204" pitchFamily="34" charset="0"/>
            </a:endParaRPr>
          </a:p>
          <a:p>
            <a:pPr marL="12700">
              <a:lnSpc>
                <a:spcPct val="100000"/>
              </a:lnSpc>
              <a:buSzPct val="83333"/>
              <a:tabLst>
                <a:tab pos="354965" algn="l"/>
              </a:tabLst>
            </a:pPr>
            <a:r>
              <a:rPr sz="1400" spc="30" dirty="0">
                <a:latin typeface="Aptos" panose="020B0004020202020204" pitchFamily="34" charset="0"/>
              </a:rPr>
              <a:t>Application</a:t>
            </a:r>
            <a:r>
              <a:rPr sz="1400" spc="40" dirty="0">
                <a:latin typeface="Aptos" panose="020B0004020202020204" pitchFamily="34" charset="0"/>
              </a:rPr>
              <a:t> </a:t>
            </a:r>
            <a:r>
              <a:rPr sz="1400" spc="30" dirty="0">
                <a:latin typeface="Aptos" panose="020B0004020202020204" pitchFamily="34" charset="0"/>
              </a:rPr>
              <a:t>of</a:t>
            </a:r>
            <a:r>
              <a:rPr sz="1400" spc="60" dirty="0">
                <a:latin typeface="Aptos" panose="020B0004020202020204" pitchFamily="34" charset="0"/>
              </a:rPr>
              <a:t> </a:t>
            </a:r>
            <a:r>
              <a:rPr sz="1400" spc="-10" dirty="0">
                <a:latin typeface="Aptos" panose="020B0004020202020204" pitchFamily="34" charset="0"/>
              </a:rPr>
              <a:t>Theories:</a:t>
            </a:r>
          </a:p>
          <a:p>
            <a:pPr>
              <a:lnSpc>
                <a:spcPct val="100000"/>
              </a:lnSpc>
              <a:spcBef>
                <a:spcPts val="260"/>
              </a:spcBef>
            </a:pPr>
            <a:endParaRPr sz="1400" spc="-10" dirty="0">
              <a:latin typeface="Aptos" panose="020B0004020202020204" pitchFamily="34" charset="0"/>
            </a:endParaRPr>
          </a:p>
          <a:p>
            <a:pPr marL="354965" indent="-342265">
              <a:lnSpc>
                <a:spcPct val="100000"/>
              </a:lnSpc>
              <a:spcBef>
                <a:spcPts val="5"/>
              </a:spcBef>
              <a:buSzPct val="83333"/>
              <a:buFont typeface="Courier New"/>
              <a:buChar char="o"/>
              <a:tabLst>
                <a:tab pos="354965" algn="l"/>
              </a:tabLst>
            </a:pPr>
            <a:r>
              <a:rPr sz="1400" b="0" spc="10" dirty="0">
                <a:latin typeface="Aptos" panose="020B0004020202020204" pitchFamily="34" charset="0"/>
              </a:rPr>
              <a:t>Explain</a:t>
            </a:r>
            <a:r>
              <a:rPr sz="1400" b="0" spc="60" dirty="0">
                <a:latin typeface="Aptos" panose="020B0004020202020204" pitchFamily="34" charset="0"/>
              </a:rPr>
              <a:t> </a:t>
            </a:r>
            <a:r>
              <a:rPr sz="1400" b="0" spc="10" dirty="0">
                <a:latin typeface="Aptos" panose="020B0004020202020204" pitchFamily="34" charset="0"/>
              </a:rPr>
              <a:t>how</a:t>
            </a:r>
            <a:r>
              <a:rPr sz="1400" b="0" spc="90" dirty="0">
                <a:latin typeface="Aptos" panose="020B0004020202020204" pitchFamily="34" charset="0"/>
              </a:rPr>
              <a:t> </a:t>
            </a:r>
            <a:r>
              <a:rPr sz="1400" b="0" spc="10" dirty="0">
                <a:latin typeface="Aptos" panose="020B0004020202020204" pitchFamily="34" charset="0"/>
              </a:rPr>
              <a:t>these</a:t>
            </a:r>
            <a:r>
              <a:rPr sz="1400" b="0" spc="90" dirty="0">
                <a:latin typeface="Aptos" panose="020B0004020202020204" pitchFamily="34" charset="0"/>
              </a:rPr>
              <a:t> </a:t>
            </a:r>
            <a:r>
              <a:rPr sz="1400" b="0" spc="10" dirty="0">
                <a:latin typeface="Aptos" panose="020B0004020202020204" pitchFamily="34" charset="0"/>
              </a:rPr>
              <a:t>theories</a:t>
            </a:r>
            <a:r>
              <a:rPr sz="1400" b="0" spc="105" dirty="0">
                <a:latin typeface="Aptos" panose="020B0004020202020204" pitchFamily="34" charset="0"/>
              </a:rPr>
              <a:t> </a:t>
            </a:r>
            <a:r>
              <a:rPr sz="1400" b="0" spc="10" dirty="0">
                <a:latin typeface="Aptos" panose="020B0004020202020204" pitchFamily="34" charset="0"/>
              </a:rPr>
              <a:t>have</a:t>
            </a:r>
            <a:r>
              <a:rPr sz="1400" b="0" spc="80" dirty="0">
                <a:latin typeface="Aptos" panose="020B0004020202020204" pitchFamily="34" charset="0"/>
              </a:rPr>
              <a:t> </a:t>
            </a:r>
            <a:r>
              <a:rPr sz="1400" b="0" spc="10" dirty="0">
                <a:latin typeface="Aptos" panose="020B0004020202020204" pitchFamily="34" charset="0"/>
              </a:rPr>
              <a:t>been</a:t>
            </a:r>
            <a:r>
              <a:rPr sz="1400" b="0" spc="100" dirty="0">
                <a:latin typeface="Aptos" panose="020B0004020202020204" pitchFamily="34" charset="0"/>
              </a:rPr>
              <a:t> </a:t>
            </a:r>
            <a:r>
              <a:rPr sz="1400" b="0" spc="10" dirty="0">
                <a:latin typeface="Aptos" panose="020B0004020202020204" pitchFamily="34" charset="0"/>
              </a:rPr>
              <a:t>applied</a:t>
            </a:r>
            <a:r>
              <a:rPr sz="1400" b="0" spc="90" dirty="0">
                <a:latin typeface="Aptos" panose="020B0004020202020204" pitchFamily="34" charset="0"/>
              </a:rPr>
              <a:t> </a:t>
            </a:r>
            <a:r>
              <a:rPr sz="1400" b="0" spc="10" dirty="0">
                <a:latin typeface="Aptos" panose="020B0004020202020204" pitchFamily="34" charset="0"/>
              </a:rPr>
              <a:t>in</a:t>
            </a:r>
            <a:r>
              <a:rPr sz="1400" b="0" spc="75" dirty="0">
                <a:latin typeface="Aptos" panose="020B0004020202020204" pitchFamily="34" charset="0"/>
              </a:rPr>
              <a:t> </a:t>
            </a:r>
            <a:r>
              <a:rPr sz="1400" b="0" spc="10" dirty="0">
                <a:latin typeface="Aptos" panose="020B0004020202020204" pitchFamily="34" charset="0"/>
              </a:rPr>
              <a:t>previous</a:t>
            </a:r>
            <a:r>
              <a:rPr sz="1400" b="0" spc="80" dirty="0">
                <a:latin typeface="Aptos" panose="020B0004020202020204" pitchFamily="34" charset="0"/>
              </a:rPr>
              <a:t> </a:t>
            </a:r>
            <a:r>
              <a:rPr sz="1400" b="0" spc="-10" dirty="0">
                <a:latin typeface="Aptos" panose="020B0004020202020204" pitchFamily="34" charset="0"/>
              </a:rPr>
              <a:t>research.</a:t>
            </a:r>
          </a:p>
          <a:p>
            <a:pPr>
              <a:lnSpc>
                <a:spcPct val="100000"/>
              </a:lnSpc>
              <a:spcBef>
                <a:spcPts val="250"/>
              </a:spcBef>
              <a:buFont typeface="Courier New"/>
              <a:buChar char="o"/>
            </a:pPr>
            <a:endParaRPr sz="1400" b="0" spc="-10" dirty="0">
              <a:latin typeface="Aptos" panose="020B0004020202020204" pitchFamily="34" charset="0"/>
            </a:endParaRPr>
          </a:p>
          <a:p>
            <a:pPr marL="354965" indent="-342265">
              <a:lnSpc>
                <a:spcPct val="100000"/>
              </a:lnSpc>
              <a:buSzPct val="83333"/>
              <a:buFont typeface="Courier New"/>
              <a:buChar char="o"/>
              <a:tabLst>
                <a:tab pos="354965" algn="l"/>
              </a:tabLst>
            </a:pPr>
            <a:r>
              <a:rPr sz="1400" b="0" spc="10" dirty="0">
                <a:latin typeface="Aptos" panose="020B0004020202020204" pitchFamily="34" charset="0"/>
              </a:rPr>
              <a:t>Provide</a:t>
            </a:r>
            <a:r>
              <a:rPr sz="1400" b="0" spc="55" dirty="0">
                <a:latin typeface="Aptos" panose="020B0004020202020204" pitchFamily="34" charset="0"/>
              </a:rPr>
              <a:t> </a:t>
            </a:r>
            <a:r>
              <a:rPr sz="1400" b="0" spc="10" dirty="0">
                <a:latin typeface="Aptos" panose="020B0004020202020204" pitchFamily="34" charset="0"/>
              </a:rPr>
              <a:t>examples</a:t>
            </a:r>
            <a:r>
              <a:rPr sz="1400" b="0" spc="90" dirty="0">
                <a:latin typeface="Aptos" panose="020B0004020202020204" pitchFamily="34" charset="0"/>
              </a:rPr>
              <a:t> </a:t>
            </a:r>
            <a:r>
              <a:rPr sz="1400" b="0" spc="10" dirty="0">
                <a:latin typeface="Aptos" panose="020B0004020202020204" pitchFamily="34" charset="0"/>
              </a:rPr>
              <a:t>of</a:t>
            </a:r>
            <a:r>
              <a:rPr sz="1400" b="0" spc="65" dirty="0">
                <a:latin typeface="Aptos" panose="020B0004020202020204" pitchFamily="34" charset="0"/>
              </a:rPr>
              <a:t> </a:t>
            </a:r>
            <a:r>
              <a:rPr sz="1400" b="0" spc="10" dirty="0">
                <a:latin typeface="Aptos" panose="020B0004020202020204" pitchFamily="34" charset="0"/>
              </a:rPr>
              <a:t>studies</a:t>
            </a:r>
            <a:r>
              <a:rPr sz="1400" b="0" spc="90" dirty="0">
                <a:latin typeface="Aptos" panose="020B0004020202020204" pitchFamily="34" charset="0"/>
              </a:rPr>
              <a:t> </a:t>
            </a:r>
            <a:r>
              <a:rPr sz="1400" b="0" spc="10" dirty="0">
                <a:latin typeface="Aptos" panose="020B0004020202020204" pitchFamily="34" charset="0"/>
              </a:rPr>
              <a:t>or</a:t>
            </a:r>
            <a:r>
              <a:rPr sz="1400" b="0" spc="70" dirty="0">
                <a:latin typeface="Aptos" panose="020B0004020202020204" pitchFamily="34" charset="0"/>
              </a:rPr>
              <a:t> </a:t>
            </a:r>
            <a:r>
              <a:rPr sz="1400" b="0" spc="10" dirty="0">
                <a:latin typeface="Aptos" panose="020B0004020202020204" pitchFamily="34" charset="0"/>
              </a:rPr>
              <a:t>works</a:t>
            </a:r>
            <a:r>
              <a:rPr sz="1400" b="0" spc="70" dirty="0">
                <a:latin typeface="Aptos" panose="020B0004020202020204" pitchFamily="34" charset="0"/>
              </a:rPr>
              <a:t> </a:t>
            </a:r>
            <a:r>
              <a:rPr sz="1400" b="0" spc="10" dirty="0">
                <a:latin typeface="Aptos" panose="020B0004020202020204" pitchFamily="34" charset="0"/>
              </a:rPr>
              <a:t>that</a:t>
            </a:r>
            <a:r>
              <a:rPr sz="1400" b="0" spc="65" dirty="0">
                <a:latin typeface="Aptos" panose="020B0004020202020204" pitchFamily="34" charset="0"/>
              </a:rPr>
              <a:t> </a:t>
            </a:r>
            <a:r>
              <a:rPr sz="1400" b="0" spc="10" dirty="0">
                <a:latin typeface="Aptos" panose="020B0004020202020204" pitchFamily="34" charset="0"/>
              </a:rPr>
              <a:t>have</a:t>
            </a:r>
            <a:r>
              <a:rPr sz="1400" b="0" spc="70" dirty="0">
                <a:latin typeface="Aptos" panose="020B0004020202020204" pitchFamily="34" charset="0"/>
              </a:rPr>
              <a:t> </a:t>
            </a:r>
            <a:r>
              <a:rPr sz="1400" b="0" spc="10" dirty="0">
                <a:latin typeface="Aptos" panose="020B0004020202020204" pitchFamily="34" charset="0"/>
              </a:rPr>
              <a:t>utilised</a:t>
            </a:r>
            <a:r>
              <a:rPr sz="1400" b="0" spc="85" dirty="0">
                <a:latin typeface="Aptos" panose="020B0004020202020204" pitchFamily="34" charset="0"/>
              </a:rPr>
              <a:t> </a:t>
            </a:r>
            <a:r>
              <a:rPr sz="1400" b="0" spc="10" dirty="0">
                <a:latin typeface="Aptos" panose="020B0004020202020204" pitchFamily="34" charset="0"/>
              </a:rPr>
              <a:t>these</a:t>
            </a:r>
            <a:r>
              <a:rPr sz="1400" b="0" spc="90" dirty="0">
                <a:latin typeface="Aptos" panose="020B0004020202020204" pitchFamily="34" charset="0"/>
              </a:rPr>
              <a:t> </a:t>
            </a:r>
            <a:r>
              <a:rPr sz="1400" b="0" spc="-10" dirty="0">
                <a:latin typeface="Aptos" panose="020B0004020202020204" pitchFamily="34" charset="0"/>
              </a:rPr>
              <a:t>theories.</a:t>
            </a:r>
            <a:endParaRPr lang="en-GB" sz="1400" b="0" spc="-10" dirty="0">
              <a:latin typeface="Aptos" panose="020B0004020202020204" pitchFamily="34" charset="0"/>
            </a:endParaRPr>
          </a:p>
          <a:p>
            <a:pPr marL="354965" indent="-342265">
              <a:lnSpc>
                <a:spcPct val="100000"/>
              </a:lnSpc>
              <a:buSzPct val="83333"/>
              <a:buFont typeface="Courier New"/>
              <a:buChar char="o"/>
              <a:tabLst>
                <a:tab pos="354965" algn="l"/>
              </a:tabLst>
            </a:pPr>
            <a:endParaRPr lang="en-GB" sz="1400" b="0" spc="-10" dirty="0">
              <a:latin typeface="Aptos" panose="020B0004020202020204" pitchFamily="34" charset="0"/>
            </a:endParaRPr>
          </a:p>
          <a:p>
            <a:pPr marL="354965" indent="-342265">
              <a:lnSpc>
                <a:spcPct val="100000"/>
              </a:lnSpc>
              <a:buSzPct val="83333"/>
              <a:buFont typeface="Courier New"/>
              <a:buChar char="o"/>
              <a:tabLst>
                <a:tab pos="354965" algn="l"/>
              </a:tabLst>
            </a:pPr>
            <a:r>
              <a:rPr lang="en-GB" sz="1400" dirty="0">
                <a:latin typeface="Aptos" panose="020B0004020202020204" pitchFamily="34" charset="0"/>
              </a:rPr>
              <a:t>It is important to explain how the theory relates to your research topic rather than simply describing the theory itself.</a:t>
            </a:r>
            <a:endParaRPr sz="1400" b="0" spc="-10" dirty="0">
              <a:latin typeface="Aptos" panose="020B0004020202020204" pitchFamily="34" charset="0"/>
            </a:endParaRPr>
          </a:p>
        </p:txBody>
      </p:sp>
      <p:sp>
        <p:nvSpPr>
          <p:cNvPr id="4" name="object 4"/>
          <p:cNvSpPr/>
          <p:nvPr/>
        </p:nvSpPr>
        <p:spPr>
          <a:xfrm>
            <a:off x="380491" y="4419600"/>
            <a:ext cx="9133840" cy="45719"/>
          </a:xfrm>
          <a:custGeom>
            <a:avLst/>
            <a:gdLst/>
            <a:ahLst/>
            <a:cxnLst/>
            <a:rect l="l" t="t" r="r" b="b"/>
            <a:pathLst>
              <a:path w="8597265">
                <a:moveTo>
                  <a:pt x="0" y="0"/>
                </a:moveTo>
                <a:lnTo>
                  <a:pt x="8596884" y="0"/>
                </a:lnTo>
              </a:path>
            </a:pathLst>
          </a:custGeom>
          <a:ln w="7069">
            <a:solidFill>
              <a:srgbClr val="000000"/>
            </a:solidFill>
          </a:ln>
        </p:spPr>
        <p:txBody>
          <a:bodyPr wrap="square" lIns="0" tIns="0" rIns="0" bIns="0" rtlCol="0"/>
          <a:lstStyle/>
          <a:p>
            <a:endParaRPr/>
          </a:p>
        </p:txBody>
      </p:sp>
      <p:sp>
        <p:nvSpPr>
          <p:cNvPr id="5" name="object 5"/>
          <p:cNvSpPr txBox="1"/>
          <p:nvPr/>
        </p:nvSpPr>
        <p:spPr>
          <a:xfrm>
            <a:off x="304545" y="4648200"/>
            <a:ext cx="11582910" cy="2049022"/>
          </a:xfrm>
          <a:prstGeom prst="rect">
            <a:avLst/>
          </a:prstGeom>
        </p:spPr>
        <p:txBody>
          <a:bodyPr vert="horz" wrap="square" lIns="0" tIns="12700" rIns="0" bIns="0" rtlCol="0">
            <a:spAutoFit/>
          </a:bodyPr>
          <a:lstStyle/>
          <a:p>
            <a:pPr marL="240665" indent="-227965" algn="just">
              <a:lnSpc>
                <a:spcPct val="150000"/>
              </a:lnSpc>
              <a:spcBef>
                <a:spcPts val="100"/>
              </a:spcBef>
              <a:buFont typeface="Arial"/>
              <a:buChar char="•"/>
              <a:tabLst>
                <a:tab pos="240665" algn="l"/>
              </a:tabLst>
            </a:pPr>
            <a:r>
              <a:rPr lang="en-GB" sz="1400" dirty="0">
                <a:latin typeface="Aptos" panose="020B0004020202020204" pitchFamily="34" charset="0"/>
              </a:rPr>
              <a:t>Here, you will build on the theories introduced in the previous section by exploring how they have been applied in research, policy, or practice.</a:t>
            </a:r>
            <a:r>
              <a:rPr sz="1400" spc="10" dirty="0">
                <a:latin typeface="Aptos" panose="020B0004020202020204" pitchFamily="34" charset="0"/>
                <a:cs typeface="Calibri"/>
              </a:rPr>
              <a:t>Application</a:t>
            </a:r>
            <a:r>
              <a:rPr sz="1400" spc="85" dirty="0">
                <a:latin typeface="Aptos" panose="020B0004020202020204" pitchFamily="34" charset="0"/>
                <a:cs typeface="Calibri"/>
              </a:rPr>
              <a:t> </a:t>
            </a:r>
            <a:r>
              <a:rPr sz="1400" spc="45" dirty="0">
                <a:latin typeface="Aptos" panose="020B0004020202020204" pitchFamily="34" charset="0"/>
                <a:cs typeface="Calibri"/>
              </a:rPr>
              <a:t>means</a:t>
            </a:r>
            <a:r>
              <a:rPr lang="en-GB" sz="1400" dirty="0">
                <a:latin typeface="Aptos" panose="020B0004020202020204" pitchFamily="34" charset="0"/>
                <a:cs typeface="Calibri"/>
              </a:rPr>
              <a:t> </a:t>
            </a:r>
            <a:r>
              <a:rPr sz="1400" spc="20" dirty="0">
                <a:latin typeface="Aptos" panose="020B0004020202020204" pitchFamily="34" charset="0"/>
                <a:cs typeface="Calibri"/>
              </a:rPr>
              <a:t>looking</a:t>
            </a:r>
            <a:r>
              <a:rPr sz="1400" spc="45" dirty="0">
                <a:latin typeface="Aptos" panose="020B0004020202020204" pitchFamily="34" charset="0"/>
                <a:cs typeface="Calibri"/>
              </a:rPr>
              <a:t> </a:t>
            </a:r>
            <a:r>
              <a:rPr sz="1400" spc="20" dirty="0">
                <a:latin typeface="Aptos" panose="020B0004020202020204" pitchFamily="34" charset="0"/>
                <a:cs typeface="Calibri"/>
              </a:rPr>
              <a:t>at</a:t>
            </a:r>
            <a:r>
              <a:rPr sz="1400" spc="50" dirty="0">
                <a:latin typeface="Aptos" panose="020B0004020202020204" pitchFamily="34" charset="0"/>
                <a:cs typeface="Calibri"/>
              </a:rPr>
              <a:t> </a:t>
            </a:r>
            <a:r>
              <a:rPr sz="1400" spc="20" dirty="0">
                <a:latin typeface="Aptos" panose="020B0004020202020204" pitchFamily="34" charset="0"/>
                <a:cs typeface="Calibri"/>
              </a:rPr>
              <a:t>examples</a:t>
            </a:r>
            <a:r>
              <a:rPr sz="1400" spc="50" dirty="0">
                <a:latin typeface="Aptos" panose="020B0004020202020204" pitchFamily="34" charset="0"/>
                <a:cs typeface="Calibri"/>
              </a:rPr>
              <a:t> </a:t>
            </a:r>
            <a:r>
              <a:rPr sz="1400" spc="10" dirty="0">
                <a:latin typeface="Aptos" panose="020B0004020202020204" pitchFamily="34" charset="0"/>
                <a:cs typeface="Calibri"/>
              </a:rPr>
              <a:t>where</a:t>
            </a:r>
            <a:r>
              <a:rPr sz="1400" spc="45" dirty="0">
                <a:latin typeface="Aptos" panose="020B0004020202020204" pitchFamily="34" charset="0"/>
                <a:cs typeface="Calibri"/>
              </a:rPr>
              <a:t> </a:t>
            </a:r>
            <a:r>
              <a:rPr sz="1400" spc="20" dirty="0">
                <a:latin typeface="Aptos" panose="020B0004020202020204" pitchFamily="34" charset="0"/>
                <a:cs typeface="Calibri"/>
              </a:rPr>
              <a:t>these</a:t>
            </a:r>
            <a:r>
              <a:rPr sz="1400" spc="60" dirty="0">
                <a:latin typeface="Aptos" panose="020B0004020202020204" pitchFamily="34" charset="0"/>
                <a:cs typeface="Calibri"/>
              </a:rPr>
              <a:t> </a:t>
            </a:r>
            <a:r>
              <a:rPr sz="1400" spc="20" dirty="0">
                <a:latin typeface="Aptos" panose="020B0004020202020204" pitchFamily="34" charset="0"/>
                <a:cs typeface="Calibri"/>
              </a:rPr>
              <a:t>theories</a:t>
            </a:r>
            <a:r>
              <a:rPr sz="1400" spc="60" dirty="0">
                <a:latin typeface="Aptos" panose="020B0004020202020204" pitchFamily="34" charset="0"/>
                <a:cs typeface="Calibri"/>
              </a:rPr>
              <a:t> </a:t>
            </a:r>
            <a:r>
              <a:rPr sz="1400" spc="20" dirty="0">
                <a:latin typeface="Aptos" panose="020B0004020202020204" pitchFamily="34" charset="0"/>
                <a:cs typeface="Calibri"/>
              </a:rPr>
              <a:t>have</a:t>
            </a:r>
            <a:r>
              <a:rPr sz="1400" spc="45" dirty="0">
                <a:latin typeface="Aptos" panose="020B0004020202020204" pitchFamily="34" charset="0"/>
                <a:cs typeface="Calibri"/>
              </a:rPr>
              <a:t> </a:t>
            </a:r>
            <a:r>
              <a:rPr sz="1400" spc="20" dirty="0">
                <a:latin typeface="Aptos" panose="020B0004020202020204" pitchFamily="34" charset="0"/>
                <a:cs typeface="Calibri"/>
              </a:rPr>
              <a:t>guided</a:t>
            </a:r>
            <a:r>
              <a:rPr sz="1400" spc="65" dirty="0">
                <a:latin typeface="Aptos" panose="020B0004020202020204" pitchFamily="34" charset="0"/>
                <a:cs typeface="Calibri"/>
              </a:rPr>
              <a:t> </a:t>
            </a:r>
            <a:r>
              <a:rPr sz="1400" spc="20" dirty="0">
                <a:latin typeface="Aptos" panose="020B0004020202020204" pitchFamily="34" charset="0"/>
                <a:cs typeface="Calibri"/>
              </a:rPr>
              <a:t>research</a:t>
            </a:r>
            <a:r>
              <a:rPr sz="1400" spc="40" dirty="0">
                <a:latin typeface="Aptos" panose="020B0004020202020204" pitchFamily="34" charset="0"/>
                <a:cs typeface="Calibri"/>
              </a:rPr>
              <a:t> </a:t>
            </a:r>
            <a:r>
              <a:rPr sz="1400" spc="20" dirty="0">
                <a:latin typeface="Aptos" panose="020B0004020202020204" pitchFamily="34" charset="0"/>
                <a:cs typeface="Calibri"/>
              </a:rPr>
              <a:t>studies,</a:t>
            </a:r>
            <a:r>
              <a:rPr sz="1400" spc="40" dirty="0">
                <a:latin typeface="Aptos" panose="020B0004020202020204" pitchFamily="34" charset="0"/>
                <a:cs typeface="Calibri"/>
              </a:rPr>
              <a:t> </a:t>
            </a:r>
            <a:r>
              <a:rPr sz="1400" spc="20" dirty="0">
                <a:latin typeface="Aptos" panose="020B0004020202020204" pitchFamily="34" charset="0"/>
                <a:cs typeface="Calibri"/>
              </a:rPr>
              <a:t>informed</a:t>
            </a:r>
            <a:r>
              <a:rPr sz="1400" spc="55" dirty="0">
                <a:latin typeface="Aptos" panose="020B0004020202020204" pitchFamily="34" charset="0"/>
                <a:cs typeface="Calibri"/>
              </a:rPr>
              <a:t> </a:t>
            </a:r>
            <a:r>
              <a:rPr sz="1400" spc="20" dirty="0">
                <a:latin typeface="Aptos" panose="020B0004020202020204" pitchFamily="34" charset="0"/>
                <a:cs typeface="Calibri"/>
              </a:rPr>
              <a:t>policies,</a:t>
            </a:r>
            <a:r>
              <a:rPr sz="1400" spc="40" dirty="0">
                <a:latin typeface="Aptos" panose="020B0004020202020204" pitchFamily="34" charset="0"/>
                <a:cs typeface="Calibri"/>
              </a:rPr>
              <a:t> </a:t>
            </a:r>
            <a:r>
              <a:rPr sz="1400" spc="20" dirty="0">
                <a:latin typeface="Aptos" panose="020B0004020202020204" pitchFamily="34" charset="0"/>
                <a:cs typeface="Calibri"/>
              </a:rPr>
              <a:t>or</a:t>
            </a:r>
            <a:r>
              <a:rPr sz="1400" spc="45" dirty="0">
                <a:latin typeface="Aptos" panose="020B0004020202020204" pitchFamily="34" charset="0"/>
                <a:cs typeface="Calibri"/>
              </a:rPr>
              <a:t> </a:t>
            </a:r>
            <a:r>
              <a:rPr sz="1400" spc="50" dirty="0">
                <a:latin typeface="Aptos" panose="020B0004020202020204" pitchFamily="34" charset="0"/>
                <a:cs typeface="Calibri"/>
              </a:rPr>
              <a:t>shaped</a:t>
            </a:r>
            <a:r>
              <a:rPr sz="1400" spc="45" dirty="0">
                <a:latin typeface="Aptos" panose="020B0004020202020204" pitchFamily="34" charset="0"/>
                <a:cs typeface="Calibri"/>
              </a:rPr>
              <a:t> </a:t>
            </a:r>
            <a:r>
              <a:rPr sz="1400" spc="20" dirty="0">
                <a:latin typeface="Aptos" panose="020B0004020202020204" pitchFamily="34" charset="0"/>
                <a:cs typeface="Calibri"/>
              </a:rPr>
              <a:t>practical</a:t>
            </a:r>
            <a:r>
              <a:rPr sz="1400" spc="70" dirty="0">
                <a:latin typeface="Aptos" panose="020B0004020202020204" pitchFamily="34" charset="0"/>
                <a:cs typeface="Calibri"/>
              </a:rPr>
              <a:t> </a:t>
            </a:r>
            <a:r>
              <a:rPr sz="1400" spc="-10" dirty="0">
                <a:latin typeface="Aptos" panose="020B0004020202020204" pitchFamily="34" charset="0"/>
                <a:cs typeface="Calibri"/>
              </a:rPr>
              <a:t>approaches.</a:t>
            </a:r>
            <a:endParaRPr sz="1400" dirty="0">
              <a:latin typeface="Aptos" panose="020B0004020202020204" pitchFamily="34" charset="0"/>
              <a:cs typeface="Calibri"/>
            </a:endParaRPr>
          </a:p>
          <a:p>
            <a:pPr marL="241300" marR="5080" indent="-228600" algn="just">
              <a:lnSpc>
                <a:spcPct val="150000"/>
              </a:lnSpc>
              <a:spcBef>
                <a:spcPts val="994"/>
              </a:spcBef>
              <a:buFont typeface="Arial"/>
              <a:buChar char="•"/>
              <a:tabLst>
                <a:tab pos="241300" algn="l"/>
              </a:tabLst>
            </a:pPr>
            <a:r>
              <a:rPr lang="en-GB" sz="1400" dirty="0">
                <a:latin typeface="Aptos" panose="020B0004020202020204" pitchFamily="34" charset="0"/>
              </a:rPr>
              <a:t>For example, if you are discussing Person-Centred Care, you could explore how the approach has influenced health and social care practice, service delivery, and policy development. Examining these applications helps demonstrate how theories and concepts are used in real-world settings.</a:t>
            </a:r>
            <a:endParaRPr sz="1400" dirty="0">
              <a:latin typeface="Aptos" panose="020B0004020202020204" pitchFamily="34" charset="0"/>
              <a:cs typeface="Calibri"/>
            </a:endParaRPr>
          </a:p>
        </p:txBody>
      </p:sp>
      <p:sp>
        <p:nvSpPr>
          <p:cNvPr id="6" name="object 6"/>
          <p:cNvSpPr/>
          <p:nvPr/>
        </p:nvSpPr>
        <p:spPr>
          <a:xfrm>
            <a:off x="9906000" y="2390551"/>
            <a:ext cx="1770393" cy="1658264"/>
          </a:xfrm>
          <a:custGeom>
            <a:avLst/>
            <a:gdLst/>
            <a:ahLst/>
            <a:cxnLst/>
            <a:rect l="l" t="t" r="r" b="b"/>
            <a:pathLst>
              <a:path w="2374900" h="2435860">
                <a:moveTo>
                  <a:pt x="730618" y="1582953"/>
                </a:moveTo>
                <a:lnTo>
                  <a:pt x="0" y="1582953"/>
                </a:lnTo>
                <a:lnTo>
                  <a:pt x="4800" y="1612480"/>
                </a:lnTo>
                <a:lnTo>
                  <a:pt x="40932" y="1666722"/>
                </a:lnTo>
                <a:lnTo>
                  <a:pt x="70726" y="1690649"/>
                </a:lnTo>
                <a:lnTo>
                  <a:pt x="107302" y="1711960"/>
                </a:lnTo>
                <a:lnTo>
                  <a:pt x="149923" y="1730260"/>
                </a:lnTo>
                <a:lnTo>
                  <a:pt x="197789" y="1745157"/>
                </a:lnTo>
                <a:lnTo>
                  <a:pt x="250164" y="1756270"/>
                </a:lnTo>
                <a:lnTo>
                  <a:pt x="306260" y="1763217"/>
                </a:lnTo>
                <a:lnTo>
                  <a:pt x="365302" y="1765617"/>
                </a:lnTo>
                <a:lnTo>
                  <a:pt x="424357" y="1763217"/>
                </a:lnTo>
                <a:lnTo>
                  <a:pt x="480453" y="1756270"/>
                </a:lnTo>
                <a:lnTo>
                  <a:pt x="532815" y="1745157"/>
                </a:lnTo>
                <a:lnTo>
                  <a:pt x="580694" y="1730260"/>
                </a:lnTo>
                <a:lnTo>
                  <a:pt x="623303" y="1711960"/>
                </a:lnTo>
                <a:lnTo>
                  <a:pt x="659892" y="1690649"/>
                </a:lnTo>
                <a:lnTo>
                  <a:pt x="689686" y="1666722"/>
                </a:lnTo>
                <a:lnTo>
                  <a:pt x="725817" y="1612480"/>
                </a:lnTo>
                <a:lnTo>
                  <a:pt x="730618" y="1582953"/>
                </a:lnTo>
                <a:close/>
              </a:path>
              <a:path w="2374900" h="2435860">
                <a:moveTo>
                  <a:pt x="2261616" y="852322"/>
                </a:moveTo>
                <a:lnTo>
                  <a:pt x="2135022" y="364312"/>
                </a:lnTo>
                <a:lnTo>
                  <a:pt x="2104288" y="245833"/>
                </a:lnTo>
                <a:lnTo>
                  <a:pt x="2085886" y="174904"/>
                </a:lnTo>
                <a:lnTo>
                  <a:pt x="2114994" y="153289"/>
                </a:lnTo>
                <a:lnTo>
                  <a:pt x="2132914" y="123177"/>
                </a:lnTo>
                <a:lnTo>
                  <a:pt x="2138248" y="88531"/>
                </a:lnTo>
                <a:lnTo>
                  <a:pt x="2129599" y="53276"/>
                </a:lnTo>
                <a:lnTo>
                  <a:pt x="2109355" y="25476"/>
                </a:lnTo>
                <a:lnTo>
                  <a:pt x="2081276" y="7607"/>
                </a:lnTo>
                <a:lnTo>
                  <a:pt x="2048637" y="977"/>
                </a:lnTo>
                <a:lnTo>
                  <a:pt x="2014753" y="6845"/>
                </a:lnTo>
                <a:lnTo>
                  <a:pt x="1314577" y="295325"/>
                </a:lnTo>
                <a:lnTo>
                  <a:pt x="1306220" y="287731"/>
                </a:lnTo>
                <a:lnTo>
                  <a:pt x="1297419" y="280657"/>
                </a:lnTo>
                <a:lnTo>
                  <a:pt x="1288199" y="274142"/>
                </a:lnTo>
                <a:lnTo>
                  <a:pt x="1278585" y="268211"/>
                </a:lnTo>
                <a:lnTo>
                  <a:pt x="1278585" y="91325"/>
                </a:lnTo>
                <a:lnTo>
                  <a:pt x="1271409" y="55765"/>
                </a:lnTo>
                <a:lnTo>
                  <a:pt x="1251839" y="26733"/>
                </a:lnTo>
                <a:lnTo>
                  <a:pt x="1248143" y="24244"/>
                </a:lnTo>
                <a:lnTo>
                  <a:pt x="1248143" y="426110"/>
                </a:lnTo>
                <a:lnTo>
                  <a:pt x="1243355" y="449808"/>
                </a:lnTo>
                <a:lnTo>
                  <a:pt x="1230312" y="469163"/>
                </a:lnTo>
                <a:lnTo>
                  <a:pt x="1210957" y="482206"/>
                </a:lnTo>
                <a:lnTo>
                  <a:pt x="1187246" y="486994"/>
                </a:lnTo>
                <a:lnTo>
                  <a:pt x="1163561" y="482206"/>
                </a:lnTo>
                <a:lnTo>
                  <a:pt x="1144206" y="469163"/>
                </a:lnTo>
                <a:lnTo>
                  <a:pt x="1131150" y="449808"/>
                </a:lnTo>
                <a:lnTo>
                  <a:pt x="1126363" y="426110"/>
                </a:lnTo>
                <a:lnTo>
                  <a:pt x="1131150" y="402412"/>
                </a:lnTo>
                <a:lnTo>
                  <a:pt x="1144206" y="383057"/>
                </a:lnTo>
                <a:lnTo>
                  <a:pt x="1163561" y="370001"/>
                </a:lnTo>
                <a:lnTo>
                  <a:pt x="1187246" y="365226"/>
                </a:lnTo>
                <a:lnTo>
                  <a:pt x="1210957" y="370001"/>
                </a:lnTo>
                <a:lnTo>
                  <a:pt x="1230312" y="383057"/>
                </a:lnTo>
                <a:lnTo>
                  <a:pt x="1243355" y="402412"/>
                </a:lnTo>
                <a:lnTo>
                  <a:pt x="1248143" y="426110"/>
                </a:lnTo>
                <a:lnTo>
                  <a:pt x="1248143" y="24244"/>
                </a:lnTo>
                <a:lnTo>
                  <a:pt x="1222806" y="7175"/>
                </a:lnTo>
                <a:lnTo>
                  <a:pt x="1187246" y="0"/>
                </a:lnTo>
                <a:lnTo>
                  <a:pt x="1151712" y="7175"/>
                </a:lnTo>
                <a:lnTo>
                  <a:pt x="1122680" y="26733"/>
                </a:lnTo>
                <a:lnTo>
                  <a:pt x="1103096" y="55765"/>
                </a:lnTo>
                <a:lnTo>
                  <a:pt x="1095921" y="91325"/>
                </a:lnTo>
                <a:lnTo>
                  <a:pt x="1095895" y="268211"/>
                </a:lnTo>
                <a:lnTo>
                  <a:pt x="1058456" y="296900"/>
                </a:lnTo>
                <a:lnTo>
                  <a:pt x="1029982" y="333641"/>
                </a:lnTo>
                <a:lnTo>
                  <a:pt x="1011682" y="376364"/>
                </a:lnTo>
                <a:lnTo>
                  <a:pt x="1004747" y="423062"/>
                </a:lnTo>
                <a:lnTo>
                  <a:pt x="269646" y="725970"/>
                </a:lnTo>
                <a:lnTo>
                  <a:pt x="239522" y="746074"/>
                </a:lnTo>
                <a:lnTo>
                  <a:pt x="220116" y="775144"/>
                </a:lnTo>
                <a:lnTo>
                  <a:pt x="213029" y="809371"/>
                </a:lnTo>
                <a:lnTo>
                  <a:pt x="219862" y="844931"/>
                </a:lnTo>
                <a:lnTo>
                  <a:pt x="228130" y="860552"/>
                </a:lnTo>
                <a:lnTo>
                  <a:pt x="239128" y="874166"/>
                </a:lnTo>
                <a:lnTo>
                  <a:pt x="252514" y="885431"/>
                </a:lnTo>
                <a:lnTo>
                  <a:pt x="267970" y="894003"/>
                </a:lnTo>
                <a:lnTo>
                  <a:pt x="113017" y="1491627"/>
                </a:lnTo>
                <a:lnTo>
                  <a:pt x="238798" y="1491627"/>
                </a:lnTo>
                <a:lnTo>
                  <a:pt x="365302" y="1003617"/>
                </a:lnTo>
                <a:lnTo>
                  <a:pt x="491845" y="1491627"/>
                </a:lnTo>
                <a:lnTo>
                  <a:pt x="617626" y="1491627"/>
                </a:lnTo>
                <a:lnTo>
                  <a:pt x="491121" y="1003617"/>
                </a:lnTo>
                <a:lnTo>
                  <a:pt x="450951" y="848664"/>
                </a:lnTo>
                <a:lnTo>
                  <a:pt x="1094828" y="583374"/>
                </a:lnTo>
                <a:lnTo>
                  <a:pt x="1095921" y="584085"/>
                </a:lnTo>
                <a:lnTo>
                  <a:pt x="1095921" y="2130945"/>
                </a:lnTo>
                <a:lnTo>
                  <a:pt x="879779" y="2130945"/>
                </a:lnTo>
                <a:lnTo>
                  <a:pt x="856119" y="2135771"/>
                </a:lnTo>
                <a:lnTo>
                  <a:pt x="836790" y="2148827"/>
                </a:lnTo>
                <a:lnTo>
                  <a:pt x="823734" y="2168156"/>
                </a:lnTo>
                <a:lnTo>
                  <a:pt x="818896" y="2191829"/>
                </a:lnTo>
                <a:lnTo>
                  <a:pt x="818896" y="2252713"/>
                </a:lnTo>
                <a:lnTo>
                  <a:pt x="456628" y="2252713"/>
                </a:lnTo>
                <a:lnTo>
                  <a:pt x="456628" y="2435377"/>
                </a:lnTo>
                <a:lnTo>
                  <a:pt x="1917877" y="2435377"/>
                </a:lnTo>
                <a:lnTo>
                  <a:pt x="1917877" y="2252713"/>
                </a:lnTo>
                <a:lnTo>
                  <a:pt x="1552562" y="2252713"/>
                </a:lnTo>
                <a:lnTo>
                  <a:pt x="1552562" y="2191829"/>
                </a:lnTo>
                <a:lnTo>
                  <a:pt x="1547723" y="2168156"/>
                </a:lnTo>
                <a:lnTo>
                  <a:pt x="1534680" y="2148827"/>
                </a:lnTo>
                <a:lnTo>
                  <a:pt x="1515351" y="2135771"/>
                </a:lnTo>
                <a:lnTo>
                  <a:pt x="1491678" y="2130945"/>
                </a:lnTo>
                <a:lnTo>
                  <a:pt x="1278585" y="2130945"/>
                </a:lnTo>
                <a:lnTo>
                  <a:pt x="1278585" y="584085"/>
                </a:lnTo>
                <a:lnTo>
                  <a:pt x="1279563" y="583374"/>
                </a:lnTo>
                <a:lnTo>
                  <a:pt x="1307896" y="563003"/>
                </a:lnTo>
                <a:lnTo>
                  <a:pt x="1332306" y="536841"/>
                </a:lnTo>
                <a:lnTo>
                  <a:pt x="1351153" y="506450"/>
                </a:lnTo>
                <a:lnTo>
                  <a:pt x="1358442" y="486994"/>
                </a:lnTo>
                <a:lnTo>
                  <a:pt x="1363814" y="472630"/>
                </a:lnTo>
                <a:lnTo>
                  <a:pt x="1624507" y="365226"/>
                </a:lnTo>
                <a:lnTo>
                  <a:pt x="1794141" y="295325"/>
                </a:lnTo>
                <a:lnTo>
                  <a:pt x="1914271" y="245833"/>
                </a:lnTo>
                <a:lnTo>
                  <a:pt x="1756905" y="852322"/>
                </a:lnTo>
                <a:lnTo>
                  <a:pt x="1882686" y="852322"/>
                </a:lnTo>
                <a:lnTo>
                  <a:pt x="2009203" y="364312"/>
                </a:lnTo>
                <a:lnTo>
                  <a:pt x="2135733" y="852322"/>
                </a:lnTo>
                <a:lnTo>
                  <a:pt x="2261616" y="852322"/>
                </a:lnTo>
                <a:close/>
              </a:path>
              <a:path w="2374900" h="2435860">
                <a:moveTo>
                  <a:pt x="2374506" y="943648"/>
                </a:moveTo>
                <a:lnTo>
                  <a:pt x="1643888" y="943648"/>
                </a:lnTo>
                <a:lnTo>
                  <a:pt x="1648688" y="973175"/>
                </a:lnTo>
                <a:lnTo>
                  <a:pt x="1684820" y="1027404"/>
                </a:lnTo>
                <a:lnTo>
                  <a:pt x="1714614" y="1051344"/>
                </a:lnTo>
                <a:lnTo>
                  <a:pt x="1751203" y="1072654"/>
                </a:lnTo>
                <a:lnTo>
                  <a:pt x="1793811" y="1090942"/>
                </a:lnTo>
                <a:lnTo>
                  <a:pt x="1841690" y="1105839"/>
                </a:lnTo>
                <a:lnTo>
                  <a:pt x="1894052" y="1116952"/>
                </a:lnTo>
                <a:lnTo>
                  <a:pt x="1950148" y="1123899"/>
                </a:lnTo>
                <a:lnTo>
                  <a:pt x="2009203" y="1126312"/>
                </a:lnTo>
                <a:lnTo>
                  <a:pt x="2068245" y="1123899"/>
                </a:lnTo>
                <a:lnTo>
                  <a:pt x="2124341" y="1116952"/>
                </a:lnTo>
                <a:lnTo>
                  <a:pt x="2176716" y="1105839"/>
                </a:lnTo>
                <a:lnTo>
                  <a:pt x="2224582" y="1090942"/>
                </a:lnTo>
                <a:lnTo>
                  <a:pt x="2267204" y="1072654"/>
                </a:lnTo>
                <a:lnTo>
                  <a:pt x="2303780" y="1051344"/>
                </a:lnTo>
                <a:lnTo>
                  <a:pt x="2333574" y="1027404"/>
                </a:lnTo>
                <a:lnTo>
                  <a:pt x="2369705" y="973175"/>
                </a:lnTo>
                <a:lnTo>
                  <a:pt x="2374506" y="943648"/>
                </a:lnTo>
                <a:close/>
              </a:path>
            </a:pathLst>
          </a:custGeom>
          <a:solidFill>
            <a:srgbClr val="003C5F"/>
          </a:solidFill>
        </p:spPr>
        <p:txBody>
          <a:bodyPr wrap="square" lIns="0" tIns="0" rIns="0" bIns="0" rtlCol="0"/>
          <a:lstStyle/>
          <a:p>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54532" y="1489329"/>
            <a:ext cx="11185310" cy="635000"/>
          </a:xfrm>
          <a:prstGeom prst="rect">
            <a:avLst/>
          </a:prstGeom>
        </p:spPr>
        <p:txBody>
          <a:bodyPr vert="horz" wrap="square" lIns="0" tIns="12065" rIns="0" bIns="0" rtlCol="0">
            <a:spAutoFit/>
          </a:bodyPr>
          <a:lstStyle/>
          <a:p>
            <a:pPr marL="12700" algn="ctr">
              <a:lnSpc>
                <a:spcPct val="100000"/>
              </a:lnSpc>
              <a:spcBef>
                <a:spcPts val="95"/>
              </a:spcBef>
              <a:tabLst>
                <a:tab pos="1242695" algn="l"/>
              </a:tabLst>
            </a:pPr>
            <a:r>
              <a:rPr spc="95" dirty="0">
                <a:latin typeface="Aptos" panose="020B0004020202020204" pitchFamily="34" charset="0"/>
              </a:rPr>
              <a:t>2.3</a:t>
            </a:r>
            <a:r>
              <a:rPr spc="-80" dirty="0">
                <a:latin typeface="Aptos" panose="020B0004020202020204" pitchFamily="34" charset="0"/>
              </a:rPr>
              <a:t> </a:t>
            </a:r>
            <a:r>
              <a:rPr spc="-50" dirty="0">
                <a:latin typeface="Aptos" panose="020B0004020202020204" pitchFamily="34" charset="0"/>
              </a:rPr>
              <a:t>–</a:t>
            </a:r>
            <a:r>
              <a:rPr dirty="0">
                <a:latin typeface="Aptos" panose="020B0004020202020204" pitchFamily="34" charset="0"/>
              </a:rPr>
              <a:t>	</a:t>
            </a:r>
            <a:r>
              <a:rPr spc="155" dirty="0">
                <a:latin typeface="Aptos" panose="020B0004020202020204" pitchFamily="34" charset="0"/>
              </a:rPr>
              <a:t>Critical</a:t>
            </a:r>
            <a:r>
              <a:rPr spc="-105" dirty="0">
                <a:latin typeface="Aptos" panose="020B0004020202020204" pitchFamily="34" charset="0"/>
              </a:rPr>
              <a:t> </a:t>
            </a:r>
            <a:r>
              <a:rPr spc="85" dirty="0">
                <a:latin typeface="Aptos" panose="020B0004020202020204" pitchFamily="34" charset="0"/>
              </a:rPr>
              <a:t>Evaluation</a:t>
            </a:r>
          </a:p>
        </p:txBody>
      </p:sp>
      <p:sp>
        <p:nvSpPr>
          <p:cNvPr id="3" name="object 3"/>
          <p:cNvSpPr txBox="1">
            <a:spLocks noGrp="1"/>
          </p:cNvSpPr>
          <p:nvPr>
            <p:ph type="body" idx="1"/>
          </p:nvPr>
        </p:nvSpPr>
        <p:spPr>
          <a:xfrm>
            <a:off x="380491" y="2432430"/>
            <a:ext cx="8992109" cy="1928733"/>
          </a:xfrm>
          <a:prstGeom prst="rect">
            <a:avLst/>
          </a:prstGeom>
        </p:spPr>
        <p:txBody>
          <a:bodyPr vert="horz" wrap="square" lIns="0" tIns="12700" rIns="0" bIns="0" rtlCol="0">
            <a:spAutoFit/>
          </a:bodyPr>
          <a:lstStyle/>
          <a:p>
            <a:pPr marL="12700">
              <a:lnSpc>
                <a:spcPct val="150000"/>
              </a:lnSpc>
              <a:spcBef>
                <a:spcPts val="100"/>
              </a:spcBef>
              <a:tabLst>
                <a:tab pos="240665" algn="l"/>
              </a:tabLst>
            </a:pPr>
            <a:r>
              <a:rPr sz="1300" spc="10" dirty="0">
                <a:latin typeface="Aptos" panose="020B0004020202020204" pitchFamily="34" charset="0"/>
              </a:rPr>
              <a:t>Below are</a:t>
            </a:r>
            <a:r>
              <a:rPr sz="1300" spc="35" dirty="0">
                <a:latin typeface="Aptos" panose="020B0004020202020204" pitchFamily="34" charset="0"/>
              </a:rPr>
              <a:t> </a:t>
            </a:r>
            <a:r>
              <a:rPr sz="1300" spc="75" dirty="0">
                <a:latin typeface="Aptos" panose="020B0004020202020204" pitchFamily="34" charset="0"/>
              </a:rPr>
              <a:t>some</a:t>
            </a:r>
            <a:r>
              <a:rPr sz="1300" spc="30" dirty="0">
                <a:latin typeface="Aptos" panose="020B0004020202020204" pitchFamily="34" charset="0"/>
              </a:rPr>
              <a:t> </a:t>
            </a:r>
            <a:r>
              <a:rPr sz="1300" spc="10" dirty="0">
                <a:latin typeface="Aptos" panose="020B0004020202020204" pitchFamily="34" charset="0"/>
              </a:rPr>
              <a:t>things</a:t>
            </a:r>
            <a:r>
              <a:rPr sz="1300" spc="45" dirty="0">
                <a:latin typeface="Aptos" panose="020B0004020202020204" pitchFamily="34" charset="0"/>
              </a:rPr>
              <a:t> </a:t>
            </a:r>
            <a:r>
              <a:rPr sz="1300" spc="50" dirty="0">
                <a:latin typeface="Aptos" panose="020B0004020202020204" pitchFamily="34" charset="0"/>
              </a:rPr>
              <a:t>which</a:t>
            </a:r>
            <a:r>
              <a:rPr sz="1300" spc="60" dirty="0">
                <a:latin typeface="Aptos" panose="020B0004020202020204" pitchFamily="34" charset="0"/>
              </a:rPr>
              <a:t> </a:t>
            </a:r>
            <a:r>
              <a:rPr sz="1300" spc="10" dirty="0">
                <a:latin typeface="Aptos" panose="020B0004020202020204" pitchFamily="34" charset="0"/>
              </a:rPr>
              <a:t>you</a:t>
            </a:r>
            <a:r>
              <a:rPr sz="1300" spc="35" dirty="0">
                <a:latin typeface="Aptos" panose="020B0004020202020204" pitchFamily="34" charset="0"/>
              </a:rPr>
              <a:t> </a:t>
            </a:r>
            <a:r>
              <a:rPr sz="1300" spc="80" dirty="0">
                <a:latin typeface="Aptos" panose="020B0004020202020204" pitchFamily="34" charset="0"/>
              </a:rPr>
              <a:t>can</a:t>
            </a:r>
            <a:r>
              <a:rPr sz="1300" spc="55" dirty="0">
                <a:latin typeface="Aptos" panose="020B0004020202020204" pitchFamily="34" charset="0"/>
              </a:rPr>
              <a:t> </a:t>
            </a:r>
            <a:r>
              <a:rPr sz="1300" spc="60" dirty="0">
                <a:latin typeface="Aptos" panose="020B0004020202020204" pitchFamily="34" charset="0"/>
              </a:rPr>
              <a:t>consider</a:t>
            </a:r>
            <a:r>
              <a:rPr sz="1300" spc="30" dirty="0">
                <a:latin typeface="Aptos" panose="020B0004020202020204" pitchFamily="34" charset="0"/>
              </a:rPr>
              <a:t> </a:t>
            </a:r>
            <a:r>
              <a:rPr sz="1300" spc="10" dirty="0">
                <a:latin typeface="Aptos" panose="020B0004020202020204" pitchFamily="34" charset="0"/>
              </a:rPr>
              <a:t>when</a:t>
            </a:r>
            <a:r>
              <a:rPr sz="1300" spc="35" dirty="0">
                <a:latin typeface="Aptos" panose="020B0004020202020204" pitchFamily="34" charset="0"/>
              </a:rPr>
              <a:t> </a:t>
            </a:r>
            <a:r>
              <a:rPr sz="1300" spc="10" dirty="0">
                <a:latin typeface="Aptos" panose="020B0004020202020204" pitchFamily="34" charset="0"/>
              </a:rPr>
              <a:t>it</a:t>
            </a:r>
            <a:r>
              <a:rPr sz="1300" spc="40" dirty="0">
                <a:latin typeface="Aptos" panose="020B0004020202020204" pitchFamily="34" charset="0"/>
              </a:rPr>
              <a:t> </a:t>
            </a:r>
            <a:r>
              <a:rPr sz="1300" spc="95" dirty="0">
                <a:latin typeface="Aptos" panose="020B0004020202020204" pitchFamily="34" charset="0"/>
              </a:rPr>
              <a:t>comes</a:t>
            </a:r>
            <a:r>
              <a:rPr sz="1300" spc="35" dirty="0">
                <a:latin typeface="Aptos" panose="020B0004020202020204" pitchFamily="34" charset="0"/>
              </a:rPr>
              <a:t> </a:t>
            </a:r>
            <a:r>
              <a:rPr sz="1300" spc="10" dirty="0">
                <a:latin typeface="Aptos" panose="020B0004020202020204" pitchFamily="34" charset="0"/>
              </a:rPr>
              <a:t>to</a:t>
            </a:r>
            <a:r>
              <a:rPr sz="1300" spc="25" dirty="0">
                <a:latin typeface="Aptos" panose="020B0004020202020204" pitchFamily="34" charset="0"/>
              </a:rPr>
              <a:t> </a:t>
            </a:r>
            <a:r>
              <a:rPr sz="1300" spc="10" dirty="0">
                <a:latin typeface="Aptos" panose="020B0004020202020204" pitchFamily="34" charset="0"/>
              </a:rPr>
              <a:t>writing</a:t>
            </a:r>
            <a:r>
              <a:rPr sz="1300" spc="25" dirty="0">
                <a:latin typeface="Aptos" panose="020B0004020202020204" pitchFamily="34" charset="0"/>
              </a:rPr>
              <a:t> </a:t>
            </a:r>
            <a:r>
              <a:rPr sz="1300" spc="50" dirty="0">
                <a:latin typeface="Aptos" panose="020B0004020202020204" pitchFamily="34" charset="0"/>
              </a:rPr>
              <a:t>this</a:t>
            </a:r>
            <a:r>
              <a:rPr sz="1300" spc="45" dirty="0">
                <a:latin typeface="Aptos" panose="020B0004020202020204" pitchFamily="34" charset="0"/>
              </a:rPr>
              <a:t> </a:t>
            </a:r>
            <a:r>
              <a:rPr sz="1300" spc="60" dirty="0">
                <a:latin typeface="Aptos" panose="020B0004020202020204" pitchFamily="34" charset="0"/>
              </a:rPr>
              <a:t>section.</a:t>
            </a:r>
            <a:r>
              <a:rPr sz="1300" spc="35" dirty="0">
                <a:latin typeface="Aptos" panose="020B0004020202020204" pitchFamily="34" charset="0"/>
              </a:rPr>
              <a:t> </a:t>
            </a:r>
            <a:r>
              <a:rPr sz="1300" spc="60" dirty="0">
                <a:latin typeface="Aptos" panose="020B0004020202020204" pitchFamily="34" charset="0"/>
              </a:rPr>
              <a:t>These</a:t>
            </a:r>
            <a:r>
              <a:rPr sz="1300" spc="15" dirty="0">
                <a:latin typeface="Aptos" panose="020B0004020202020204" pitchFamily="34" charset="0"/>
              </a:rPr>
              <a:t> </a:t>
            </a:r>
            <a:r>
              <a:rPr sz="1300" spc="10" dirty="0">
                <a:latin typeface="Aptos" panose="020B0004020202020204" pitchFamily="34" charset="0"/>
              </a:rPr>
              <a:t>are</a:t>
            </a:r>
            <a:r>
              <a:rPr sz="1300" spc="40" dirty="0">
                <a:latin typeface="Aptos" panose="020B0004020202020204" pitchFamily="34" charset="0"/>
              </a:rPr>
              <a:t> </a:t>
            </a:r>
            <a:r>
              <a:rPr sz="1300" spc="10" dirty="0">
                <a:latin typeface="Aptos" panose="020B0004020202020204" pitchFamily="34" charset="0"/>
              </a:rPr>
              <a:t>just</a:t>
            </a:r>
            <a:r>
              <a:rPr sz="1300" spc="40" dirty="0">
                <a:latin typeface="Aptos" panose="020B0004020202020204" pitchFamily="34" charset="0"/>
              </a:rPr>
              <a:t> </a:t>
            </a:r>
            <a:r>
              <a:rPr sz="1300" spc="60" dirty="0">
                <a:latin typeface="Aptos" panose="020B0004020202020204" pitchFamily="34" charset="0"/>
              </a:rPr>
              <a:t>examples,</a:t>
            </a:r>
            <a:r>
              <a:rPr sz="1300" spc="-5" dirty="0">
                <a:latin typeface="Aptos" panose="020B0004020202020204" pitchFamily="34" charset="0"/>
              </a:rPr>
              <a:t> </a:t>
            </a:r>
            <a:r>
              <a:rPr sz="1300" spc="55" dirty="0">
                <a:latin typeface="Aptos" panose="020B0004020202020204" pitchFamily="34" charset="0"/>
              </a:rPr>
              <a:t>and</a:t>
            </a:r>
            <a:r>
              <a:rPr sz="1300" spc="40" dirty="0">
                <a:latin typeface="Aptos" panose="020B0004020202020204" pitchFamily="34" charset="0"/>
              </a:rPr>
              <a:t> </a:t>
            </a:r>
            <a:r>
              <a:rPr sz="1300" spc="10" dirty="0">
                <a:latin typeface="Aptos" panose="020B0004020202020204" pitchFamily="34" charset="0"/>
              </a:rPr>
              <a:t>you</a:t>
            </a:r>
            <a:r>
              <a:rPr sz="1300" spc="40" dirty="0">
                <a:latin typeface="Aptos" panose="020B0004020202020204" pitchFamily="34" charset="0"/>
              </a:rPr>
              <a:t> </a:t>
            </a:r>
            <a:r>
              <a:rPr sz="1300" spc="10" dirty="0">
                <a:latin typeface="Aptos" panose="020B0004020202020204" pitchFamily="34" charset="0"/>
              </a:rPr>
              <a:t>are</a:t>
            </a:r>
            <a:r>
              <a:rPr sz="1300" spc="35" dirty="0">
                <a:latin typeface="Aptos" panose="020B0004020202020204" pitchFamily="34" charset="0"/>
              </a:rPr>
              <a:t> </a:t>
            </a:r>
            <a:r>
              <a:rPr sz="1300" spc="10" dirty="0">
                <a:latin typeface="Aptos" panose="020B0004020202020204" pitchFamily="34" charset="0"/>
              </a:rPr>
              <a:t>free</a:t>
            </a:r>
            <a:r>
              <a:rPr sz="1300" spc="95" dirty="0">
                <a:latin typeface="Aptos" panose="020B0004020202020204" pitchFamily="34" charset="0"/>
              </a:rPr>
              <a:t> </a:t>
            </a:r>
            <a:r>
              <a:rPr sz="1300" spc="-25" dirty="0">
                <a:latin typeface="Aptos" panose="020B0004020202020204" pitchFamily="34" charset="0"/>
              </a:rPr>
              <a:t>to</a:t>
            </a:r>
            <a:r>
              <a:rPr lang="en-GB" sz="1300" spc="-25" dirty="0">
                <a:latin typeface="Aptos" panose="020B0004020202020204" pitchFamily="34" charset="0"/>
              </a:rPr>
              <a:t> </a:t>
            </a:r>
            <a:r>
              <a:rPr sz="1300" spc="20" dirty="0">
                <a:latin typeface="Aptos" panose="020B0004020202020204" pitchFamily="34" charset="0"/>
              </a:rPr>
              <a:t>explore</a:t>
            </a:r>
            <a:r>
              <a:rPr sz="1300" dirty="0">
                <a:latin typeface="Aptos" panose="020B0004020202020204" pitchFamily="34" charset="0"/>
              </a:rPr>
              <a:t> </a:t>
            </a:r>
            <a:r>
              <a:rPr sz="1300" spc="20" dirty="0">
                <a:latin typeface="Aptos" panose="020B0004020202020204" pitchFamily="34" charset="0"/>
              </a:rPr>
              <a:t>different</a:t>
            </a:r>
            <a:r>
              <a:rPr sz="1300" spc="-25" dirty="0">
                <a:latin typeface="Aptos" panose="020B0004020202020204" pitchFamily="34" charset="0"/>
              </a:rPr>
              <a:t> </a:t>
            </a:r>
            <a:r>
              <a:rPr sz="1300" spc="45" dirty="0">
                <a:latin typeface="Aptos" panose="020B0004020202020204" pitchFamily="34" charset="0"/>
              </a:rPr>
              <a:t>options</a:t>
            </a:r>
            <a:r>
              <a:rPr sz="1300" spc="30" dirty="0">
                <a:latin typeface="Aptos" panose="020B0004020202020204" pitchFamily="34" charset="0"/>
              </a:rPr>
              <a:t> </a:t>
            </a:r>
            <a:r>
              <a:rPr sz="1300" spc="20" dirty="0">
                <a:latin typeface="Aptos" panose="020B0004020202020204" pitchFamily="34" charset="0"/>
              </a:rPr>
              <a:t>if it</a:t>
            </a:r>
            <a:r>
              <a:rPr sz="1300" spc="35" dirty="0">
                <a:latin typeface="Aptos" panose="020B0004020202020204" pitchFamily="34" charset="0"/>
              </a:rPr>
              <a:t> </a:t>
            </a:r>
            <a:r>
              <a:rPr sz="1300" spc="80" dirty="0">
                <a:latin typeface="Aptos" panose="020B0004020202020204" pitchFamily="34" charset="0"/>
              </a:rPr>
              <a:t>is</a:t>
            </a:r>
            <a:r>
              <a:rPr sz="1300" spc="35" dirty="0">
                <a:latin typeface="Aptos" panose="020B0004020202020204" pitchFamily="34" charset="0"/>
              </a:rPr>
              <a:t> </a:t>
            </a:r>
            <a:r>
              <a:rPr sz="1300" spc="20" dirty="0">
                <a:latin typeface="Aptos" panose="020B0004020202020204" pitchFamily="34" charset="0"/>
              </a:rPr>
              <a:t>appropriate</a:t>
            </a:r>
            <a:r>
              <a:rPr sz="1300" spc="5" dirty="0">
                <a:latin typeface="Aptos" panose="020B0004020202020204" pitchFamily="34" charset="0"/>
              </a:rPr>
              <a:t> </a:t>
            </a:r>
            <a:r>
              <a:rPr sz="1300" spc="20" dirty="0">
                <a:latin typeface="Aptos" panose="020B0004020202020204" pitchFamily="34" charset="0"/>
              </a:rPr>
              <a:t>for</a:t>
            </a:r>
            <a:r>
              <a:rPr sz="1300" spc="-5" dirty="0">
                <a:latin typeface="Aptos" panose="020B0004020202020204" pitchFamily="34" charset="0"/>
              </a:rPr>
              <a:t> </a:t>
            </a:r>
            <a:r>
              <a:rPr sz="1300" spc="20" dirty="0">
                <a:latin typeface="Aptos" panose="020B0004020202020204" pitchFamily="34" charset="0"/>
              </a:rPr>
              <a:t>your</a:t>
            </a:r>
            <a:r>
              <a:rPr sz="1300" spc="25" dirty="0">
                <a:latin typeface="Aptos" panose="020B0004020202020204" pitchFamily="34" charset="0"/>
              </a:rPr>
              <a:t> </a:t>
            </a:r>
            <a:r>
              <a:rPr sz="1300" spc="50" dirty="0">
                <a:latin typeface="Aptos" panose="020B0004020202020204" pitchFamily="34" charset="0"/>
              </a:rPr>
              <a:t>topic</a:t>
            </a:r>
            <a:r>
              <a:rPr sz="1300" spc="-5" dirty="0">
                <a:latin typeface="Aptos" panose="020B0004020202020204" pitchFamily="34" charset="0"/>
              </a:rPr>
              <a:t> </a:t>
            </a:r>
            <a:r>
              <a:rPr sz="1300" spc="-10" dirty="0">
                <a:latin typeface="Aptos" panose="020B0004020202020204" pitchFamily="34" charset="0"/>
              </a:rPr>
              <a:t>area.</a:t>
            </a:r>
          </a:p>
          <a:p>
            <a:pPr>
              <a:lnSpc>
                <a:spcPct val="100000"/>
              </a:lnSpc>
              <a:spcBef>
                <a:spcPts val="325"/>
              </a:spcBef>
            </a:pPr>
            <a:endParaRPr sz="1300" spc="-10" dirty="0">
              <a:latin typeface="Aptos" panose="020B0004020202020204" pitchFamily="34" charset="0"/>
            </a:endParaRPr>
          </a:p>
          <a:p>
            <a:pPr marL="12700">
              <a:lnSpc>
                <a:spcPct val="100000"/>
              </a:lnSpc>
              <a:buSzPct val="83333"/>
              <a:tabLst>
                <a:tab pos="354965" algn="l"/>
              </a:tabLst>
            </a:pPr>
            <a:r>
              <a:rPr sz="1300" spc="65" dirty="0">
                <a:latin typeface="Aptos" panose="020B0004020202020204" pitchFamily="34" charset="0"/>
              </a:rPr>
              <a:t>Critical</a:t>
            </a:r>
            <a:r>
              <a:rPr sz="1300" spc="-25" dirty="0">
                <a:latin typeface="Aptos" panose="020B0004020202020204" pitchFamily="34" charset="0"/>
              </a:rPr>
              <a:t> </a:t>
            </a:r>
            <a:r>
              <a:rPr sz="1300" spc="-10" dirty="0">
                <a:latin typeface="Aptos" panose="020B0004020202020204" pitchFamily="34" charset="0"/>
              </a:rPr>
              <a:t>Evaluation:</a:t>
            </a:r>
          </a:p>
          <a:p>
            <a:pPr>
              <a:lnSpc>
                <a:spcPct val="100000"/>
              </a:lnSpc>
              <a:spcBef>
                <a:spcPts val="260"/>
              </a:spcBef>
            </a:pPr>
            <a:endParaRPr sz="1300" spc="-10" dirty="0">
              <a:latin typeface="Aptos" panose="020B0004020202020204" pitchFamily="34" charset="0"/>
            </a:endParaRPr>
          </a:p>
          <a:p>
            <a:pPr marL="354965" indent="-342265">
              <a:lnSpc>
                <a:spcPct val="100000"/>
              </a:lnSpc>
              <a:spcBef>
                <a:spcPts val="5"/>
              </a:spcBef>
              <a:buSzPct val="83333"/>
              <a:buFont typeface="Courier New"/>
              <a:buChar char="o"/>
              <a:tabLst>
                <a:tab pos="354965" algn="l"/>
              </a:tabLst>
            </a:pPr>
            <a:r>
              <a:rPr sz="1300" b="0" spc="20" dirty="0">
                <a:latin typeface="Aptos" panose="020B0004020202020204" pitchFamily="34" charset="0"/>
              </a:rPr>
              <a:t>Critically</a:t>
            </a:r>
            <a:r>
              <a:rPr sz="1300" b="0" spc="35" dirty="0">
                <a:latin typeface="Aptos" panose="020B0004020202020204" pitchFamily="34" charset="0"/>
              </a:rPr>
              <a:t> </a:t>
            </a:r>
            <a:r>
              <a:rPr sz="1300" b="0" spc="20" dirty="0">
                <a:latin typeface="Aptos" panose="020B0004020202020204" pitchFamily="34" charset="0"/>
              </a:rPr>
              <a:t>evaluate</a:t>
            </a:r>
            <a:r>
              <a:rPr sz="1300" b="0" spc="35" dirty="0">
                <a:latin typeface="Aptos" panose="020B0004020202020204" pitchFamily="34" charset="0"/>
              </a:rPr>
              <a:t> </a:t>
            </a:r>
            <a:r>
              <a:rPr sz="1300" b="0" spc="20" dirty="0">
                <a:latin typeface="Aptos" panose="020B0004020202020204" pitchFamily="34" charset="0"/>
              </a:rPr>
              <a:t>the</a:t>
            </a:r>
            <a:r>
              <a:rPr sz="1300" b="0" spc="25" dirty="0">
                <a:latin typeface="Aptos" panose="020B0004020202020204" pitchFamily="34" charset="0"/>
              </a:rPr>
              <a:t> </a:t>
            </a:r>
            <a:r>
              <a:rPr sz="1300" b="0" spc="20" dirty="0">
                <a:latin typeface="Aptos" panose="020B0004020202020204" pitchFamily="34" charset="0"/>
              </a:rPr>
              <a:t>strengths</a:t>
            </a:r>
            <a:r>
              <a:rPr sz="1300" b="0" spc="60" dirty="0">
                <a:latin typeface="Aptos" panose="020B0004020202020204" pitchFamily="34" charset="0"/>
              </a:rPr>
              <a:t> </a:t>
            </a:r>
            <a:r>
              <a:rPr sz="1300" b="0" spc="20" dirty="0">
                <a:latin typeface="Aptos" panose="020B0004020202020204" pitchFamily="34" charset="0"/>
              </a:rPr>
              <a:t>and</a:t>
            </a:r>
            <a:r>
              <a:rPr sz="1300" b="0" spc="40" dirty="0">
                <a:latin typeface="Aptos" panose="020B0004020202020204" pitchFamily="34" charset="0"/>
              </a:rPr>
              <a:t> </a:t>
            </a:r>
            <a:r>
              <a:rPr sz="1300" b="0" spc="20" dirty="0">
                <a:latin typeface="Aptos" panose="020B0004020202020204" pitchFamily="34" charset="0"/>
              </a:rPr>
              <a:t>limitations</a:t>
            </a:r>
            <a:r>
              <a:rPr sz="1300" b="0" spc="45" dirty="0">
                <a:latin typeface="Aptos" panose="020B0004020202020204" pitchFamily="34" charset="0"/>
              </a:rPr>
              <a:t> </a:t>
            </a:r>
            <a:r>
              <a:rPr sz="1300" b="0" spc="20" dirty="0">
                <a:latin typeface="Aptos" panose="020B0004020202020204" pitchFamily="34" charset="0"/>
              </a:rPr>
              <a:t>of</a:t>
            </a:r>
            <a:r>
              <a:rPr sz="1300" b="0" spc="25" dirty="0">
                <a:latin typeface="Aptos" panose="020B0004020202020204" pitchFamily="34" charset="0"/>
              </a:rPr>
              <a:t> </a:t>
            </a:r>
            <a:r>
              <a:rPr sz="1300" b="0" spc="20" dirty="0">
                <a:latin typeface="Aptos" panose="020B0004020202020204" pitchFamily="34" charset="0"/>
              </a:rPr>
              <a:t>these</a:t>
            </a:r>
            <a:r>
              <a:rPr sz="1300" b="0" spc="40" dirty="0">
                <a:latin typeface="Aptos" panose="020B0004020202020204" pitchFamily="34" charset="0"/>
              </a:rPr>
              <a:t> </a:t>
            </a:r>
            <a:r>
              <a:rPr sz="1300" b="0" spc="-10" dirty="0">
                <a:latin typeface="Aptos" panose="020B0004020202020204" pitchFamily="34" charset="0"/>
              </a:rPr>
              <a:t>theories.</a:t>
            </a:r>
          </a:p>
          <a:p>
            <a:pPr>
              <a:lnSpc>
                <a:spcPct val="100000"/>
              </a:lnSpc>
              <a:spcBef>
                <a:spcPts val="250"/>
              </a:spcBef>
              <a:buFont typeface="Courier New"/>
              <a:buChar char="o"/>
            </a:pPr>
            <a:endParaRPr sz="1300" b="0" spc="-10" dirty="0">
              <a:latin typeface="Aptos" panose="020B0004020202020204" pitchFamily="34" charset="0"/>
            </a:endParaRPr>
          </a:p>
          <a:p>
            <a:pPr marL="354965" indent="-342265">
              <a:lnSpc>
                <a:spcPct val="100000"/>
              </a:lnSpc>
              <a:buSzPct val="83333"/>
              <a:buFont typeface="Courier New"/>
              <a:buChar char="o"/>
              <a:tabLst>
                <a:tab pos="354965" algn="l"/>
              </a:tabLst>
            </a:pPr>
            <a:r>
              <a:rPr sz="1300" b="0" spc="75" dirty="0">
                <a:latin typeface="Aptos" panose="020B0004020202020204" pitchFamily="34" charset="0"/>
              </a:rPr>
              <a:t>Discuss</a:t>
            </a:r>
            <a:r>
              <a:rPr sz="1300" b="0" spc="85" dirty="0">
                <a:latin typeface="Aptos" panose="020B0004020202020204" pitchFamily="34" charset="0"/>
              </a:rPr>
              <a:t> </a:t>
            </a:r>
            <a:r>
              <a:rPr sz="1300" b="0" spc="10" dirty="0">
                <a:latin typeface="Aptos" panose="020B0004020202020204" pitchFamily="34" charset="0"/>
              </a:rPr>
              <a:t>any</a:t>
            </a:r>
            <a:r>
              <a:rPr sz="1300" b="0" spc="60" dirty="0">
                <a:latin typeface="Aptos" panose="020B0004020202020204" pitchFamily="34" charset="0"/>
              </a:rPr>
              <a:t> </a:t>
            </a:r>
            <a:r>
              <a:rPr sz="1300" b="0" spc="10" dirty="0">
                <a:latin typeface="Aptos" panose="020B0004020202020204" pitchFamily="34" charset="0"/>
              </a:rPr>
              <a:t>debates</a:t>
            </a:r>
            <a:r>
              <a:rPr sz="1300" b="0" spc="110" dirty="0">
                <a:latin typeface="Aptos" panose="020B0004020202020204" pitchFamily="34" charset="0"/>
              </a:rPr>
              <a:t> </a:t>
            </a:r>
            <a:r>
              <a:rPr sz="1300" b="0" spc="10" dirty="0">
                <a:latin typeface="Aptos" panose="020B0004020202020204" pitchFamily="34" charset="0"/>
              </a:rPr>
              <a:t>or</a:t>
            </a:r>
            <a:r>
              <a:rPr sz="1300" b="0" spc="70" dirty="0">
                <a:latin typeface="Aptos" panose="020B0004020202020204" pitchFamily="34" charset="0"/>
              </a:rPr>
              <a:t> </a:t>
            </a:r>
            <a:r>
              <a:rPr sz="1300" b="0" spc="10" dirty="0">
                <a:latin typeface="Aptos" panose="020B0004020202020204" pitchFamily="34" charset="0"/>
              </a:rPr>
              <a:t>controversies</a:t>
            </a:r>
            <a:r>
              <a:rPr sz="1300" b="0" spc="105" dirty="0">
                <a:latin typeface="Aptos" panose="020B0004020202020204" pitchFamily="34" charset="0"/>
              </a:rPr>
              <a:t> </a:t>
            </a:r>
            <a:r>
              <a:rPr sz="1300" b="0" spc="10" dirty="0">
                <a:latin typeface="Aptos" panose="020B0004020202020204" pitchFamily="34" charset="0"/>
              </a:rPr>
              <a:t>surrounding</a:t>
            </a:r>
            <a:r>
              <a:rPr sz="1300" b="0" spc="130" dirty="0">
                <a:latin typeface="Aptos" panose="020B0004020202020204" pitchFamily="34" charset="0"/>
              </a:rPr>
              <a:t> </a:t>
            </a:r>
            <a:r>
              <a:rPr sz="1300" b="0" spc="10" dirty="0">
                <a:latin typeface="Aptos" panose="020B0004020202020204" pitchFamily="34" charset="0"/>
              </a:rPr>
              <a:t>these</a:t>
            </a:r>
            <a:r>
              <a:rPr sz="1300" b="0" spc="85" dirty="0">
                <a:latin typeface="Aptos" panose="020B0004020202020204" pitchFamily="34" charset="0"/>
              </a:rPr>
              <a:t> </a:t>
            </a:r>
            <a:r>
              <a:rPr sz="1300" b="0" spc="-10" dirty="0">
                <a:latin typeface="Aptos" panose="020B0004020202020204" pitchFamily="34" charset="0"/>
              </a:rPr>
              <a:t>theories.</a:t>
            </a:r>
          </a:p>
        </p:txBody>
      </p:sp>
      <p:sp>
        <p:nvSpPr>
          <p:cNvPr id="4" name="object 4"/>
          <p:cNvSpPr/>
          <p:nvPr/>
        </p:nvSpPr>
        <p:spPr>
          <a:xfrm>
            <a:off x="393191" y="4564079"/>
            <a:ext cx="8597265" cy="0"/>
          </a:xfrm>
          <a:custGeom>
            <a:avLst/>
            <a:gdLst/>
            <a:ahLst/>
            <a:cxnLst/>
            <a:rect l="l" t="t" r="r" b="b"/>
            <a:pathLst>
              <a:path w="8597265">
                <a:moveTo>
                  <a:pt x="0" y="0"/>
                </a:moveTo>
                <a:lnTo>
                  <a:pt x="8596884" y="0"/>
                </a:lnTo>
              </a:path>
            </a:pathLst>
          </a:custGeom>
          <a:ln w="7069">
            <a:solidFill>
              <a:srgbClr val="000000"/>
            </a:solidFill>
          </a:ln>
        </p:spPr>
        <p:txBody>
          <a:bodyPr wrap="square" lIns="0" tIns="0" rIns="0" bIns="0" rtlCol="0"/>
          <a:lstStyle/>
          <a:p>
            <a:endParaRPr/>
          </a:p>
        </p:txBody>
      </p:sp>
      <p:sp>
        <p:nvSpPr>
          <p:cNvPr id="5" name="object 5"/>
          <p:cNvSpPr txBox="1"/>
          <p:nvPr/>
        </p:nvSpPr>
        <p:spPr>
          <a:xfrm>
            <a:off x="228600" y="4738290"/>
            <a:ext cx="11963400" cy="1889107"/>
          </a:xfrm>
          <a:prstGeom prst="rect">
            <a:avLst/>
          </a:prstGeom>
        </p:spPr>
        <p:txBody>
          <a:bodyPr vert="horz" wrap="square" lIns="0" tIns="12700" rIns="0" bIns="0" rtlCol="0">
            <a:spAutoFit/>
          </a:bodyPr>
          <a:lstStyle/>
          <a:p>
            <a:pPr marL="240665" indent="-227965" algn="just">
              <a:lnSpc>
                <a:spcPct val="150000"/>
              </a:lnSpc>
              <a:spcBef>
                <a:spcPts val="100"/>
              </a:spcBef>
              <a:buFont typeface="Arial"/>
              <a:buChar char="•"/>
              <a:tabLst>
                <a:tab pos="240665" algn="l"/>
              </a:tabLst>
            </a:pPr>
            <a:r>
              <a:rPr sz="1300" spc="20" dirty="0">
                <a:latin typeface="Aptos" panose="020B0004020202020204" pitchFamily="34" charset="0"/>
                <a:cs typeface="Calibri"/>
              </a:rPr>
              <a:t>No</a:t>
            </a:r>
            <a:r>
              <a:rPr sz="1300" spc="5" dirty="0">
                <a:latin typeface="Aptos" panose="020B0004020202020204" pitchFamily="34" charset="0"/>
                <a:cs typeface="Calibri"/>
              </a:rPr>
              <a:t> </a:t>
            </a:r>
            <a:r>
              <a:rPr sz="1300" spc="10" dirty="0">
                <a:latin typeface="Aptos" panose="020B0004020202020204" pitchFamily="34" charset="0"/>
                <a:cs typeface="Calibri"/>
              </a:rPr>
              <a:t>theory</a:t>
            </a:r>
            <a:r>
              <a:rPr sz="1300" spc="15" dirty="0">
                <a:latin typeface="Aptos" panose="020B0004020202020204" pitchFamily="34" charset="0"/>
                <a:cs typeface="Calibri"/>
              </a:rPr>
              <a:t> </a:t>
            </a:r>
            <a:r>
              <a:rPr sz="1300" spc="60" dirty="0">
                <a:latin typeface="Aptos" panose="020B0004020202020204" pitchFamily="34" charset="0"/>
                <a:cs typeface="Calibri"/>
              </a:rPr>
              <a:t>is</a:t>
            </a:r>
            <a:r>
              <a:rPr sz="1300" spc="10" dirty="0">
                <a:latin typeface="Aptos" panose="020B0004020202020204" pitchFamily="34" charset="0"/>
                <a:cs typeface="Calibri"/>
              </a:rPr>
              <a:t> </a:t>
            </a:r>
            <a:r>
              <a:rPr sz="1300" spc="20" dirty="0">
                <a:latin typeface="Aptos" panose="020B0004020202020204" pitchFamily="34" charset="0"/>
                <a:cs typeface="Calibri"/>
              </a:rPr>
              <a:t>perfect,</a:t>
            </a:r>
            <a:r>
              <a:rPr sz="1300" spc="10" dirty="0">
                <a:latin typeface="Aptos" panose="020B0004020202020204" pitchFamily="34" charset="0"/>
                <a:cs typeface="Calibri"/>
              </a:rPr>
              <a:t> </a:t>
            </a:r>
            <a:r>
              <a:rPr sz="1300" spc="20" dirty="0">
                <a:latin typeface="Aptos" panose="020B0004020202020204" pitchFamily="34" charset="0"/>
                <a:cs typeface="Calibri"/>
              </a:rPr>
              <a:t>and</a:t>
            </a:r>
            <a:r>
              <a:rPr sz="1300" spc="15" dirty="0">
                <a:latin typeface="Aptos" panose="020B0004020202020204" pitchFamily="34" charset="0"/>
                <a:cs typeface="Calibri"/>
              </a:rPr>
              <a:t> </a:t>
            </a:r>
            <a:r>
              <a:rPr sz="1300" spc="10" dirty="0">
                <a:latin typeface="Aptos" panose="020B0004020202020204" pitchFamily="34" charset="0"/>
                <a:cs typeface="Calibri"/>
              </a:rPr>
              <a:t>every</a:t>
            </a:r>
            <a:r>
              <a:rPr sz="1300" spc="5" dirty="0">
                <a:latin typeface="Aptos" panose="020B0004020202020204" pitchFamily="34" charset="0"/>
                <a:cs typeface="Calibri"/>
              </a:rPr>
              <a:t> </a:t>
            </a:r>
            <a:r>
              <a:rPr sz="1300" spc="10" dirty="0">
                <a:latin typeface="Aptos" panose="020B0004020202020204" pitchFamily="34" charset="0"/>
                <a:cs typeface="Calibri"/>
              </a:rPr>
              <a:t>theory</a:t>
            </a:r>
            <a:r>
              <a:rPr sz="1300" spc="20" dirty="0">
                <a:latin typeface="Aptos" panose="020B0004020202020204" pitchFamily="34" charset="0"/>
                <a:cs typeface="Calibri"/>
              </a:rPr>
              <a:t> </a:t>
            </a:r>
            <a:r>
              <a:rPr sz="1300" spc="60" dirty="0">
                <a:latin typeface="Aptos" panose="020B0004020202020204" pitchFamily="34" charset="0"/>
                <a:cs typeface="Calibri"/>
              </a:rPr>
              <a:t>has</a:t>
            </a:r>
            <a:r>
              <a:rPr sz="1300" spc="10" dirty="0">
                <a:latin typeface="Aptos" panose="020B0004020202020204" pitchFamily="34" charset="0"/>
                <a:cs typeface="Calibri"/>
              </a:rPr>
              <a:t> </a:t>
            </a:r>
            <a:r>
              <a:rPr sz="1300" spc="20" dirty="0">
                <a:latin typeface="Aptos" panose="020B0004020202020204" pitchFamily="34" charset="0"/>
                <a:cs typeface="Calibri"/>
              </a:rPr>
              <a:t>its</a:t>
            </a:r>
            <a:r>
              <a:rPr sz="1300" spc="10" dirty="0">
                <a:latin typeface="Aptos" panose="020B0004020202020204" pitchFamily="34" charset="0"/>
                <a:cs typeface="Calibri"/>
              </a:rPr>
              <a:t> </a:t>
            </a:r>
            <a:r>
              <a:rPr sz="1300" spc="20" dirty="0">
                <a:latin typeface="Aptos" panose="020B0004020202020204" pitchFamily="34" charset="0"/>
                <a:cs typeface="Calibri"/>
              </a:rPr>
              <a:t>critics.</a:t>
            </a:r>
            <a:r>
              <a:rPr sz="1300" dirty="0">
                <a:latin typeface="Aptos" panose="020B0004020202020204" pitchFamily="34" charset="0"/>
                <a:cs typeface="Calibri"/>
              </a:rPr>
              <a:t> </a:t>
            </a:r>
            <a:r>
              <a:rPr sz="1300" spc="20" dirty="0">
                <a:latin typeface="Aptos" panose="020B0004020202020204" pitchFamily="34" charset="0"/>
                <a:cs typeface="Calibri"/>
              </a:rPr>
              <a:t>In</a:t>
            </a:r>
            <a:r>
              <a:rPr sz="1300" spc="5" dirty="0">
                <a:latin typeface="Aptos" panose="020B0004020202020204" pitchFamily="34" charset="0"/>
                <a:cs typeface="Calibri"/>
              </a:rPr>
              <a:t> </a:t>
            </a:r>
            <a:r>
              <a:rPr sz="1300" spc="20" dirty="0">
                <a:latin typeface="Aptos" panose="020B0004020202020204" pitchFamily="34" charset="0"/>
                <a:cs typeface="Calibri"/>
              </a:rPr>
              <a:t>this section,</a:t>
            </a:r>
            <a:r>
              <a:rPr sz="1300" dirty="0">
                <a:latin typeface="Aptos" panose="020B0004020202020204" pitchFamily="34" charset="0"/>
                <a:cs typeface="Calibri"/>
              </a:rPr>
              <a:t> </a:t>
            </a:r>
            <a:r>
              <a:rPr sz="1300" spc="20" dirty="0">
                <a:latin typeface="Aptos" panose="020B0004020202020204" pitchFamily="34" charset="0"/>
                <a:cs typeface="Calibri"/>
              </a:rPr>
              <a:t>we’ll</a:t>
            </a:r>
            <a:r>
              <a:rPr sz="1300" spc="5" dirty="0">
                <a:latin typeface="Aptos" panose="020B0004020202020204" pitchFamily="34" charset="0"/>
                <a:cs typeface="Calibri"/>
              </a:rPr>
              <a:t> </a:t>
            </a:r>
            <a:r>
              <a:rPr sz="1300" spc="20" dirty="0">
                <a:latin typeface="Aptos" panose="020B0004020202020204" pitchFamily="34" charset="0"/>
                <a:cs typeface="Calibri"/>
              </a:rPr>
              <a:t>critically evaluate</a:t>
            </a:r>
            <a:r>
              <a:rPr sz="1300" spc="10" dirty="0">
                <a:latin typeface="Aptos" panose="020B0004020202020204" pitchFamily="34" charset="0"/>
                <a:cs typeface="Calibri"/>
              </a:rPr>
              <a:t> </a:t>
            </a:r>
            <a:r>
              <a:rPr sz="1300" spc="20" dirty="0">
                <a:latin typeface="Aptos" panose="020B0004020202020204" pitchFamily="34" charset="0"/>
                <a:cs typeface="Calibri"/>
              </a:rPr>
              <a:t>the theories,</a:t>
            </a:r>
            <a:r>
              <a:rPr sz="1300" spc="10" dirty="0">
                <a:latin typeface="Aptos" panose="020B0004020202020204" pitchFamily="34" charset="0"/>
                <a:cs typeface="Calibri"/>
              </a:rPr>
              <a:t> </a:t>
            </a:r>
            <a:r>
              <a:rPr sz="1300" spc="20" dirty="0">
                <a:latin typeface="Aptos" panose="020B0004020202020204" pitchFamily="34" charset="0"/>
                <a:cs typeface="Calibri"/>
              </a:rPr>
              <a:t>looking</a:t>
            </a:r>
            <a:r>
              <a:rPr sz="1300" spc="15" dirty="0">
                <a:latin typeface="Aptos" panose="020B0004020202020204" pitchFamily="34" charset="0"/>
                <a:cs typeface="Calibri"/>
              </a:rPr>
              <a:t> </a:t>
            </a:r>
            <a:r>
              <a:rPr sz="1300" spc="20" dirty="0">
                <a:latin typeface="Aptos" panose="020B0004020202020204" pitchFamily="34" charset="0"/>
                <a:cs typeface="Calibri"/>
              </a:rPr>
              <a:t>at</a:t>
            </a:r>
            <a:r>
              <a:rPr sz="1300" dirty="0">
                <a:latin typeface="Aptos" panose="020B0004020202020204" pitchFamily="34" charset="0"/>
                <a:cs typeface="Calibri"/>
              </a:rPr>
              <a:t> </a:t>
            </a:r>
            <a:r>
              <a:rPr sz="1300" spc="20" dirty="0">
                <a:latin typeface="Aptos" panose="020B0004020202020204" pitchFamily="34" charset="0"/>
                <a:cs typeface="Calibri"/>
              </a:rPr>
              <a:t>what they</a:t>
            </a:r>
            <a:r>
              <a:rPr sz="1300" spc="5" dirty="0">
                <a:latin typeface="Aptos" panose="020B0004020202020204" pitchFamily="34" charset="0"/>
                <a:cs typeface="Calibri"/>
              </a:rPr>
              <a:t> </a:t>
            </a:r>
            <a:r>
              <a:rPr sz="1300" spc="20" dirty="0">
                <a:latin typeface="Aptos" panose="020B0004020202020204" pitchFamily="34" charset="0"/>
                <a:cs typeface="Calibri"/>
              </a:rPr>
              <a:t>do</a:t>
            </a:r>
            <a:r>
              <a:rPr sz="1300" dirty="0">
                <a:latin typeface="Aptos" panose="020B0004020202020204" pitchFamily="34" charset="0"/>
                <a:cs typeface="Calibri"/>
              </a:rPr>
              <a:t> </a:t>
            </a:r>
            <a:r>
              <a:rPr sz="1300" spc="20" dirty="0">
                <a:latin typeface="Aptos" panose="020B0004020202020204" pitchFamily="34" charset="0"/>
                <a:cs typeface="Calibri"/>
              </a:rPr>
              <a:t>well</a:t>
            </a:r>
            <a:r>
              <a:rPr sz="1300" spc="5" dirty="0">
                <a:latin typeface="Aptos" panose="020B0004020202020204" pitchFamily="34" charset="0"/>
                <a:cs typeface="Calibri"/>
              </a:rPr>
              <a:t> </a:t>
            </a:r>
            <a:r>
              <a:rPr sz="1300" spc="-25" dirty="0">
                <a:latin typeface="Aptos" panose="020B0004020202020204" pitchFamily="34" charset="0"/>
                <a:cs typeface="Calibri"/>
              </a:rPr>
              <a:t>and</a:t>
            </a:r>
            <a:r>
              <a:rPr lang="en-GB" sz="1300" spc="-25" dirty="0">
                <a:latin typeface="Aptos" panose="020B0004020202020204" pitchFamily="34" charset="0"/>
                <a:cs typeface="Calibri"/>
              </a:rPr>
              <a:t> </a:t>
            </a:r>
            <a:r>
              <a:rPr sz="1300" dirty="0">
                <a:latin typeface="Aptos" panose="020B0004020202020204" pitchFamily="34" charset="0"/>
                <a:cs typeface="Calibri"/>
              </a:rPr>
              <a:t>where</a:t>
            </a:r>
            <a:r>
              <a:rPr sz="1300" spc="35" dirty="0">
                <a:latin typeface="Aptos" panose="020B0004020202020204" pitchFamily="34" charset="0"/>
                <a:cs typeface="Calibri"/>
              </a:rPr>
              <a:t> </a:t>
            </a:r>
            <a:r>
              <a:rPr sz="1300" dirty="0">
                <a:latin typeface="Aptos" panose="020B0004020202020204" pitchFamily="34" charset="0"/>
                <a:cs typeface="Calibri"/>
              </a:rPr>
              <a:t>they</a:t>
            </a:r>
            <a:r>
              <a:rPr sz="1300" spc="35" dirty="0">
                <a:latin typeface="Aptos" panose="020B0004020202020204" pitchFamily="34" charset="0"/>
                <a:cs typeface="Calibri"/>
              </a:rPr>
              <a:t> </a:t>
            </a:r>
            <a:r>
              <a:rPr sz="1300" dirty="0">
                <a:latin typeface="Aptos" panose="020B0004020202020204" pitchFamily="34" charset="0"/>
                <a:cs typeface="Calibri"/>
              </a:rPr>
              <a:t>fall</a:t>
            </a:r>
            <a:r>
              <a:rPr sz="1300" spc="50" dirty="0">
                <a:latin typeface="Aptos" panose="020B0004020202020204" pitchFamily="34" charset="0"/>
                <a:cs typeface="Calibri"/>
              </a:rPr>
              <a:t> </a:t>
            </a:r>
            <a:r>
              <a:rPr sz="1300" spc="-10" dirty="0">
                <a:latin typeface="Aptos" panose="020B0004020202020204" pitchFamily="34" charset="0"/>
                <a:cs typeface="Calibri"/>
              </a:rPr>
              <a:t>short.</a:t>
            </a:r>
            <a:endParaRPr sz="1300" dirty="0">
              <a:latin typeface="Aptos" panose="020B0004020202020204" pitchFamily="34" charset="0"/>
              <a:cs typeface="Calibri"/>
            </a:endParaRPr>
          </a:p>
          <a:p>
            <a:pPr marL="241300" marR="359410" indent="-228600" algn="just">
              <a:lnSpc>
                <a:spcPct val="170000"/>
              </a:lnSpc>
              <a:spcBef>
                <a:spcPts val="994"/>
              </a:spcBef>
              <a:buFont typeface="Arial"/>
              <a:buChar char="•"/>
              <a:tabLst>
                <a:tab pos="241300" algn="l"/>
              </a:tabLst>
            </a:pPr>
            <a:r>
              <a:rPr sz="1300" dirty="0">
                <a:latin typeface="Aptos" panose="020B0004020202020204" pitchFamily="34" charset="0"/>
                <a:cs typeface="Calibri"/>
              </a:rPr>
              <a:t>For</a:t>
            </a:r>
            <a:r>
              <a:rPr sz="1300" spc="90" dirty="0">
                <a:latin typeface="Aptos" panose="020B0004020202020204" pitchFamily="34" charset="0"/>
                <a:cs typeface="Calibri"/>
              </a:rPr>
              <a:t> </a:t>
            </a:r>
            <a:r>
              <a:rPr sz="1300" dirty="0">
                <a:latin typeface="Aptos" panose="020B0004020202020204" pitchFamily="34" charset="0"/>
                <a:cs typeface="Calibri"/>
              </a:rPr>
              <a:t>example,</a:t>
            </a:r>
            <a:r>
              <a:rPr sz="1300" spc="105" dirty="0">
                <a:latin typeface="Aptos" panose="020B0004020202020204" pitchFamily="34" charset="0"/>
                <a:cs typeface="Calibri"/>
              </a:rPr>
              <a:t> </a:t>
            </a:r>
            <a:r>
              <a:rPr lang="en-GB" sz="1300" dirty="0">
                <a:latin typeface="Aptos" panose="020B0004020202020204" pitchFamily="34" charset="0"/>
              </a:rPr>
              <a:t>Attachment Theory has been influential in helping researchers understand the impact of early relationships on emotional and social development. However, some critics argue that it may place too much emphasis on early childhood experiences and does not always account for wider social, cultural, or environmental influences. Considering both strengths and limitations helps provide a balanced understanding of the theory.</a:t>
            </a:r>
          </a:p>
          <a:p>
            <a:pPr marL="12700" marR="359410" algn="just">
              <a:lnSpc>
                <a:spcPct val="170000"/>
              </a:lnSpc>
              <a:spcBef>
                <a:spcPts val="994"/>
              </a:spcBef>
              <a:tabLst>
                <a:tab pos="241300" algn="l"/>
              </a:tabLst>
            </a:pPr>
            <a:r>
              <a:rPr lang="en-GB" sz="1300" b="1" dirty="0">
                <a:solidFill>
                  <a:srgbClr val="C00000"/>
                </a:solidFill>
                <a:latin typeface="Aptos" panose="020B0004020202020204" pitchFamily="34" charset="0"/>
                <a:cs typeface="Calibri"/>
              </a:rPr>
              <a:t>Remember</a:t>
            </a:r>
            <a:r>
              <a:rPr lang="en-GB" sz="1300" dirty="0">
                <a:latin typeface="Aptos" panose="020B0004020202020204" pitchFamily="34" charset="0"/>
                <a:cs typeface="Calibri"/>
              </a:rPr>
              <a:t>…</a:t>
            </a:r>
            <a:r>
              <a:rPr lang="en-GB" sz="1300" dirty="0">
                <a:latin typeface="Aptos" panose="020B0004020202020204" pitchFamily="34" charset="0"/>
              </a:rPr>
              <a:t>Critical evaluation does not mean criticising a theory. It means discussing both its strengths and its limitations in relation to your research topic.</a:t>
            </a:r>
            <a:endParaRPr sz="1300" dirty="0">
              <a:latin typeface="Aptos" panose="020B0004020202020204" pitchFamily="34" charset="0"/>
              <a:cs typeface="Calibri"/>
            </a:endParaRPr>
          </a:p>
        </p:txBody>
      </p:sp>
      <p:grpSp>
        <p:nvGrpSpPr>
          <p:cNvPr id="6" name="object 6"/>
          <p:cNvGrpSpPr/>
          <p:nvPr/>
        </p:nvGrpSpPr>
        <p:grpSpPr>
          <a:xfrm>
            <a:off x="9816568" y="2754134"/>
            <a:ext cx="1900183" cy="1809945"/>
            <a:chOff x="9502110" y="3068437"/>
            <a:chExt cx="2237740" cy="1901825"/>
          </a:xfrm>
        </p:grpSpPr>
        <p:sp>
          <p:nvSpPr>
            <p:cNvPr id="7" name="object 7"/>
            <p:cNvSpPr/>
            <p:nvPr/>
          </p:nvSpPr>
          <p:spPr>
            <a:xfrm>
              <a:off x="9502102" y="3068446"/>
              <a:ext cx="2237740" cy="1901825"/>
            </a:xfrm>
            <a:custGeom>
              <a:avLst/>
              <a:gdLst/>
              <a:ahLst/>
              <a:cxnLst/>
              <a:rect l="l" t="t" r="r" b="b"/>
              <a:pathLst>
                <a:path w="2237740" h="1901825">
                  <a:moveTo>
                    <a:pt x="1817204" y="1069073"/>
                  </a:moveTo>
                  <a:lnTo>
                    <a:pt x="1769160" y="547598"/>
                  </a:lnTo>
                  <a:lnTo>
                    <a:pt x="1741309" y="519353"/>
                  </a:lnTo>
                  <a:lnTo>
                    <a:pt x="1737753" y="518693"/>
                  </a:lnTo>
                  <a:lnTo>
                    <a:pt x="1730997" y="518693"/>
                  </a:lnTo>
                  <a:lnTo>
                    <a:pt x="1724088" y="518845"/>
                  </a:lnTo>
                  <a:lnTo>
                    <a:pt x="1708683" y="519353"/>
                  </a:lnTo>
                  <a:lnTo>
                    <a:pt x="1705648" y="487032"/>
                  </a:lnTo>
                  <a:lnTo>
                    <a:pt x="1705559" y="486003"/>
                  </a:lnTo>
                  <a:lnTo>
                    <a:pt x="1705444" y="484746"/>
                  </a:lnTo>
                  <a:lnTo>
                    <a:pt x="1705419" y="484466"/>
                  </a:lnTo>
                  <a:lnTo>
                    <a:pt x="1700428" y="431241"/>
                  </a:lnTo>
                  <a:lnTo>
                    <a:pt x="1700403" y="430936"/>
                  </a:lnTo>
                  <a:lnTo>
                    <a:pt x="1700364" y="430593"/>
                  </a:lnTo>
                  <a:lnTo>
                    <a:pt x="1696681" y="430326"/>
                  </a:lnTo>
                  <a:lnTo>
                    <a:pt x="1696681" y="991285"/>
                  </a:lnTo>
                  <a:lnTo>
                    <a:pt x="1646872" y="994016"/>
                  </a:lnTo>
                  <a:lnTo>
                    <a:pt x="1597456" y="999363"/>
                  </a:lnTo>
                  <a:lnTo>
                    <a:pt x="1548536" y="1007287"/>
                  </a:lnTo>
                  <a:lnTo>
                    <a:pt x="1500200" y="1017765"/>
                  </a:lnTo>
                  <a:lnTo>
                    <a:pt x="1452537" y="1030770"/>
                  </a:lnTo>
                  <a:lnTo>
                    <a:pt x="1405661" y="1046238"/>
                  </a:lnTo>
                  <a:lnTo>
                    <a:pt x="1359674" y="1064158"/>
                  </a:lnTo>
                  <a:lnTo>
                    <a:pt x="1314653" y="1084491"/>
                  </a:lnTo>
                  <a:lnTo>
                    <a:pt x="1270698" y="1107198"/>
                  </a:lnTo>
                  <a:lnTo>
                    <a:pt x="1227924" y="1132255"/>
                  </a:lnTo>
                  <a:lnTo>
                    <a:pt x="1186408" y="1159611"/>
                  </a:lnTo>
                  <a:lnTo>
                    <a:pt x="1146302" y="1189215"/>
                  </a:lnTo>
                  <a:lnTo>
                    <a:pt x="1146302" y="1178979"/>
                  </a:lnTo>
                  <a:lnTo>
                    <a:pt x="1200569" y="1129233"/>
                  </a:lnTo>
                  <a:lnTo>
                    <a:pt x="1236967" y="1102169"/>
                  </a:lnTo>
                  <a:lnTo>
                    <a:pt x="1315478" y="1051394"/>
                  </a:lnTo>
                  <a:lnTo>
                    <a:pt x="1372857" y="1022146"/>
                  </a:lnTo>
                  <a:lnTo>
                    <a:pt x="1428000" y="998613"/>
                  </a:lnTo>
                  <a:lnTo>
                    <a:pt x="1479270" y="980224"/>
                  </a:lnTo>
                  <a:lnTo>
                    <a:pt x="1525028" y="966419"/>
                  </a:lnTo>
                  <a:lnTo>
                    <a:pt x="1563649" y="956640"/>
                  </a:lnTo>
                  <a:lnTo>
                    <a:pt x="1612887" y="946899"/>
                  </a:lnTo>
                  <a:lnTo>
                    <a:pt x="1646859" y="942581"/>
                  </a:lnTo>
                  <a:lnTo>
                    <a:pt x="1647050" y="942581"/>
                  </a:lnTo>
                  <a:lnTo>
                    <a:pt x="1607756" y="487032"/>
                  </a:lnTo>
                  <a:lnTo>
                    <a:pt x="1619808" y="486003"/>
                  </a:lnTo>
                  <a:lnTo>
                    <a:pt x="1630819" y="485254"/>
                  </a:lnTo>
                  <a:lnTo>
                    <a:pt x="1640662" y="484746"/>
                  </a:lnTo>
                  <a:lnTo>
                    <a:pt x="1649234" y="484466"/>
                  </a:lnTo>
                  <a:lnTo>
                    <a:pt x="1696681" y="991285"/>
                  </a:lnTo>
                  <a:lnTo>
                    <a:pt x="1696681" y="430326"/>
                  </a:lnTo>
                  <a:lnTo>
                    <a:pt x="1676730" y="428866"/>
                  </a:lnTo>
                  <a:lnTo>
                    <a:pt x="1658264" y="428409"/>
                  </a:lnTo>
                  <a:lnTo>
                    <a:pt x="1639798" y="428599"/>
                  </a:lnTo>
                  <a:lnTo>
                    <a:pt x="1621332" y="429450"/>
                  </a:lnTo>
                  <a:lnTo>
                    <a:pt x="1602905" y="430936"/>
                  </a:lnTo>
                  <a:lnTo>
                    <a:pt x="1599603" y="392582"/>
                  </a:lnTo>
                  <a:lnTo>
                    <a:pt x="1599514" y="391515"/>
                  </a:lnTo>
                  <a:lnTo>
                    <a:pt x="1595386" y="343662"/>
                  </a:lnTo>
                  <a:lnTo>
                    <a:pt x="1586788" y="342112"/>
                  </a:lnTo>
                  <a:lnTo>
                    <a:pt x="1586788" y="894511"/>
                  </a:lnTo>
                  <a:lnTo>
                    <a:pt x="1538401" y="904684"/>
                  </a:lnTo>
                  <a:lnTo>
                    <a:pt x="1490738" y="917321"/>
                  </a:lnTo>
                  <a:lnTo>
                    <a:pt x="1443901" y="932383"/>
                  </a:lnTo>
                  <a:lnTo>
                    <a:pt x="1397952" y="949833"/>
                  </a:lnTo>
                  <a:lnTo>
                    <a:pt x="1352994" y="969619"/>
                  </a:lnTo>
                  <a:lnTo>
                    <a:pt x="1309128" y="991704"/>
                  </a:lnTo>
                  <a:lnTo>
                    <a:pt x="1266431" y="1016050"/>
                  </a:lnTo>
                  <a:lnTo>
                    <a:pt x="1225003" y="1042593"/>
                  </a:lnTo>
                  <a:lnTo>
                    <a:pt x="1184910" y="1071321"/>
                  </a:lnTo>
                  <a:lnTo>
                    <a:pt x="1146302" y="1102156"/>
                  </a:lnTo>
                  <a:lnTo>
                    <a:pt x="1146302" y="546341"/>
                  </a:lnTo>
                  <a:lnTo>
                    <a:pt x="1182179" y="512394"/>
                  </a:lnTo>
                  <a:lnTo>
                    <a:pt x="1220876" y="482384"/>
                  </a:lnTo>
                  <a:lnTo>
                    <a:pt x="1262049" y="456412"/>
                  </a:lnTo>
                  <a:lnTo>
                    <a:pt x="1305407" y="434606"/>
                  </a:lnTo>
                  <a:lnTo>
                    <a:pt x="1350606" y="417080"/>
                  </a:lnTo>
                  <a:lnTo>
                    <a:pt x="1397330" y="403987"/>
                  </a:lnTo>
                  <a:lnTo>
                    <a:pt x="1445260" y="395414"/>
                  </a:lnTo>
                  <a:lnTo>
                    <a:pt x="1494066" y="391515"/>
                  </a:lnTo>
                  <a:lnTo>
                    <a:pt x="1543443" y="392391"/>
                  </a:lnTo>
                  <a:lnTo>
                    <a:pt x="1586788" y="894511"/>
                  </a:lnTo>
                  <a:lnTo>
                    <a:pt x="1586788" y="342112"/>
                  </a:lnTo>
                  <a:lnTo>
                    <a:pt x="1574342" y="339864"/>
                  </a:lnTo>
                  <a:lnTo>
                    <a:pt x="1524139" y="335965"/>
                  </a:lnTo>
                  <a:lnTo>
                    <a:pt x="1473974" y="336638"/>
                  </a:lnTo>
                  <a:lnTo>
                    <a:pt x="1424559" y="341795"/>
                  </a:lnTo>
                  <a:lnTo>
                    <a:pt x="1375981" y="351320"/>
                  </a:lnTo>
                  <a:lnTo>
                    <a:pt x="1328534" y="365125"/>
                  </a:lnTo>
                  <a:lnTo>
                    <a:pt x="1282496" y="383108"/>
                  </a:lnTo>
                  <a:lnTo>
                    <a:pt x="1238173" y="405180"/>
                  </a:lnTo>
                  <a:lnTo>
                    <a:pt x="1195832" y="431241"/>
                  </a:lnTo>
                  <a:lnTo>
                    <a:pt x="1155788" y="461187"/>
                  </a:lnTo>
                  <a:lnTo>
                    <a:pt x="1118311" y="494931"/>
                  </a:lnTo>
                  <a:lnTo>
                    <a:pt x="1090371" y="469785"/>
                  </a:lnTo>
                  <a:lnTo>
                    <a:pt x="1090371" y="546341"/>
                  </a:lnTo>
                  <a:lnTo>
                    <a:pt x="1090371" y="1102169"/>
                  </a:lnTo>
                  <a:lnTo>
                    <a:pt x="1090371" y="1178979"/>
                  </a:lnTo>
                  <a:lnTo>
                    <a:pt x="1090371" y="1189240"/>
                  </a:lnTo>
                  <a:lnTo>
                    <a:pt x="1050239" y="1159611"/>
                  </a:lnTo>
                  <a:lnTo>
                    <a:pt x="1008735" y="1132255"/>
                  </a:lnTo>
                  <a:lnTo>
                    <a:pt x="965962" y="1107198"/>
                  </a:lnTo>
                  <a:lnTo>
                    <a:pt x="950899" y="1099426"/>
                  </a:lnTo>
                  <a:lnTo>
                    <a:pt x="922020" y="1084491"/>
                  </a:lnTo>
                  <a:lnTo>
                    <a:pt x="876998" y="1064158"/>
                  </a:lnTo>
                  <a:lnTo>
                    <a:pt x="831011" y="1046238"/>
                  </a:lnTo>
                  <a:lnTo>
                    <a:pt x="784148" y="1030770"/>
                  </a:lnTo>
                  <a:lnTo>
                    <a:pt x="736498" y="1017765"/>
                  </a:lnTo>
                  <a:lnTo>
                    <a:pt x="688162" y="1007287"/>
                  </a:lnTo>
                  <a:lnTo>
                    <a:pt x="639241" y="999363"/>
                  </a:lnTo>
                  <a:lnTo>
                    <a:pt x="589813" y="994016"/>
                  </a:lnTo>
                  <a:lnTo>
                    <a:pt x="539965" y="991285"/>
                  </a:lnTo>
                  <a:lnTo>
                    <a:pt x="584136" y="519353"/>
                  </a:lnTo>
                  <a:lnTo>
                    <a:pt x="587171" y="487032"/>
                  </a:lnTo>
                  <a:lnTo>
                    <a:pt x="587260" y="486003"/>
                  </a:lnTo>
                  <a:lnTo>
                    <a:pt x="587375" y="484746"/>
                  </a:lnTo>
                  <a:lnTo>
                    <a:pt x="587413" y="484466"/>
                  </a:lnTo>
                  <a:lnTo>
                    <a:pt x="589699" y="484466"/>
                  </a:lnTo>
                  <a:lnTo>
                    <a:pt x="598843" y="484746"/>
                  </a:lnTo>
                  <a:lnTo>
                    <a:pt x="597750" y="484746"/>
                  </a:lnTo>
                  <a:lnTo>
                    <a:pt x="607949" y="485254"/>
                  </a:lnTo>
                  <a:lnTo>
                    <a:pt x="607402" y="485254"/>
                  </a:lnTo>
                  <a:lnTo>
                    <a:pt x="618667" y="486003"/>
                  </a:lnTo>
                  <a:lnTo>
                    <a:pt x="618299" y="486003"/>
                  </a:lnTo>
                  <a:lnTo>
                    <a:pt x="628891" y="486892"/>
                  </a:lnTo>
                  <a:lnTo>
                    <a:pt x="589584" y="942581"/>
                  </a:lnTo>
                  <a:lnTo>
                    <a:pt x="616407" y="945819"/>
                  </a:lnTo>
                  <a:lnTo>
                    <a:pt x="673239" y="956640"/>
                  </a:lnTo>
                  <a:lnTo>
                    <a:pt x="711911" y="966419"/>
                  </a:lnTo>
                  <a:lnTo>
                    <a:pt x="757250" y="980071"/>
                  </a:lnTo>
                  <a:lnTo>
                    <a:pt x="808494" y="998435"/>
                  </a:lnTo>
                  <a:lnTo>
                    <a:pt x="863625" y="1021956"/>
                  </a:lnTo>
                  <a:lnTo>
                    <a:pt x="921004" y="1051204"/>
                  </a:lnTo>
                  <a:lnTo>
                    <a:pt x="979017" y="1086739"/>
                  </a:lnTo>
                  <a:lnTo>
                    <a:pt x="1036104" y="1129233"/>
                  </a:lnTo>
                  <a:lnTo>
                    <a:pt x="1090371" y="1178979"/>
                  </a:lnTo>
                  <a:lnTo>
                    <a:pt x="1090371" y="1102169"/>
                  </a:lnTo>
                  <a:lnTo>
                    <a:pt x="1051725" y="1071321"/>
                  </a:lnTo>
                  <a:lnTo>
                    <a:pt x="1011643" y="1042593"/>
                  </a:lnTo>
                  <a:lnTo>
                    <a:pt x="970216" y="1016050"/>
                  </a:lnTo>
                  <a:lnTo>
                    <a:pt x="927519" y="991704"/>
                  </a:lnTo>
                  <a:lnTo>
                    <a:pt x="883640" y="969619"/>
                  </a:lnTo>
                  <a:lnTo>
                    <a:pt x="838695" y="949833"/>
                  </a:lnTo>
                  <a:lnTo>
                    <a:pt x="792746" y="932383"/>
                  </a:lnTo>
                  <a:lnTo>
                    <a:pt x="745896" y="917321"/>
                  </a:lnTo>
                  <a:lnTo>
                    <a:pt x="698233" y="904684"/>
                  </a:lnTo>
                  <a:lnTo>
                    <a:pt x="649846" y="894511"/>
                  </a:lnTo>
                  <a:lnTo>
                    <a:pt x="685012" y="487032"/>
                  </a:lnTo>
                  <a:lnTo>
                    <a:pt x="685101" y="486003"/>
                  </a:lnTo>
                  <a:lnTo>
                    <a:pt x="685215" y="484746"/>
                  </a:lnTo>
                  <a:lnTo>
                    <a:pt x="685228" y="484466"/>
                  </a:lnTo>
                  <a:lnTo>
                    <a:pt x="689825" y="431241"/>
                  </a:lnTo>
                  <a:lnTo>
                    <a:pt x="689851" y="430936"/>
                  </a:lnTo>
                  <a:lnTo>
                    <a:pt x="693166" y="392582"/>
                  </a:lnTo>
                  <a:lnTo>
                    <a:pt x="742492" y="391909"/>
                  </a:lnTo>
                  <a:lnTo>
                    <a:pt x="791248" y="395960"/>
                  </a:lnTo>
                  <a:lnTo>
                    <a:pt x="839127" y="404622"/>
                  </a:lnTo>
                  <a:lnTo>
                    <a:pt x="885812" y="417753"/>
                  </a:lnTo>
                  <a:lnTo>
                    <a:pt x="930986" y="435241"/>
                  </a:lnTo>
                  <a:lnTo>
                    <a:pt x="974344" y="456958"/>
                  </a:lnTo>
                  <a:lnTo>
                    <a:pt x="1015568" y="482803"/>
                  </a:lnTo>
                  <a:lnTo>
                    <a:pt x="1054354" y="512635"/>
                  </a:lnTo>
                  <a:lnTo>
                    <a:pt x="1090371" y="546341"/>
                  </a:lnTo>
                  <a:lnTo>
                    <a:pt x="1090371" y="469785"/>
                  </a:lnTo>
                  <a:lnTo>
                    <a:pt x="1040790" y="431241"/>
                  </a:lnTo>
                  <a:lnTo>
                    <a:pt x="998461" y="405180"/>
                  </a:lnTo>
                  <a:lnTo>
                    <a:pt x="954125" y="383108"/>
                  </a:lnTo>
                  <a:lnTo>
                    <a:pt x="908088" y="365125"/>
                  </a:lnTo>
                  <a:lnTo>
                    <a:pt x="860628" y="351320"/>
                  </a:lnTo>
                  <a:lnTo>
                    <a:pt x="812025" y="341795"/>
                  </a:lnTo>
                  <a:lnTo>
                    <a:pt x="762584" y="336638"/>
                  </a:lnTo>
                  <a:lnTo>
                    <a:pt x="712584" y="335965"/>
                  </a:lnTo>
                  <a:lnTo>
                    <a:pt x="662305" y="339864"/>
                  </a:lnTo>
                  <a:lnTo>
                    <a:pt x="641248" y="343662"/>
                  </a:lnTo>
                  <a:lnTo>
                    <a:pt x="633933" y="428409"/>
                  </a:lnTo>
                  <a:lnTo>
                    <a:pt x="633844" y="429450"/>
                  </a:lnTo>
                  <a:lnTo>
                    <a:pt x="633742" y="430593"/>
                  </a:lnTo>
                  <a:lnTo>
                    <a:pt x="633717" y="430923"/>
                  </a:lnTo>
                  <a:lnTo>
                    <a:pt x="615429" y="429450"/>
                  </a:lnTo>
                  <a:lnTo>
                    <a:pt x="596912" y="428599"/>
                  </a:lnTo>
                  <a:lnTo>
                    <a:pt x="578408" y="428409"/>
                  </a:lnTo>
                  <a:lnTo>
                    <a:pt x="559892" y="428866"/>
                  </a:lnTo>
                  <a:lnTo>
                    <a:pt x="535940" y="430593"/>
                  </a:lnTo>
                  <a:lnTo>
                    <a:pt x="536257" y="430593"/>
                  </a:lnTo>
                  <a:lnTo>
                    <a:pt x="528027" y="518693"/>
                  </a:lnTo>
                  <a:lnTo>
                    <a:pt x="527964" y="519353"/>
                  </a:lnTo>
                  <a:lnTo>
                    <a:pt x="512559" y="518845"/>
                  </a:lnTo>
                  <a:lnTo>
                    <a:pt x="505650" y="518693"/>
                  </a:lnTo>
                  <a:lnTo>
                    <a:pt x="498894" y="518693"/>
                  </a:lnTo>
                  <a:lnTo>
                    <a:pt x="487616" y="520788"/>
                  </a:lnTo>
                  <a:lnTo>
                    <a:pt x="477786" y="526897"/>
                  </a:lnTo>
                  <a:lnTo>
                    <a:pt x="470776" y="536105"/>
                  </a:lnTo>
                  <a:lnTo>
                    <a:pt x="467487" y="547598"/>
                  </a:lnTo>
                  <a:lnTo>
                    <a:pt x="419646" y="1064158"/>
                  </a:lnTo>
                  <a:lnTo>
                    <a:pt x="419557" y="1065098"/>
                  </a:lnTo>
                  <a:lnTo>
                    <a:pt x="420865" y="1077658"/>
                  </a:lnTo>
                  <a:lnTo>
                    <a:pt x="426681" y="1088364"/>
                  </a:lnTo>
                  <a:lnTo>
                    <a:pt x="436092" y="1096124"/>
                  </a:lnTo>
                  <a:lnTo>
                    <a:pt x="448640" y="1099934"/>
                  </a:lnTo>
                  <a:lnTo>
                    <a:pt x="452234" y="1099934"/>
                  </a:lnTo>
                  <a:lnTo>
                    <a:pt x="479971" y="1099426"/>
                  </a:lnTo>
                  <a:lnTo>
                    <a:pt x="535889" y="1099934"/>
                  </a:lnTo>
                  <a:lnTo>
                    <a:pt x="519252" y="1099934"/>
                  </a:lnTo>
                  <a:lnTo>
                    <a:pt x="554316" y="1101331"/>
                  </a:lnTo>
                  <a:lnTo>
                    <a:pt x="599351" y="1104646"/>
                  </a:lnTo>
                  <a:lnTo>
                    <a:pt x="648563" y="1110145"/>
                  </a:lnTo>
                  <a:lnTo>
                    <a:pt x="701179" y="1118285"/>
                  </a:lnTo>
                  <a:lnTo>
                    <a:pt x="756386" y="1129499"/>
                  </a:lnTo>
                  <a:lnTo>
                    <a:pt x="813422" y="1144257"/>
                  </a:lnTo>
                  <a:lnTo>
                    <a:pt x="871474" y="1163002"/>
                  </a:lnTo>
                  <a:lnTo>
                    <a:pt x="929767" y="1186180"/>
                  </a:lnTo>
                  <a:lnTo>
                    <a:pt x="987513" y="1214247"/>
                  </a:lnTo>
                  <a:lnTo>
                    <a:pt x="1043901" y="1247660"/>
                  </a:lnTo>
                  <a:lnTo>
                    <a:pt x="1052068" y="1252258"/>
                  </a:lnTo>
                  <a:lnTo>
                    <a:pt x="1060754" y="1255610"/>
                  </a:lnTo>
                  <a:lnTo>
                    <a:pt x="1070127" y="1257744"/>
                  </a:lnTo>
                  <a:lnTo>
                    <a:pt x="1070648" y="1257744"/>
                  </a:lnTo>
                  <a:lnTo>
                    <a:pt x="1079169" y="1258430"/>
                  </a:lnTo>
                  <a:lnTo>
                    <a:pt x="1158303" y="1258430"/>
                  </a:lnTo>
                  <a:lnTo>
                    <a:pt x="1167269" y="1257744"/>
                  </a:lnTo>
                  <a:lnTo>
                    <a:pt x="1176007" y="1255839"/>
                  </a:lnTo>
                  <a:lnTo>
                    <a:pt x="1184389" y="1252728"/>
                  </a:lnTo>
                  <a:lnTo>
                    <a:pt x="1192301" y="1248473"/>
                  </a:lnTo>
                  <a:lnTo>
                    <a:pt x="1251013" y="1215034"/>
                  </a:lnTo>
                  <a:lnTo>
                    <a:pt x="1305471" y="1189240"/>
                  </a:lnTo>
                  <a:lnTo>
                    <a:pt x="1369618" y="1163675"/>
                  </a:lnTo>
                  <a:lnTo>
                    <a:pt x="1428115" y="1144854"/>
                  </a:lnTo>
                  <a:lnTo>
                    <a:pt x="1485150" y="1130007"/>
                  </a:lnTo>
                  <a:lnTo>
                    <a:pt x="1540002" y="1118692"/>
                  </a:lnTo>
                  <a:lnTo>
                    <a:pt x="1591995" y="1110462"/>
                  </a:lnTo>
                  <a:lnTo>
                    <a:pt x="1640408" y="1104861"/>
                  </a:lnTo>
                  <a:lnTo>
                    <a:pt x="1684553" y="1101458"/>
                  </a:lnTo>
                  <a:lnTo>
                    <a:pt x="1720354" y="1099934"/>
                  </a:lnTo>
                  <a:lnTo>
                    <a:pt x="1710880" y="1099934"/>
                  </a:lnTo>
                  <a:lnTo>
                    <a:pt x="1756689" y="1099426"/>
                  </a:lnTo>
                  <a:lnTo>
                    <a:pt x="1757578" y="1099426"/>
                  </a:lnTo>
                  <a:lnTo>
                    <a:pt x="1784337" y="1099896"/>
                  </a:lnTo>
                  <a:lnTo>
                    <a:pt x="1787105" y="1099426"/>
                  </a:lnTo>
                  <a:lnTo>
                    <a:pt x="1796821" y="1097775"/>
                  </a:lnTo>
                  <a:lnTo>
                    <a:pt x="1807159" y="1091285"/>
                  </a:lnTo>
                  <a:lnTo>
                    <a:pt x="1814309" y="1081379"/>
                  </a:lnTo>
                  <a:lnTo>
                    <a:pt x="1817204" y="1069073"/>
                  </a:lnTo>
                  <a:close/>
                </a:path>
                <a:path w="2237740" h="1901825">
                  <a:moveTo>
                    <a:pt x="2237206" y="111861"/>
                  </a:moveTo>
                  <a:lnTo>
                    <a:pt x="2228316" y="68376"/>
                  </a:lnTo>
                  <a:lnTo>
                    <a:pt x="2204351" y="32854"/>
                  </a:lnTo>
                  <a:lnTo>
                    <a:pt x="2168842" y="8877"/>
                  </a:lnTo>
                  <a:lnTo>
                    <a:pt x="2125345" y="0"/>
                  </a:lnTo>
                  <a:lnTo>
                    <a:pt x="2069350" y="0"/>
                  </a:lnTo>
                  <a:lnTo>
                    <a:pt x="2069350" y="167792"/>
                  </a:lnTo>
                  <a:lnTo>
                    <a:pt x="2069350" y="1398244"/>
                  </a:lnTo>
                  <a:lnTo>
                    <a:pt x="167792" y="1398244"/>
                  </a:lnTo>
                  <a:lnTo>
                    <a:pt x="167792" y="167792"/>
                  </a:lnTo>
                  <a:lnTo>
                    <a:pt x="2069350" y="167792"/>
                  </a:lnTo>
                  <a:lnTo>
                    <a:pt x="2069350" y="0"/>
                  </a:lnTo>
                  <a:lnTo>
                    <a:pt x="111861" y="0"/>
                  </a:lnTo>
                  <a:lnTo>
                    <a:pt x="68389" y="8877"/>
                  </a:lnTo>
                  <a:lnTo>
                    <a:pt x="32867" y="32854"/>
                  </a:lnTo>
                  <a:lnTo>
                    <a:pt x="8890" y="68376"/>
                  </a:lnTo>
                  <a:lnTo>
                    <a:pt x="0" y="111861"/>
                  </a:lnTo>
                  <a:lnTo>
                    <a:pt x="0" y="1454175"/>
                  </a:lnTo>
                  <a:lnTo>
                    <a:pt x="8890" y="1497660"/>
                  </a:lnTo>
                  <a:lnTo>
                    <a:pt x="32867" y="1533182"/>
                  </a:lnTo>
                  <a:lnTo>
                    <a:pt x="68389" y="1557159"/>
                  </a:lnTo>
                  <a:lnTo>
                    <a:pt x="111861" y="1566037"/>
                  </a:lnTo>
                  <a:lnTo>
                    <a:pt x="894854" y="1566037"/>
                  </a:lnTo>
                  <a:lnTo>
                    <a:pt x="894854" y="1733829"/>
                  </a:lnTo>
                  <a:lnTo>
                    <a:pt x="615213" y="1733829"/>
                  </a:lnTo>
                  <a:lnTo>
                    <a:pt x="615213" y="1901621"/>
                  </a:lnTo>
                  <a:lnTo>
                    <a:pt x="1621929" y="1901621"/>
                  </a:lnTo>
                  <a:lnTo>
                    <a:pt x="1621929" y="1733829"/>
                  </a:lnTo>
                  <a:lnTo>
                    <a:pt x="1342288" y="1733829"/>
                  </a:lnTo>
                  <a:lnTo>
                    <a:pt x="1342288" y="1566037"/>
                  </a:lnTo>
                  <a:lnTo>
                    <a:pt x="2125345" y="1566037"/>
                  </a:lnTo>
                  <a:lnTo>
                    <a:pt x="2168842" y="1557159"/>
                  </a:lnTo>
                  <a:lnTo>
                    <a:pt x="2204351" y="1533182"/>
                  </a:lnTo>
                  <a:lnTo>
                    <a:pt x="2228316" y="1497660"/>
                  </a:lnTo>
                  <a:lnTo>
                    <a:pt x="2237206" y="1454175"/>
                  </a:lnTo>
                  <a:lnTo>
                    <a:pt x="2237206" y="1398244"/>
                  </a:lnTo>
                  <a:lnTo>
                    <a:pt x="2237206" y="167792"/>
                  </a:lnTo>
                  <a:lnTo>
                    <a:pt x="2237206" y="111861"/>
                  </a:lnTo>
                  <a:close/>
                </a:path>
              </a:pathLst>
            </a:custGeom>
            <a:solidFill>
              <a:srgbClr val="003C5F"/>
            </a:solidFill>
          </p:spPr>
          <p:txBody>
            <a:bodyPr wrap="square" lIns="0" tIns="0" rIns="0" bIns="0" rtlCol="0"/>
            <a:lstStyle/>
            <a:p>
              <a:endParaRPr/>
            </a:p>
          </p:txBody>
        </p:sp>
        <p:pic>
          <p:nvPicPr>
            <p:cNvPr id="8" name="object 8"/>
            <p:cNvPicPr/>
            <p:nvPr/>
          </p:nvPicPr>
          <p:blipFill>
            <a:blip r:embed="rId3" cstate="print"/>
            <a:stretch>
              <a:fillRect/>
            </a:stretch>
          </p:blipFill>
          <p:spPr>
            <a:xfrm>
              <a:off x="10732534" y="3601241"/>
              <a:ext cx="248065" cy="331129"/>
            </a:xfrm>
            <a:prstGeom prst="rect">
              <a:avLst/>
            </a:prstGeom>
          </p:spPr>
        </p:pic>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12164" y="2513202"/>
            <a:ext cx="4974235" cy="1644681"/>
          </a:xfrm>
          <a:prstGeom prst="rect">
            <a:avLst/>
          </a:prstGeom>
        </p:spPr>
        <p:txBody>
          <a:bodyPr vert="horz" wrap="square" lIns="0" tIns="13335" rIns="0" bIns="0" rtlCol="0">
            <a:spAutoFit/>
          </a:bodyPr>
          <a:lstStyle/>
          <a:p>
            <a:pPr marL="12700">
              <a:lnSpc>
                <a:spcPct val="100000"/>
              </a:lnSpc>
              <a:spcBef>
                <a:spcPts val="105"/>
              </a:spcBef>
            </a:pPr>
            <a:r>
              <a:rPr sz="3200" b="1" spc="80" dirty="0">
                <a:solidFill>
                  <a:srgbClr val="FFFFFF"/>
                </a:solidFill>
                <a:latin typeface="Aptos" panose="020B0004020202020204" pitchFamily="34" charset="0"/>
                <a:cs typeface="Calibri"/>
              </a:rPr>
              <a:t>2.4</a:t>
            </a:r>
            <a:r>
              <a:rPr sz="3200" b="1" spc="-35" dirty="0">
                <a:solidFill>
                  <a:srgbClr val="FFFFFF"/>
                </a:solidFill>
                <a:latin typeface="Aptos" panose="020B0004020202020204" pitchFamily="34" charset="0"/>
                <a:cs typeface="Calibri"/>
              </a:rPr>
              <a:t> </a:t>
            </a:r>
            <a:r>
              <a:rPr sz="3200" b="1" spc="100" dirty="0">
                <a:solidFill>
                  <a:srgbClr val="FFFFFF"/>
                </a:solidFill>
                <a:latin typeface="Aptos" panose="020B0004020202020204" pitchFamily="34" charset="0"/>
                <a:cs typeface="Calibri"/>
              </a:rPr>
              <a:t>International</a:t>
            </a:r>
            <a:r>
              <a:rPr sz="3200" b="1" spc="-85" dirty="0">
                <a:solidFill>
                  <a:srgbClr val="FFFFFF"/>
                </a:solidFill>
                <a:latin typeface="Aptos" panose="020B0004020202020204" pitchFamily="34" charset="0"/>
                <a:cs typeface="Calibri"/>
              </a:rPr>
              <a:t> </a:t>
            </a:r>
            <a:r>
              <a:rPr sz="3200" b="1" spc="130" dirty="0">
                <a:solidFill>
                  <a:srgbClr val="FFFFFF"/>
                </a:solidFill>
                <a:latin typeface="Aptos" panose="020B0004020202020204" pitchFamily="34" charset="0"/>
                <a:cs typeface="Calibri"/>
              </a:rPr>
              <a:t>Context</a:t>
            </a:r>
            <a:endParaRPr sz="3200" dirty="0">
              <a:latin typeface="Aptos" panose="020B0004020202020204" pitchFamily="34" charset="0"/>
              <a:cs typeface="Calibri"/>
            </a:endParaRPr>
          </a:p>
          <a:p>
            <a:pPr>
              <a:lnSpc>
                <a:spcPct val="100000"/>
              </a:lnSpc>
              <a:spcBef>
                <a:spcPts val="1155"/>
              </a:spcBef>
            </a:pPr>
            <a:endParaRPr sz="3200" dirty="0">
              <a:latin typeface="Aptos" panose="020B0004020202020204" pitchFamily="34" charset="0"/>
              <a:cs typeface="Calibri"/>
            </a:endParaRPr>
          </a:p>
          <a:p>
            <a:pPr marL="164465" algn="ctr">
              <a:lnSpc>
                <a:spcPct val="100000"/>
              </a:lnSpc>
            </a:pPr>
            <a:r>
              <a:rPr sz="3200" b="1" dirty="0">
                <a:solidFill>
                  <a:srgbClr val="FFFFFF"/>
                </a:solidFill>
                <a:latin typeface="Aptos" panose="020B0004020202020204" pitchFamily="34" charset="0"/>
                <a:cs typeface="Calibri"/>
              </a:rPr>
              <a:t>(400 </a:t>
            </a:r>
            <a:r>
              <a:rPr sz="3200" b="1" spc="130" dirty="0">
                <a:solidFill>
                  <a:srgbClr val="FFFFFF"/>
                </a:solidFill>
                <a:latin typeface="Aptos" panose="020B0004020202020204" pitchFamily="34" charset="0"/>
                <a:cs typeface="Calibri"/>
              </a:rPr>
              <a:t>words</a:t>
            </a:r>
            <a:r>
              <a:rPr sz="3200" b="1" spc="10" dirty="0">
                <a:solidFill>
                  <a:srgbClr val="FFFFFF"/>
                </a:solidFill>
                <a:latin typeface="Aptos" panose="020B0004020202020204" pitchFamily="34" charset="0"/>
                <a:cs typeface="Calibri"/>
              </a:rPr>
              <a:t> </a:t>
            </a:r>
            <a:r>
              <a:rPr sz="3200" b="1" spc="70" dirty="0">
                <a:solidFill>
                  <a:srgbClr val="FFFFFF"/>
                </a:solidFill>
                <a:latin typeface="Aptos" panose="020B0004020202020204" pitchFamily="34" charset="0"/>
                <a:cs typeface="Calibri"/>
              </a:rPr>
              <a:t>approx.)</a:t>
            </a:r>
            <a:endParaRPr sz="3200" dirty="0">
              <a:latin typeface="Aptos" panose="020B0004020202020204" pitchFamily="34" charset="0"/>
              <a:cs typeface="Calibri"/>
            </a:endParaRPr>
          </a:p>
        </p:txBody>
      </p:sp>
      <p:pic>
        <p:nvPicPr>
          <p:cNvPr id="3" name="object 3"/>
          <p:cNvPicPr/>
          <p:nvPr/>
        </p:nvPicPr>
        <p:blipFill>
          <a:blip r:embed="rId2" cstate="print">
            <a:extLst>
              <a:ext uri="{BEBA8EAE-BF5A-486C-A8C5-ECC9F3942E4B}">
                <a14:imgProps xmlns:a14="http://schemas.microsoft.com/office/drawing/2010/main">
                  <a14:imgLayer r:embed="rId3">
                    <a14:imgEffect>
                      <a14:saturation sat="300000"/>
                    </a14:imgEffect>
                  </a14:imgLayer>
                </a14:imgProps>
              </a:ext>
            </a:extLst>
          </a:blip>
          <a:stretch>
            <a:fillRect/>
          </a:stretch>
        </p:blipFill>
        <p:spPr>
          <a:xfrm>
            <a:off x="6497701" y="1470660"/>
            <a:ext cx="5211445" cy="3601085"/>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43966" y="1285615"/>
            <a:ext cx="11104068" cy="635000"/>
          </a:xfrm>
          <a:prstGeom prst="rect">
            <a:avLst/>
          </a:prstGeom>
        </p:spPr>
        <p:txBody>
          <a:bodyPr vert="horz" wrap="square" lIns="0" tIns="12065" rIns="0" bIns="0" rtlCol="0">
            <a:spAutoFit/>
          </a:bodyPr>
          <a:lstStyle/>
          <a:p>
            <a:pPr marL="12700" algn="ctr">
              <a:lnSpc>
                <a:spcPct val="100000"/>
              </a:lnSpc>
              <a:spcBef>
                <a:spcPts val="95"/>
              </a:spcBef>
              <a:tabLst>
                <a:tab pos="1242695" algn="l"/>
              </a:tabLst>
            </a:pPr>
            <a:r>
              <a:rPr spc="100" dirty="0">
                <a:latin typeface="Aptos" panose="020B0004020202020204" pitchFamily="34" charset="0"/>
              </a:rPr>
              <a:t>2.4</a:t>
            </a:r>
            <a:r>
              <a:rPr spc="-85" dirty="0">
                <a:latin typeface="Aptos" panose="020B0004020202020204" pitchFamily="34" charset="0"/>
              </a:rPr>
              <a:t> </a:t>
            </a:r>
            <a:r>
              <a:rPr spc="-50" dirty="0">
                <a:latin typeface="Aptos" panose="020B0004020202020204" pitchFamily="34" charset="0"/>
              </a:rPr>
              <a:t>–</a:t>
            </a:r>
            <a:r>
              <a:rPr dirty="0">
                <a:latin typeface="Aptos" panose="020B0004020202020204" pitchFamily="34" charset="0"/>
              </a:rPr>
              <a:t>	</a:t>
            </a:r>
            <a:r>
              <a:rPr spc="150" dirty="0">
                <a:latin typeface="Aptos" panose="020B0004020202020204" pitchFamily="34" charset="0"/>
              </a:rPr>
              <a:t>Global</a:t>
            </a:r>
            <a:r>
              <a:rPr spc="-75" dirty="0">
                <a:latin typeface="Aptos" panose="020B0004020202020204" pitchFamily="34" charset="0"/>
              </a:rPr>
              <a:t> </a:t>
            </a:r>
            <a:r>
              <a:rPr spc="85" dirty="0">
                <a:latin typeface="Aptos" panose="020B0004020202020204" pitchFamily="34" charset="0"/>
              </a:rPr>
              <a:t>Perspective</a:t>
            </a:r>
          </a:p>
        </p:txBody>
      </p:sp>
      <p:sp>
        <p:nvSpPr>
          <p:cNvPr id="3" name="object 3"/>
          <p:cNvSpPr txBox="1">
            <a:spLocks noGrp="1"/>
          </p:cNvSpPr>
          <p:nvPr>
            <p:ph type="body" idx="1"/>
          </p:nvPr>
        </p:nvSpPr>
        <p:spPr>
          <a:xfrm>
            <a:off x="228600" y="2004404"/>
            <a:ext cx="9133840" cy="2559675"/>
          </a:xfrm>
          <a:prstGeom prst="rect">
            <a:avLst/>
          </a:prstGeom>
        </p:spPr>
        <p:txBody>
          <a:bodyPr vert="horz" wrap="square" lIns="0" tIns="12700" rIns="0" bIns="0" rtlCol="0">
            <a:spAutoFit/>
          </a:bodyPr>
          <a:lstStyle/>
          <a:p>
            <a:pPr marL="12700">
              <a:lnSpc>
                <a:spcPct val="150000"/>
              </a:lnSpc>
              <a:spcBef>
                <a:spcPts val="100"/>
              </a:spcBef>
              <a:tabLst>
                <a:tab pos="240665" algn="l"/>
              </a:tabLst>
            </a:pPr>
            <a:r>
              <a:rPr sz="1300" spc="10" dirty="0">
                <a:latin typeface="Aptos" panose="020B0004020202020204" pitchFamily="34" charset="0"/>
              </a:rPr>
              <a:t>Below are</a:t>
            </a:r>
            <a:r>
              <a:rPr sz="1300" spc="35" dirty="0">
                <a:latin typeface="Aptos" panose="020B0004020202020204" pitchFamily="34" charset="0"/>
              </a:rPr>
              <a:t> </a:t>
            </a:r>
            <a:r>
              <a:rPr sz="1300" spc="75" dirty="0">
                <a:latin typeface="Aptos" panose="020B0004020202020204" pitchFamily="34" charset="0"/>
              </a:rPr>
              <a:t>some</a:t>
            </a:r>
            <a:r>
              <a:rPr sz="1300" spc="30" dirty="0">
                <a:latin typeface="Aptos" panose="020B0004020202020204" pitchFamily="34" charset="0"/>
              </a:rPr>
              <a:t> </a:t>
            </a:r>
            <a:r>
              <a:rPr sz="1300" spc="10" dirty="0">
                <a:latin typeface="Aptos" panose="020B0004020202020204" pitchFamily="34" charset="0"/>
              </a:rPr>
              <a:t>things</a:t>
            </a:r>
            <a:r>
              <a:rPr sz="1300" spc="45" dirty="0">
                <a:latin typeface="Aptos" panose="020B0004020202020204" pitchFamily="34" charset="0"/>
              </a:rPr>
              <a:t> </a:t>
            </a:r>
            <a:r>
              <a:rPr sz="1300" spc="50" dirty="0">
                <a:latin typeface="Aptos" panose="020B0004020202020204" pitchFamily="34" charset="0"/>
              </a:rPr>
              <a:t>which</a:t>
            </a:r>
            <a:r>
              <a:rPr sz="1300" spc="60" dirty="0">
                <a:latin typeface="Aptos" panose="020B0004020202020204" pitchFamily="34" charset="0"/>
              </a:rPr>
              <a:t> </a:t>
            </a:r>
            <a:r>
              <a:rPr sz="1300" spc="10" dirty="0">
                <a:latin typeface="Aptos" panose="020B0004020202020204" pitchFamily="34" charset="0"/>
              </a:rPr>
              <a:t>you</a:t>
            </a:r>
            <a:r>
              <a:rPr sz="1300" spc="35" dirty="0">
                <a:latin typeface="Aptos" panose="020B0004020202020204" pitchFamily="34" charset="0"/>
              </a:rPr>
              <a:t> </a:t>
            </a:r>
            <a:r>
              <a:rPr sz="1300" spc="80" dirty="0">
                <a:latin typeface="Aptos" panose="020B0004020202020204" pitchFamily="34" charset="0"/>
              </a:rPr>
              <a:t>can</a:t>
            </a:r>
            <a:r>
              <a:rPr sz="1300" spc="55" dirty="0">
                <a:latin typeface="Aptos" panose="020B0004020202020204" pitchFamily="34" charset="0"/>
              </a:rPr>
              <a:t> </a:t>
            </a:r>
            <a:r>
              <a:rPr sz="1300" spc="60" dirty="0">
                <a:latin typeface="Aptos" panose="020B0004020202020204" pitchFamily="34" charset="0"/>
              </a:rPr>
              <a:t>consider</a:t>
            </a:r>
            <a:r>
              <a:rPr sz="1300" spc="30" dirty="0">
                <a:latin typeface="Aptos" panose="020B0004020202020204" pitchFamily="34" charset="0"/>
              </a:rPr>
              <a:t> </a:t>
            </a:r>
            <a:r>
              <a:rPr sz="1300" spc="10" dirty="0">
                <a:latin typeface="Aptos" panose="020B0004020202020204" pitchFamily="34" charset="0"/>
              </a:rPr>
              <a:t>when</a:t>
            </a:r>
            <a:r>
              <a:rPr sz="1300" spc="35" dirty="0">
                <a:latin typeface="Aptos" panose="020B0004020202020204" pitchFamily="34" charset="0"/>
              </a:rPr>
              <a:t> </a:t>
            </a:r>
            <a:r>
              <a:rPr sz="1300" spc="10" dirty="0">
                <a:latin typeface="Aptos" panose="020B0004020202020204" pitchFamily="34" charset="0"/>
              </a:rPr>
              <a:t>it</a:t>
            </a:r>
            <a:r>
              <a:rPr sz="1300" spc="40" dirty="0">
                <a:latin typeface="Aptos" panose="020B0004020202020204" pitchFamily="34" charset="0"/>
              </a:rPr>
              <a:t> </a:t>
            </a:r>
            <a:r>
              <a:rPr sz="1300" spc="95" dirty="0">
                <a:latin typeface="Aptos" panose="020B0004020202020204" pitchFamily="34" charset="0"/>
              </a:rPr>
              <a:t>comes</a:t>
            </a:r>
            <a:r>
              <a:rPr sz="1300" spc="35" dirty="0">
                <a:latin typeface="Aptos" panose="020B0004020202020204" pitchFamily="34" charset="0"/>
              </a:rPr>
              <a:t> </a:t>
            </a:r>
            <a:r>
              <a:rPr sz="1300" spc="10" dirty="0">
                <a:latin typeface="Aptos" panose="020B0004020202020204" pitchFamily="34" charset="0"/>
              </a:rPr>
              <a:t>to</a:t>
            </a:r>
            <a:r>
              <a:rPr sz="1300" spc="25" dirty="0">
                <a:latin typeface="Aptos" panose="020B0004020202020204" pitchFamily="34" charset="0"/>
              </a:rPr>
              <a:t> </a:t>
            </a:r>
            <a:r>
              <a:rPr sz="1300" spc="10" dirty="0">
                <a:latin typeface="Aptos" panose="020B0004020202020204" pitchFamily="34" charset="0"/>
              </a:rPr>
              <a:t>writing</a:t>
            </a:r>
            <a:r>
              <a:rPr sz="1300" spc="25" dirty="0">
                <a:latin typeface="Aptos" panose="020B0004020202020204" pitchFamily="34" charset="0"/>
              </a:rPr>
              <a:t> </a:t>
            </a:r>
            <a:r>
              <a:rPr sz="1300" spc="50" dirty="0">
                <a:latin typeface="Aptos" panose="020B0004020202020204" pitchFamily="34" charset="0"/>
              </a:rPr>
              <a:t>this</a:t>
            </a:r>
            <a:r>
              <a:rPr sz="1300" spc="45" dirty="0">
                <a:latin typeface="Aptos" panose="020B0004020202020204" pitchFamily="34" charset="0"/>
              </a:rPr>
              <a:t> </a:t>
            </a:r>
            <a:r>
              <a:rPr sz="1300" spc="60" dirty="0">
                <a:latin typeface="Aptos" panose="020B0004020202020204" pitchFamily="34" charset="0"/>
              </a:rPr>
              <a:t>section.</a:t>
            </a:r>
            <a:r>
              <a:rPr sz="1300" spc="35" dirty="0">
                <a:latin typeface="Aptos" panose="020B0004020202020204" pitchFamily="34" charset="0"/>
              </a:rPr>
              <a:t> </a:t>
            </a:r>
            <a:r>
              <a:rPr sz="1300" spc="60" dirty="0">
                <a:latin typeface="Aptos" panose="020B0004020202020204" pitchFamily="34" charset="0"/>
              </a:rPr>
              <a:t>These</a:t>
            </a:r>
            <a:r>
              <a:rPr sz="1300" spc="15" dirty="0">
                <a:latin typeface="Aptos" panose="020B0004020202020204" pitchFamily="34" charset="0"/>
              </a:rPr>
              <a:t> </a:t>
            </a:r>
            <a:r>
              <a:rPr sz="1300" spc="10" dirty="0">
                <a:latin typeface="Aptos" panose="020B0004020202020204" pitchFamily="34" charset="0"/>
              </a:rPr>
              <a:t>are</a:t>
            </a:r>
            <a:r>
              <a:rPr sz="1300" spc="40" dirty="0">
                <a:latin typeface="Aptos" panose="020B0004020202020204" pitchFamily="34" charset="0"/>
              </a:rPr>
              <a:t> </a:t>
            </a:r>
            <a:r>
              <a:rPr sz="1300" spc="10" dirty="0">
                <a:latin typeface="Aptos" panose="020B0004020202020204" pitchFamily="34" charset="0"/>
              </a:rPr>
              <a:t>just</a:t>
            </a:r>
            <a:r>
              <a:rPr sz="1300" spc="40" dirty="0">
                <a:latin typeface="Aptos" panose="020B0004020202020204" pitchFamily="34" charset="0"/>
              </a:rPr>
              <a:t> </a:t>
            </a:r>
            <a:r>
              <a:rPr sz="1300" spc="60" dirty="0">
                <a:latin typeface="Aptos" panose="020B0004020202020204" pitchFamily="34" charset="0"/>
              </a:rPr>
              <a:t>examples,</a:t>
            </a:r>
            <a:r>
              <a:rPr sz="1300" spc="-5" dirty="0">
                <a:latin typeface="Aptos" panose="020B0004020202020204" pitchFamily="34" charset="0"/>
              </a:rPr>
              <a:t> </a:t>
            </a:r>
            <a:r>
              <a:rPr sz="1300" spc="55" dirty="0">
                <a:latin typeface="Aptos" panose="020B0004020202020204" pitchFamily="34" charset="0"/>
              </a:rPr>
              <a:t>and</a:t>
            </a:r>
            <a:r>
              <a:rPr sz="1300" spc="40" dirty="0">
                <a:latin typeface="Aptos" panose="020B0004020202020204" pitchFamily="34" charset="0"/>
              </a:rPr>
              <a:t> </a:t>
            </a:r>
            <a:r>
              <a:rPr sz="1300" spc="10" dirty="0">
                <a:latin typeface="Aptos" panose="020B0004020202020204" pitchFamily="34" charset="0"/>
              </a:rPr>
              <a:t>you</a:t>
            </a:r>
            <a:r>
              <a:rPr sz="1300" spc="40" dirty="0">
                <a:latin typeface="Aptos" panose="020B0004020202020204" pitchFamily="34" charset="0"/>
              </a:rPr>
              <a:t> </a:t>
            </a:r>
            <a:r>
              <a:rPr sz="1300" spc="10" dirty="0">
                <a:latin typeface="Aptos" panose="020B0004020202020204" pitchFamily="34" charset="0"/>
              </a:rPr>
              <a:t>are</a:t>
            </a:r>
            <a:r>
              <a:rPr sz="1300" spc="35" dirty="0">
                <a:latin typeface="Aptos" panose="020B0004020202020204" pitchFamily="34" charset="0"/>
              </a:rPr>
              <a:t> </a:t>
            </a:r>
            <a:r>
              <a:rPr sz="1300" spc="10" dirty="0">
                <a:latin typeface="Aptos" panose="020B0004020202020204" pitchFamily="34" charset="0"/>
              </a:rPr>
              <a:t>free</a:t>
            </a:r>
            <a:r>
              <a:rPr sz="1300" spc="95" dirty="0">
                <a:latin typeface="Aptos" panose="020B0004020202020204" pitchFamily="34" charset="0"/>
              </a:rPr>
              <a:t> </a:t>
            </a:r>
            <a:r>
              <a:rPr sz="1300" spc="-25" dirty="0">
                <a:latin typeface="Aptos" panose="020B0004020202020204" pitchFamily="34" charset="0"/>
              </a:rPr>
              <a:t>to</a:t>
            </a:r>
            <a:r>
              <a:rPr lang="en-GB" sz="1300" spc="-25" dirty="0">
                <a:latin typeface="Aptos" panose="020B0004020202020204" pitchFamily="34" charset="0"/>
              </a:rPr>
              <a:t> </a:t>
            </a:r>
            <a:r>
              <a:rPr sz="1300" spc="20" dirty="0">
                <a:latin typeface="Aptos" panose="020B0004020202020204" pitchFamily="34" charset="0"/>
              </a:rPr>
              <a:t>explore</a:t>
            </a:r>
            <a:r>
              <a:rPr sz="1300" dirty="0">
                <a:latin typeface="Aptos" panose="020B0004020202020204" pitchFamily="34" charset="0"/>
              </a:rPr>
              <a:t> </a:t>
            </a:r>
            <a:r>
              <a:rPr sz="1300" spc="20" dirty="0">
                <a:latin typeface="Aptos" panose="020B0004020202020204" pitchFamily="34" charset="0"/>
              </a:rPr>
              <a:t>different</a:t>
            </a:r>
            <a:r>
              <a:rPr sz="1300" spc="-25" dirty="0">
                <a:latin typeface="Aptos" panose="020B0004020202020204" pitchFamily="34" charset="0"/>
              </a:rPr>
              <a:t> </a:t>
            </a:r>
            <a:r>
              <a:rPr sz="1300" spc="45" dirty="0">
                <a:latin typeface="Aptos" panose="020B0004020202020204" pitchFamily="34" charset="0"/>
              </a:rPr>
              <a:t>options</a:t>
            </a:r>
            <a:r>
              <a:rPr sz="1300" spc="30" dirty="0">
                <a:latin typeface="Aptos" panose="020B0004020202020204" pitchFamily="34" charset="0"/>
              </a:rPr>
              <a:t> </a:t>
            </a:r>
            <a:r>
              <a:rPr sz="1300" spc="20" dirty="0">
                <a:latin typeface="Aptos" panose="020B0004020202020204" pitchFamily="34" charset="0"/>
              </a:rPr>
              <a:t>if it</a:t>
            </a:r>
            <a:r>
              <a:rPr sz="1300" spc="35" dirty="0">
                <a:latin typeface="Aptos" panose="020B0004020202020204" pitchFamily="34" charset="0"/>
              </a:rPr>
              <a:t> </a:t>
            </a:r>
            <a:r>
              <a:rPr sz="1300" spc="80" dirty="0">
                <a:latin typeface="Aptos" panose="020B0004020202020204" pitchFamily="34" charset="0"/>
              </a:rPr>
              <a:t>is</a:t>
            </a:r>
            <a:r>
              <a:rPr sz="1300" spc="35" dirty="0">
                <a:latin typeface="Aptos" panose="020B0004020202020204" pitchFamily="34" charset="0"/>
              </a:rPr>
              <a:t> </a:t>
            </a:r>
            <a:r>
              <a:rPr sz="1300" spc="20" dirty="0">
                <a:latin typeface="Aptos" panose="020B0004020202020204" pitchFamily="34" charset="0"/>
              </a:rPr>
              <a:t>appropriate</a:t>
            </a:r>
            <a:r>
              <a:rPr sz="1300" spc="5" dirty="0">
                <a:latin typeface="Aptos" panose="020B0004020202020204" pitchFamily="34" charset="0"/>
              </a:rPr>
              <a:t> </a:t>
            </a:r>
            <a:r>
              <a:rPr sz="1300" spc="20" dirty="0">
                <a:latin typeface="Aptos" panose="020B0004020202020204" pitchFamily="34" charset="0"/>
              </a:rPr>
              <a:t>for</a:t>
            </a:r>
            <a:r>
              <a:rPr sz="1300" spc="-5" dirty="0">
                <a:latin typeface="Aptos" panose="020B0004020202020204" pitchFamily="34" charset="0"/>
              </a:rPr>
              <a:t> </a:t>
            </a:r>
            <a:r>
              <a:rPr sz="1300" spc="20" dirty="0">
                <a:latin typeface="Aptos" panose="020B0004020202020204" pitchFamily="34" charset="0"/>
              </a:rPr>
              <a:t>your</a:t>
            </a:r>
            <a:r>
              <a:rPr sz="1300" spc="25" dirty="0">
                <a:latin typeface="Aptos" panose="020B0004020202020204" pitchFamily="34" charset="0"/>
              </a:rPr>
              <a:t> </a:t>
            </a:r>
            <a:r>
              <a:rPr sz="1300" spc="50" dirty="0">
                <a:latin typeface="Aptos" panose="020B0004020202020204" pitchFamily="34" charset="0"/>
              </a:rPr>
              <a:t>topic</a:t>
            </a:r>
            <a:r>
              <a:rPr sz="1300" spc="-5" dirty="0">
                <a:latin typeface="Aptos" panose="020B0004020202020204" pitchFamily="34" charset="0"/>
              </a:rPr>
              <a:t> </a:t>
            </a:r>
            <a:r>
              <a:rPr sz="1300" spc="-10" dirty="0">
                <a:latin typeface="Aptos" panose="020B0004020202020204" pitchFamily="34" charset="0"/>
              </a:rPr>
              <a:t>area.</a:t>
            </a:r>
          </a:p>
          <a:p>
            <a:pPr>
              <a:lnSpc>
                <a:spcPct val="100000"/>
              </a:lnSpc>
              <a:spcBef>
                <a:spcPts val="325"/>
              </a:spcBef>
            </a:pPr>
            <a:endParaRPr sz="1300" spc="-10" dirty="0">
              <a:latin typeface="Aptos" panose="020B0004020202020204" pitchFamily="34" charset="0"/>
            </a:endParaRPr>
          </a:p>
          <a:p>
            <a:pPr marL="12700">
              <a:lnSpc>
                <a:spcPct val="100000"/>
              </a:lnSpc>
              <a:buSzPct val="83333"/>
              <a:tabLst>
                <a:tab pos="354965" algn="l"/>
              </a:tabLst>
            </a:pPr>
            <a:r>
              <a:rPr sz="1300" spc="55" dirty="0">
                <a:latin typeface="Aptos" panose="020B0004020202020204" pitchFamily="34" charset="0"/>
              </a:rPr>
              <a:t>Global</a:t>
            </a:r>
            <a:r>
              <a:rPr sz="1300" spc="-20" dirty="0">
                <a:latin typeface="Aptos" panose="020B0004020202020204" pitchFamily="34" charset="0"/>
              </a:rPr>
              <a:t> </a:t>
            </a:r>
            <a:r>
              <a:rPr sz="1300" spc="40" dirty="0">
                <a:latin typeface="Aptos" panose="020B0004020202020204" pitchFamily="34" charset="0"/>
              </a:rPr>
              <a:t>Perspective:</a:t>
            </a:r>
          </a:p>
          <a:p>
            <a:pPr>
              <a:lnSpc>
                <a:spcPct val="100000"/>
              </a:lnSpc>
              <a:spcBef>
                <a:spcPts val="260"/>
              </a:spcBef>
            </a:pPr>
            <a:endParaRPr sz="1300" spc="40" dirty="0">
              <a:latin typeface="Aptos" panose="020B0004020202020204" pitchFamily="34" charset="0"/>
            </a:endParaRPr>
          </a:p>
          <a:p>
            <a:pPr marL="354965" indent="-342265">
              <a:lnSpc>
                <a:spcPct val="100000"/>
              </a:lnSpc>
              <a:spcBef>
                <a:spcPts val="5"/>
              </a:spcBef>
              <a:buSzPct val="83333"/>
              <a:buFont typeface="Courier New"/>
              <a:buChar char="o"/>
              <a:tabLst>
                <a:tab pos="354965" algn="l"/>
              </a:tabLst>
            </a:pPr>
            <a:r>
              <a:rPr sz="1300" b="0" spc="75" dirty="0">
                <a:latin typeface="Aptos" panose="020B0004020202020204" pitchFamily="34" charset="0"/>
              </a:rPr>
              <a:t>Discuss</a:t>
            </a:r>
            <a:r>
              <a:rPr sz="1300" b="0" spc="50" dirty="0">
                <a:latin typeface="Aptos" panose="020B0004020202020204" pitchFamily="34" charset="0"/>
              </a:rPr>
              <a:t> </a:t>
            </a:r>
            <a:r>
              <a:rPr sz="1300" b="0" dirty="0">
                <a:latin typeface="Aptos" panose="020B0004020202020204" pitchFamily="34" charset="0"/>
              </a:rPr>
              <a:t>how</a:t>
            </a:r>
            <a:r>
              <a:rPr sz="1300" b="0" spc="35" dirty="0">
                <a:latin typeface="Aptos" panose="020B0004020202020204" pitchFamily="34" charset="0"/>
              </a:rPr>
              <a:t> </a:t>
            </a:r>
            <a:r>
              <a:rPr sz="1300" b="0" dirty="0">
                <a:latin typeface="Aptos" panose="020B0004020202020204" pitchFamily="34" charset="0"/>
              </a:rPr>
              <a:t>the</a:t>
            </a:r>
            <a:r>
              <a:rPr sz="1300" b="0" spc="40" dirty="0">
                <a:latin typeface="Aptos" panose="020B0004020202020204" pitchFamily="34" charset="0"/>
              </a:rPr>
              <a:t> </a:t>
            </a:r>
            <a:r>
              <a:rPr sz="1300" b="0" dirty="0">
                <a:latin typeface="Aptos" panose="020B0004020202020204" pitchFamily="34" charset="0"/>
              </a:rPr>
              <a:t>topic</a:t>
            </a:r>
            <a:r>
              <a:rPr sz="1300" b="0" spc="30" dirty="0">
                <a:latin typeface="Aptos" panose="020B0004020202020204" pitchFamily="34" charset="0"/>
              </a:rPr>
              <a:t> </a:t>
            </a:r>
            <a:r>
              <a:rPr sz="1300" b="0" spc="60" dirty="0">
                <a:latin typeface="Aptos" panose="020B0004020202020204" pitchFamily="34" charset="0"/>
              </a:rPr>
              <a:t>is</a:t>
            </a:r>
            <a:r>
              <a:rPr sz="1300" b="0" spc="45" dirty="0">
                <a:latin typeface="Aptos" panose="020B0004020202020204" pitchFamily="34" charset="0"/>
              </a:rPr>
              <a:t> </a:t>
            </a:r>
            <a:r>
              <a:rPr sz="1300" b="0" dirty="0">
                <a:latin typeface="Aptos" panose="020B0004020202020204" pitchFamily="34" charset="0"/>
              </a:rPr>
              <a:t>viewed</a:t>
            </a:r>
            <a:r>
              <a:rPr sz="1300" b="0" spc="35" dirty="0">
                <a:latin typeface="Aptos" panose="020B0004020202020204" pitchFamily="34" charset="0"/>
              </a:rPr>
              <a:t> </a:t>
            </a:r>
            <a:r>
              <a:rPr sz="1300" b="0" dirty="0">
                <a:latin typeface="Aptos" panose="020B0004020202020204" pitchFamily="34" charset="0"/>
              </a:rPr>
              <a:t>and</a:t>
            </a:r>
            <a:r>
              <a:rPr sz="1300" b="0" spc="50" dirty="0">
                <a:latin typeface="Aptos" panose="020B0004020202020204" pitchFamily="34" charset="0"/>
              </a:rPr>
              <a:t> </a:t>
            </a:r>
            <a:r>
              <a:rPr sz="1300" b="0" spc="45" dirty="0">
                <a:latin typeface="Aptos" panose="020B0004020202020204" pitchFamily="34" charset="0"/>
              </a:rPr>
              <a:t>addressed</a:t>
            </a:r>
            <a:r>
              <a:rPr sz="1300" b="0" spc="40" dirty="0">
                <a:latin typeface="Aptos" panose="020B0004020202020204" pitchFamily="34" charset="0"/>
              </a:rPr>
              <a:t> </a:t>
            </a:r>
            <a:r>
              <a:rPr sz="1300" b="0" dirty="0">
                <a:latin typeface="Aptos" panose="020B0004020202020204" pitchFamily="34" charset="0"/>
              </a:rPr>
              <a:t>in</a:t>
            </a:r>
            <a:r>
              <a:rPr sz="1300" b="0" spc="35" dirty="0">
                <a:latin typeface="Aptos" panose="020B0004020202020204" pitchFamily="34" charset="0"/>
              </a:rPr>
              <a:t> </a:t>
            </a:r>
            <a:r>
              <a:rPr sz="1300" b="0" dirty="0">
                <a:latin typeface="Aptos" panose="020B0004020202020204" pitchFamily="34" charset="0"/>
              </a:rPr>
              <a:t>different</a:t>
            </a:r>
            <a:r>
              <a:rPr sz="1300" b="0" spc="50" dirty="0">
                <a:latin typeface="Aptos" panose="020B0004020202020204" pitchFamily="34" charset="0"/>
              </a:rPr>
              <a:t> </a:t>
            </a:r>
            <a:r>
              <a:rPr sz="1300" b="0" dirty="0">
                <a:latin typeface="Aptos" panose="020B0004020202020204" pitchFamily="34" charset="0"/>
              </a:rPr>
              <a:t>parts</a:t>
            </a:r>
            <a:r>
              <a:rPr sz="1300" b="0" spc="60" dirty="0">
                <a:latin typeface="Aptos" panose="020B0004020202020204" pitchFamily="34" charset="0"/>
              </a:rPr>
              <a:t> </a:t>
            </a:r>
            <a:r>
              <a:rPr sz="1300" b="0" dirty="0">
                <a:latin typeface="Aptos" panose="020B0004020202020204" pitchFamily="34" charset="0"/>
              </a:rPr>
              <a:t>of</a:t>
            </a:r>
            <a:r>
              <a:rPr sz="1300" b="0" spc="35" dirty="0">
                <a:latin typeface="Aptos" panose="020B0004020202020204" pitchFamily="34" charset="0"/>
              </a:rPr>
              <a:t> </a:t>
            </a:r>
            <a:r>
              <a:rPr sz="1300" b="0" dirty="0">
                <a:latin typeface="Aptos" panose="020B0004020202020204" pitchFamily="34" charset="0"/>
              </a:rPr>
              <a:t>the</a:t>
            </a:r>
            <a:r>
              <a:rPr sz="1300" b="0" spc="40" dirty="0">
                <a:latin typeface="Aptos" panose="020B0004020202020204" pitchFamily="34" charset="0"/>
              </a:rPr>
              <a:t> </a:t>
            </a:r>
            <a:r>
              <a:rPr sz="1300" b="0" spc="-10" dirty="0">
                <a:latin typeface="Aptos" panose="020B0004020202020204" pitchFamily="34" charset="0"/>
              </a:rPr>
              <a:t>world.</a:t>
            </a:r>
          </a:p>
          <a:p>
            <a:pPr>
              <a:lnSpc>
                <a:spcPct val="100000"/>
              </a:lnSpc>
              <a:spcBef>
                <a:spcPts val="250"/>
              </a:spcBef>
              <a:buFont typeface="Courier New"/>
              <a:buChar char="o"/>
            </a:pPr>
            <a:endParaRPr sz="1300" b="0" spc="-10" dirty="0">
              <a:latin typeface="Aptos" panose="020B0004020202020204" pitchFamily="34" charset="0"/>
            </a:endParaRPr>
          </a:p>
          <a:p>
            <a:pPr marL="354965" indent="-342265">
              <a:lnSpc>
                <a:spcPct val="100000"/>
              </a:lnSpc>
              <a:buSzPct val="83333"/>
              <a:buFont typeface="Courier New"/>
              <a:buChar char="o"/>
              <a:tabLst>
                <a:tab pos="354965" algn="l"/>
              </a:tabLst>
            </a:pPr>
            <a:r>
              <a:rPr sz="1300" b="0" spc="20" dirty="0">
                <a:latin typeface="Aptos" panose="020B0004020202020204" pitchFamily="34" charset="0"/>
              </a:rPr>
              <a:t>Highlight</a:t>
            </a:r>
            <a:r>
              <a:rPr sz="1300" b="0" spc="40" dirty="0">
                <a:latin typeface="Aptos" panose="020B0004020202020204" pitchFamily="34" charset="0"/>
              </a:rPr>
              <a:t> </a:t>
            </a:r>
            <a:r>
              <a:rPr sz="1300" b="0" spc="20" dirty="0">
                <a:latin typeface="Aptos" panose="020B0004020202020204" pitchFamily="34" charset="0"/>
              </a:rPr>
              <a:t>key</a:t>
            </a:r>
            <a:r>
              <a:rPr sz="1300" b="0" spc="10" dirty="0">
                <a:latin typeface="Aptos" panose="020B0004020202020204" pitchFamily="34" charset="0"/>
              </a:rPr>
              <a:t> </a:t>
            </a:r>
            <a:r>
              <a:rPr sz="1300" b="0" spc="20" dirty="0">
                <a:latin typeface="Aptos" panose="020B0004020202020204" pitchFamily="34" charset="0"/>
              </a:rPr>
              <a:t>international</a:t>
            </a:r>
            <a:r>
              <a:rPr sz="1300" b="0" spc="45" dirty="0">
                <a:latin typeface="Aptos" panose="020B0004020202020204" pitchFamily="34" charset="0"/>
              </a:rPr>
              <a:t> </a:t>
            </a:r>
            <a:r>
              <a:rPr sz="1300" b="0" spc="20" dirty="0">
                <a:latin typeface="Aptos" panose="020B0004020202020204" pitchFamily="34" charset="0"/>
              </a:rPr>
              <a:t>trends, policies, and practices</a:t>
            </a:r>
            <a:r>
              <a:rPr sz="1300" b="0" spc="40" dirty="0">
                <a:latin typeface="Aptos" panose="020B0004020202020204" pitchFamily="34" charset="0"/>
              </a:rPr>
              <a:t> </a:t>
            </a:r>
            <a:r>
              <a:rPr sz="1300" b="0" spc="20" dirty="0">
                <a:latin typeface="Aptos" panose="020B0004020202020204" pitchFamily="34" charset="0"/>
              </a:rPr>
              <a:t>related</a:t>
            </a:r>
            <a:r>
              <a:rPr sz="1300" b="0" spc="15" dirty="0">
                <a:latin typeface="Aptos" panose="020B0004020202020204" pitchFamily="34" charset="0"/>
              </a:rPr>
              <a:t> </a:t>
            </a:r>
            <a:r>
              <a:rPr sz="1300" b="0" spc="20" dirty="0">
                <a:latin typeface="Aptos" panose="020B0004020202020204" pitchFamily="34" charset="0"/>
              </a:rPr>
              <a:t>to</a:t>
            </a:r>
            <a:r>
              <a:rPr sz="1300" b="0" spc="15" dirty="0">
                <a:latin typeface="Aptos" panose="020B0004020202020204" pitchFamily="34" charset="0"/>
              </a:rPr>
              <a:t> </a:t>
            </a:r>
            <a:r>
              <a:rPr sz="1300" b="0" spc="20" dirty="0">
                <a:latin typeface="Aptos" panose="020B0004020202020204" pitchFamily="34" charset="0"/>
              </a:rPr>
              <a:t>the</a:t>
            </a:r>
            <a:r>
              <a:rPr sz="1300" b="0" spc="40" dirty="0">
                <a:latin typeface="Aptos" panose="020B0004020202020204" pitchFamily="34" charset="0"/>
              </a:rPr>
              <a:t> </a:t>
            </a:r>
            <a:r>
              <a:rPr sz="1300" b="0" spc="-10" dirty="0">
                <a:latin typeface="Aptos" panose="020B0004020202020204" pitchFamily="34" charset="0"/>
              </a:rPr>
              <a:t>topic.</a:t>
            </a:r>
            <a:endParaRPr lang="en-GB" sz="1300" b="0" spc="-10" dirty="0">
              <a:latin typeface="Aptos" panose="020B0004020202020204" pitchFamily="34" charset="0"/>
            </a:endParaRPr>
          </a:p>
          <a:p>
            <a:pPr marL="354965" indent="-342265">
              <a:lnSpc>
                <a:spcPct val="100000"/>
              </a:lnSpc>
              <a:buSzPct val="83333"/>
              <a:buFont typeface="Courier New"/>
              <a:buChar char="o"/>
              <a:tabLst>
                <a:tab pos="354965" algn="l"/>
              </a:tabLst>
            </a:pPr>
            <a:endParaRPr lang="en-GB" sz="1300" b="0" spc="-10" dirty="0">
              <a:latin typeface="Aptos" panose="020B0004020202020204" pitchFamily="34" charset="0"/>
            </a:endParaRPr>
          </a:p>
          <a:p>
            <a:pPr marL="354965" indent="-342265">
              <a:lnSpc>
                <a:spcPct val="100000"/>
              </a:lnSpc>
              <a:buSzPct val="83333"/>
              <a:buFont typeface="Courier New"/>
              <a:buChar char="o"/>
              <a:tabLst>
                <a:tab pos="354965" algn="l"/>
              </a:tabLst>
            </a:pPr>
            <a:r>
              <a:rPr lang="en-GB" sz="1300" b="0" dirty="0">
                <a:latin typeface="Aptos" panose="020B0004020202020204" pitchFamily="34" charset="0"/>
              </a:rPr>
              <a:t>You do not need to discuss a large number of countries. A small number of relevant international examples is often more effective than providing superficial coverage of many countries.</a:t>
            </a:r>
            <a:endParaRPr sz="1300" b="0" spc="-10" dirty="0">
              <a:latin typeface="Aptos" panose="020B0004020202020204" pitchFamily="34" charset="0"/>
            </a:endParaRPr>
          </a:p>
        </p:txBody>
      </p:sp>
      <p:sp>
        <p:nvSpPr>
          <p:cNvPr id="4" name="object 4"/>
          <p:cNvSpPr/>
          <p:nvPr/>
        </p:nvSpPr>
        <p:spPr>
          <a:xfrm>
            <a:off x="393191" y="4564079"/>
            <a:ext cx="8597265" cy="0"/>
          </a:xfrm>
          <a:custGeom>
            <a:avLst/>
            <a:gdLst/>
            <a:ahLst/>
            <a:cxnLst/>
            <a:rect l="l" t="t" r="r" b="b"/>
            <a:pathLst>
              <a:path w="8597265">
                <a:moveTo>
                  <a:pt x="0" y="0"/>
                </a:moveTo>
                <a:lnTo>
                  <a:pt x="8596884" y="0"/>
                </a:lnTo>
              </a:path>
            </a:pathLst>
          </a:custGeom>
          <a:ln w="7069">
            <a:solidFill>
              <a:srgbClr val="000000"/>
            </a:solidFill>
          </a:ln>
        </p:spPr>
        <p:txBody>
          <a:bodyPr wrap="square" lIns="0" tIns="0" rIns="0" bIns="0" rtlCol="0"/>
          <a:lstStyle/>
          <a:p>
            <a:endParaRPr/>
          </a:p>
        </p:txBody>
      </p:sp>
      <p:sp>
        <p:nvSpPr>
          <p:cNvPr id="5" name="object 5"/>
          <p:cNvSpPr txBox="1"/>
          <p:nvPr/>
        </p:nvSpPr>
        <p:spPr>
          <a:xfrm>
            <a:off x="87517" y="4647868"/>
            <a:ext cx="12115800" cy="2461636"/>
          </a:xfrm>
          <a:prstGeom prst="rect">
            <a:avLst/>
          </a:prstGeom>
        </p:spPr>
        <p:txBody>
          <a:bodyPr vert="horz" wrap="square" lIns="0" tIns="12700" rIns="0" bIns="0" rtlCol="0">
            <a:spAutoFit/>
          </a:bodyPr>
          <a:lstStyle/>
          <a:p>
            <a:pPr marL="240665" indent="-227965">
              <a:lnSpc>
                <a:spcPct val="150000"/>
              </a:lnSpc>
              <a:spcBef>
                <a:spcPts val="100"/>
              </a:spcBef>
              <a:buFont typeface="Arial"/>
              <a:buChar char="•"/>
              <a:tabLst>
                <a:tab pos="240665" algn="l"/>
              </a:tabLst>
            </a:pPr>
            <a:r>
              <a:rPr lang="en-GB" sz="1300" dirty="0">
                <a:latin typeface="Aptos" panose="020B0004020202020204" pitchFamily="34" charset="0"/>
              </a:rPr>
              <a:t>Topics are often viewed and addressed differently across the world due to variations in culture, policy, legislation, resources, and social priorities.</a:t>
            </a:r>
          </a:p>
          <a:p>
            <a:pPr marL="240665" indent="-227965">
              <a:lnSpc>
                <a:spcPct val="150000"/>
              </a:lnSpc>
              <a:spcBef>
                <a:spcPts val="100"/>
              </a:spcBef>
              <a:buFont typeface="Arial"/>
              <a:buChar char="•"/>
              <a:tabLst>
                <a:tab pos="240665" algn="l"/>
              </a:tabLst>
            </a:pPr>
            <a:r>
              <a:rPr sz="1300" spc="20" dirty="0">
                <a:latin typeface="Aptos" panose="020B0004020202020204" pitchFamily="34" charset="0"/>
                <a:cs typeface="Calibri"/>
              </a:rPr>
              <a:t>For</a:t>
            </a:r>
            <a:r>
              <a:rPr sz="1300" spc="5" dirty="0">
                <a:latin typeface="Aptos" panose="020B0004020202020204" pitchFamily="34" charset="0"/>
                <a:cs typeface="Calibri"/>
              </a:rPr>
              <a:t> </a:t>
            </a:r>
            <a:r>
              <a:rPr sz="1300" spc="20" dirty="0">
                <a:latin typeface="Aptos" panose="020B0004020202020204" pitchFamily="34" charset="0"/>
                <a:cs typeface="Calibri"/>
              </a:rPr>
              <a:t>instance,</a:t>
            </a:r>
            <a:r>
              <a:rPr sz="1300" spc="15" dirty="0">
                <a:latin typeface="Aptos" panose="020B0004020202020204" pitchFamily="34" charset="0"/>
                <a:cs typeface="Calibri"/>
              </a:rPr>
              <a:t> </a:t>
            </a:r>
            <a:r>
              <a:rPr sz="1300" spc="20" dirty="0">
                <a:latin typeface="Aptos" panose="020B0004020202020204" pitchFamily="34" charset="0"/>
                <a:cs typeface="Calibri"/>
              </a:rPr>
              <a:t>if</a:t>
            </a:r>
            <a:r>
              <a:rPr sz="1300" spc="15" dirty="0">
                <a:latin typeface="Aptos" panose="020B0004020202020204" pitchFamily="34" charset="0"/>
                <a:cs typeface="Calibri"/>
              </a:rPr>
              <a:t> </a:t>
            </a:r>
            <a:r>
              <a:rPr sz="1300" spc="20" dirty="0">
                <a:latin typeface="Aptos" panose="020B0004020202020204" pitchFamily="34" charset="0"/>
                <a:cs typeface="Calibri"/>
              </a:rPr>
              <a:t>our topic</a:t>
            </a:r>
            <a:r>
              <a:rPr sz="1300" spc="5" dirty="0">
                <a:latin typeface="Aptos" panose="020B0004020202020204" pitchFamily="34" charset="0"/>
                <a:cs typeface="Calibri"/>
              </a:rPr>
              <a:t> </a:t>
            </a:r>
            <a:r>
              <a:rPr sz="1300" spc="55" dirty="0">
                <a:latin typeface="Aptos" panose="020B0004020202020204" pitchFamily="34" charset="0"/>
                <a:cs typeface="Calibri"/>
              </a:rPr>
              <a:t>is</a:t>
            </a:r>
            <a:r>
              <a:rPr sz="1300" spc="20" dirty="0">
                <a:latin typeface="Aptos" panose="020B0004020202020204" pitchFamily="34" charset="0"/>
                <a:cs typeface="Calibri"/>
              </a:rPr>
              <a:t> healthcare</a:t>
            </a:r>
            <a:r>
              <a:rPr sz="1300" spc="35" dirty="0">
                <a:latin typeface="Aptos" panose="020B0004020202020204" pitchFamily="34" charset="0"/>
                <a:cs typeface="Calibri"/>
              </a:rPr>
              <a:t> </a:t>
            </a:r>
            <a:r>
              <a:rPr sz="1300" spc="20" dirty="0">
                <a:latin typeface="Aptos" panose="020B0004020202020204" pitchFamily="34" charset="0"/>
                <a:cs typeface="Calibri"/>
              </a:rPr>
              <a:t>policy,</a:t>
            </a:r>
            <a:r>
              <a:rPr sz="1300" spc="10" dirty="0">
                <a:latin typeface="Aptos" panose="020B0004020202020204" pitchFamily="34" charset="0"/>
                <a:cs typeface="Calibri"/>
              </a:rPr>
              <a:t> </a:t>
            </a:r>
            <a:r>
              <a:rPr sz="1300" spc="20" dirty="0">
                <a:latin typeface="Aptos" panose="020B0004020202020204" pitchFamily="34" charset="0"/>
                <a:cs typeface="Calibri"/>
              </a:rPr>
              <a:t>countries</a:t>
            </a:r>
            <a:r>
              <a:rPr sz="1300" spc="35" dirty="0">
                <a:latin typeface="Aptos" panose="020B0004020202020204" pitchFamily="34" charset="0"/>
                <a:cs typeface="Calibri"/>
              </a:rPr>
              <a:t> </a:t>
            </a:r>
            <a:r>
              <a:rPr sz="1300" spc="20" dirty="0">
                <a:latin typeface="Aptos" panose="020B0004020202020204" pitchFamily="34" charset="0"/>
                <a:cs typeface="Calibri"/>
              </a:rPr>
              <a:t>like the</a:t>
            </a:r>
            <a:r>
              <a:rPr sz="1300" spc="15" dirty="0">
                <a:latin typeface="Aptos" panose="020B0004020202020204" pitchFamily="34" charset="0"/>
                <a:cs typeface="Calibri"/>
              </a:rPr>
              <a:t> </a:t>
            </a:r>
            <a:r>
              <a:rPr sz="1300" spc="60" dirty="0">
                <a:latin typeface="Aptos" panose="020B0004020202020204" pitchFamily="34" charset="0"/>
                <a:cs typeface="Calibri"/>
              </a:rPr>
              <a:t>US,</a:t>
            </a:r>
            <a:r>
              <a:rPr sz="1300" spc="-5" dirty="0">
                <a:latin typeface="Aptos" panose="020B0004020202020204" pitchFamily="34" charset="0"/>
                <a:cs typeface="Calibri"/>
              </a:rPr>
              <a:t> </a:t>
            </a:r>
            <a:r>
              <a:rPr sz="1300" spc="20" dirty="0">
                <a:latin typeface="Aptos" panose="020B0004020202020204" pitchFamily="34" charset="0"/>
                <a:cs typeface="Calibri"/>
              </a:rPr>
              <a:t>UK,</a:t>
            </a:r>
            <a:r>
              <a:rPr sz="1300" spc="15" dirty="0">
                <a:latin typeface="Aptos" panose="020B0004020202020204" pitchFamily="34" charset="0"/>
                <a:cs typeface="Calibri"/>
              </a:rPr>
              <a:t> </a:t>
            </a:r>
            <a:r>
              <a:rPr sz="1300" spc="20" dirty="0">
                <a:latin typeface="Aptos" panose="020B0004020202020204" pitchFamily="34" charset="0"/>
                <a:cs typeface="Calibri"/>
              </a:rPr>
              <a:t>and</a:t>
            </a:r>
            <a:r>
              <a:rPr sz="1300" spc="10" dirty="0">
                <a:latin typeface="Aptos" panose="020B0004020202020204" pitchFamily="34" charset="0"/>
                <a:cs typeface="Calibri"/>
              </a:rPr>
              <a:t> </a:t>
            </a:r>
            <a:r>
              <a:rPr sz="1300" spc="70" dirty="0">
                <a:latin typeface="Aptos" panose="020B0004020202020204" pitchFamily="34" charset="0"/>
                <a:cs typeface="Calibri"/>
              </a:rPr>
              <a:t>Canada</a:t>
            </a:r>
            <a:r>
              <a:rPr sz="1300" spc="15" dirty="0">
                <a:latin typeface="Aptos" panose="020B0004020202020204" pitchFamily="34" charset="0"/>
                <a:cs typeface="Calibri"/>
              </a:rPr>
              <a:t> </a:t>
            </a:r>
            <a:r>
              <a:rPr sz="1300" spc="55" dirty="0">
                <a:latin typeface="Aptos" panose="020B0004020202020204" pitchFamily="34" charset="0"/>
                <a:cs typeface="Calibri"/>
              </a:rPr>
              <a:t>each</a:t>
            </a:r>
            <a:r>
              <a:rPr sz="1300" spc="30" dirty="0">
                <a:latin typeface="Aptos" panose="020B0004020202020204" pitchFamily="34" charset="0"/>
                <a:cs typeface="Calibri"/>
              </a:rPr>
              <a:t> </a:t>
            </a:r>
            <a:r>
              <a:rPr sz="1300" spc="20" dirty="0">
                <a:latin typeface="Aptos" panose="020B0004020202020204" pitchFamily="34" charset="0"/>
                <a:cs typeface="Calibri"/>
              </a:rPr>
              <a:t>have</a:t>
            </a:r>
            <a:r>
              <a:rPr sz="1300" spc="15" dirty="0">
                <a:latin typeface="Aptos" panose="020B0004020202020204" pitchFamily="34" charset="0"/>
                <a:cs typeface="Calibri"/>
              </a:rPr>
              <a:t> </a:t>
            </a:r>
            <a:r>
              <a:rPr sz="1300" spc="20" dirty="0">
                <a:latin typeface="Aptos" panose="020B0004020202020204" pitchFamily="34" charset="0"/>
                <a:cs typeface="Calibri"/>
              </a:rPr>
              <a:t>distinct</a:t>
            </a:r>
            <a:r>
              <a:rPr sz="1300" spc="25" dirty="0">
                <a:latin typeface="Aptos" panose="020B0004020202020204" pitchFamily="34" charset="0"/>
                <a:cs typeface="Calibri"/>
              </a:rPr>
              <a:t> </a:t>
            </a:r>
            <a:r>
              <a:rPr sz="1300" spc="20" dirty="0">
                <a:latin typeface="Aptos" panose="020B0004020202020204" pitchFamily="34" charset="0"/>
                <a:cs typeface="Calibri"/>
              </a:rPr>
              <a:t>healthcare</a:t>
            </a:r>
            <a:r>
              <a:rPr sz="1300" spc="50" dirty="0">
                <a:latin typeface="Aptos" panose="020B0004020202020204" pitchFamily="34" charset="0"/>
                <a:cs typeface="Calibri"/>
              </a:rPr>
              <a:t> systems</a:t>
            </a:r>
            <a:r>
              <a:rPr sz="1300" spc="60" dirty="0">
                <a:latin typeface="Aptos" panose="020B0004020202020204" pitchFamily="34" charset="0"/>
                <a:cs typeface="Calibri"/>
              </a:rPr>
              <a:t> </a:t>
            </a:r>
            <a:r>
              <a:rPr sz="1300" spc="50" dirty="0">
                <a:latin typeface="Aptos" panose="020B0004020202020204" pitchFamily="34" charset="0"/>
                <a:cs typeface="Calibri"/>
              </a:rPr>
              <a:t>shaped</a:t>
            </a:r>
            <a:r>
              <a:rPr sz="1300" spc="30" dirty="0">
                <a:latin typeface="Aptos" panose="020B0004020202020204" pitchFamily="34" charset="0"/>
                <a:cs typeface="Calibri"/>
              </a:rPr>
              <a:t> </a:t>
            </a:r>
            <a:r>
              <a:rPr sz="1300" spc="-25" dirty="0">
                <a:latin typeface="Aptos" panose="020B0004020202020204" pitchFamily="34" charset="0"/>
                <a:cs typeface="Calibri"/>
              </a:rPr>
              <a:t>by </a:t>
            </a:r>
            <a:r>
              <a:rPr sz="1300" spc="20" dirty="0">
                <a:latin typeface="Aptos" panose="020B0004020202020204" pitchFamily="34" charset="0"/>
                <a:cs typeface="Calibri"/>
              </a:rPr>
              <a:t>cultural</a:t>
            </a:r>
            <a:r>
              <a:rPr sz="1300" spc="50" dirty="0">
                <a:latin typeface="Aptos" panose="020B0004020202020204" pitchFamily="34" charset="0"/>
                <a:cs typeface="Calibri"/>
              </a:rPr>
              <a:t> </a:t>
            </a:r>
            <a:r>
              <a:rPr sz="1300" spc="20" dirty="0">
                <a:latin typeface="Aptos" panose="020B0004020202020204" pitchFamily="34" charset="0"/>
                <a:cs typeface="Calibri"/>
              </a:rPr>
              <a:t>values</a:t>
            </a:r>
            <a:r>
              <a:rPr sz="1300" spc="40" dirty="0">
                <a:latin typeface="Aptos" panose="020B0004020202020204" pitchFamily="34" charset="0"/>
                <a:cs typeface="Calibri"/>
              </a:rPr>
              <a:t> </a:t>
            </a:r>
            <a:r>
              <a:rPr sz="1300" spc="20" dirty="0">
                <a:latin typeface="Aptos" panose="020B0004020202020204" pitchFamily="34" charset="0"/>
                <a:cs typeface="Calibri"/>
              </a:rPr>
              <a:t>and</a:t>
            </a:r>
            <a:r>
              <a:rPr sz="1300" spc="35" dirty="0">
                <a:latin typeface="Aptos" panose="020B0004020202020204" pitchFamily="34" charset="0"/>
                <a:cs typeface="Calibri"/>
              </a:rPr>
              <a:t> </a:t>
            </a:r>
            <a:r>
              <a:rPr sz="1300" spc="20" dirty="0">
                <a:latin typeface="Aptos" panose="020B0004020202020204" pitchFamily="34" charset="0"/>
                <a:cs typeface="Calibri"/>
              </a:rPr>
              <a:t>historical</a:t>
            </a:r>
            <a:r>
              <a:rPr sz="1300" spc="70" dirty="0">
                <a:latin typeface="Aptos" panose="020B0004020202020204" pitchFamily="34" charset="0"/>
                <a:cs typeface="Calibri"/>
              </a:rPr>
              <a:t> </a:t>
            </a:r>
            <a:r>
              <a:rPr sz="1300" spc="20" dirty="0">
                <a:latin typeface="Aptos" panose="020B0004020202020204" pitchFamily="34" charset="0"/>
                <a:cs typeface="Calibri"/>
              </a:rPr>
              <a:t>context.</a:t>
            </a:r>
            <a:r>
              <a:rPr sz="1300" spc="35" dirty="0">
                <a:latin typeface="Aptos" panose="020B0004020202020204" pitchFamily="34" charset="0"/>
                <a:cs typeface="Calibri"/>
              </a:rPr>
              <a:t> </a:t>
            </a:r>
            <a:endParaRPr lang="en-GB" sz="1300" spc="35" dirty="0">
              <a:latin typeface="Aptos" panose="020B0004020202020204" pitchFamily="34" charset="0"/>
              <a:cs typeface="Calibri"/>
            </a:endParaRPr>
          </a:p>
          <a:p>
            <a:pPr marL="240665" indent="-227965">
              <a:lnSpc>
                <a:spcPct val="150000"/>
              </a:lnSpc>
              <a:spcBef>
                <a:spcPts val="100"/>
              </a:spcBef>
              <a:buFont typeface="Arial"/>
              <a:buChar char="•"/>
              <a:tabLst>
                <a:tab pos="240665" algn="l"/>
              </a:tabLst>
            </a:pPr>
            <a:r>
              <a:rPr sz="1300" spc="20" dirty="0">
                <a:latin typeface="Aptos" panose="020B0004020202020204" pitchFamily="34" charset="0"/>
                <a:cs typeface="Calibri"/>
              </a:rPr>
              <a:t>Recognising</a:t>
            </a:r>
            <a:r>
              <a:rPr sz="1300" spc="60" dirty="0">
                <a:latin typeface="Aptos" panose="020B0004020202020204" pitchFamily="34" charset="0"/>
                <a:cs typeface="Calibri"/>
              </a:rPr>
              <a:t> </a:t>
            </a:r>
            <a:r>
              <a:rPr sz="1300" spc="20" dirty="0">
                <a:latin typeface="Aptos" panose="020B0004020202020204" pitchFamily="34" charset="0"/>
                <a:cs typeface="Calibri"/>
              </a:rPr>
              <a:t>these</a:t>
            </a:r>
            <a:r>
              <a:rPr sz="1300" spc="40" dirty="0">
                <a:latin typeface="Aptos" panose="020B0004020202020204" pitchFamily="34" charset="0"/>
                <a:cs typeface="Calibri"/>
              </a:rPr>
              <a:t> </a:t>
            </a:r>
            <a:r>
              <a:rPr sz="1300" spc="20" dirty="0">
                <a:latin typeface="Aptos" panose="020B0004020202020204" pitchFamily="34" charset="0"/>
                <a:cs typeface="Calibri"/>
              </a:rPr>
              <a:t>differences</a:t>
            </a:r>
            <a:r>
              <a:rPr sz="1300" spc="60" dirty="0">
                <a:latin typeface="Aptos" panose="020B0004020202020204" pitchFamily="34" charset="0"/>
                <a:cs typeface="Calibri"/>
              </a:rPr>
              <a:t> </a:t>
            </a:r>
            <a:r>
              <a:rPr sz="1300" spc="20" dirty="0">
                <a:latin typeface="Aptos" panose="020B0004020202020204" pitchFamily="34" charset="0"/>
                <a:cs typeface="Calibri"/>
              </a:rPr>
              <a:t>allows</a:t>
            </a:r>
            <a:r>
              <a:rPr sz="1300" spc="60" dirty="0">
                <a:latin typeface="Aptos" panose="020B0004020202020204" pitchFamily="34" charset="0"/>
                <a:cs typeface="Calibri"/>
              </a:rPr>
              <a:t> </a:t>
            </a:r>
            <a:r>
              <a:rPr sz="1300" spc="70" dirty="0">
                <a:latin typeface="Aptos" panose="020B0004020202020204" pitchFamily="34" charset="0"/>
                <a:cs typeface="Calibri"/>
              </a:rPr>
              <a:t>us</a:t>
            </a:r>
            <a:r>
              <a:rPr sz="1300" spc="40" dirty="0">
                <a:latin typeface="Aptos" panose="020B0004020202020204" pitchFamily="34" charset="0"/>
                <a:cs typeface="Calibri"/>
              </a:rPr>
              <a:t> </a:t>
            </a:r>
            <a:r>
              <a:rPr sz="1300" spc="20" dirty="0">
                <a:latin typeface="Aptos" panose="020B0004020202020204" pitchFamily="34" charset="0"/>
                <a:cs typeface="Calibri"/>
              </a:rPr>
              <a:t>to </a:t>
            </a:r>
            <a:r>
              <a:rPr sz="1300" spc="55" dirty="0">
                <a:latin typeface="Aptos" panose="020B0004020202020204" pitchFamily="34" charset="0"/>
                <a:cs typeface="Calibri"/>
              </a:rPr>
              <a:t>see</a:t>
            </a:r>
            <a:r>
              <a:rPr sz="1300" spc="45" dirty="0">
                <a:latin typeface="Aptos" panose="020B0004020202020204" pitchFamily="34" charset="0"/>
                <a:cs typeface="Calibri"/>
              </a:rPr>
              <a:t> </a:t>
            </a:r>
            <a:r>
              <a:rPr sz="1300" spc="20" dirty="0">
                <a:latin typeface="Aptos" panose="020B0004020202020204" pitchFamily="34" charset="0"/>
                <a:cs typeface="Calibri"/>
              </a:rPr>
              <a:t>how</a:t>
            </a:r>
            <a:r>
              <a:rPr sz="1300" spc="50" dirty="0">
                <a:latin typeface="Aptos" panose="020B0004020202020204" pitchFamily="34" charset="0"/>
                <a:cs typeface="Calibri"/>
              </a:rPr>
              <a:t> </a:t>
            </a:r>
            <a:r>
              <a:rPr sz="1300" spc="20" dirty="0">
                <a:latin typeface="Aptos" panose="020B0004020202020204" pitchFamily="34" charset="0"/>
                <a:cs typeface="Calibri"/>
              </a:rPr>
              <a:t>practices</a:t>
            </a:r>
            <a:r>
              <a:rPr sz="1300" spc="60" dirty="0">
                <a:latin typeface="Aptos" panose="020B0004020202020204" pitchFamily="34" charset="0"/>
                <a:cs typeface="Calibri"/>
              </a:rPr>
              <a:t> </a:t>
            </a:r>
            <a:r>
              <a:rPr sz="1300" spc="20" dirty="0">
                <a:latin typeface="Aptos" panose="020B0004020202020204" pitchFamily="34" charset="0"/>
                <a:cs typeface="Calibri"/>
              </a:rPr>
              <a:t>vary</a:t>
            </a:r>
            <a:r>
              <a:rPr sz="1300" spc="35" dirty="0">
                <a:latin typeface="Aptos" panose="020B0004020202020204" pitchFamily="34" charset="0"/>
                <a:cs typeface="Calibri"/>
              </a:rPr>
              <a:t> </a:t>
            </a:r>
            <a:r>
              <a:rPr sz="1300" spc="20" dirty="0">
                <a:latin typeface="Aptos" panose="020B0004020202020204" pitchFamily="34" charset="0"/>
                <a:cs typeface="Calibri"/>
              </a:rPr>
              <a:t>globally</a:t>
            </a:r>
            <a:r>
              <a:rPr sz="1300" spc="50" dirty="0">
                <a:latin typeface="Aptos" panose="020B0004020202020204" pitchFamily="34" charset="0"/>
                <a:cs typeface="Calibri"/>
              </a:rPr>
              <a:t> </a:t>
            </a:r>
            <a:r>
              <a:rPr sz="1300" spc="20" dirty="0">
                <a:latin typeface="Aptos" panose="020B0004020202020204" pitchFamily="34" charset="0"/>
                <a:cs typeface="Calibri"/>
              </a:rPr>
              <a:t>and</a:t>
            </a:r>
            <a:r>
              <a:rPr sz="1300" spc="35" dirty="0">
                <a:latin typeface="Aptos" panose="020B0004020202020204" pitchFamily="34" charset="0"/>
                <a:cs typeface="Calibri"/>
              </a:rPr>
              <a:t> </a:t>
            </a:r>
            <a:r>
              <a:rPr sz="1300" spc="20" dirty="0">
                <a:latin typeface="Aptos" panose="020B0004020202020204" pitchFamily="34" charset="0"/>
                <a:cs typeface="Calibri"/>
              </a:rPr>
              <a:t>what</a:t>
            </a:r>
            <a:r>
              <a:rPr sz="1300" spc="45" dirty="0">
                <a:latin typeface="Aptos" panose="020B0004020202020204" pitchFamily="34" charset="0"/>
                <a:cs typeface="Calibri"/>
              </a:rPr>
              <a:t> </a:t>
            </a:r>
            <a:r>
              <a:rPr sz="1300" spc="-10" dirty="0">
                <a:latin typeface="Aptos" panose="020B0004020202020204" pitchFamily="34" charset="0"/>
                <a:cs typeface="Calibri"/>
              </a:rPr>
              <a:t>factors </a:t>
            </a:r>
            <a:r>
              <a:rPr sz="1300" dirty="0">
                <a:latin typeface="Aptos" panose="020B0004020202020204" pitchFamily="34" charset="0"/>
                <a:cs typeface="Calibri"/>
              </a:rPr>
              <a:t>contribute</a:t>
            </a:r>
            <a:r>
              <a:rPr sz="1300" spc="125" dirty="0">
                <a:latin typeface="Aptos" panose="020B0004020202020204" pitchFamily="34" charset="0"/>
                <a:cs typeface="Calibri"/>
              </a:rPr>
              <a:t> </a:t>
            </a:r>
            <a:r>
              <a:rPr sz="1300" dirty="0">
                <a:latin typeface="Aptos" panose="020B0004020202020204" pitchFamily="34" charset="0"/>
                <a:cs typeface="Calibri"/>
              </a:rPr>
              <a:t>to</a:t>
            </a:r>
            <a:r>
              <a:rPr sz="1300" spc="100" dirty="0">
                <a:latin typeface="Aptos" panose="020B0004020202020204" pitchFamily="34" charset="0"/>
                <a:cs typeface="Calibri"/>
              </a:rPr>
              <a:t> </a:t>
            </a:r>
            <a:r>
              <a:rPr sz="1300" dirty="0">
                <a:latin typeface="Aptos" panose="020B0004020202020204" pitchFamily="34" charset="0"/>
                <a:cs typeface="Calibri"/>
              </a:rPr>
              <a:t>these</a:t>
            </a:r>
            <a:r>
              <a:rPr sz="1300" spc="135" dirty="0">
                <a:latin typeface="Aptos" panose="020B0004020202020204" pitchFamily="34" charset="0"/>
                <a:cs typeface="Calibri"/>
              </a:rPr>
              <a:t> </a:t>
            </a:r>
            <a:r>
              <a:rPr sz="1300" spc="-10" dirty="0">
                <a:latin typeface="Aptos" panose="020B0004020202020204" pitchFamily="34" charset="0"/>
                <a:cs typeface="Calibri"/>
              </a:rPr>
              <a:t>variations.</a:t>
            </a:r>
            <a:endParaRPr lang="en-GB" sz="1300" spc="-10" dirty="0">
              <a:latin typeface="Aptos" panose="020B0004020202020204" pitchFamily="34" charset="0"/>
              <a:cs typeface="Calibri"/>
            </a:endParaRPr>
          </a:p>
          <a:p>
            <a:pPr marL="12700">
              <a:lnSpc>
                <a:spcPct val="150000"/>
              </a:lnSpc>
              <a:spcBef>
                <a:spcPts val="100"/>
              </a:spcBef>
              <a:tabLst>
                <a:tab pos="240665" algn="l"/>
              </a:tabLst>
            </a:pPr>
            <a:r>
              <a:rPr lang="en-GB" sz="1300" b="1" dirty="0">
                <a:solidFill>
                  <a:srgbClr val="C00000"/>
                </a:solidFill>
                <a:latin typeface="Aptos" panose="020B0004020202020204" pitchFamily="34" charset="0"/>
              </a:rPr>
              <a:t>Remember… </a:t>
            </a:r>
            <a:r>
              <a:rPr lang="en-GB" sz="1300" dirty="0">
                <a:latin typeface="Aptos" panose="020B0004020202020204" pitchFamily="34" charset="0"/>
              </a:rPr>
              <a:t>Focus on international perspectives that are relevant to your research topic. </a:t>
            </a:r>
          </a:p>
          <a:p>
            <a:pPr marL="12700">
              <a:lnSpc>
                <a:spcPct val="150000"/>
              </a:lnSpc>
              <a:spcBef>
                <a:spcPts val="100"/>
              </a:spcBef>
              <a:tabLst>
                <a:tab pos="240665" algn="l"/>
              </a:tabLst>
            </a:pPr>
            <a:r>
              <a:rPr lang="en-GB" sz="1300" i="1" dirty="0">
                <a:latin typeface="Aptos" panose="020B0004020202020204" pitchFamily="34" charset="0"/>
              </a:rPr>
              <a:t>Dementia → Japan might be relevant. Obesity → USA might be relevant. Social prescribing → UK and Canada might be relevant. Mental health → Australia might be relevant.</a:t>
            </a:r>
          </a:p>
          <a:p>
            <a:pPr marL="12700">
              <a:lnSpc>
                <a:spcPct val="150000"/>
              </a:lnSpc>
              <a:spcBef>
                <a:spcPts val="100"/>
              </a:spcBef>
              <a:tabLst>
                <a:tab pos="240665" algn="l"/>
              </a:tabLst>
            </a:pPr>
            <a:endParaRPr lang="en-GB" sz="1300" dirty="0">
              <a:latin typeface="Aptos" panose="020B0004020202020204" pitchFamily="34" charset="0"/>
            </a:endParaRPr>
          </a:p>
          <a:p>
            <a:pPr marL="12700">
              <a:lnSpc>
                <a:spcPct val="150000"/>
              </a:lnSpc>
              <a:spcBef>
                <a:spcPts val="100"/>
              </a:spcBef>
              <a:tabLst>
                <a:tab pos="240665" algn="l"/>
              </a:tabLst>
            </a:pPr>
            <a:endParaRPr sz="1300" dirty="0">
              <a:latin typeface="Aptos" panose="020B0004020202020204" pitchFamily="34" charset="0"/>
              <a:cs typeface="Calibri"/>
            </a:endParaRPr>
          </a:p>
        </p:txBody>
      </p:sp>
      <p:grpSp>
        <p:nvGrpSpPr>
          <p:cNvPr id="6" name="object 6"/>
          <p:cNvGrpSpPr/>
          <p:nvPr/>
        </p:nvGrpSpPr>
        <p:grpSpPr>
          <a:xfrm>
            <a:off x="9906000" y="2209800"/>
            <a:ext cx="1742034" cy="1752600"/>
            <a:chOff x="9615634" y="3021769"/>
            <a:chExt cx="1925320" cy="1917700"/>
          </a:xfrm>
        </p:grpSpPr>
        <p:sp>
          <p:nvSpPr>
            <p:cNvPr id="7" name="object 7"/>
            <p:cNvSpPr/>
            <p:nvPr/>
          </p:nvSpPr>
          <p:spPr>
            <a:xfrm>
              <a:off x="9615634" y="3021769"/>
              <a:ext cx="1925320" cy="1917700"/>
            </a:xfrm>
            <a:custGeom>
              <a:avLst/>
              <a:gdLst/>
              <a:ahLst/>
              <a:cxnLst/>
              <a:rect l="l" t="t" r="r" b="b"/>
              <a:pathLst>
                <a:path w="1925320" h="1917700">
                  <a:moveTo>
                    <a:pt x="1150857" y="12700"/>
                  </a:moveTo>
                  <a:lnTo>
                    <a:pt x="774123" y="12699"/>
                  </a:lnTo>
                  <a:lnTo>
                    <a:pt x="640825" y="50799"/>
                  </a:lnTo>
                  <a:lnTo>
                    <a:pt x="598205" y="76199"/>
                  </a:lnTo>
                  <a:lnTo>
                    <a:pt x="556584" y="88899"/>
                  </a:lnTo>
                  <a:lnTo>
                    <a:pt x="516015" y="114299"/>
                  </a:lnTo>
                  <a:lnTo>
                    <a:pt x="476554" y="126999"/>
                  </a:lnTo>
                  <a:lnTo>
                    <a:pt x="438256" y="152399"/>
                  </a:lnTo>
                  <a:lnTo>
                    <a:pt x="401176" y="177799"/>
                  </a:lnTo>
                  <a:lnTo>
                    <a:pt x="365369" y="203199"/>
                  </a:lnTo>
                  <a:lnTo>
                    <a:pt x="330890" y="241299"/>
                  </a:lnTo>
                  <a:lnTo>
                    <a:pt x="297794" y="266699"/>
                  </a:lnTo>
                  <a:lnTo>
                    <a:pt x="266135" y="292099"/>
                  </a:lnTo>
                  <a:lnTo>
                    <a:pt x="235969" y="330199"/>
                  </a:lnTo>
                  <a:lnTo>
                    <a:pt x="207351" y="368299"/>
                  </a:lnTo>
                  <a:lnTo>
                    <a:pt x="180336" y="406399"/>
                  </a:lnTo>
                  <a:lnTo>
                    <a:pt x="154978" y="431799"/>
                  </a:lnTo>
                  <a:lnTo>
                    <a:pt x="131333" y="469899"/>
                  </a:lnTo>
                  <a:lnTo>
                    <a:pt x="109456" y="520699"/>
                  </a:lnTo>
                  <a:lnTo>
                    <a:pt x="89402" y="558799"/>
                  </a:lnTo>
                  <a:lnTo>
                    <a:pt x="71225" y="596899"/>
                  </a:lnTo>
                  <a:lnTo>
                    <a:pt x="54980" y="634999"/>
                  </a:lnTo>
                  <a:lnTo>
                    <a:pt x="40723" y="685799"/>
                  </a:lnTo>
                  <a:lnTo>
                    <a:pt x="28509" y="723899"/>
                  </a:lnTo>
                  <a:lnTo>
                    <a:pt x="18392" y="774699"/>
                  </a:lnTo>
                  <a:lnTo>
                    <a:pt x="10428" y="825499"/>
                  </a:lnTo>
                  <a:lnTo>
                    <a:pt x="4671" y="863599"/>
                  </a:lnTo>
                  <a:lnTo>
                    <a:pt x="1177" y="914399"/>
                  </a:lnTo>
                  <a:lnTo>
                    <a:pt x="0" y="965199"/>
                  </a:lnTo>
                  <a:lnTo>
                    <a:pt x="1177" y="1003299"/>
                  </a:lnTo>
                  <a:lnTo>
                    <a:pt x="4671" y="1054099"/>
                  </a:lnTo>
                  <a:lnTo>
                    <a:pt x="10428" y="1104899"/>
                  </a:lnTo>
                  <a:lnTo>
                    <a:pt x="18392" y="1155699"/>
                  </a:lnTo>
                  <a:lnTo>
                    <a:pt x="28509" y="1193799"/>
                  </a:lnTo>
                  <a:lnTo>
                    <a:pt x="40723" y="1244599"/>
                  </a:lnTo>
                  <a:lnTo>
                    <a:pt x="54980" y="1282699"/>
                  </a:lnTo>
                  <a:lnTo>
                    <a:pt x="71225" y="1320799"/>
                  </a:lnTo>
                  <a:lnTo>
                    <a:pt x="89402" y="1371599"/>
                  </a:lnTo>
                  <a:lnTo>
                    <a:pt x="109456" y="1409699"/>
                  </a:lnTo>
                  <a:lnTo>
                    <a:pt x="131334" y="1447799"/>
                  </a:lnTo>
                  <a:lnTo>
                    <a:pt x="154979" y="1485899"/>
                  </a:lnTo>
                  <a:lnTo>
                    <a:pt x="180336" y="1523999"/>
                  </a:lnTo>
                  <a:lnTo>
                    <a:pt x="207352" y="1562099"/>
                  </a:lnTo>
                  <a:lnTo>
                    <a:pt x="235970" y="1587499"/>
                  </a:lnTo>
                  <a:lnTo>
                    <a:pt x="266135" y="1625599"/>
                  </a:lnTo>
                  <a:lnTo>
                    <a:pt x="297794" y="1663699"/>
                  </a:lnTo>
                  <a:lnTo>
                    <a:pt x="330890" y="1689099"/>
                  </a:lnTo>
                  <a:lnTo>
                    <a:pt x="365370" y="1714499"/>
                  </a:lnTo>
                  <a:lnTo>
                    <a:pt x="401177" y="1739899"/>
                  </a:lnTo>
                  <a:lnTo>
                    <a:pt x="438257" y="1765299"/>
                  </a:lnTo>
                  <a:lnTo>
                    <a:pt x="476555" y="1790699"/>
                  </a:lnTo>
                  <a:lnTo>
                    <a:pt x="516015" y="1816099"/>
                  </a:lnTo>
                  <a:lnTo>
                    <a:pt x="556584" y="1828799"/>
                  </a:lnTo>
                  <a:lnTo>
                    <a:pt x="598206" y="1854199"/>
                  </a:lnTo>
                  <a:lnTo>
                    <a:pt x="684389" y="1879600"/>
                  </a:lnTo>
                  <a:lnTo>
                    <a:pt x="820185" y="1917700"/>
                  </a:lnTo>
                  <a:lnTo>
                    <a:pt x="1104796" y="1917700"/>
                  </a:lnTo>
                  <a:lnTo>
                    <a:pt x="1240592" y="1879600"/>
                  </a:lnTo>
                  <a:lnTo>
                    <a:pt x="1326775" y="1854200"/>
                  </a:lnTo>
                  <a:lnTo>
                    <a:pt x="1368397" y="1828800"/>
                  </a:lnTo>
                  <a:lnTo>
                    <a:pt x="962490" y="1828800"/>
                  </a:lnTo>
                  <a:lnTo>
                    <a:pt x="913812" y="1816100"/>
                  </a:lnTo>
                  <a:lnTo>
                    <a:pt x="818595" y="1816100"/>
                  </a:lnTo>
                  <a:lnTo>
                    <a:pt x="682231" y="1778000"/>
                  </a:lnTo>
                  <a:lnTo>
                    <a:pt x="638796" y="1765300"/>
                  </a:lnTo>
                  <a:lnTo>
                    <a:pt x="596495" y="1739899"/>
                  </a:lnTo>
                  <a:lnTo>
                    <a:pt x="555401" y="1714499"/>
                  </a:lnTo>
                  <a:lnTo>
                    <a:pt x="515589" y="1701799"/>
                  </a:lnTo>
                  <a:lnTo>
                    <a:pt x="477133" y="1676399"/>
                  </a:lnTo>
                  <a:lnTo>
                    <a:pt x="440107" y="1650999"/>
                  </a:lnTo>
                  <a:lnTo>
                    <a:pt x="404585" y="1612899"/>
                  </a:lnTo>
                  <a:lnTo>
                    <a:pt x="370642" y="1587499"/>
                  </a:lnTo>
                  <a:lnTo>
                    <a:pt x="338351" y="1549399"/>
                  </a:lnTo>
                  <a:lnTo>
                    <a:pt x="307786" y="1523999"/>
                  </a:lnTo>
                  <a:lnTo>
                    <a:pt x="279023" y="1485899"/>
                  </a:lnTo>
                  <a:lnTo>
                    <a:pt x="252134" y="1447799"/>
                  </a:lnTo>
                  <a:lnTo>
                    <a:pt x="227195" y="1409699"/>
                  </a:lnTo>
                  <a:lnTo>
                    <a:pt x="204278" y="1371599"/>
                  </a:lnTo>
                  <a:lnTo>
                    <a:pt x="183460" y="1333499"/>
                  </a:lnTo>
                  <a:lnTo>
                    <a:pt x="164812" y="1282699"/>
                  </a:lnTo>
                  <a:lnTo>
                    <a:pt x="148411" y="1244599"/>
                  </a:lnTo>
                  <a:lnTo>
                    <a:pt x="134329" y="1193799"/>
                  </a:lnTo>
                  <a:lnTo>
                    <a:pt x="122642" y="1155699"/>
                  </a:lnTo>
                  <a:lnTo>
                    <a:pt x="113422" y="1104899"/>
                  </a:lnTo>
                  <a:lnTo>
                    <a:pt x="106745" y="1054099"/>
                  </a:lnTo>
                  <a:lnTo>
                    <a:pt x="102684" y="1015999"/>
                  </a:lnTo>
                  <a:lnTo>
                    <a:pt x="101314" y="965199"/>
                  </a:lnTo>
                  <a:lnTo>
                    <a:pt x="102684" y="914399"/>
                  </a:lnTo>
                  <a:lnTo>
                    <a:pt x="106745" y="863599"/>
                  </a:lnTo>
                  <a:lnTo>
                    <a:pt x="113422" y="812799"/>
                  </a:lnTo>
                  <a:lnTo>
                    <a:pt x="122642" y="774699"/>
                  </a:lnTo>
                  <a:lnTo>
                    <a:pt x="134329" y="723899"/>
                  </a:lnTo>
                  <a:lnTo>
                    <a:pt x="148411" y="685799"/>
                  </a:lnTo>
                  <a:lnTo>
                    <a:pt x="164812" y="634999"/>
                  </a:lnTo>
                  <a:lnTo>
                    <a:pt x="183459" y="596899"/>
                  </a:lnTo>
                  <a:lnTo>
                    <a:pt x="204278" y="558799"/>
                  </a:lnTo>
                  <a:lnTo>
                    <a:pt x="227194" y="520699"/>
                  </a:lnTo>
                  <a:lnTo>
                    <a:pt x="252134" y="469899"/>
                  </a:lnTo>
                  <a:lnTo>
                    <a:pt x="279022" y="444499"/>
                  </a:lnTo>
                  <a:lnTo>
                    <a:pt x="307786" y="406399"/>
                  </a:lnTo>
                  <a:lnTo>
                    <a:pt x="338350" y="368299"/>
                  </a:lnTo>
                  <a:lnTo>
                    <a:pt x="370641" y="342899"/>
                  </a:lnTo>
                  <a:lnTo>
                    <a:pt x="404585" y="304799"/>
                  </a:lnTo>
                  <a:lnTo>
                    <a:pt x="440107" y="279399"/>
                  </a:lnTo>
                  <a:lnTo>
                    <a:pt x="477133" y="253999"/>
                  </a:lnTo>
                  <a:lnTo>
                    <a:pt x="515589" y="228599"/>
                  </a:lnTo>
                  <a:lnTo>
                    <a:pt x="555401" y="203199"/>
                  </a:lnTo>
                  <a:lnTo>
                    <a:pt x="596495" y="177799"/>
                  </a:lnTo>
                  <a:lnTo>
                    <a:pt x="682231" y="152399"/>
                  </a:lnTo>
                  <a:lnTo>
                    <a:pt x="726725" y="126999"/>
                  </a:lnTo>
                  <a:lnTo>
                    <a:pt x="772204" y="126999"/>
                  </a:lnTo>
                  <a:lnTo>
                    <a:pt x="865822" y="101600"/>
                  </a:lnTo>
                  <a:lnTo>
                    <a:pt x="1388681" y="101600"/>
                  </a:lnTo>
                  <a:lnTo>
                    <a:pt x="1368396" y="88900"/>
                  </a:lnTo>
                  <a:lnTo>
                    <a:pt x="1326774" y="76200"/>
                  </a:lnTo>
                  <a:lnTo>
                    <a:pt x="1284155" y="50800"/>
                  </a:lnTo>
                  <a:lnTo>
                    <a:pt x="1150857" y="12700"/>
                  </a:lnTo>
                  <a:close/>
                </a:path>
                <a:path w="1925320" h="1917700">
                  <a:moveTo>
                    <a:pt x="1920309" y="863600"/>
                  </a:moveTo>
                  <a:lnTo>
                    <a:pt x="1811002" y="863600"/>
                  </a:lnTo>
                  <a:lnTo>
                    <a:pt x="1814326" y="889000"/>
                  </a:lnTo>
                  <a:lnTo>
                    <a:pt x="1816701" y="914400"/>
                  </a:lnTo>
                  <a:lnTo>
                    <a:pt x="1818125" y="939800"/>
                  </a:lnTo>
                  <a:lnTo>
                    <a:pt x="1818600" y="965200"/>
                  </a:lnTo>
                  <a:lnTo>
                    <a:pt x="1817737" y="1016000"/>
                  </a:lnTo>
                  <a:lnTo>
                    <a:pt x="1814147" y="1054100"/>
                  </a:lnTo>
                  <a:lnTo>
                    <a:pt x="1807908" y="1104900"/>
                  </a:lnTo>
                  <a:lnTo>
                    <a:pt x="1799094" y="1155700"/>
                  </a:lnTo>
                  <a:lnTo>
                    <a:pt x="1787780" y="1193800"/>
                  </a:lnTo>
                  <a:lnTo>
                    <a:pt x="1774043" y="1244600"/>
                  </a:lnTo>
                  <a:lnTo>
                    <a:pt x="1757957" y="1282700"/>
                  </a:lnTo>
                  <a:lnTo>
                    <a:pt x="1739597" y="1333500"/>
                  </a:lnTo>
                  <a:lnTo>
                    <a:pt x="1719041" y="1371600"/>
                  </a:lnTo>
                  <a:lnTo>
                    <a:pt x="1696361" y="1409700"/>
                  </a:lnTo>
                  <a:lnTo>
                    <a:pt x="1671635" y="1447800"/>
                  </a:lnTo>
                  <a:lnTo>
                    <a:pt x="1644938" y="1485900"/>
                  </a:lnTo>
                  <a:lnTo>
                    <a:pt x="1616344" y="1524000"/>
                  </a:lnTo>
                  <a:lnTo>
                    <a:pt x="1585929" y="1549400"/>
                  </a:lnTo>
                  <a:lnTo>
                    <a:pt x="1553769" y="1587500"/>
                  </a:lnTo>
                  <a:lnTo>
                    <a:pt x="1519939" y="1612900"/>
                  </a:lnTo>
                  <a:lnTo>
                    <a:pt x="1484515" y="1651000"/>
                  </a:lnTo>
                  <a:lnTo>
                    <a:pt x="1447571" y="1676400"/>
                  </a:lnTo>
                  <a:lnTo>
                    <a:pt x="1409184" y="1701800"/>
                  </a:lnTo>
                  <a:lnTo>
                    <a:pt x="1369428" y="1714500"/>
                  </a:lnTo>
                  <a:lnTo>
                    <a:pt x="1328379" y="1739900"/>
                  </a:lnTo>
                  <a:lnTo>
                    <a:pt x="1286113" y="1765300"/>
                  </a:lnTo>
                  <a:lnTo>
                    <a:pt x="1242705" y="1778000"/>
                  </a:lnTo>
                  <a:lnTo>
                    <a:pt x="1106380" y="1816100"/>
                  </a:lnTo>
                  <a:lnTo>
                    <a:pt x="1011169" y="1816100"/>
                  </a:lnTo>
                  <a:lnTo>
                    <a:pt x="962490" y="1828800"/>
                  </a:lnTo>
                  <a:lnTo>
                    <a:pt x="1368397" y="1828800"/>
                  </a:lnTo>
                  <a:lnTo>
                    <a:pt x="1408966" y="1816100"/>
                  </a:lnTo>
                  <a:lnTo>
                    <a:pt x="1448426" y="1790700"/>
                  </a:lnTo>
                  <a:lnTo>
                    <a:pt x="1486724" y="1765300"/>
                  </a:lnTo>
                  <a:lnTo>
                    <a:pt x="1523804" y="1739900"/>
                  </a:lnTo>
                  <a:lnTo>
                    <a:pt x="1559611" y="1714500"/>
                  </a:lnTo>
                  <a:lnTo>
                    <a:pt x="1594090" y="1689100"/>
                  </a:lnTo>
                  <a:lnTo>
                    <a:pt x="1627187" y="1663700"/>
                  </a:lnTo>
                  <a:lnTo>
                    <a:pt x="1658845" y="1625600"/>
                  </a:lnTo>
                  <a:lnTo>
                    <a:pt x="1689011" y="1587500"/>
                  </a:lnTo>
                  <a:lnTo>
                    <a:pt x="1717629" y="1562100"/>
                  </a:lnTo>
                  <a:lnTo>
                    <a:pt x="1744645" y="1524000"/>
                  </a:lnTo>
                  <a:lnTo>
                    <a:pt x="1770002" y="1485900"/>
                  </a:lnTo>
                  <a:lnTo>
                    <a:pt x="1793647" y="1447800"/>
                  </a:lnTo>
                  <a:lnTo>
                    <a:pt x="1815524" y="1409700"/>
                  </a:lnTo>
                  <a:lnTo>
                    <a:pt x="1835579" y="1371600"/>
                  </a:lnTo>
                  <a:lnTo>
                    <a:pt x="1853756" y="1320800"/>
                  </a:lnTo>
                  <a:lnTo>
                    <a:pt x="1870000" y="1282700"/>
                  </a:lnTo>
                  <a:lnTo>
                    <a:pt x="1884257" y="1244600"/>
                  </a:lnTo>
                  <a:lnTo>
                    <a:pt x="1896472" y="1193800"/>
                  </a:lnTo>
                  <a:lnTo>
                    <a:pt x="1906588" y="1155700"/>
                  </a:lnTo>
                  <a:lnTo>
                    <a:pt x="1914553" y="1104900"/>
                  </a:lnTo>
                  <a:lnTo>
                    <a:pt x="1920310" y="1054100"/>
                  </a:lnTo>
                  <a:lnTo>
                    <a:pt x="1923804" y="1003300"/>
                  </a:lnTo>
                  <a:lnTo>
                    <a:pt x="1924981" y="965200"/>
                  </a:lnTo>
                  <a:lnTo>
                    <a:pt x="1923804" y="914400"/>
                  </a:lnTo>
                  <a:lnTo>
                    <a:pt x="1920309" y="863600"/>
                  </a:lnTo>
                  <a:close/>
                </a:path>
                <a:path w="1925320" h="1917700">
                  <a:moveTo>
                    <a:pt x="997832" y="1663700"/>
                  </a:moveTo>
                  <a:lnTo>
                    <a:pt x="905382" y="1663700"/>
                  </a:lnTo>
                  <a:lnTo>
                    <a:pt x="921965" y="1676400"/>
                  </a:lnTo>
                  <a:lnTo>
                    <a:pt x="982753" y="1676400"/>
                  </a:lnTo>
                  <a:lnTo>
                    <a:pt x="997832" y="1663700"/>
                  </a:lnTo>
                  <a:close/>
                </a:path>
                <a:path w="1925320" h="1917700">
                  <a:moveTo>
                    <a:pt x="695272" y="660399"/>
                  </a:moveTo>
                  <a:lnTo>
                    <a:pt x="583530" y="660399"/>
                  </a:lnTo>
                  <a:lnTo>
                    <a:pt x="521999" y="673099"/>
                  </a:lnTo>
                  <a:lnTo>
                    <a:pt x="472617" y="698499"/>
                  </a:lnTo>
                  <a:lnTo>
                    <a:pt x="434047" y="723899"/>
                  </a:lnTo>
                  <a:lnTo>
                    <a:pt x="404954" y="749299"/>
                  </a:lnTo>
                  <a:lnTo>
                    <a:pt x="384002" y="787399"/>
                  </a:lnTo>
                  <a:lnTo>
                    <a:pt x="369856" y="812799"/>
                  </a:lnTo>
                  <a:lnTo>
                    <a:pt x="361178" y="850899"/>
                  </a:lnTo>
                  <a:lnTo>
                    <a:pt x="356634" y="888999"/>
                  </a:lnTo>
                  <a:lnTo>
                    <a:pt x="354887" y="914399"/>
                  </a:lnTo>
                  <a:lnTo>
                    <a:pt x="354601" y="939799"/>
                  </a:lnTo>
                  <a:lnTo>
                    <a:pt x="359350" y="990599"/>
                  </a:lnTo>
                  <a:lnTo>
                    <a:pt x="373176" y="1028699"/>
                  </a:lnTo>
                  <a:lnTo>
                    <a:pt x="395444" y="1066799"/>
                  </a:lnTo>
                  <a:lnTo>
                    <a:pt x="425522" y="1092199"/>
                  </a:lnTo>
                  <a:lnTo>
                    <a:pt x="462776" y="1104899"/>
                  </a:lnTo>
                  <a:lnTo>
                    <a:pt x="506574" y="1117599"/>
                  </a:lnTo>
                  <a:lnTo>
                    <a:pt x="621772" y="1117599"/>
                  </a:lnTo>
                  <a:lnTo>
                    <a:pt x="658059" y="1130299"/>
                  </a:lnTo>
                  <a:lnTo>
                    <a:pt x="718959" y="1168400"/>
                  </a:lnTo>
                  <a:lnTo>
                    <a:pt x="740737" y="1206500"/>
                  </a:lnTo>
                  <a:lnTo>
                    <a:pt x="754844" y="1257300"/>
                  </a:lnTo>
                  <a:lnTo>
                    <a:pt x="759861" y="1320800"/>
                  </a:lnTo>
                  <a:lnTo>
                    <a:pt x="759861" y="1473200"/>
                  </a:lnTo>
                  <a:lnTo>
                    <a:pt x="761760" y="1498600"/>
                  </a:lnTo>
                  <a:lnTo>
                    <a:pt x="767459" y="1511300"/>
                  </a:lnTo>
                  <a:lnTo>
                    <a:pt x="776958" y="1536700"/>
                  </a:lnTo>
                  <a:lnTo>
                    <a:pt x="790255" y="1549400"/>
                  </a:lnTo>
                  <a:lnTo>
                    <a:pt x="863708" y="1638300"/>
                  </a:lnTo>
                  <a:lnTo>
                    <a:pt x="876017" y="1651000"/>
                  </a:lnTo>
                  <a:lnTo>
                    <a:pt x="889987" y="1663700"/>
                  </a:lnTo>
                  <a:lnTo>
                    <a:pt x="1025139" y="1663700"/>
                  </a:lnTo>
                  <a:lnTo>
                    <a:pt x="1035944" y="1651000"/>
                  </a:lnTo>
                  <a:lnTo>
                    <a:pt x="1096733" y="1587500"/>
                  </a:lnTo>
                  <a:lnTo>
                    <a:pt x="1105360" y="1574800"/>
                  </a:lnTo>
                  <a:lnTo>
                    <a:pt x="1112563" y="1562100"/>
                  </a:lnTo>
                  <a:lnTo>
                    <a:pt x="1118816" y="1562100"/>
                  </a:lnTo>
                  <a:lnTo>
                    <a:pt x="1124594" y="1549400"/>
                  </a:lnTo>
                  <a:lnTo>
                    <a:pt x="1175251" y="1447800"/>
                  </a:lnTo>
                  <a:lnTo>
                    <a:pt x="1180436" y="1435100"/>
                  </a:lnTo>
                  <a:lnTo>
                    <a:pt x="1184433" y="1409700"/>
                  </a:lnTo>
                  <a:lnTo>
                    <a:pt x="1187006" y="1397000"/>
                  </a:lnTo>
                  <a:lnTo>
                    <a:pt x="1187916" y="1384300"/>
                  </a:lnTo>
                  <a:lnTo>
                    <a:pt x="1187916" y="1270000"/>
                  </a:lnTo>
                  <a:lnTo>
                    <a:pt x="1200738" y="1231900"/>
                  </a:lnTo>
                  <a:lnTo>
                    <a:pt x="1344954" y="1079500"/>
                  </a:lnTo>
                  <a:lnTo>
                    <a:pt x="1350613" y="1079500"/>
                  </a:lnTo>
                  <a:lnTo>
                    <a:pt x="1352236" y="1066800"/>
                  </a:lnTo>
                  <a:lnTo>
                    <a:pt x="1349584" y="1054100"/>
                  </a:lnTo>
                  <a:lnTo>
                    <a:pt x="1342421" y="1041400"/>
                  </a:lnTo>
                  <a:lnTo>
                    <a:pt x="1317369" y="1028700"/>
                  </a:lnTo>
                  <a:lnTo>
                    <a:pt x="1255987" y="977900"/>
                  </a:lnTo>
                  <a:lnTo>
                    <a:pt x="1178932" y="901700"/>
                  </a:lnTo>
                  <a:lnTo>
                    <a:pt x="1106864" y="800100"/>
                  </a:lnTo>
                  <a:lnTo>
                    <a:pt x="1104370" y="787400"/>
                  </a:lnTo>
                  <a:lnTo>
                    <a:pt x="1107814" y="774700"/>
                  </a:lnTo>
                  <a:lnTo>
                    <a:pt x="1116481" y="762000"/>
                  </a:lnTo>
                  <a:lnTo>
                    <a:pt x="1355085" y="762000"/>
                  </a:lnTo>
                  <a:lnTo>
                    <a:pt x="1362050" y="749300"/>
                  </a:lnTo>
                  <a:lnTo>
                    <a:pt x="1901530" y="749300"/>
                  </a:lnTo>
                  <a:lnTo>
                    <a:pt x="1896471" y="723900"/>
                  </a:lnTo>
                  <a:lnTo>
                    <a:pt x="1892400" y="711200"/>
                  </a:lnTo>
                  <a:lnTo>
                    <a:pt x="827852" y="711200"/>
                  </a:lnTo>
                  <a:lnTo>
                    <a:pt x="820649" y="698500"/>
                  </a:lnTo>
                  <a:lnTo>
                    <a:pt x="786772" y="685800"/>
                  </a:lnTo>
                  <a:lnTo>
                    <a:pt x="695272" y="660399"/>
                  </a:lnTo>
                  <a:close/>
                </a:path>
                <a:path w="1925320" h="1917700">
                  <a:moveTo>
                    <a:pt x="1901530" y="749300"/>
                  </a:moveTo>
                  <a:lnTo>
                    <a:pt x="1390545" y="749300"/>
                  </a:lnTo>
                  <a:lnTo>
                    <a:pt x="1481729" y="800100"/>
                  </a:lnTo>
                  <a:lnTo>
                    <a:pt x="1487823" y="812800"/>
                  </a:lnTo>
                  <a:lnTo>
                    <a:pt x="1549522" y="812800"/>
                  </a:lnTo>
                  <a:lnTo>
                    <a:pt x="1562464" y="825500"/>
                  </a:lnTo>
                  <a:lnTo>
                    <a:pt x="1573031" y="825500"/>
                  </a:lnTo>
                  <a:lnTo>
                    <a:pt x="1580511" y="838200"/>
                  </a:lnTo>
                  <a:lnTo>
                    <a:pt x="1653964" y="1016000"/>
                  </a:lnTo>
                  <a:lnTo>
                    <a:pt x="1661444" y="1016000"/>
                  </a:lnTo>
                  <a:lnTo>
                    <a:pt x="1672011" y="1028700"/>
                  </a:lnTo>
                  <a:lnTo>
                    <a:pt x="1684952" y="1041400"/>
                  </a:lnTo>
                  <a:lnTo>
                    <a:pt x="1715900" y="1041400"/>
                  </a:lnTo>
                  <a:lnTo>
                    <a:pt x="1729633" y="1028700"/>
                  </a:lnTo>
                  <a:lnTo>
                    <a:pt x="1739092" y="1016000"/>
                  </a:lnTo>
                  <a:lnTo>
                    <a:pt x="1742614" y="1003300"/>
                  </a:lnTo>
                  <a:lnTo>
                    <a:pt x="1742614" y="914400"/>
                  </a:lnTo>
                  <a:lnTo>
                    <a:pt x="1745147" y="914400"/>
                  </a:lnTo>
                  <a:lnTo>
                    <a:pt x="1752746" y="901700"/>
                  </a:lnTo>
                  <a:lnTo>
                    <a:pt x="1811002" y="863600"/>
                  </a:lnTo>
                  <a:lnTo>
                    <a:pt x="1920309" y="863600"/>
                  </a:lnTo>
                  <a:lnTo>
                    <a:pt x="1914553" y="825500"/>
                  </a:lnTo>
                  <a:lnTo>
                    <a:pt x="1906588" y="774700"/>
                  </a:lnTo>
                  <a:lnTo>
                    <a:pt x="1901530" y="749300"/>
                  </a:lnTo>
                  <a:close/>
                </a:path>
                <a:path w="1925320" h="1917700">
                  <a:moveTo>
                    <a:pt x="1352552" y="762000"/>
                  </a:moveTo>
                  <a:lnTo>
                    <a:pt x="1139791" y="762000"/>
                  </a:lnTo>
                  <a:lnTo>
                    <a:pt x="1284165" y="952500"/>
                  </a:lnTo>
                  <a:lnTo>
                    <a:pt x="1299916" y="965200"/>
                  </a:lnTo>
                  <a:lnTo>
                    <a:pt x="1339017" y="965200"/>
                  </a:lnTo>
                  <a:lnTo>
                    <a:pt x="1357618" y="952500"/>
                  </a:lnTo>
                  <a:lnTo>
                    <a:pt x="1441203" y="889000"/>
                  </a:lnTo>
                  <a:lnTo>
                    <a:pt x="1448287" y="876300"/>
                  </a:lnTo>
                  <a:lnTo>
                    <a:pt x="1450384" y="863600"/>
                  </a:lnTo>
                  <a:lnTo>
                    <a:pt x="1447258" y="850900"/>
                  </a:lnTo>
                  <a:lnTo>
                    <a:pt x="1438670" y="838200"/>
                  </a:lnTo>
                  <a:lnTo>
                    <a:pt x="1362684" y="800100"/>
                  </a:lnTo>
                  <a:lnTo>
                    <a:pt x="1356114" y="787400"/>
                  </a:lnTo>
                  <a:lnTo>
                    <a:pt x="1351919" y="787400"/>
                  </a:lnTo>
                  <a:lnTo>
                    <a:pt x="1350573" y="774700"/>
                  </a:lnTo>
                  <a:lnTo>
                    <a:pt x="1352552" y="762000"/>
                  </a:lnTo>
                  <a:close/>
                </a:path>
                <a:path w="1925320" h="1917700">
                  <a:moveTo>
                    <a:pt x="970089" y="685800"/>
                  </a:moveTo>
                  <a:lnTo>
                    <a:pt x="952359" y="685800"/>
                  </a:lnTo>
                  <a:lnTo>
                    <a:pt x="848511" y="711200"/>
                  </a:lnTo>
                  <a:lnTo>
                    <a:pt x="1091667" y="711200"/>
                  </a:lnTo>
                  <a:lnTo>
                    <a:pt x="970089" y="685800"/>
                  </a:lnTo>
                  <a:close/>
                </a:path>
                <a:path w="1925320" h="1917700">
                  <a:moveTo>
                    <a:pt x="1835579" y="558800"/>
                  </a:moveTo>
                  <a:lnTo>
                    <a:pt x="980853" y="558800"/>
                  </a:lnTo>
                  <a:lnTo>
                    <a:pt x="985998" y="571500"/>
                  </a:lnTo>
                  <a:lnTo>
                    <a:pt x="987819" y="584200"/>
                  </a:lnTo>
                  <a:lnTo>
                    <a:pt x="987819" y="609600"/>
                  </a:lnTo>
                  <a:lnTo>
                    <a:pt x="989639" y="622300"/>
                  </a:lnTo>
                  <a:lnTo>
                    <a:pt x="994784" y="622300"/>
                  </a:lnTo>
                  <a:lnTo>
                    <a:pt x="1002779" y="635000"/>
                  </a:lnTo>
                  <a:lnTo>
                    <a:pt x="1116441" y="635000"/>
                  </a:lnTo>
                  <a:lnTo>
                    <a:pt x="1125227" y="647700"/>
                  </a:lnTo>
                  <a:lnTo>
                    <a:pt x="1129264" y="647700"/>
                  </a:lnTo>
                  <a:lnTo>
                    <a:pt x="1127127" y="660400"/>
                  </a:lnTo>
                  <a:lnTo>
                    <a:pt x="1119528" y="685800"/>
                  </a:lnTo>
                  <a:lnTo>
                    <a:pt x="1114819" y="698500"/>
                  </a:lnTo>
                  <a:lnTo>
                    <a:pt x="1108447" y="698500"/>
                  </a:lnTo>
                  <a:lnTo>
                    <a:pt x="1100650" y="711200"/>
                  </a:lnTo>
                  <a:lnTo>
                    <a:pt x="1892400" y="711200"/>
                  </a:lnTo>
                  <a:lnTo>
                    <a:pt x="1884257" y="685800"/>
                  </a:lnTo>
                  <a:lnTo>
                    <a:pt x="1870000" y="635000"/>
                  </a:lnTo>
                  <a:lnTo>
                    <a:pt x="1853756" y="596900"/>
                  </a:lnTo>
                  <a:lnTo>
                    <a:pt x="1835579" y="558800"/>
                  </a:lnTo>
                  <a:close/>
                </a:path>
                <a:path w="1925320" h="1917700">
                  <a:moveTo>
                    <a:pt x="835847" y="508000"/>
                  </a:moveTo>
                  <a:lnTo>
                    <a:pt x="510056" y="507999"/>
                  </a:lnTo>
                  <a:lnTo>
                    <a:pt x="499885" y="520699"/>
                  </a:lnTo>
                  <a:lnTo>
                    <a:pt x="491376" y="533399"/>
                  </a:lnTo>
                  <a:lnTo>
                    <a:pt x="460982" y="571499"/>
                  </a:lnTo>
                  <a:lnTo>
                    <a:pt x="455916" y="584199"/>
                  </a:lnTo>
                  <a:lnTo>
                    <a:pt x="455916" y="609599"/>
                  </a:lnTo>
                  <a:lnTo>
                    <a:pt x="457737" y="622299"/>
                  </a:lnTo>
                  <a:lnTo>
                    <a:pt x="462881" y="622299"/>
                  </a:lnTo>
                  <a:lnTo>
                    <a:pt x="470876" y="634999"/>
                  </a:lnTo>
                  <a:lnTo>
                    <a:pt x="585092" y="634999"/>
                  </a:lnTo>
                  <a:lnTo>
                    <a:pt x="668677" y="546099"/>
                  </a:lnTo>
                  <a:lnTo>
                    <a:pt x="676711" y="533399"/>
                  </a:lnTo>
                  <a:lnTo>
                    <a:pt x="813051" y="533400"/>
                  </a:lnTo>
                  <a:lnTo>
                    <a:pt x="818116" y="520700"/>
                  </a:lnTo>
                  <a:lnTo>
                    <a:pt x="835847" y="508000"/>
                  </a:lnTo>
                  <a:close/>
                </a:path>
                <a:path w="1925320" h="1917700">
                  <a:moveTo>
                    <a:pt x="803553" y="622300"/>
                  </a:moveTo>
                  <a:lnTo>
                    <a:pt x="763660" y="622299"/>
                  </a:lnTo>
                  <a:lnTo>
                    <a:pt x="771179" y="634999"/>
                  </a:lnTo>
                  <a:lnTo>
                    <a:pt x="795558" y="635000"/>
                  </a:lnTo>
                  <a:lnTo>
                    <a:pt x="803553" y="622300"/>
                  </a:lnTo>
                  <a:close/>
                </a:path>
                <a:path w="1925320" h="1917700">
                  <a:moveTo>
                    <a:pt x="810518" y="533400"/>
                  </a:moveTo>
                  <a:lnTo>
                    <a:pt x="730732" y="533399"/>
                  </a:lnTo>
                  <a:lnTo>
                    <a:pt x="736352" y="546099"/>
                  </a:lnTo>
                  <a:lnTo>
                    <a:pt x="739598" y="546099"/>
                  </a:lnTo>
                  <a:lnTo>
                    <a:pt x="754795" y="609599"/>
                  </a:lnTo>
                  <a:lnTo>
                    <a:pt x="758040" y="622299"/>
                  </a:lnTo>
                  <a:lnTo>
                    <a:pt x="808697" y="622300"/>
                  </a:lnTo>
                  <a:lnTo>
                    <a:pt x="810518" y="609600"/>
                  </a:lnTo>
                  <a:lnTo>
                    <a:pt x="810518" y="533400"/>
                  </a:lnTo>
                  <a:close/>
                </a:path>
                <a:path w="1925320" h="1917700">
                  <a:moveTo>
                    <a:pt x="1388681" y="101600"/>
                  </a:moveTo>
                  <a:lnTo>
                    <a:pt x="1066951" y="101600"/>
                  </a:lnTo>
                  <a:lnTo>
                    <a:pt x="1117674" y="114300"/>
                  </a:lnTo>
                  <a:lnTo>
                    <a:pt x="1263289" y="152400"/>
                  </a:lnTo>
                  <a:lnTo>
                    <a:pt x="1309493" y="177800"/>
                  </a:lnTo>
                  <a:lnTo>
                    <a:pt x="1228441" y="241300"/>
                  </a:lnTo>
                  <a:lnTo>
                    <a:pt x="1220803" y="241300"/>
                  </a:lnTo>
                  <a:lnTo>
                    <a:pt x="1212928" y="254000"/>
                  </a:lnTo>
                  <a:lnTo>
                    <a:pt x="937161" y="254000"/>
                  </a:lnTo>
                  <a:lnTo>
                    <a:pt x="883971" y="342900"/>
                  </a:lnTo>
                  <a:lnTo>
                    <a:pt x="872257" y="355600"/>
                  </a:lnTo>
                  <a:lnTo>
                    <a:pt x="856743" y="368300"/>
                  </a:lnTo>
                  <a:lnTo>
                    <a:pt x="838379" y="381000"/>
                  </a:lnTo>
                  <a:lnTo>
                    <a:pt x="721867" y="380999"/>
                  </a:lnTo>
                  <a:lnTo>
                    <a:pt x="658546" y="431799"/>
                  </a:lnTo>
                  <a:lnTo>
                    <a:pt x="589525" y="431799"/>
                  </a:lnTo>
                  <a:lnTo>
                    <a:pt x="584380" y="444499"/>
                  </a:lnTo>
                  <a:lnTo>
                    <a:pt x="582560" y="457199"/>
                  </a:lnTo>
                  <a:lnTo>
                    <a:pt x="582560" y="482599"/>
                  </a:lnTo>
                  <a:lnTo>
                    <a:pt x="580739" y="495299"/>
                  </a:lnTo>
                  <a:lnTo>
                    <a:pt x="575594" y="495299"/>
                  </a:lnTo>
                  <a:lnTo>
                    <a:pt x="567600" y="507999"/>
                  </a:lnTo>
                  <a:lnTo>
                    <a:pt x="835847" y="508000"/>
                  </a:lnTo>
                  <a:lnTo>
                    <a:pt x="856110" y="558800"/>
                  </a:lnTo>
                  <a:lnTo>
                    <a:pt x="859315" y="571500"/>
                  </a:lnTo>
                  <a:lnTo>
                    <a:pt x="864658" y="571500"/>
                  </a:lnTo>
                  <a:lnTo>
                    <a:pt x="871426" y="584200"/>
                  </a:lnTo>
                  <a:lnTo>
                    <a:pt x="914366" y="584200"/>
                  </a:lnTo>
                  <a:lnTo>
                    <a:pt x="934629" y="558800"/>
                  </a:lnTo>
                  <a:lnTo>
                    <a:pt x="1835579" y="558800"/>
                  </a:lnTo>
                  <a:lnTo>
                    <a:pt x="1815524" y="520700"/>
                  </a:lnTo>
                  <a:lnTo>
                    <a:pt x="1793647" y="469900"/>
                  </a:lnTo>
                  <a:lnTo>
                    <a:pt x="1770002" y="431800"/>
                  </a:lnTo>
                  <a:lnTo>
                    <a:pt x="1744644" y="406400"/>
                  </a:lnTo>
                  <a:lnTo>
                    <a:pt x="1717629" y="368300"/>
                  </a:lnTo>
                  <a:lnTo>
                    <a:pt x="1689011" y="330200"/>
                  </a:lnTo>
                  <a:lnTo>
                    <a:pt x="1658845" y="292100"/>
                  </a:lnTo>
                  <a:lnTo>
                    <a:pt x="1627186" y="266700"/>
                  </a:lnTo>
                  <a:lnTo>
                    <a:pt x="1594090" y="241300"/>
                  </a:lnTo>
                  <a:lnTo>
                    <a:pt x="1559611" y="203200"/>
                  </a:lnTo>
                  <a:lnTo>
                    <a:pt x="1523804" y="177800"/>
                  </a:lnTo>
                  <a:lnTo>
                    <a:pt x="1486724" y="152400"/>
                  </a:lnTo>
                  <a:lnTo>
                    <a:pt x="1448426" y="127000"/>
                  </a:lnTo>
                  <a:lnTo>
                    <a:pt x="1408965" y="114300"/>
                  </a:lnTo>
                  <a:lnTo>
                    <a:pt x="1388681" y="101600"/>
                  </a:lnTo>
                  <a:close/>
                </a:path>
                <a:path w="1925320" h="1917700">
                  <a:moveTo>
                    <a:pt x="934628" y="177800"/>
                  </a:moveTo>
                  <a:lnTo>
                    <a:pt x="889280" y="177800"/>
                  </a:lnTo>
                  <a:lnTo>
                    <a:pt x="838704" y="190499"/>
                  </a:lnTo>
                  <a:lnTo>
                    <a:pt x="788006" y="215899"/>
                  </a:lnTo>
                  <a:lnTo>
                    <a:pt x="742292" y="228599"/>
                  </a:lnTo>
                  <a:lnTo>
                    <a:pt x="706670" y="253999"/>
                  </a:lnTo>
                  <a:lnTo>
                    <a:pt x="676751" y="279399"/>
                  </a:lnTo>
                  <a:lnTo>
                    <a:pt x="683874" y="304799"/>
                  </a:lnTo>
                  <a:lnTo>
                    <a:pt x="708095" y="317499"/>
                  </a:lnTo>
                  <a:lnTo>
                    <a:pt x="729466" y="330199"/>
                  </a:lnTo>
                  <a:lnTo>
                    <a:pt x="818235" y="330199"/>
                  </a:lnTo>
                  <a:lnTo>
                    <a:pt x="829831" y="317500"/>
                  </a:lnTo>
                  <a:lnTo>
                    <a:pt x="840002" y="317500"/>
                  </a:lnTo>
                  <a:lnTo>
                    <a:pt x="848511" y="304800"/>
                  </a:lnTo>
                  <a:lnTo>
                    <a:pt x="876372" y="266700"/>
                  </a:lnTo>
                  <a:lnTo>
                    <a:pt x="881438" y="254000"/>
                  </a:lnTo>
                  <a:lnTo>
                    <a:pt x="1129659" y="254000"/>
                  </a:lnTo>
                  <a:lnTo>
                    <a:pt x="1109159" y="241300"/>
                  </a:lnTo>
                  <a:lnTo>
                    <a:pt x="1058739" y="215900"/>
                  </a:lnTo>
                  <a:lnTo>
                    <a:pt x="995022" y="190500"/>
                  </a:lnTo>
                  <a:lnTo>
                    <a:pt x="934628" y="177800"/>
                  </a:lnTo>
                  <a:close/>
                </a:path>
                <a:path w="1925320" h="1917700">
                  <a:moveTo>
                    <a:pt x="1058010" y="0"/>
                  </a:moveTo>
                  <a:lnTo>
                    <a:pt x="866970" y="0"/>
                  </a:lnTo>
                  <a:lnTo>
                    <a:pt x="820185" y="12699"/>
                  </a:lnTo>
                  <a:lnTo>
                    <a:pt x="1104795" y="12700"/>
                  </a:lnTo>
                  <a:lnTo>
                    <a:pt x="1058010" y="0"/>
                  </a:lnTo>
                  <a:close/>
                </a:path>
              </a:pathLst>
            </a:custGeom>
            <a:solidFill>
              <a:srgbClr val="003C5F"/>
            </a:solidFill>
          </p:spPr>
          <p:txBody>
            <a:bodyPr wrap="square" lIns="0" tIns="0" rIns="0" bIns="0" rtlCol="0"/>
            <a:lstStyle/>
            <a:p>
              <a:endParaRPr dirty="0"/>
            </a:p>
          </p:txBody>
        </p:sp>
        <p:pic>
          <p:nvPicPr>
            <p:cNvPr id="8" name="object 8"/>
            <p:cNvPicPr/>
            <p:nvPr/>
          </p:nvPicPr>
          <p:blipFill>
            <a:blip r:embed="rId2" cstate="print"/>
            <a:stretch>
              <a:fillRect/>
            </a:stretch>
          </p:blipFill>
          <p:spPr>
            <a:xfrm>
              <a:off x="10081682" y="3328511"/>
              <a:ext cx="116512" cy="141845"/>
            </a:xfrm>
            <a:prstGeom prst="rect">
              <a:avLst/>
            </a:prstGeom>
          </p:spPr>
        </p:pic>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54532" y="1270000"/>
            <a:ext cx="11069283" cy="635000"/>
          </a:xfrm>
          <a:prstGeom prst="rect">
            <a:avLst/>
          </a:prstGeom>
        </p:spPr>
        <p:txBody>
          <a:bodyPr vert="horz" wrap="square" lIns="0" tIns="12065" rIns="0" bIns="0" rtlCol="0">
            <a:spAutoFit/>
          </a:bodyPr>
          <a:lstStyle/>
          <a:p>
            <a:pPr marL="12700" algn="ctr">
              <a:lnSpc>
                <a:spcPct val="100000"/>
              </a:lnSpc>
              <a:spcBef>
                <a:spcPts val="95"/>
              </a:spcBef>
              <a:tabLst>
                <a:tab pos="1242695" algn="l"/>
              </a:tabLst>
            </a:pPr>
            <a:r>
              <a:rPr spc="95" dirty="0">
                <a:latin typeface="Aptos" panose="020B0004020202020204" pitchFamily="34" charset="0"/>
              </a:rPr>
              <a:t>2.4</a:t>
            </a:r>
            <a:r>
              <a:rPr spc="-80" dirty="0">
                <a:latin typeface="Aptos" panose="020B0004020202020204" pitchFamily="34" charset="0"/>
              </a:rPr>
              <a:t> </a:t>
            </a:r>
            <a:r>
              <a:rPr spc="-50" dirty="0">
                <a:latin typeface="Aptos" panose="020B0004020202020204" pitchFamily="34" charset="0"/>
              </a:rPr>
              <a:t>–</a:t>
            </a:r>
            <a:r>
              <a:rPr dirty="0">
                <a:latin typeface="Aptos" panose="020B0004020202020204" pitchFamily="34" charset="0"/>
              </a:rPr>
              <a:t>	</a:t>
            </a:r>
            <a:r>
              <a:rPr spc="110" dirty="0">
                <a:latin typeface="Aptos" panose="020B0004020202020204" pitchFamily="34" charset="0"/>
              </a:rPr>
              <a:t>Comparative</a:t>
            </a:r>
            <a:r>
              <a:rPr spc="-40" dirty="0">
                <a:latin typeface="Aptos" panose="020B0004020202020204" pitchFamily="34" charset="0"/>
              </a:rPr>
              <a:t> </a:t>
            </a:r>
            <a:r>
              <a:rPr spc="135" dirty="0">
                <a:latin typeface="Aptos" panose="020B0004020202020204" pitchFamily="34" charset="0"/>
              </a:rPr>
              <a:t>Analysis</a:t>
            </a:r>
          </a:p>
        </p:txBody>
      </p:sp>
      <p:sp>
        <p:nvSpPr>
          <p:cNvPr id="3" name="object 3"/>
          <p:cNvSpPr txBox="1">
            <a:spLocks noGrp="1"/>
          </p:cNvSpPr>
          <p:nvPr>
            <p:ph type="body" idx="1"/>
          </p:nvPr>
        </p:nvSpPr>
        <p:spPr>
          <a:xfrm>
            <a:off x="380491" y="1961441"/>
            <a:ext cx="9133840" cy="2267287"/>
          </a:xfrm>
          <a:prstGeom prst="rect">
            <a:avLst/>
          </a:prstGeom>
        </p:spPr>
        <p:txBody>
          <a:bodyPr vert="horz" wrap="square" lIns="0" tIns="12700" rIns="0" bIns="0" rtlCol="0">
            <a:spAutoFit/>
          </a:bodyPr>
          <a:lstStyle/>
          <a:p>
            <a:pPr marL="12700">
              <a:lnSpc>
                <a:spcPct val="150000"/>
              </a:lnSpc>
              <a:spcBef>
                <a:spcPts val="100"/>
              </a:spcBef>
              <a:tabLst>
                <a:tab pos="240665" algn="l"/>
              </a:tabLst>
            </a:pPr>
            <a:r>
              <a:rPr spc="10" dirty="0">
                <a:latin typeface="Aptos" panose="020B0004020202020204" pitchFamily="34" charset="0"/>
              </a:rPr>
              <a:t>Below are</a:t>
            </a:r>
            <a:r>
              <a:rPr spc="35" dirty="0">
                <a:latin typeface="Aptos" panose="020B0004020202020204" pitchFamily="34" charset="0"/>
              </a:rPr>
              <a:t> </a:t>
            </a:r>
            <a:r>
              <a:rPr spc="75" dirty="0">
                <a:latin typeface="Aptos" panose="020B0004020202020204" pitchFamily="34" charset="0"/>
              </a:rPr>
              <a:t>some</a:t>
            </a:r>
            <a:r>
              <a:rPr spc="30" dirty="0">
                <a:latin typeface="Aptos" panose="020B0004020202020204" pitchFamily="34" charset="0"/>
              </a:rPr>
              <a:t> </a:t>
            </a:r>
            <a:r>
              <a:rPr spc="10" dirty="0">
                <a:latin typeface="Aptos" panose="020B0004020202020204" pitchFamily="34" charset="0"/>
              </a:rPr>
              <a:t>things</a:t>
            </a:r>
            <a:r>
              <a:rPr spc="45" dirty="0">
                <a:latin typeface="Aptos" panose="020B0004020202020204" pitchFamily="34" charset="0"/>
              </a:rPr>
              <a:t> </a:t>
            </a:r>
            <a:r>
              <a:rPr spc="50" dirty="0">
                <a:latin typeface="Aptos" panose="020B0004020202020204" pitchFamily="34" charset="0"/>
              </a:rPr>
              <a:t>which</a:t>
            </a:r>
            <a:r>
              <a:rPr spc="60" dirty="0">
                <a:latin typeface="Aptos" panose="020B0004020202020204" pitchFamily="34" charset="0"/>
              </a:rPr>
              <a:t> </a:t>
            </a:r>
            <a:r>
              <a:rPr spc="10" dirty="0">
                <a:latin typeface="Aptos" panose="020B0004020202020204" pitchFamily="34" charset="0"/>
              </a:rPr>
              <a:t>you</a:t>
            </a:r>
            <a:r>
              <a:rPr spc="35" dirty="0">
                <a:latin typeface="Aptos" panose="020B0004020202020204" pitchFamily="34" charset="0"/>
              </a:rPr>
              <a:t> </a:t>
            </a:r>
            <a:r>
              <a:rPr spc="80" dirty="0">
                <a:latin typeface="Aptos" panose="020B0004020202020204" pitchFamily="34" charset="0"/>
              </a:rPr>
              <a:t>can</a:t>
            </a:r>
            <a:r>
              <a:rPr spc="55" dirty="0">
                <a:latin typeface="Aptos" panose="020B0004020202020204" pitchFamily="34" charset="0"/>
              </a:rPr>
              <a:t> </a:t>
            </a:r>
            <a:r>
              <a:rPr spc="60" dirty="0">
                <a:latin typeface="Aptos" panose="020B0004020202020204" pitchFamily="34" charset="0"/>
              </a:rPr>
              <a:t>consider</a:t>
            </a:r>
            <a:r>
              <a:rPr spc="30" dirty="0">
                <a:latin typeface="Aptos" panose="020B0004020202020204" pitchFamily="34" charset="0"/>
              </a:rPr>
              <a:t> </a:t>
            </a:r>
            <a:r>
              <a:rPr spc="10" dirty="0">
                <a:latin typeface="Aptos" panose="020B0004020202020204" pitchFamily="34" charset="0"/>
              </a:rPr>
              <a:t>when</a:t>
            </a:r>
            <a:r>
              <a:rPr spc="35" dirty="0">
                <a:latin typeface="Aptos" panose="020B0004020202020204" pitchFamily="34" charset="0"/>
              </a:rPr>
              <a:t> </a:t>
            </a:r>
            <a:r>
              <a:rPr spc="10" dirty="0">
                <a:latin typeface="Aptos" panose="020B0004020202020204" pitchFamily="34" charset="0"/>
              </a:rPr>
              <a:t>it</a:t>
            </a:r>
            <a:r>
              <a:rPr spc="40" dirty="0">
                <a:latin typeface="Aptos" panose="020B0004020202020204" pitchFamily="34" charset="0"/>
              </a:rPr>
              <a:t> </a:t>
            </a:r>
            <a:r>
              <a:rPr spc="95" dirty="0">
                <a:latin typeface="Aptos" panose="020B0004020202020204" pitchFamily="34" charset="0"/>
              </a:rPr>
              <a:t>comes</a:t>
            </a:r>
            <a:r>
              <a:rPr spc="35" dirty="0">
                <a:latin typeface="Aptos" panose="020B0004020202020204" pitchFamily="34" charset="0"/>
              </a:rPr>
              <a:t> </a:t>
            </a:r>
            <a:r>
              <a:rPr spc="10" dirty="0">
                <a:latin typeface="Aptos" panose="020B0004020202020204" pitchFamily="34" charset="0"/>
              </a:rPr>
              <a:t>to</a:t>
            </a:r>
            <a:r>
              <a:rPr spc="25" dirty="0">
                <a:latin typeface="Aptos" panose="020B0004020202020204" pitchFamily="34" charset="0"/>
              </a:rPr>
              <a:t> </a:t>
            </a:r>
            <a:r>
              <a:rPr spc="10" dirty="0">
                <a:latin typeface="Aptos" panose="020B0004020202020204" pitchFamily="34" charset="0"/>
              </a:rPr>
              <a:t>writing</a:t>
            </a:r>
            <a:r>
              <a:rPr spc="25" dirty="0">
                <a:latin typeface="Aptos" panose="020B0004020202020204" pitchFamily="34" charset="0"/>
              </a:rPr>
              <a:t> </a:t>
            </a:r>
            <a:r>
              <a:rPr spc="50" dirty="0">
                <a:latin typeface="Aptos" panose="020B0004020202020204" pitchFamily="34" charset="0"/>
              </a:rPr>
              <a:t>this</a:t>
            </a:r>
            <a:r>
              <a:rPr spc="45" dirty="0">
                <a:latin typeface="Aptos" panose="020B0004020202020204" pitchFamily="34" charset="0"/>
              </a:rPr>
              <a:t> </a:t>
            </a:r>
            <a:r>
              <a:rPr spc="60" dirty="0">
                <a:latin typeface="Aptos" panose="020B0004020202020204" pitchFamily="34" charset="0"/>
              </a:rPr>
              <a:t>section.</a:t>
            </a:r>
            <a:r>
              <a:rPr spc="35" dirty="0">
                <a:latin typeface="Aptos" panose="020B0004020202020204" pitchFamily="34" charset="0"/>
              </a:rPr>
              <a:t> </a:t>
            </a:r>
            <a:r>
              <a:rPr spc="60" dirty="0">
                <a:latin typeface="Aptos" panose="020B0004020202020204" pitchFamily="34" charset="0"/>
              </a:rPr>
              <a:t>These</a:t>
            </a:r>
            <a:r>
              <a:rPr spc="15" dirty="0">
                <a:latin typeface="Aptos" panose="020B0004020202020204" pitchFamily="34" charset="0"/>
              </a:rPr>
              <a:t> </a:t>
            </a:r>
            <a:r>
              <a:rPr spc="10" dirty="0">
                <a:latin typeface="Aptos" panose="020B0004020202020204" pitchFamily="34" charset="0"/>
              </a:rPr>
              <a:t>are</a:t>
            </a:r>
            <a:r>
              <a:rPr spc="40" dirty="0">
                <a:latin typeface="Aptos" panose="020B0004020202020204" pitchFamily="34" charset="0"/>
              </a:rPr>
              <a:t> </a:t>
            </a:r>
            <a:r>
              <a:rPr spc="10" dirty="0">
                <a:latin typeface="Aptos" panose="020B0004020202020204" pitchFamily="34" charset="0"/>
              </a:rPr>
              <a:t>just</a:t>
            </a:r>
            <a:r>
              <a:rPr spc="40" dirty="0">
                <a:latin typeface="Aptos" panose="020B0004020202020204" pitchFamily="34" charset="0"/>
              </a:rPr>
              <a:t> </a:t>
            </a:r>
            <a:r>
              <a:rPr spc="60" dirty="0">
                <a:latin typeface="Aptos" panose="020B0004020202020204" pitchFamily="34" charset="0"/>
              </a:rPr>
              <a:t>examples,</a:t>
            </a:r>
            <a:r>
              <a:rPr spc="-5" dirty="0">
                <a:latin typeface="Aptos" panose="020B0004020202020204" pitchFamily="34" charset="0"/>
              </a:rPr>
              <a:t> </a:t>
            </a:r>
            <a:r>
              <a:rPr spc="55" dirty="0">
                <a:latin typeface="Aptos" panose="020B0004020202020204" pitchFamily="34" charset="0"/>
              </a:rPr>
              <a:t>and</a:t>
            </a:r>
            <a:r>
              <a:rPr spc="40" dirty="0">
                <a:latin typeface="Aptos" panose="020B0004020202020204" pitchFamily="34" charset="0"/>
              </a:rPr>
              <a:t> </a:t>
            </a:r>
            <a:r>
              <a:rPr spc="10" dirty="0">
                <a:latin typeface="Aptos" panose="020B0004020202020204" pitchFamily="34" charset="0"/>
              </a:rPr>
              <a:t>you</a:t>
            </a:r>
            <a:r>
              <a:rPr spc="40" dirty="0">
                <a:latin typeface="Aptos" panose="020B0004020202020204" pitchFamily="34" charset="0"/>
              </a:rPr>
              <a:t> </a:t>
            </a:r>
            <a:r>
              <a:rPr spc="10" dirty="0">
                <a:latin typeface="Aptos" panose="020B0004020202020204" pitchFamily="34" charset="0"/>
              </a:rPr>
              <a:t>are</a:t>
            </a:r>
            <a:r>
              <a:rPr spc="35" dirty="0">
                <a:latin typeface="Aptos" panose="020B0004020202020204" pitchFamily="34" charset="0"/>
              </a:rPr>
              <a:t> </a:t>
            </a:r>
            <a:r>
              <a:rPr spc="10" dirty="0">
                <a:latin typeface="Aptos" panose="020B0004020202020204" pitchFamily="34" charset="0"/>
              </a:rPr>
              <a:t>free</a:t>
            </a:r>
            <a:r>
              <a:rPr spc="95" dirty="0">
                <a:latin typeface="Aptos" panose="020B0004020202020204" pitchFamily="34" charset="0"/>
              </a:rPr>
              <a:t> </a:t>
            </a:r>
            <a:r>
              <a:rPr spc="-25" dirty="0">
                <a:latin typeface="Aptos" panose="020B0004020202020204" pitchFamily="34" charset="0"/>
              </a:rPr>
              <a:t>to</a:t>
            </a:r>
            <a:r>
              <a:rPr lang="en-GB" spc="-25" dirty="0">
                <a:latin typeface="Aptos" panose="020B0004020202020204" pitchFamily="34" charset="0"/>
              </a:rPr>
              <a:t> </a:t>
            </a:r>
            <a:r>
              <a:rPr spc="20" dirty="0">
                <a:latin typeface="Aptos" panose="020B0004020202020204" pitchFamily="34" charset="0"/>
              </a:rPr>
              <a:t>explore</a:t>
            </a:r>
            <a:r>
              <a:rPr dirty="0">
                <a:latin typeface="Aptos" panose="020B0004020202020204" pitchFamily="34" charset="0"/>
              </a:rPr>
              <a:t> </a:t>
            </a:r>
            <a:r>
              <a:rPr spc="20" dirty="0">
                <a:latin typeface="Aptos" panose="020B0004020202020204" pitchFamily="34" charset="0"/>
              </a:rPr>
              <a:t>different</a:t>
            </a:r>
            <a:r>
              <a:rPr spc="-25" dirty="0">
                <a:latin typeface="Aptos" panose="020B0004020202020204" pitchFamily="34" charset="0"/>
              </a:rPr>
              <a:t> </a:t>
            </a:r>
            <a:r>
              <a:rPr spc="45" dirty="0">
                <a:latin typeface="Aptos" panose="020B0004020202020204" pitchFamily="34" charset="0"/>
              </a:rPr>
              <a:t>options</a:t>
            </a:r>
            <a:r>
              <a:rPr spc="30" dirty="0">
                <a:latin typeface="Aptos" panose="020B0004020202020204" pitchFamily="34" charset="0"/>
              </a:rPr>
              <a:t> </a:t>
            </a:r>
            <a:r>
              <a:rPr spc="20" dirty="0">
                <a:latin typeface="Aptos" panose="020B0004020202020204" pitchFamily="34" charset="0"/>
              </a:rPr>
              <a:t>if it</a:t>
            </a:r>
            <a:r>
              <a:rPr spc="35" dirty="0">
                <a:latin typeface="Aptos" panose="020B0004020202020204" pitchFamily="34" charset="0"/>
              </a:rPr>
              <a:t> </a:t>
            </a:r>
            <a:r>
              <a:rPr spc="80" dirty="0">
                <a:latin typeface="Aptos" panose="020B0004020202020204" pitchFamily="34" charset="0"/>
              </a:rPr>
              <a:t>is</a:t>
            </a:r>
            <a:r>
              <a:rPr spc="35" dirty="0">
                <a:latin typeface="Aptos" panose="020B0004020202020204" pitchFamily="34" charset="0"/>
              </a:rPr>
              <a:t> </a:t>
            </a:r>
            <a:r>
              <a:rPr spc="20" dirty="0">
                <a:latin typeface="Aptos" panose="020B0004020202020204" pitchFamily="34" charset="0"/>
              </a:rPr>
              <a:t>appropriate</a:t>
            </a:r>
            <a:r>
              <a:rPr spc="5" dirty="0">
                <a:latin typeface="Aptos" panose="020B0004020202020204" pitchFamily="34" charset="0"/>
              </a:rPr>
              <a:t> </a:t>
            </a:r>
            <a:r>
              <a:rPr spc="20" dirty="0">
                <a:latin typeface="Aptos" panose="020B0004020202020204" pitchFamily="34" charset="0"/>
              </a:rPr>
              <a:t>for</a:t>
            </a:r>
            <a:r>
              <a:rPr spc="-5" dirty="0">
                <a:latin typeface="Aptos" panose="020B0004020202020204" pitchFamily="34" charset="0"/>
              </a:rPr>
              <a:t> </a:t>
            </a:r>
            <a:r>
              <a:rPr spc="20" dirty="0">
                <a:latin typeface="Aptos" panose="020B0004020202020204" pitchFamily="34" charset="0"/>
              </a:rPr>
              <a:t>your</a:t>
            </a:r>
            <a:r>
              <a:rPr spc="25" dirty="0">
                <a:latin typeface="Aptos" panose="020B0004020202020204" pitchFamily="34" charset="0"/>
              </a:rPr>
              <a:t> </a:t>
            </a:r>
            <a:r>
              <a:rPr spc="50" dirty="0">
                <a:latin typeface="Aptos" panose="020B0004020202020204" pitchFamily="34" charset="0"/>
              </a:rPr>
              <a:t>topic</a:t>
            </a:r>
            <a:r>
              <a:rPr spc="-5" dirty="0">
                <a:latin typeface="Aptos" panose="020B0004020202020204" pitchFamily="34" charset="0"/>
              </a:rPr>
              <a:t> </a:t>
            </a:r>
            <a:r>
              <a:rPr spc="-10" dirty="0">
                <a:latin typeface="Aptos" panose="020B0004020202020204" pitchFamily="34" charset="0"/>
              </a:rPr>
              <a:t>area.</a:t>
            </a:r>
          </a:p>
          <a:p>
            <a:pPr>
              <a:lnSpc>
                <a:spcPct val="100000"/>
              </a:lnSpc>
              <a:spcBef>
                <a:spcPts val="325"/>
              </a:spcBef>
            </a:pPr>
            <a:endParaRPr spc="-10" dirty="0">
              <a:latin typeface="Aptos" panose="020B0004020202020204" pitchFamily="34" charset="0"/>
            </a:endParaRPr>
          </a:p>
          <a:p>
            <a:pPr marL="12700">
              <a:lnSpc>
                <a:spcPct val="100000"/>
              </a:lnSpc>
              <a:buSzPct val="83333"/>
              <a:tabLst>
                <a:tab pos="354965" algn="l"/>
              </a:tabLst>
            </a:pPr>
            <a:r>
              <a:rPr spc="50" dirty="0">
                <a:latin typeface="Aptos" panose="020B0004020202020204" pitchFamily="34" charset="0"/>
              </a:rPr>
              <a:t>Comparative</a:t>
            </a:r>
            <a:r>
              <a:rPr spc="-20" dirty="0">
                <a:latin typeface="Aptos" panose="020B0004020202020204" pitchFamily="34" charset="0"/>
              </a:rPr>
              <a:t> </a:t>
            </a:r>
            <a:r>
              <a:rPr spc="45" dirty="0">
                <a:latin typeface="Aptos" panose="020B0004020202020204" pitchFamily="34" charset="0"/>
              </a:rPr>
              <a:t>Analysis:</a:t>
            </a:r>
          </a:p>
          <a:p>
            <a:endParaRPr lang="en-GB" b="0" dirty="0">
              <a:latin typeface="Aptos" panose="020B0004020202020204" pitchFamily="34" charset="0"/>
            </a:endParaRPr>
          </a:p>
          <a:p>
            <a:r>
              <a:rPr lang="en-GB" b="0" dirty="0">
                <a:latin typeface="Aptos" panose="020B0004020202020204" pitchFamily="34" charset="0"/>
              </a:rPr>
              <a:t>○ Compare and contrast international approaches, policies, or practices related to the topic.</a:t>
            </a:r>
          </a:p>
          <a:p>
            <a:endParaRPr lang="en-GB" b="0" dirty="0">
              <a:latin typeface="Aptos" panose="020B0004020202020204" pitchFamily="34" charset="0"/>
            </a:endParaRPr>
          </a:p>
          <a:p>
            <a:r>
              <a:rPr lang="en-GB" b="0" dirty="0">
                <a:latin typeface="Aptos" panose="020B0004020202020204" pitchFamily="34" charset="0"/>
              </a:rPr>
              <a:t>○ Evaluate similarities and differences across countries or regions.</a:t>
            </a:r>
          </a:p>
          <a:p>
            <a:endParaRPr lang="en-GB" b="0" dirty="0">
              <a:latin typeface="Aptos" panose="020B0004020202020204" pitchFamily="34" charset="0"/>
            </a:endParaRPr>
          </a:p>
          <a:p>
            <a:r>
              <a:rPr lang="en-GB" b="0" dirty="0">
                <a:latin typeface="Aptos" panose="020B0004020202020204" pitchFamily="34" charset="0"/>
              </a:rPr>
              <a:t>○ Discuss relevant international initiatives, collaborations, or best-practice examples.</a:t>
            </a:r>
          </a:p>
          <a:p>
            <a:pPr marL="12700">
              <a:lnSpc>
                <a:spcPct val="100000"/>
              </a:lnSpc>
              <a:spcBef>
                <a:spcPts val="5"/>
              </a:spcBef>
              <a:buSzPct val="83333"/>
              <a:tabLst>
                <a:tab pos="354965" algn="l"/>
              </a:tabLst>
            </a:pPr>
            <a:endParaRPr b="0" spc="-10" dirty="0">
              <a:latin typeface="Aptos" panose="020B0004020202020204" pitchFamily="34" charset="0"/>
            </a:endParaRPr>
          </a:p>
        </p:txBody>
      </p:sp>
      <p:sp>
        <p:nvSpPr>
          <p:cNvPr id="4" name="object 4"/>
          <p:cNvSpPr/>
          <p:nvPr/>
        </p:nvSpPr>
        <p:spPr>
          <a:xfrm>
            <a:off x="393191" y="4267200"/>
            <a:ext cx="8597265" cy="0"/>
          </a:xfrm>
          <a:custGeom>
            <a:avLst/>
            <a:gdLst/>
            <a:ahLst/>
            <a:cxnLst/>
            <a:rect l="l" t="t" r="r" b="b"/>
            <a:pathLst>
              <a:path w="8597265">
                <a:moveTo>
                  <a:pt x="0" y="0"/>
                </a:moveTo>
                <a:lnTo>
                  <a:pt x="8596884" y="0"/>
                </a:lnTo>
              </a:path>
            </a:pathLst>
          </a:custGeom>
          <a:ln w="7069">
            <a:solidFill>
              <a:srgbClr val="000000"/>
            </a:solidFill>
          </a:ln>
        </p:spPr>
        <p:txBody>
          <a:bodyPr wrap="square" lIns="0" tIns="0" rIns="0" bIns="0" rtlCol="0"/>
          <a:lstStyle/>
          <a:p>
            <a:endParaRPr/>
          </a:p>
        </p:txBody>
      </p:sp>
      <p:sp>
        <p:nvSpPr>
          <p:cNvPr id="5" name="object 5"/>
          <p:cNvSpPr txBox="1"/>
          <p:nvPr/>
        </p:nvSpPr>
        <p:spPr>
          <a:xfrm>
            <a:off x="289876" y="4495801"/>
            <a:ext cx="11354309" cy="1841017"/>
          </a:xfrm>
          <a:prstGeom prst="rect">
            <a:avLst/>
          </a:prstGeom>
        </p:spPr>
        <p:txBody>
          <a:bodyPr vert="horz" wrap="square" lIns="0" tIns="12700" rIns="0" bIns="0" rtlCol="0">
            <a:spAutoFit/>
          </a:bodyPr>
          <a:lstStyle/>
          <a:p>
            <a:pPr marL="240665" indent="-227965" algn="just">
              <a:lnSpc>
                <a:spcPct val="150000"/>
              </a:lnSpc>
              <a:spcBef>
                <a:spcPts val="100"/>
              </a:spcBef>
              <a:buFont typeface="Arial"/>
              <a:buChar char="•"/>
              <a:tabLst>
                <a:tab pos="240665" algn="l"/>
              </a:tabLst>
            </a:pPr>
            <a:r>
              <a:rPr sz="1200" dirty="0">
                <a:latin typeface="Aptos" panose="020B0004020202020204" pitchFamily="34" charset="0"/>
                <a:cs typeface="Calibri"/>
              </a:rPr>
              <a:t>Now</a:t>
            </a:r>
            <a:r>
              <a:rPr sz="1200" spc="105" dirty="0">
                <a:latin typeface="Aptos" panose="020B0004020202020204" pitchFamily="34" charset="0"/>
                <a:cs typeface="Calibri"/>
              </a:rPr>
              <a:t> </a:t>
            </a:r>
            <a:r>
              <a:rPr sz="1200" dirty="0">
                <a:latin typeface="Aptos" panose="020B0004020202020204" pitchFamily="34" charset="0"/>
                <a:cs typeface="Calibri"/>
              </a:rPr>
              <a:t>that</a:t>
            </a:r>
            <a:r>
              <a:rPr sz="1200" spc="125" dirty="0">
                <a:latin typeface="Aptos" panose="020B0004020202020204" pitchFamily="34" charset="0"/>
                <a:cs typeface="Calibri"/>
              </a:rPr>
              <a:t> </a:t>
            </a:r>
            <a:r>
              <a:rPr sz="1200" dirty="0">
                <a:latin typeface="Aptos" panose="020B0004020202020204" pitchFamily="34" charset="0"/>
                <a:cs typeface="Calibri"/>
              </a:rPr>
              <a:t>we</a:t>
            </a:r>
            <a:r>
              <a:rPr sz="1200" spc="114" dirty="0">
                <a:latin typeface="Aptos" panose="020B0004020202020204" pitchFamily="34" charset="0"/>
                <a:cs typeface="Calibri"/>
              </a:rPr>
              <a:t> </a:t>
            </a:r>
            <a:r>
              <a:rPr sz="1200" dirty="0">
                <a:latin typeface="Aptos" panose="020B0004020202020204" pitchFamily="34" charset="0"/>
                <a:cs typeface="Calibri"/>
              </a:rPr>
              <a:t>understand</a:t>
            </a:r>
            <a:r>
              <a:rPr sz="1200" spc="125" dirty="0">
                <a:latin typeface="Aptos" panose="020B0004020202020204" pitchFamily="34" charset="0"/>
                <a:cs typeface="Calibri"/>
              </a:rPr>
              <a:t> </a:t>
            </a:r>
            <a:r>
              <a:rPr sz="1200" dirty="0">
                <a:latin typeface="Aptos" panose="020B0004020202020204" pitchFamily="34" charset="0"/>
                <a:cs typeface="Calibri"/>
              </a:rPr>
              <a:t>the</a:t>
            </a:r>
            <a:r>
              <a:rPr sz="1200" spc="130" dirty="0">
                <a:latin typeface="Aptos" panose="020B0004020202020204" pitchFamily="34" charset="0"/>
                <a:cs typeface="Calibri"/>
              </a:rPr>
              <a:t> </a:t>
            </a:r>
            <a:r>
              <a:rPr sz="1200" dirty="0">
                <a:latin typeface="Aptos" panose="020B0004020202020204" pitchFamily="34" charset="0"/>
                <a:cs typeface="Calibri"/>
              </a:rPr>
              <a:t>global</a:t>
            </a:r>
            <a:r>
              <a:rPr sz="1200" spc="130" dirty="0">
                <a:latin typeface="Aptos" panose="020B0004020202020204" pitchFamily="34" charset="0"/>
                <a:cs typeface="Calibri"/>
              </a:rPr>
              <a:t> </a:t>
            </a:r>
            <a:r>
              <a:rPr sz="1200" dirty="0">
                <a:latin typeface="Aptos" panose="020B0004020202020204" pitchFamily="34" charset="0"/>
                <a:cs typeface="Calibri"/>
              </a:rPr>
              <a:t>perspective,</a:t>
            </a:r>
            <a:r>
              <a:rPr sz="1200" spc="130" dirty="0">
                <a:latin typeface="Aptos" panose="020B0004020202020204" pitchFamily="34" charset="0"/>
                <a:cs typeface="Calibri"/>
              </a:rPr>
              <a:t> </a:t>
            </a:r>
            <a:r>
              <a:rPr sz="1200" dirty="0">
                <a:latin typeface="Aptos" panose="020B0004020202020204" pitchFamily="34" charset="0"/>
                <a:cs typeface="Calibri"/>
              </a:rPr>
              <a:t>let’s</a:t>
            </a:r>
            <a:r>
              <a:rPr sz="1200" spc="114" dirty="0">
                <a:latin typeface="Aptos" panose="020B0004020202020204" pitchFamily="34" charset="0"/>
                <a:cs typeface="Calibri"/>
              </a:rPr>
              <a:t> </a:t>
            </a:r>
            <a:r>
              <a:rPr sz="1200" dirty="0">
                <a:latin typeface="Aptos" panose="020B0004020202020204" pitchFamily="34" charset="0"/>
                <a:cs typeface="Calibri"/>
              </a:rPr>
              <a:t>compare</a:t>
            </a:r>
            <a:r>
              <a:rPr sz="1200" spc="135" dirty="0">
                <a:latin typeface="Aptos" panose="020B0004020202020204" pitchFamily="34" charset="0"/>
                <a:cs typeface="Calibri"/>
              </a:rPr>
              <a:t> </a:t>
            </a:r>
            <a:r>
              <a:rPr sz="1200" dirty="0">
                <a:latin typeface="Aptos" panose="020B0004020202020204" pitchFamily="34" charset="0"/>
                <a:cs typeface="Calibri"/>
              </a:rPr>
              <a:t>the</a:t>
            </a:r>
            <a:r>
              <a:rPr sz="1200" spc="130" dirty="0">
                <a:latin typeface="Aptos" panose="020B0004020202020204" pitchFamily="34" charset="0"/>
                <a:cs typeface="Calibri"/>
              </a:rPr>
              <a:t> </a:t>
            </a:r>
            <a:r>
              <a:rPr sz="1200" dirty="0">
                <a:latin typeface="Aptos" panose="020B0004020202020204" pitchFamily="34" charset="0"/>
                <a:cs typeface="Calibri"/>
              </a:rPr>
              <a:t>different</a:t>
            </a:r>
            <a:r>
              <a:rPr sz="1200" spc="120" dirty="0">
                <a:latin typeface="Aptos" panose="020B0004020202020204" pitchFamily="34" charset="0"/>
                <a:cs typeface="Calibri"/>
              </a:rPr>
              <a:t> </a:t>
            </a:r>
            <a:r>
              <a:rPr sz="1200" dirty="0">
                <a:latin typeface="Aptos" panose="020B0004020202020204" pitchFamily="34" charset="0"/>
                <a:cs typeface="Calibri"/>
              </a:rPr>
              <a:t>approaches.</a:t>
            </a:r>
            <a:r>
              <a:rPr sz="1200" spc="100" dirty="0">
                <a:latin typeface="Aptos" panose="020B0004020202020204" pitchFamily="34" charset="0"/>
                <a:cs typeface="Calibri"/>
              </a:rPr>
              <a:t> </a:t>
            </a:r>
            <a:r>
              <a:rPr lang="en-GB" sz="1200" dirty="0"/>
              <a:t>What similarities and differences can be identified across countries or regions? How might these differences influence policy, practice, or outcomes related to your topic?</a:t>
            </a:r>
          </a:p>
          <a:p>
            <a:pPr marL="240665" indent="-227965" algn="just">
              <a:lnSpc>
                <a:spcPct val="150000"/>
              </a:lnSpc>
              <a:spcBef>
                <a:spcPts val="100"/>
              </a:spcBef>
              <a:buFont typeface="Arial"/>
              <a:buChar char="•"/>
              <a:tabLst>
                <a:tab pos="240665" algn="l"/>
              </a:tabLst>
            </a:pPr>
            <a:r>
              <a:rPr sz="1200" spc="20" dirty="0">
                <a:latin typeface="Aptos" panose="020B0004020202020204" pitchFamily="34" charset="0"/>
                <a:cs typeface="Calibri"/>
              </a:rPr>
              <a:t>We</a:t>
            </a:r>
            <a:r>
              <a:rPr sz="1200" spc="15" dirty="0">
                <a:latin typeface="Aptos" panose="020B0004020202020204" pitchFamily="34" charset="0"/>
                <a:cs typeface="Calibri"/>
              </a:rPr>
              <a:t> </a:t>
            </a:r>
            <a:r>
              <a:rPr sz="1200" spc="20" dirty="0">
                <a:latin typeface="Aptos" panose="020B0004020202020204" pitchFamily="34" charset="0"/>
                <a:cs typeface="Calibri"/>
              </a:rPr>
              <a:t>might</a:t>
            </a:r>
            <a:r>
              <a:rPr sz="1200" spc="35" dirty="0">
                <a:latin typeface="Aptos" panose="020B0004020202020204" pitchFamily="34" charset="0"/>
                <a:cs typeface="Calibri"/>
              </a:rPr>
              <a:t> </a:t>
            </a:r>
            <a:r>
              <a:rPr sz="1200" spc="20" dirty="0">
                <a:latin typeface="Aptos" panose="020B0004020202020204" pitchFamily="34" charset="0"/>
                <a:cs typeface="Calibri"/>
              </a:rPr>
              <a:t>find</a:t>
            </a:r>
            <a:r>
              <a:rPr sz="1200" spc="10" dirty="0">
                <a:latin typeface="Aptos" panose="020B0004020202020204" pitchFamily="34" charset="0"/>
                <a:cs typeface="Calibri"/>
              </a:rPr>
              <a:t> </a:t>
            </a:r>
            <a:r>
              <a:rPr sz="1200" spc="20" dirty="0">
                <a:latin typeface="Aptos" panose="020B0004020202020204" pitchFamily="34" charset="0"/>
                <a:cs typeface="Calibri"/>
              </a:rPr>
              <a:t>that</a:t>
            </a:r>
            <a:r>
              <a:rPr sz="1200" spc="25" dirty="0">
                <a:latin typeface="Aptos" panose="020B0004020202020204" pitchFamily="34" charset="0"/>
                <a:cs typeface="Calibri"/>
              </a:rPr>
              <a:t> </a:t>
            </a:r>
            <a:r>
              <a:rPr sz="1200" spc="20" dirty="0">
                <a:latin typeface="Aptos" panose="020B0004020202020204" pitchFamily="34" charset="0"/>
                <a:cs typeface="Calibri"/>
              </a:rPr>
              <a:t>certain</a:t>
            </a:r>
            <a:r>
              <a:rPr sz="1200" spc="30" dirty="0">
                <a:latin typeface="Aptos" panose="020B0004020202020204" pitchFamily="34" charset="0"/>
                <a:cs typeface="Calibri"/>
              </a:rPr>
              <a:t> </a:t>
            </a:r>
            <a:r>
              <a:rPr sz="1200" spc="20" dirty="0">
                <a:latin typeface="Aptos" panose="020B0004020202020204" pitchFamily="34" charset="0"/>
                <a:cs typeface="Calibri"/>
              </a:rPr>
              <a:t>practices,</a:t>
            </a:r>
            <a:r>
              <a:rPr sz="1200" spc="10" dirty="0">
                <a:latin typeface="Aptos" panose="020B0004020202020204" pitchFamily="34" charset="0"/>
                <a:cs typeface="Calibri"/>
              </a:rPr>
              <a:t> </a:t>
            </a:r>
            <a:r>
              <a:rPr sz="1200" spc="20" dirty="0">
                <a:latin typeface="Aptos" panose="020B0004020202020204" pitchFamily="34" charset="0"/>
                <a:cs typeface="Calibri"/>
              </a:rPr>
              <a:t>like universal</a:t>
            </a:r>
            <a:r>
              <a:rPr sz="1200" spc="30" dirty="0">
                <a:latin typeface="Aptos" panose="020B0004020202020204" pitchFamily="34" charset="0"/>
                <a:cs typeface="Calibri"/>
              </a:rPr>
              <a:t> </a:t>
            </a:r>
            <a:r>
              <a:rPr sz="1200" spc="20" dirty="0">
                <a:latin typeface="Aptos" panose="020B0004020202020204" pitchFamily="34" charset="0"/>
                <a:cs typeface="Calibri"/>
              </a:rPr>
              <a:t>healthcare,</a:t>
            </a:r>
            <a:r>
              <a:rPr sz="1200" spc="15" dirty="0">
                <a:latin typeface="Aptos" panose="020B0004020202020204" pitchFamily="34" charset="0"/>
                <a:cs typeface="Calibri"/>
              </a:rPr>
              <a:t> </a:t>
            </a:r>
            <a:r>
              <a:rPr sz="1200" spc="20" dirty="0">
                <a:latin typeface="Aptos" panose="020B0004020202020204" pitchFamily="34" charset="0"/>
                <a:cs typeface="Calibri"/>
              </a:rPr>
              <a:t>have benefits</a:t>
            </a:r>
            <a:r>
              <a:rPr sz="1200" spc="30" dirty="0">
                <a:latin typeface="Aptos" panose="020B0004020202020204" pitchFamily="34" charset="0"/>
                <a:cs typeface="Calibri"/>
              </a:rPr>
              <a:t> </a:t>
            </a:r>
            <a:r>
              <a:rPr sz="1200" spc="20" dirty="0">
                <a:latin typeface="Aptos" panose="020B0004020202020204" pitchFamily="34" charset="0"/>
                <a:cs typeface="Calibri"/>
              </a:rPr>
              <a:t>that</a:t>
            </a:r>
            <a:r>
              <a:rPr sz="1200" spc="25" dirty="0">
                <a:latin typeface="Aptos" panose="020B0004020202020204" pitchFamily="34" charset="0"/>
                <a:cs typeface="Calibri"/>
              </a:rPr>
              <a:t> </a:t>
            </a:r>
            <a:r>
              <a:rPr sz="1200" spc="50" dirty="0">
                <a:latin typeface="Aptos" panose="020B0004020202020204" pitchFamily="34" charset="0"/>
                <a:cs typeface="Calibri"/>
              </a:rPr>
              <a:t>could</a:t>
            </a:r>
            <a:r>
              <a:rPr sz="1200" spc="20" dirty="0">
                <a:latin typeface="Aptos" panose="020B0004020202020204" pitchFamily="34" charset="0"/>
                <a:cs typeface="Calibri"/>
              </a:rPr>
              <a:t> apply</a:t>
            </a:r>
            <a:r>
              <a:rPr sz="1200" spc="15" dirty="0">
                <a:latin typeface="Aptos" panose="020B0004020202020204" pitchFamily="34" charset="0"/>
                <a:cs typeface="Calibri"/>
              </a:rPr>
              <a:t> </a:t>
            </a:r>
            <a:r>
              <a:rPr sz="1200" spc="60" dirty="0">
                <a:latin typeface="Aptos" panose="020B0004020202020204" pitchFamily="34" charset="0"/>
                <a:cs typeface="Calibri"/>
              </a:rPr>
              <a:t>across</a:t>
            </a:r>
            <a:r>
              <a:rPr sz="1200" spc="20" dirty="0">
                <a:latin typeface="Aptos" panose="020B0004020202020204" pitchFamily="34" charset="0"/>
                <a:cs typeface="Calibri"/>
              </a:rPr>
              <a:t> countries, while</a:t>
            </a:r>
            <a:r>
              <a:rPr sz="1200" spc="15" dirty="0">
                <a:latin typeface="Aptos" panose="020B0004020202020204" pitchFamily="34" charset="0"/>
                <a:cs typeface="Calibri"/>
              </a:rPr>
              <a:t> </a:t>
            </a:r>
            <a:r>
              <a:rPr sz="1200" spc="20" dirty="0">
                <a:latin typeface="Aptos" panose="020B0004020202020204" pitchFamily="34" charset="0"/>
                <a:cs typeface="Calibri"/>
              </a:rPr>
              <a:t>other</a:t>
            </a:r>
            <a:r>
              <a:rPr sz="1200" spc="65" dirty="0">
                <a:latin typeface="Aptos" panose="020B0004020202020204" pitchFamily="34" charset="0"/>
                <a:cs typeface="Calibri"/>
              </a:rPr>
              <a:t> </a:t>
            </a:r>
            <a:r>
              <a:rPr sz="1200" spc="20" dirty="0">
                <a:latin typeface="Aptos" panose="020B0004020202020204" pitchFamily="34" charset="0"/>
                <a:cs typeface="Calibri"/>
              </a:rPr>
              <a:t>practices</a:t>
            </a:r>
            <a:r>
              <a:rPr sz="1200" spc="35" dirty="0">
                <a:latin typeface="Aptos" panose="020B0004020202020204" pitchFamily="34" charset="0"/>
                <a:cs typeface="Calibri"/>
              </a:rPr>
              <a:t> </a:t>
            </a:r>
            <a:r>
              <a:rPr sz="1200" spc="-25" dirty="0">
                <a:latin typeface="Aptos" panose="020B0004020202020204" pitchFamily="34" charset="0"/>
                <a:cs typeface="Calibri"/>
              </a:rPr>
              <a:t>may </a:t>
            </a:r>
            <a:r>
              <a:rPr sz="1200" dirty="0">
                <a:latin typeface="Aptos" panose="020B0004020202020204" pitchFamily="34" charset="0"/>
                <a:cs typeface="Calibri"/>
              </a:rPr>
              <a:t>not</a:t>
            </a:r>
            <a:r>
              <a:rPr sz="1200" spc="95" dirty="0">
                <a:latin typeface="Aptos" panose="020B0004020202020204" pitchFamily="34" charset="0"/>
                <a:cs typeface="Calibri"/>
              </a:rPr>
              <a:t> </a:t>
            </a:r>
            <a:r>
              <a:rPr sz="1200" dirty="0">
                <a:latin typeface="Aptos" panose="020B0004020202020204" pitchFamily="34" charset="0"/>
                <a:cs typeface="Calibri"/>
              </a:rPr>
              <a:t>transfer</a:t>
            </a:r>
            <a:r>
              <a:rPr sz="1200" spc="105" dirty="0">
                <a:latin typeface="Aptos" panose="020B0004020202020204" pitchFamily="34" charset="0"/>
                <a:cs typeface="Calibri"/>
              </a:rPr>
              <a:t> </a:t>
            </a:r>
            <a:r>
              <a:rPr sz="1200" dirty="0">
                <a:latin typeface="Aptos" panose="020B0004020202020204" pitchFamily="34" charset="0"/>
                <a:cs typeface="Calibri"/>
              </a:rPr>
              <a:t>well.</a:t>
            </a:r>
            <a:r>
              <a:rPr sz="1200" spc="90" dirty="0">
                <a:latin typeface="Aptos" panose="020B0004020202020204" pitchFamily="34" charset="0"/>
                <a:cs typeface="Calibri"/>
              </a:rPr>
              <a:t> </a:t>
            </a:r>
            <a:r>
              <a:rPr sz="1200" spc="50" dirty="0">
                <a:latin typeface="Aptos" panose="020B0004020202020204" pitchFamily="34" charset="0"/>
                <a:cs typeface="Calibri"/>
              </a:rPr>
              <a:t>Comparisons</a:t>
            </a:r>
            <a:r>
              <a:rPr sz="1200" spc="110" dirty="0">
                <a:latin typeface="Aptos" panose="020B0004020202020204" pitchFamily="34" charset="0"/>
                <a:cs typeface="Calibri"/>
              </a:rPr>
              <a:t> </a:t>
            </a:r>
            <a:r>
              <a:rPr sz="1200" dirty="0">
                <a:latin typeface="Aptos" panose="020B0004020202020204" pitchFamily="34" charset="0"/>
                <a:cs typeface="Calibri"/>
              </a:rPr>
              <a:t>help</a:t>
            </a:r>
            <a:r>
              <a:rPr sz="1200" spc="110" dirty="0">
                <a:latin typeface="Aptos" panose="020B0004020202020204" pitchFamily="34" charset="0"/>
                <a:cs typeface="Calibri"/>
              </a:rPr>
              <a:t> </a:t>
            </a:r>
            <a:r>
              <a:rPr sz="1200" spc="70" dirty="0">
                <a:latin typeface="Aptos" panose="020B0004020202020204" pitchFamily="34" charset="0"/>
                <a:cs typeface="Calibri"/>
              </a:rPr>
              <a:t>us</a:t>
            </a:r>
            <a:r>
              <a:rPr sz="1200" spc="100" dirty="0">
                <a:latin typeface="Aptos" panose="020B0004020202020204" pitchFamily="34" charset="0"/>
                <a:cs typeface="Calibri"/>
              </a:rPr>
              <a:t> </a:t>
            </a:r>
            <a:r>
              <a:rPr sz="1200" spc="50" dirty="0">
                <a:latin typeface="Aptos" panose="020B0004020202020204" pitchFamily="34" charset="0"/>
                <a:cs typeface="Calibri"/>
              </a:rPr>
              <a:t>see</a:t>
            </a:r>
            <a:r>
              <a:rPr sz="1200" spc="100" dirty="0">
                <a:latin typeface="Aptos" panose="020B0004020202020204" pitchFamily="34" charset="0"/>
                <a:cs typeface="Calibri"/>
              </a:rPr>
              <a:t> </a:t>
            </a:r>
            <a:r>
              <a:rPr sz="1200" dirty="0">
                <a:latin typeface="Aptos" panose="020B0004020202020204" pitchFamily="34" charset="0"/>
                <a:cs typeface="Calibri"/>
              </a:rPr>
              <a:t>both</a:t>
            </a:r>
            <a:r>
              <a:rPr sz="1200" spc="90" dirty="0">
                <a:latin typeface="Aptos" panose="020B0004020202020204" pitchFamily="34" charset="0"/>
                <a:cs typeface="Calibri"/>
              </a:rPr>
              <a:t> </a:t>
            </a:r>
            <a:r>
              <a:rPr sz="1200" dirty="0">
                <a:latin typeface="Aptos" panose="020B0004020202020204" pitchFamily="34" charset="0"/>
                <a:cs typeface="Calibri"/>
              </a:rPr>
              <a:t>shared</a:t>
            </a:r>
            <a:r>
              <a:rPr sz="1200" spc="114" dirty="0">
                <a:latin typeface="Aptos" panose="020B0004020202020204" pitchFamily="34" charset="0"/>
                <a:cs typeface="Calibri"/>
              </a:rPr>
              <a:t> </a:t>
            </a:r>
            <a:r>
              <a:rPr sz="1200" dirty="0">
                <a:latin typeface="Aptos" panose="020B0004020202020204" pitchFamily="34" charset="0"/>
                <a:cs typeface="Calibri"/>
              </a:rPr>
              <a:t>and</a:t>
            </a:r>
            <a:r>
              <a:rPr sz="1200" spc="90" dirty="0">
                <a:latin typeface="Aptos" panose="020B0004020202020204" pitchFamily="34" charset="0"/>
                <a:cs typeface="Calibri"/>
              </a:rPr>
              <a:t> </a:t>
            </a:r>
            <a:r>
              <a:rPr sz="1200" dirty="0">
                <a:latin typeface="Aptos" panose="020B0004020202020204" pitchFamily="34" charset="0"/>
                <a:cs typeface="Calibri"/>
              </a:rPr>
              <a:t>unique</a:t>
            </a:r>
            <a:r>
              <a:rPr sz="1200" spc="114" dirty="0">
                <a:latin typeface="Aptos" panose="020B0004020202020204" pitchFamily="34" charset="0"/>
                <a:cs typeface="Calibri"/>
              </a:rPr>
              <a:t> </a:t>
            </a:r>
            <a:r>
              <a:rPr sz="1200" dirty="0">
                <a:latin typeface="Aptos" panose="020B0004020202020204" pitchFamily="34" charset="0"/>
                <a:cs typeface="Calibri"/>
              </a:rPr>
              <a:t>strategies</a:t>
            </a:r>
            <a:r>
              <a:rPr sz="1200" spc="135" dirty="0">
                <a:latin typeface="Aptos" panose="020B0004020202020204" pitchFamily="34" charset="0"/>
                <a:cs typeface="Calibri"/>
              </a:rPr>
              <a:t> </a:t>
            </a:r>
            <a:r>
              <a:rPr sz="1200" dirty="0">
                <a:latin typeface="Aptos" panose="020B0004020202020204" pitchFamily="34" charset="0"/>
                <a:cs typeface="Calibri"/>
              </a:rPr>
              <a:t>and</a:t>
            </a:r>
            <a:r>
              <a:rPr sz="1200" spc="105" dirty="0">
                <a:latin typeface="Aptos" panose="020B0004020202020204" pitchFamily="34" charset="0"/>
                <a:cs typeface="Calibri"/>
              </a:rPr>
              <a:t> </a:t>
            </a:r>
            <a:r>
              <a:rPr sz="1200" dirty="0">
                <a:latin typeface="Aptos" panose="020B0004020202020204" pitchFamily="34" charset="0"/>
                <a:cs typeface="Calibri"/>
              </a:rPr>
              <a:t>may</a:t>
            </a:r>
            <a:r>
              <a:rPr sz="1200" spc="90" dirty="0">
                <a:latin typeface="Aptos" panose="020B0004020202020204" pitchFamily="34" charset="0"/>
                <a:cs typeface="Calibri"/>
              </a:rPr>
              <a:t> </a:t>
            </a:r>
            <a:r>
              <a:rPr sz="1200" dirty="0">
                <a:latin typeface="Aptos" panose="020B0004020202020204" pitchFamily="34" charset="0"/>
                <a:cs typeface="Calibri"/>
              </a:rPr>
              <a:t>highlight</a:t>
            </a:r>
            <a:r>
              <a:rPr sz="1200" spc="120" dirty="0">
                <a:latin typeface="Aptos" panose="020B0004020202020204" pitchFamily="34" charset="0"/>
                <a:cs typeface="Calibri"/>
              </a:rPr>
              <a:t> </a:t>
            </a:r>
            <a:r>
              <a:rPr sz="1200" dirty="0">
                <a:latin typeface="Aptos" panose="020B0004020202020204" pitchFamily="34" charset="0"/>
                <a:cs typeface="Calibri"/>
              </a:rPr>
              <a:t>areas</a:t>
            </a:r>
            <a:r>
              <a:rPr sz="1200" spc="100" dirty="0">
                <a:latin typeface="Aptos" panose="020B0004020202020204" pitchFamily="34" charset="0"/>
                <a:cs typeface="Calibri"/>
              </a:rPr>
              <a:t> </a:t>
            </a:r>
            <a:r>
              <a:rPr sz="1200" dirty="0">
                <a:latin typeface="Aptos" panose="020B0004020202020204" pitchFamily="34" charset="0"/>
                <a:cs typeface="Calibri"/>
              </a:rPr>
              <a:t>for</a:t>
            </a:r>
            <a:r>
              <a:rPr sz="1200" spc="100" dirty="0">
                <a:latin typeface="Aptos" panose="020B0004020202020204" pitchFamily="34" charset="0"/>
                <a:cs typeface="Calibri"/>
              </a:rPr>
              <a:t> </a:t>
            </a:r>
            <a:r>
              <a:rPr sz="1200" dirty="0">
                <a:latin typeface="Aptos" panose="020B0004020202020204" pitchFamily="34" charset="0"/>
                <a:cs typeface="Calibri"/>
              </a:rPr>
              <a:t>international</a:t>
            </a:r>
            <a:r>
              <a:rPr sz="1200" spc="105" dirty="0">
                <a:latin typeface="Aptos" panose="020B0004020202020204" pitchFamily="34" charset="0"/>
                <a:cs typeface="Calibri"/>
              </a:rPr>
              <a:t> </a:t>
            </a:r>
            <a:r>
              <a:rPr sz="1200" spc="-10" dirty="0">
                <a:latin typeface="Aptos" panose="020B0004020202020204" pitchFamily="34" charset="0"/>
                <a:cs typeface="Calibri"/>
              </a:rPr>
              <a:t>collaboration.</a:t>
            </a:r>
            <a:r>
              <a:rPr lang="en-GB" sz="1200" spc="-10" dirty="0">
                <a:latin typeface="Aptos" panose="020B0004020202020204" pitchFamily="34" charset="0"/>
                <a:cs typeface="Calibri"/>
              </a:rPr>
              <a:t> </a:t>
            </a:r>
          </a:p>
          <a:p>
            <a:pPr marL="12700" marR="5080" algn="just">
              <a:lnSpc>
                <a:spcPct val="170000"/>
              </a:lnSpc>
              <a:spcBef>
                <a:spcPts val="994"/>
              </a:spcBef>
              <a:tabLst>
                <a:tab pos="241300" algn="l"/>
              </a:tabLst>
            </a:pPr>
            <a:r>
              <a:rPr lang="en-GB" sz="1200" b="1" spc="-10" dirty="0">
                <a:solidFill>
                  <a:srgbClr val="C00000"/>
                </a:solidFill>
                <a:latin typeface="Aptos" panose="020B0004020202020204" pitchFamily="34" charset="0"/>
                <a:cs typeface="Calibri"/>
              </a:rPr>
              <a:t>Remember…</a:t>
            </a:r>
            <a:r>
              <a:rPr lang="en-GB" sz="1200" spc="-10" dirty="0">
                <a:latin typeface="Aptos" panose="020B0004020202020204" pitchFamily="34" charset="0"/>
                <a:cs typeface="Calibri"/>
              </a:rPr>
              <a:t>The purpose of comparison is not simply to describe different countries, but to identify similarities, differences, strengths, limitations, and lessons that may be relevant to your topic.</a:t>
            </a:r>
            <a:endParaRPr sz="1200" dirty="0">
              <a:latin typeface="Aptos" panose="020B0004020202020204" pitchFamily="34" charset="0"/>
              <a:cs typeface="Calibri"/>
            </a:endParaRPr>
          </a:p>
        </p:txBody>
      </p:sp>
      <p:sp>
        <p:nvSpPr>
          <p:cNvPr id="6" name="object 6"/>
          <p:cNvSpPr/>
          <p:nvPr/>
        </p:nvSpPr>
        <p:spPr>
          <a:xfrm>
            <a:off x="9959606" y="2133600"/>
            <a:ext cx="1664209" cy="1653458"/>
          </a:xfrm>
          <a:custGeom>
            <a:avLst/>
            <a:gdLst/>
            <a:ahLst/>
            <a:cxnLst/>
            <a:rect l="l" t="t" r="r" b="b"/>
            <a:pathLst>
              <a:path w="1993900" h="1993900">
                <a:moveTo>
                  <a:pt x="1688299" y="452234"/>
                </a:moveTo>
                <a:lnTo>
                  <a:pt x="1544662" y="402678"/>
                </a:lnTo>
                <a:lnTo>
                  <a:pt x="1508544" y="496570"/>
                </a:lnTo>
                <a:lnTo>
                  <a:pt x="1466557" y="587603"/>
                </a:lnTo>
                <a:lnTo>
                  <a:pt x="1418894" y="675538"/>
                </a:lnTo>
                <a:lnTo>
                  <a:pt x="1365719" y="760095"/>
                </a:lnTo>
                <a:lnTo>
                  <a:pt x="1307211" y="841032"/>
                </a:lnTo>
                <a:lnTo>
                  <a:pt x="1243558" y="918083"/>
                </a:lnTo>
                <a:lnTo>
                  <a:pt x="1174940" y="990981"/>
                </a:lnTo>
                <a:lnTo>
                  <a:pt x="1101534" y="1059497"/>
                </a:lnTo>
                <a:lnTo>
                  <a:pt x="1063091" y="1092022"/>
                </a:lnTo>
                <a:lnTo>
                  <a:pt x="998728" y="1030236"/>
                </a:lnTo>
                <a:lnTo>
                  <a:pt x="937082" y="962558"/>
                </a:lnTo>
                <a:lnTo>
                  <a:pt x="878078" y="888885"/>
                </a:lnTo>
                <a:lnTo>
                  <a:pt x="821664" y="809180"/>
                </a:lnTo>
                <a:lnTo>
                  <a:pt x="767753" y="723353"/>
                </a:lnTo>
                <a:lnTo>
                  <a:pt x="716292" y="631342"/>
                </a:lnTo>
                <a:lnTo>
                  <a:pt x="643547" y="481571"/>
                </a:lnTo>
                <a:lnTo>
                  <a:pt x="597890" y="373799"/>
                </a:lnTo>
                <a:lnTo>
                  <a:pt x="456819" y="430453"/>
                </a:lnTo>
                <a:lnTo>
                  <a:pt x="523989" y="585304"/>
                </a:lnTo>
                <a:lnTo>
                  <a:pt x="596468" y="728370"/>
                </a:lnTo>
                <a:lnTo>
                  <a:pt x="674331" y="859713"/>
                </a:lnTo>
                <a:lnTo>
                  <a:pt x="729259" y="940803"/>
                </a:lnTo>
                <a:lnTo>
                  <a:pt x="786625" y="1016736"/>
                </a:lnTo>
                <a:lnTo>
                  <a:pt x="846480" y="1087551"/>
                </a:lnTo>
                <a:lnTo>
                  <a:pt x="908812" y="1153261"/>
                </a:lnTo>
                <a:lnTo>
                  <a:pt x="940930" y="1184211"/>
                </a:lnTo>
                <a:lnTo>
                  <a:pt x="879792" y="1224165"/>
                </a:lnTo>
                <a:lnTo>
                  <a:pt x="820229" y="1259522"/>
                </a:lnTo>
                <a:lnTo>
                  <a:pt x="762863" y="1290383"/>
                </a:lnTo>
                <a:lnTo>
                  <a:pt x="657148" y="1339088"/>
                </a:lnTo>
                <a:lnTo>
                  <a:pt x="567563" y="1371168"/>
                </a:lnTo>
                <a:lnTo>
                  <a:pt x="499008" y="1387487"/>
                </a:lnTo>
                <a:lnTo>
                  <a:pt x="474141" y="1390015"/>
                </a:lnTo>
                <a:lnTo>
                  <a:pt x="479209" y="1541995"/>
                </a:lnTo>
                <a:lnTo>
                  <a:pt x="541007" y="1534566"/>
                </a:lnTo>
                <a:lnTo>
                  <a:pt x="616483" y="1515757"/>
                </a:lnTo>
                <a:lnTo>
                  <a:pt x="703262" y="1485379"/>
                </a:lnTo>
                <a:lnTo>
                  <a:pt x="798969" y="1443215"/>
                </a:lnTo>
                <a:lnTo>
                  <a:pt x="901242" y="1389087"/>
                </a:lnTo>
                <a:lnTo>
                  <a:pt x="1007706" y="1322781"/>
                </a:lnTo>
                <a:lnTo>
                  <a:pt x="1061770" y="1285011"/>
                </a:lnTo>
                <a:lnTo>
                  <a:pt x="1147610" y="1343418"/>
                </a:lnTo>
                <a:lnTo>
                  <a:pt x="1237475" y="1394802"/>
                </a:lnTo>
                <a:lnTo>
                  <a:pt x="1330921" y="1438973"/>
                </a:lnTo>
                <a:lnTo>
                  <a:pt x="1427530" y="1475740"/>
                </a:lnTo>
                <a:lnTo>
                  <a:pt x="1526844" y="1504924"/>
                </a:lnTo>
                <a:lnTo>
                  <a:pt x="1628457" y="1526336"/>
                </a:lnTo>
                <a:lnTo>
                  <a:pt x="1655178" y="1376705"/>
                </a:lnTo>
                <a:lnTo>
                  <a:pt x="1555051" y="1355344"/>
                </a:lnTo>
                <a:lnTo>
                  <a:pt x="1457401" y="1325537"/>
                </a:lnTo>
                <a:lnTo>
                  <a:pt x="1362760" y="1287500"/>
                </a:lnTo>
                <a:lnTo>
                  <a:pt x="1271638" y="1241437"/>
                </a:lnTo>
                <a:lnTo>
                  <a:pt x="1184567" y="1187577"/>
                </a:lnTo>
                <a:lnTo>
                  <a:pt x="1259128" y="1120063"/>
                </a:lnTo>
                <a:lnTo>
                  <a:pt x="1329385" y="1048512"/>
                </a:lnTo>
                <a:lnTo>
                  <a:pt x="1395183" y="973124"/>
                </a:lnTo>
                <a:lnTo>
                  <a:pt x="1456385" y="894118"/>
                </a:lnTo>
                <a:lnTo>
                  <a:pt x="1512849" y="811707"/>
                </a:lnTo>
                <a:lnTo>
                  <a:pt x="1564411" y="726097"/>
                </a:lnTo>
                <a:lnTo>
                  <a:pt x="1610931" y="637501"/>
                </a:lnTo>
                <a:lnTo>
                  <a:pt x="1652282" y="546150"/>
                </a:lnTo>
                <a:lnTo>
                  <a:pt x="1688299" y="452234"/>
                </a:lnTo>
                <a:close/>
              </a:path>
              <a:path w="1993900" h="1993900">
                <a:moveTo>
                  <a:pt x="1993290" y="1744865"/>
                </a:moveTo>
                <a:lnTo>
                  <a:pt x="1744840" y="1494561"/>
                </a:lnTo>
                <a:lnTo>
                  <a:pt x="1744256" y="1669122"/>
                </a:lnTo>
                <a:lnTo>
                  <a:pt x="324726" y="1669122"/>
                </a:lnTo>
                <a:lnTo>
                  <a:pt x="324726" y="249034"/>
                </a:lnTo>
                <a:lnTo>
                  <a:pt x="498843" y="248462"/>
                </a:lnTo>
                <a:lnTo>
                  <a:pt x="248551" y="0"/>
                </a:lnTo>
                <a:lnTo>
                  <a:pt x="0" y="250151"/>
                </a:lnTo>
                <a:lnTo>
                  <a:pt x="172745" y="249555"/>
                </a:lnTo>
                <a:lnTo>
                  <a:pt x="172745" y="1821167"/>
                </a:lnTo>
                <a:lnTo>
                  <a:pt x="1743722" y="1821167"/>
                </a:lnTo>
                <a:lnTo>
                  <a:pt x="1743113" y="1993430"/>
                </a:lnTo>
                <a:lnTo>
                  <a:pt x="1993290" y="1744865"/>
                </a:lnTo>
                <a:close/>
              </a:path>
            </a:pathLst>
          </a:custGeom>
          <a:solidFill>
            <a:srgbClr val="003C5F"/>
          </a:solidFill>
        </p:spPr>
        <p:txBody>
          <a:bodyPr wrap="square" lIns="0" tIns="0" rIns="0" bIns="0" rtlCol="0"/>
          <a:lstStyle/>
          <a:p>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11923" y="1346200"/>
            <a:ext cx="10970477" cy="635000"/>
          </a:xfrm>
          <a:prstGeom prst="rect">
            <a:avLst/>
          </a:prstGeom>
        </p:spPr>
        <p:txBody>
          <a:bodyPr vert="horz" wrap="square" lIns="0" tIns="12065" rIns="0" bIns="0" rtlCol="0">
            <a:spAutoFit/>
          </a:bodyPr>
          <a:lstStyle/>
          <a:p>
            <a:pPr marL="12700" algn="ctr">
              <a:lnSpc>
                <a:spcPct val="100000"/>
              </a:lnSpc>
              <a:spcBef>
                <a:spcPts val="95"/>
              </a:spcBef>
              <a:tabLst>
                <a:tab pos="1242695" algn="l"/>
              </a:tabLst>
            </a:pPr>
            <a:r>
              <a:rPr spc="95" dirty="0">
                <a:latin typeface="Aptos" panose="020B0004020202020204" pitchFamily="34" charset="0"/>
              </a:rPr>
              <a:t>2.4</a:t>
            </a:r>
            <a:r>
              <a:rPr spc="-80" dirty="0">
                <a:latin typeface="Aptos" panose="020B0004020202020204" pitchFamily="34" charset="0"/>
              </a:rPr>
              <a:t> </a:t>
            </a:r>
            <a:r>
              <a:rPr spc="-50" dirty="0">
                <a:latin typeface="Aptos" panose="020B0004020202020204" pitchFamily="34" charset="0"/>
              </a:rPr>
              <a:t>–</a:t>
            </a:r>
            <a:r>
              <a:rPr dirty="0">
                <a:latin typeface="Aptos" panose="020B0004020202020204" pitchFamily="34" charset="0"/>
              </a:rPr>
              <a:t>	</a:t>
            </a:r>
            <a:r>
              <a:rPr spc="320" dirty="0">
                <a:latin typeface="Aptos" panose="020B0004020202020204" pitchFamily="34" charset="0"/>
              </a:rPr>
              <a:t>Case</a:t>
            </a:r>
            <a:r>
              <a:rPr spc="-65" dirty="0">
                <a:latin typeface="Aptos" panose="020B0004020202020204" pitchFamily="34" charset="0"/>
              </a:rPr>
              <a:t> </a:t>
            </a:r>
            <a:r>
              <a:rPr spc="155" dirty="0">
                <a:latin typeface="Aptos" panose="020B0004020202020204" pitchFamily="34" charset="0"/>
              </a:rPr>
              <a:t>Studies</a:t>
            </a:r>
            <a:r>
              <a:rPr lang="en-GB" spc="155" dirty="0">
                <a:latin typeface="Aptos" panose="020B0004020202020204" pitchFamily="34" charset="0"/>
              </a:rPr>
              <a:t> and Examples</a:t>
            </a:r>
            <a:endParaRPr spc="155" dirty="0">
              <a:latin typeface="Aptos" panose="020B0004020202020204" pitchFamily="34" charset="0"/>
            </a:endParaRPr>
          </a:p>
        </p:txBody>
      </p:sp>
      <p:sp>
        <p:nvSpPr>
          <p:cNvPr id="3" name="object 3"/>
          <p:cNvSpPr txBox="1">
            <a:spLocks noGrp="1"/>
          </p:cNvSpPr>
          <p:nvPr>
            <p:ph type="body" idx="1"/>
          </p:nvPr>
        </p:nvSpPr>
        <p:spPr>
          <a:xfrm>
            <a:off x="380491" y="2262267"/>
            <a:ext cx="9133840" cy="1928733"/>
          </a:xfrm>
          <a:prstGeom prst="rect">
            <a:avLst/>
          </a:prstGeom>
        </p:spPr>
        <p:txBody>
          <a:bodyPr vert="horz" wrap="square" lIns="0" tIns="12700" rIns="0" bIns="0" rtlCol="0">
            <a:spAutoFit/>
          </a:bodyPr>
          <a:lstStyle/>
          <a:p>
            <a:pPr marL="12700">
              <a:lnSpc>
                <a:spcPct val="150000"/>
              </a:lnSpc>
              <a:spcBef>
                <a:spcPts val="100"/>
              </a:spcBef>
              <a:tabLst>
                <a:tab pos="240665" algn="l"/>
              </a:tabLst>
            </a:pPr>
            <a:r>
              <a:rPr sz="1300" spc="10" dirty="0">
                <a:latin typeface="Aptos" panose="020B0004020202020204" pitchFamily="34" charset="0"/>
              </a:rPr>
              <a:t>Below are</a:t>
            </a:r>
            <a:r>
              <a:rPr sz="1300" spc="35" dirty="0">
                <a:latin typeface="Aptos" panose="020B0004020202020204" pitchFamily="34" charset="0"/>
              </a:rPr>
              <a:t> </a:t>
            </a:r>
            <a:r>
              <a:rPr sz="1300" spc="75" dirty="0">
                <a:latin typeface="Aptos" panose="020B0004020202020204" pitchFamily="34" charset="0"/>
              </a:rPr>
              <a:t>some</a:t>
            </a:r>
            <a:r>
              <a:rPr sz="1300" spc="30" dirty="0">
                <a:latin typeface="Aptos" panose="020B0004020202020204" pitchFamily="34" charset="0"/>
              </a:rPr>
              <a:t> </a:t>
            </a:r>
            <a:r>
              <a:rPr sz="1300" spc="10" dirty="0">
                <a:latin typeface="Aptos" panose="020B0004020202020204" pitchFamily="34" charset="0"/>
              </a:rPr>
              <a:t>things</a:t>
            </a:r>
            <a:r>
              <a:rPr sz="1300" spc="45" dirty="0">
                <a:latin typeface="Aptos" panose="020B0004020202020204" pitchFamily="34" charset="0"/>
              </a:rPr>
              <a:t> </a:t>
            </a:r>
            <a:r>
              <a:rPr sz="1300" spc="50" dirty="0">
                <a:latin typeface="Aptos" panose="020B0004020202020204" pitchFamily="34" charset="0"/>
              </a:rPr>
              <a:t>which</a:t>
            </a:r>
            <a:r>
              <a:rPr sz="1300" spc="60" dirty="0">
                <a:latin typeface="Aptos" panose="020B0004020202020204" pitchFamily="34" charset="0"/>
              </a:rPr>
              <a:t> </a:t>
            </a:r>
            <a:r>
              <a:rPr sz="1300" spc="10" dirty="0">
                <a:latin typeface="Aptos" panose="020B0004020202020204" pitchFamily="34" charset="0"/>
              </a:rPr>
              <a:t>you</a:t>
            </a:r>
            <a:r>
              <a:rPr sz="1300" spc="35" dirty="0">
                <a:latin typeface="Aptos" panose="020B0004020202020204" pitchFamily="34" charset="0"/>
              </a:rPr>
              <a:t> </a:t>
            </a:r>
            <a:r>
              <a:rPr sz="1300" spc="80" dirty="0">
                <a:latin typeface="Aptos" panose="020B0004020202020204" pitchFamily="34" charset="0"/>
              </a:rPr>
              <a:t>can</a:t>
            </a:r>
            <a:r>
              <a:rPr sz="1300" spc="55" dirty="0">
                <a:latin typeface="Aptos" panose="020B0004020202020204" pitchFamily="34" charset="0"/>
              </a:rPr>
              <a:t> </a:t>
            </a:r>
            <a:r>
              <a:rPr sz="1300" spc="60" dirty="0">
                <a:latin typeface="Aptos" panose="020B0004020202020204" pitchFamily="34" charset="0"/>
              </a:rPr>
              <a:t>consider</a:t>
            </a:r>
            <a:r>
              <a:rPr sz="1300" spc="30" dirty="0">
                <a:latin typeface="Aptos" panose="020B0004020202020204" pitchFamily="34" charset="0"/>
              </a:rPr>
              <a:t> </a:t>
            </a:r>
            <a:r>
              <a:rPr sz="1300" spc="10" dirty="0">
                <a:latin typeface="Aptos" panose="020B0004020202020204" pitchFamily="34" charset="0"/>
              </a:rPr>
              <a:t>when</a:t>
            </a:r>
            <a:r>
              <a:rPr sz="1300" spc="35" dirty="0">
                <a:latin typeface="Aptos" panose="020B0004020202020204" pitchFamily="34" charset="0"/>
              </a:rPr>
              <a:t> </a:t>
            </a:r>
            <a:r>
              <a:rPr sz="1300" spc="10" dirty="0">
                <a:latin typeface="Aptos" panose="020B0004020202020204" pitchFamily="34" charset="0"/>
              </a:rPr>
              <a:t>it</a:t>
            </a:r>
            <a:r>
              <a:rPr sz="1300" spc="40" dirty="0">
                <a:latin typeface="Aptos" panose="020B0004020202020204" pitchFamily="34" charset="0"/>
              </a:rPr>
              <a:t> </a:t>
            </a:r>
            <a:r>
              <a:rPr sz="1300" spc="95" dirty="0">
                <a:latin typeface="Aptos" panose="020B0004020202020204" pitchFamily="34" charset="0"/>
              </a:rPr>
              <a:t>comes</a:t>
            </a:r>
            <a:r>
              <a:rPr sz="1300" spc="35" dirty="0">
                <a:latin typeface="Aptos" panose="020B0004020202020204" pitchFamily="34" charset="0"/>
              </a:rPr>
              <a:t> </a:t>
            </a:r>
            <a:r>
              <a:rPr sz="1300" spc="10" dirty="0">
                <a:latin typeface="Aptos" panose="020B0004020202020204" pitchFamily="34" charset="0"/>
              </a:rPr>
              <a:t>to</a:t>
            </a:r>
            <a:r>
              <a:rPr sz="1300" spc="25" dirty="0">
                <a:latin typeface="Aptos" panose="020B0004020202020204" pitchFamily="34" charset="0"/>
              </a:rPr>
              <a:t> </a:t>
            </a:r>
            <a:r>
              <a:rPr sz="1300" spc="10" dirty="0">
                <a:latin typeface="Aptos" panose="020B0004020202020204" pitchFamily="34" charset="0"/>
              </a:rPr>
              <a:t>writing</a:t>
            </a:r>
            <a:r>
              <a:rPr sz="1300" spc="25" dirty="0">
                <a:latin typeface="Aptos" panose="020B0004020202020204" pitchFamily="34" charset="0"/>
              </a:rPr>
              <a:t> </a:t>
            </a:r>
            <a:r>
              <a:rPr sz="1300" spc="50" dirty="0">
                <a:latin typeface="Aptos" panose="020B0004020202020204" pitchFamily="34" charset="0"/>
              </a:rPr>
              <a:t>this</a:t>
            </a:r>
            <a:r>
              <a:rPr sz="1300" spc="45" dirty="0">
                <a:latin typeface="Aptos" panose="020B0004020202020204" pitchFamily="34" charset="0"/>
              </a:rPr>
              <a:t> </a:t>
            </a:r>
            <a:r>
              <a:rPr sz="1300" spc="60" dirty="0">
                <a:latin typeface="Aptos" panose="020B0004020202020204" pitchFamily="34" charset="0"/>
              </a:rPr>
              <a:t>section.</a:t>
            </a:r>
            <a:r>
              <a:rPr sz="1300" spc="35" dirty="0">
                <a:latin typeface="Aptos" panose="020B0004020202020204" pitchFamily="34" charset="0"/>
              </a:rPr>
              <a:t> </a:t>
            </a:r>
            <a:r>
              <a:rPr sz="1300" spc="60" dirty="0">
                <a:latin typeface="Aptos" panose="020B0004020202020204" pitchFamily="34" charset="0"/>
              </a:rPr>
              <a:t>These</a:t>
            </a:r>
            <a:r>
              <a:rPr sz="1300" spc="15" dirty="0">
                <a:latin typeface="Aptos" panose="020B0004020202020204" pitchFamily="34" charset="0"/>
              </a:rPr>
              <a:t> </a:t>
            </a:r>
            <a:r>
              <a:rPr sz="1300" spc="10" dirty="0">
                <a:latin typeface="Aptos" panose="020B0004020202020204" pitchFamily="34" charset="0"/>
              </a:rPr>
              <a:t>are</a:t>
            </a:r>
            <a:r>
              <a:rPr sz="1300" spc="40" dirty="0">
                <a:latin typeface="Aptos" panose="020B0004020202020204" pitchFamily="34" charset="0"/>
              </a:rPr>
              <a:t> </a:t>
            </a:r>
            <a:r>
              <a:rPr sz="1300" spc="10" dirty="0">
                <a:latin typeface="Aptos" panose="020B0004020202020204" pitchFamily="34" charset="0"/>
              </a:rPr>
              <a:t>just</a:t>
            </a:r>
            <a:r>
              <a:rPr sz="1300" spc="40" dirty="0">
                <a:latin typeface="Aptos" panose="020B0004020202020204" pitchFamily="34" charset="0"/>
              </a:rPr>
              <a:t> </a:t>
            </a:r>
            <a:r>
              <a:rPr sz="1300" spc="60" dirty="0">
                <a:latin typeface="Aptos" panose="020B0004020202020204" pitchFamily="34" charset="0"/>
              </a:rPr>
              <a:t>examples,</a:t>
            </a:r>
            <a:r>
              <a:rPr sz="1300" spc="-5" dirty="0">
                <a:latin typeface="Aptos" panose="020B0004020202020204" pitchFamily="34" charset="0"/>
              </a:rPr>
              <a:t> </a:t>
            </a:r>
            <a:r>
              <a:rPr sz="1300" spc="55" dirty="0">
                <a:latin typeface="Aptos" panose="020B0004020202020204" pitchFamily="34" charset="0"/>
              </a:rPr>
              <a:t>and</a:t>
            </a:r>
            <a:r>
              <a:rPr sz="1300" spc="40" dirty="0">
                <a:latin typeface="Aptos" panose="020B0004020202020204" pitchFamily="34" charset="0"/>
              </a:rPr>
              <a:t> </a:t>
            </a:r>
            <a:r>
              <a:rPr sz="1300" spc="10" dirty="0">
                <a:latin typeface="Aptos" panose="020B0004020202020204" pitchFamily="34" charset="0"/>
              </a:rPr>
              <a:t>you</a:t>
            </a:r>
            <a:r>
              <a:rPr sz="1300" spc="40" dirty="0">
                <a:latin typeface="Aptos" panose="020B0004020202020204" pitchFamily="34" charset="0"/>
              </a:rPr>
              <a:t> </a:t>
            </a:r>
            <a:r>
              <a:rPr sz="1300" spc="10" dirty="0">
                <a:latin typeface="Aptos" panose="020B0004020202020204" pitchFamily="34" charset="0"/>
              </a:rPr>
              <a:t>are</a:t>
            </a:r>
            <a:r>
              <a:rPr sz="1300" spc="35" dirty="0">
                <a:latin typeface="Aptos" panose="020B0004020202020204" pitchFamily="34" charset="0"/>
              </a:rPr>
              <a:t> </a:t>
            </a:r>
            <a:r>
              <a:rPr sz="1300" spc="10" dirty="0">
                <a:latin typeface="Aptos" panose="020B0004020202020204" pitchFamily="34" charset="0"/>
              </a:rPr>
              <a:t>free</a:t>
            </a:r>
            <a:r>
              <a:rPr sz="1300" spc="95" dirty="0">
                <a:latin typeface="Aptos" panose="020B0004020202020204" pitchFamily="34" charset="0"/>
              </a:rPr>
              <a:t> </a:t>
            </a:r>
            <a:r>
              <a:rPr sz="1300" spc="-25" dirty="0">
                <a:latin typeface="Aptos" panose="020B0004020202020204" pitchFamily="34" charset="0"/>
              </a:rPr>
              <a:t>to</a:t>
            </a:r>
            <a:r>
              <a:rPr lang="en-GB" sz="1300" spc="-25" dirty="0">
                <a:latin typeface="Aptos" panose="020B0004020202020204" pitchFamily="34" charset="0"/>
              </a:rPr>
              <a:t> </a:t>
            </a:r>
            <a:r>
              <a:rPr sz="1300" spc="20" dirty="0">
                <a:latin typeface="Aptos" panose="020B0004020202020204" pitchFamily="34" charset="0"/>
              </a:rPr>
              <a:t>explore</a:t>
            </a:r>
            <a:r>
              <a:rPr sz="1300" dirty="0">
                <a:latin typeface="Aptos" panose="020B0004020202020204" pitchFamily="34" charset="0"/>
              </a:rPr>
              <a:t> </a:t>
            </a:r>
            <a:r>
              <a:rPr sz="1300" spc="20" dirty="0">
                <a:latin typeface="Aptos" panose="020B0004020202020204" pitchFamily="34" charset="0"/>
              </a:rPr>
              <a:t>different</a:t>
            </a:r>
            <a:r>
              <a:rPr sz="1300" spc="-25" dirty="0">
                <a:latin typeface="Aptos" panose="020B0004020202020204" pitchFamily="34" charset="0"/>
              </a:rPr>
              <a:t> </a:t>
            </a:r>
            <a:r>
              <a:rPr sz="1300" spc="45" dirty="0">
                <a:latin typeface="Aptos" panose="020B0004020202020204" pitchFamily="34" charset="0"/>
              </a:rPr>
              <a:t>options</a:t>
            </a:r>
            <a:r>
              <a:rPr sz="1300" spc="30" dirty="0">
                <a:latin typeface="Aptos" panose="020B0004020202020204" pitchFamily="34" charset="0"/>
              </a:rPr>
              <a:t> </a:t>
            </a:r>
            <a:r>
              <a:rPr sz="1300" spc="20" dirty="0">
                <a:latin typeface="Aptos" panose="020B0004020202020204" pitchFamily="34" charset="0"/>
              </a:rPr>
              <a:t>if it</a:t>
            </a:r>
            <a:r>
              <a:rPr sz="1300" spc="35" dirty="0">
                <a:latin typeface="Aptos" panose="020B0004020202020204" pitchFamily="34" charset="0"/>
              </a:rPr>
              <a:t> </a:t>
            </a:r>
            <a:r>
              <a:rPr sz="1300" spc="80" dirty="0">
                <a:latin typeface="Aptos" panose="020B0004020202020204" pitchFamily="34" charset="0"/>
              </a:rPr>
              <a:t>is</a:t>
            </a:r>
            <a:r>
              <a:rPr sz="1300" spc="35" dirty="0">
                <a:latin typeface="Aptos" panose="020B0004020202020204" pitchFamily="34" charset="0"/>
              </a:rPr>
              <a:t> </a:t>
            </a:r>
            <a:r>
              <a:rPr sz="1300" spc="20" dirty="0">
                <a:latin typeface="Aptos" panose="020B0004020202020204" pitchFamily="34" charset="0"/>
              </a:rPr>
              <a:t>appropriate</a:t>
            </a:r>
            <a:r>
              <a:rPr sz="1300" spc="5" dirty="0">
                <a:latin typeface="Aptos" panose="020B0004020202020204" pitchFamily="34" charset="0"/>
              </a:rPr>
              <a:t> </a:t>
            </a:r>
            <a:r>
              <a:rPr sz="1300" spc="20" dirty="0">
                <a:latin typeface="Aptos" panose="020B0004020202020204" pitchFamily="34" charset="0"/>
              </a:rPr>
              <a:t>for</a:t>
            </a:r>
            <a:r>
              <a:rPr sz="1300" spc="-5" dirty="0">
                <a:latin typeface="Aptos" panose="020B0004020202020204" pitchFamily="34" charset="0"/>
              </a:rPr>
              <a:t> </a:t>
            </a:r>
            <a:r>
              <a:rPr sz="1300" spc="20" dirty="0">
                <a:latin typeface="Aptos" panose="020B0004020202020204" pitchFamily="34" charset="0"/>
              </a:rPr>
              <a:t>your</a:t>
            </a:r>
            <a:r>
              <a:rPr sz="1300" spc="25" dirty="0">
                <a:latin typeface="Aptos" panose="020B0004020202020204" pitchFamily="34" charset="0"/>
              </a:rPr>
              <a:t> </a:t>
            </a:r>
            <a:r>
              <a:rPr sz="1300" spc="50" dirty="0">
                <a:latin typeface="Aptos" panose="020B0004020202020204" pitchFamily="34" charset="0"/>
              </a:rPr>
              <a:t>topic</a:t>
            </a:r>
            <a:r>
              <a:rPr sz="1300" spc="-5" dirty="0">
                <a:latin typeface="Aptos" panose="020B0004020202020204" pitchFamily="34" charset="0"/>
              </a:rPr>
              <a:t> </a:t>
            </a:r>
            <a:r>
              <a:rPr sz="1300" spc="-10" dirty="0">
                <a:latin typeface="Aptos" panose="020B0004020202020204" pitchFamily="34" charset="0"/>
              </a:rPr>
              <a:t>area.</a:t>
            </a:r>
          </a:p>
          <a:p>
            <a:pPr>
              <a:lnSpc>
                <a:spcPct val="100000"/>
              </a:lnSpc>
              <a:spcBef>
                <a:spcPts val="325"/>
              </a:spcBef>
            </a:pPr>
            <a:endParaRPr sz="1300" spc="-10" dirty="0">
              <a:latin typeface="Aptos" panose="020B0004020202020204" pitchFamily="34" charset="0"/>
            </a:endParaRPr>
          </a:p>
          <a:p>
            <a:pPr marL="12700">
              <a:lnSpc>
                <a:spcPct val="100000"/>
              </a:lnSpc>
              <a:buSzPct val="83333"/>
              <a:tabLst>
                <a:tab pos="354965" algn="l"/>
              </a:tabLst>
            </a:pPr>
            <a:r>
              <a:rPr sz="1300" spc="120" dirty="0">
                <a:latin typeface="Aptos" panose="020B0004020202020204" pitchFamily="34" charset="0"/>
              </a:rPr>
              <a:t>Case</a:t>
            </a:r>
            <a:r>
              <a:rPr sz="1300" spc="-10" dirty="0">
                <a:latin typeface="Aptos" panose="020B0004020202020204" pitchFamily="34" charset="0"/>
              </a:rPr>
              <a:t> </a:t>
            </a:r>
            <a:r>
              <a:rPr sz="1300" spc="50" dirty="0">
                <a:latin typeface="Aptos" panose="020B0004020202020204" pitchFamily="34" charset="0"/>
              </a:rPr>
              <a:t>Studies:</a:t>
            </a:r>
          </a:p>
          <a:p>
            <a:pPr>
              <a:lnSpc>
                <a:spcPct val="100000"/>
              </a:lnSpc>
              <a:spcBef>
                <a:spcPts val="260"/>
              </a:spcBef>
            </a:pPr>
            <a:endParaRPr sz="1300" spc="50" dirty="0">
              <a:latin typeface="Aptos" panose="020B0004020202020204" pitchFamily="34" charset="0"/>
            </a:endParaRPr>
          </a:p>
          <a:p>
            <a:pPr marL="354965" indent="-342265">
              <a:lnSpc>
                <a:spcPct val="100000"/>
              </a:lnSpc>
              <a:spcBef>
                <a:spcPts val="5"/>
              </a:spcBef>
              <a:buSzPct val="83333"/>
              <a:buFont typeface="Courier New"/>
              <a:buChar char="o"/>
              <a:tabLst>
                <a:tab pos="354965" algn="l"/>
              </a:tabLst>
            </a:pPr>
            <a:r>
              <a:rPr sz="1300" b="0" spc="10" dirty="0">
                <a:latin typeface="Aptos" panose="020B0004020202020204" pitchFamily="34" charset="0"/>
              </a:rPr>
              <a:t>Provide</a:t>
            </a:r>
            <a:r>
              <a:rPr sz="1300" b="0" spc="35" dirty="0">
                <a:latin typeface="Aptos" panose="020B0004020202020204" pitchFamily="34" charset="0"/>
              </a:rPr>
              <a:t> </a:t>
            </a:r>
            <a:r>
              <a:rPr sz="1300" b="0" spc="10" dirty="0">
                <a:latin typeface="Aptos" panose="020B0004020202020204" pitchFamily="34" charset="0"/>
              </a:rPr>
              <a:t>brief</a:t>
            </a:r>
            <a:r>
              <a:rPr sz="1300" b="0" spc="70" dirty="0">
                <a:latin typeface="Aptos" panose="020B0004020202020204" pitchFamily="34" charset="0"/>
              </a:rPr>
              <a:t> case</a:t>
            </a:r>
            <a:r>
              <a:rPr sz="1300" b="0" spc="65" dirty="0">
                <a:latin typeface="Aptos" panose="020B0004020202020204" pitchFamily="34" charset="0"/>
              </a:rPr>
              <a:t> </a:t>
            </a:r>
            <a:r>
              <a:rPr sz="1300" b="0" spc="10" dirty="0">
                <a:latin typeface="Aptos" panose="020B0004020202020204" pitchFamily="34" charset="0"/>
              </a:rPr>
              <a:t>studies</a:t>
            </a:r>
            <a:r>
              <a:rPr sz="1300" b="0" spc="65" dirty="0">
                <a:latin typeface="Aptos" panose="020B0004020202020204" pitchFamily="34" charset="0"/>
              </a:rPr>
              <a:t> </a:t>
            </a:r>
            <a:r>
              <a:rPr sz="1300" b="0" spc="10" dirty="0">
                <a:latin typeface="Aptos" panose="020B0004020202020204" pitchFamily="34" charset="0"/>
              </a:rPr>
              <a:t>or</a:t>
            </a:r>
            <a:r>
              <a:rPr sz="1300" b="0" spc="40" dirty="0">
                <a:latin typeface="Aptos" panose="020B0004020202020204" pitchFamily="34" charset="0"/>
              </a:rPr>
              <a:t> </a:t>
            </a:r>
            <a:r>
              <a:rPr sz="1300" b="0" spc="10" dirty="0">
                <a:latin typeface="Aptos" panose="020B0004020202020204" pitchFamily="34" charset="0"/>
              </a:rPr>
              <a:t>examples</a:t>
            </a:r>
            <a:r>
              <a:rPr sz="1300" b="0" spc="65" dirty="0">
                <a:latin typeface="Aptos" panose="020B0004020202020204" pitchFamily="34" charset="0"/>
              </a:rPr>
              <a:t> </a:t>
            </a:r>
            <a:r>
              <a:rPr sz="1300" b="0" spc="10" dirty="0">
                <a:latin typeface="Aptos" panose="020B0004020202020204" pitchFamily="34" charset="0"/>
              </a:rPr>
              <a:t>of</a:t>
            </a:r>
            <a:r>
              <a:rPr sz="1300" b="0" spc="45" dirty="0">
                <a:latin typeface="Aptos" panose="020B0004020202020204" pitchFamily="34" charset="0"/>
              </a:rPr>
              <a:t> </a:t>
            </a:r>
            <a:r>
              <a:rPr sz="1300" b="0" spc="10" dirty="0">
                <a:latin typeface="Aptos" panose="020B0004020202020204" pitchFamily="34" charset="0"/>
              </a:rPr>
              <a:t>how</a:t>
            </a:r>
            <a:r>
              <a:rPr sz="1300" b="0" spc="45" dirty="0">
                <a:latin typeface="Aptos" panose="020B0004020202020204" pitchFamily="34" charset="0"/>
              </a:rPr>
              <a:t> </a:t>
            </a:r>
            <a:r>
              <a:rPr sz="1300" b="0" spc="10" dirty="0">
                <a:latin typeface="Aptos" panose="020B0004020202020204" pitchFamily="34" charset="0"/>
              </a:rPr>
              <a:t>the</a:t>
            </a:r>
            <a:r>
              <a:rPr sz="1300" b="0" spc="65" dirty="0">
                <a:latin typeface="Aptos" panose="020B0004020202020204" pitchFamily="34" charset="0"/>
              </a:rPr>
              <a:t> </a:t>
            </a:r>
            <a:r>
              <a:rPr sz="1300" b="0" spc="10" dirty="0">
                <a:latin typeface="Aptos" panose="020B0004020202020204" pitchFamily="34" charset="0"/>
              </a:rPr>
              <a:t>topic</a:t>
            </a:r>
            <a:r>
              <a:rPr sz="1300" b="0" spc="40" dirty="0">
                <a:latin typeface="Aptos" panose="020B0004020202020204" pitchFamily="34" charset="0"/>
              </a:rPr>
              <a:t> </a:t>
            </a:r>
            <a:r>
              <a:rPr sz="1300" b="0" spc="60" dirty="0">
                <a:latin typeface="Aptos" panose="020B0004020202020204" pitchFamily="34" charset="0"/>
              </a:rPr>
              <a:t>is</a:t>
            </a:r>
            <a:r>
              <a:rPr sz="1300" b="0" spc="40" dirty="0">
                <a:latin typeface="Aptos" panose="020B0004020202020204" pitchFamily="34" charset="0"/>
              </a:rPr>
              <a:t> </a:t>
            </a:r>
            <a:r>
              <a:rPr lang="en-GB" sz="1300" b="0" spc="10" dirty="0">
                <a:latin typeface="Aptos" panose="020B0004020202020204" pitchFamily="34" charset="0"/>
              </a:rPr>
              <a:t>addressed</a:t>
            </a:r>
            <a:r>
              <a:rPr sz="1300" b="0" spc="80" dirty="0">
                <a:latin typeface="Aptos" panose="020B0004020202020204" pitchFamily="34" charset="0"/>
              </a:rPr>
              <a:t> </a:t>
            </a:r>
            <a:r>
              <a:rPr sz="1300" b="0" spc="10" dirty="0">
                <a:latin typeface="Aptos" panose="020B0004020202020204" pitchFamily="34" charset="0"/>
              </a:rPr>
              <a:t>in</a:t>
            </a:r>
            <a:r>
              <a:rPr sz="1300" b="0" spc="45" dirty="0">
                <a:latin typeface="Aptos" panose="020B0004020202020204" pitchFamily="34" charset="0"/>
              </a:rPr>
              <a:t> </a:t>
            </a:r>
            <a:r>
              <a:rPr lang="en-GB" sz="1300" b="0" spc="10" dirty="0">
                <a:latin typeface="Aptos" panose="020B0004020202020204" pitchFamily="34" charset="0"/>
              </a:rPr>
              <a:t>different</a:t>
            </a:r>
            <a:r>
              <a:rPr sz="1300" b="0" spc="55" dirty="0">
                <a:latin typeface="Aptos" panose="020B0004020202020204" pitchFamily="34" charset="0"/>
              </a:rPr>
              <a:t> </a:t>
            </a:r>
            <a:r>
              <a:rPr sz="1300" b="0" spc="10" dirty="0">
                <a:latin typeface="Aptos" panose="020B0004020202020204" pitchFamily="34" charset="0"/>
              </a:rPr>
              <a:t>international</a:t>
            </a:r>
            <a:r>
              <a:rPr sz="1300" b="0" spc="55" dirty="0">
                <a:latin typeface="Aptos" panose="020B0004020202020204" pitchFamily="34" charset="0"/>
              </a:rPr>
              <a:t> </a:t>
            </a:r>
            <a:r>
              <a:rPr sz="1300" b="0" spc="-10" dirty="0">
                <a:latin typeface="Aptos" panose="020B0004020202020204" pitchFamily="34" charset="0"/>
              </a:rPr>
              <a:t>contexts.</a:t>
            </a:r>
          </a:p>
          <a:p>
            <a:pPr>
              <a:lnSpc>
                <a:spcPct val="100000"/>
              </a:lnSpc>
              <a:spcBef>
                <a:spcPts val="250"/>
              </a:spcBef>
              <a:buFont typeface="Courier New"/>
              <a:buChar char="o"/>
            </a:pPr>
            <a:endParaRPr sz="1300" b="0" spc="-10" dirty="0">
              <a:latin typeface="Aptos" panose="020B0004020202020204" pitchFamily="34" charset="0"/>
            </a:endParaRPr>
          </a:p>
          <a:p>
            <a:pPr marL="354965" indent="-342265">
              <a:lnSpc>
                <a:spcPct val="100000"/>
              </a:lnSpc>
              <a:buSzPct val="83333"/>
              <a:buFont typeface="Courier New"/>
              <a:buChar char="o"/>
              <a:tabLst>
                <a:tab pos="354965" algn="l"/>
              </a:tabLst>
            </a:pPr>
            <a:r>
              <a:rPr lang="en-GB" sz="1300" b="0" dirty="0">
                <a:latin typeface="Aptos" panose="020B0004020202020204" pitchFamily="34" charset="0"/>
              </a:rPr>
              <a:t>Consider what worked well, what challenges were encountered, and what lessons may be relevant to your research topic.</a:t>
            </a:r>
            <a:endParaRPr sz="1300" b="0" spc="-10" dirty="0">
              <a:latin typeface="Aptos" panose="020B0004020202020204" pitchFamily="34" charset="0"/>
            </a:endParaRPr>
          </a:p>
        </p:txBody>
      </p:sp>
      <p:sp>
        <p:nvSpPr>
          <p:cNvPr id="4" name="object 4"/>
          <p:cNvSpPr/>
          <p:nvPr/>
        </p:nvSpPr>
        <p:spPr>
          <a:xfrm>
            <a:off x="393191" y="4495800"/>
            <a:ext cx="8597265" cy="0"/>
          </a:xfrm>
          <a:custGeom>
            <a:avLst/>
            <a:gdLst/>
            <a:ahLst/>
            <a:cxnLst/>
            <a:rect l="l" t="t" r="r" b="b"/>
            <a:pathLst>
              <a:path w="8597265">
                <a:moveTo>
                  <a:pt x="0" y="0"/>
                </a:moveTo>
                <a:lnTo>
                  <a:pt x="8596884" y="0"/>
                </a:lnTo>
              </a:path>
            </a:pathLst>
          </a:custGeom>
          <a:ln w="7069">
            <a:solidFill>
              <a:srgbClr val="000000"/>
            </a:solidFill>
          </a:ln>
        </p:spPr>
        <p:txBody>
          <a:bodyPr wrap="square" lIns="0" tIns="0" rIns="0" bIns="0" rtlCol="0"/>
          <a:lstStyle/>
          <a:p>
            <a:endParaRPr/>
          </a:p>
        </p:txBody>
      </p:sp>
      <p:sp>
        <p:nvSpPr>
          <p:cNvPr id="5" name="object 5"/>
          <p:cNvSpPr txBox="1"/>
          <p:nvPr/>
        </p:nvSpPr>
        <p:spPr>
          <a:xfrm>
            <a:off x="304800" y="4516170"/>
            <a:ext cx="11201909" cy="2172198"/>
          </a:xfrm>
          <a:prstGeom prst="rect">
            <a:avLst/>
          </a:prstGeom>
        </p:spPr>
        <p:txBody>
          <a:bodyPr vert="horz" wrap="square" lIns="0" tIns="12700" rIns="0" bIns="0" rtlCol="0">
            <a:spAutoFit/>
          </a:bodyPr>
          <a:lstStyle/>
          <a:p>
            <a:pPr marL="240665" indent="-227965" algn="just">
              <a:lnSpc>
                <a:spcPct val="150000"/>
              </a:lnSpc>
              <a:spcBef>
                <a:spcPts val="100"/>
              </a:spcBef>
              <a:buFont typeface="Arial"/>
              <a:buChar char="•"/>
              <a:tabLst>
                <a:tab pos="240665" algn="l"/>
              </a:tabLst>
            </a:pPr>
            <a:r>
              <a:rPr sz="1300" spc="-50" dirty="0">
                <a:latin typeface="Aptos" panose="020B0004020202020204" pitchFamily="34" charset="0"/>
                <a:cs typeface="Calibri"/>
              </a:rPr>
              <a:t>To</a:t>
            </a:r>
            <a:r>
              <a:rPr sz="1300" spc="90" dirty="0">
                <a:latin typeface="Aptos" panose="020B0004020202020204" pitchFamily="34" charset="0"/>
                <a:cs typeface="Calibri"/>
              </a:rPr>
              <a:t> </a:t>
            </a:r>
            <a:r>
              <a:rPr sz="1300" dirty="0">
                <a:latin typeface="Aptos" panose="020B0004020202020204" pitchFamily="34" charset="0"/>
                <a:cs typeface="Calibri"/>
              </a:rPr>
              <a:t>make</a:t>
            </a:r>
            <a:r>
              <a:rPr sz="1300" spc="100" dirty="0">
                <a:latin typeface="Aptos" panose="020B0004020202020204" pitchFamily="34" charset="0"/>
                <a:cs typeface="Calibri"/>
              </a:rPr>
              <a:t> </a:t>
            </a:r>
            <a:r>
              <a:rPr sz="1300" dirty="0">
                <a:latin typeface="Aptos" panose="020B0004020202020204" pitchFamily="34" charset="0"/>
                <a:cs typeface="Calibri"/>
              </a:rPr>
              <a:t>this</a:t>
            </a:r>
            <a:r>
              <a:rPr sz="1300" spc="100" dirty="0">
                <a:latin typeface="Aptos" panose="020B0004020202020204" pitchFamily="34" charset="0"/>
                <a:cs typeface="Calibri"/>
              </a:rPr>
              <a:t> </a:t>
            </a:r>
            <a:r>
              <a:rPr sz="1300" dirty="0">
                <a:latin typeface="Aptos" panose="020B0004020202020204" pitchFamily="34" charset="0"/>
                <a:cs typeface="Calibri"/>
              </a:rPr>
              <a:t>more</a:t>
            </a:r>
            <a:r>
              <a:rPr sz="1300" spc="114" dirty="0">
                <a:latin typeface="Aptos" panose="020B0004020202020204" pitchFamily="34" charset="0"/>
                <a:cs typeface="Calibri"/>
              </a:rPr>
              <a:t> </a:t>
            </a:r>
            <a:r>
              <a:rPr sz="1300" dirty="0">
                <a:latin typeface="Aptos" panose="020B0004020202020204" pitchFamily="34" charset="0"/>
                <a:cs typeface="Calibri"/>
              </a:rPr>
              <a:t>concrete,</a:t>
            </a:r>
            <a:r>
              <a:rPr sz="1300" spc="80" dirty="0">
                <a:latin typeface="Aptos" panose="020B0004020202020204" pitchFamily="34" charset="0"/>
                <a:cs typeface="Calibri"/>
              </a:rPr>
              <a:t> </a:t>
            </a:r>
            <a:r>
              <a:rPr lang="en-GB" sz="1300" dirty="0">
                <a:latin typeface="Aptos" panose="020B0004020202020204" pitchFamily="34" charset="0"/>
              </a:rPr>
              <a:t>you can include real-world examples from different countries or settings that demonstrate how the topic is addressed in practice.</a:t>
            </a:r>
            <a:r>
              <a:rPr sz="1300" dirty="0">
                <a:latin typeface="Aptos" panose="020B0004020202020204" pitchFamily="34" charset="0"/>
                <a:cs typeface="Calibri"/>
              </a:rPr>
              <a:t> </a:t>
            </a:r>
            <a:r>
              <a:rPr sz="1300" spc="95" dirty="0">
                <a:latin typeface="Aptos" panose="020B0004020202020204" pitchFamily="34" charset="0"/>
                <a:cs typeface="Calibri"/>
              </a:rPr>
              <a:t>Case</a:t>
            </a:r>
            <a:r>
              <a:rPr sz="1300" spc="85" dirty="0">
                <a:latin typeface="Aptos" panose="020B0004020202020204" pitchFamily="34" charset="0"/>
                <a:cs typeface="Calibri"/>
              </a:rPr>
              <a:t> </a:t>
            </a:r>
            <a:r>
              <a:rPr sz="1300" dirty="0">
                <a:latin typeface="Aptos" panose="020B0004020202020204" pitchFamily="34" charset="0"/>
                <a:cs typeface="Calibri"/>
              </a:rPr>
              <a:t>studies</a:t>
            </a:r>
            <a:r>
              <a:rPr sz="1300" spc="114" dirty="0">
                <a:latin typeface="Aptos" panose="020B0004020202020204" pitchFamily="34" charset="0"/>
                <a:cs typeface="Calibri"/>
              </a:rPr>
              <a:t> </a:t>
            </a:r>
            <a:r>
              <a:rPr sz="1300" dirty="0">
                <a:latin typeface="Aptos" panose="020B0004020202020204" pitchFamily="34" charset="0"/>
                <a:cs typeface="Calibri"/>
              </a:rPr>
              <a:t>are</a:t>
            </a:r>
            <a:r>
              <a:rPr sz="1300" spc="95" dirty="0">
                <a:latin typeface="Aptos" panose="020B0004020202020204" pitchFamily="34" charset="0"/>
                <a:cs typeface="Calibri"/>
              </a:rPr>
              <a:t> </a:t>
            </a:r>
            <a:r>
              <a:rPr sz="1300" dirty="0">
                <a:latin typeface="Aptos" panose="020B0004020202020204" pitchFamily="34" charset="0"/>
                <a:cs typeface="Calibri"/>
              </a:rPr>
              <a:t>real-life</a:t>
            </a:r>
            <a:r>
              <a:rPr sz="1300" spc="114" dirty="0">
                <a:latin typeface="Aptos" panose="020B0004020202020204" pitchFamily="34" charset="0"/>
                <a:cs typeface="Calibri"/>
              </a:rPr>
              <a:t> </a:t>
            </a:r>
            <a:r>
              <a:rPr sz="1300" dirty="0">
                <a:latin typeface="Aptos" panose="020B0004020202020204" pitchFamily="34" charset="0"/>
                <a:cs typeface="Calibri"/>
              </a:rPr>
              <a:t>examples</a:t>
            </a:r>
            <a:r>
              <a:rPr sz="1300" spc="114" dirty="0">
                <a:latin typeface="Aptos" panose="020B0004020202020204" pitchFamily="34" charset="0"/>
                <a:cs typeface="Calibri"/>
              </a:rPr>
              <a:t> </a:t>
            </a:r>
            <a:r>
              <a:rPr sz="1300" dirty="0">
                <a:latin typeface="Aptos" panose="020B0004020202020204" pitchFamily="34" charset="0"/>
                <a:cs typeface="Calibri"/>
              </a:rPr>
              <a:t>that</a:t>
            </a:r>
            <a:r>
              <a:rPr sz="1300" spc="95" dirty="0">
                <a:latin typeface="Aptos" panose="020B0004020202020204" pitchFamily="34" charset="0"/>
                <a:cs typeface="Calibri"/>
              </a:rPr>
              <a:t> </a:t>
            </a:r>
            <a:r>
              <a:rPr sz="1300" dirty="0">
                <a:latin typeface="Aptos" panose="020B0004020202020204" pitchFamily="34" charset="0"/>
                <a:cs typeface="Calibri"/>
              </a:rPr>
              <a:t>show</a:t>
            </a:r>
            <a:r>
              <a:rPr sz="1300" spc="105" dirty="0">
                <a:latin typeface="Aptos" panose="020B0004020202020204" pitchFamily="34" charset="0"/>
                <a:cs typeface="Calibri"/>
              </a:rPr>
              <a:t> </a:t>
            </a:r>
            <a:r>
              <a:rPr sz="1300" spc="50" dirty="0">
                <a:latin typeface="Aptos" panose="020B0004020202020204" pitchFamily="34" charset="0"/>
                <a:cs typeface="Calibri"/>
              </a:rPr>
              <a:t>us</a:t>
            </a:r>
            <a:r>
              <a:rPr lang="en-GB" sz="1300" dirty="0">
                <a:latin typeface="Aptos" panose="020B0004020202020204" pitchFamily="34" charset="0"/>
                <a:cs typeface="Calibri"/>
              </a:rPr>
              <a:t> </a:t>
            </a:r>
            <a:r>
              <a:rPr sz="1300" spc="10" dirty="0">
                <a:latin typeface="Aptos" panose="020B0004020202020204" pitchFamily="34" charset="0"/>
                <a:cs typeface="Calibri"/>
              </a:rPr>
              <a:t>how</a:t>
            </a:r>
            <a:r>
              <a:rPr sz="1300" spc="30" dirty="0">
                <a:latin typeface="Aptos" panose="020B0004020202020204" pitchFamily="34" charset="0"/>
                <a:cs typeface="Calibri"/>
              </a:rPr>
              <a:t> </a:t>
            </a:r>
            <a:r>
              <a:rPr sz="1300" spc="55" dirty="0">
                <a:latin typeface="Aptos" panose="020B0004020202020204" pitchFamily="34" charset="0"/>
                <a:cs typeface="Calibri"/>
              </a:rPr>
              <a:t>a</a:t>
            </a:r>
            <a:r>
              <a:rPr sz="1300" spc="30" dirty="0">
                <a:latin typeface="Aptos" panose="020B0004020202020204" pitchFamily="34" charset="0"/>
                <a:cs typeface="Calibri"/>
              </a:rPr>
              <a:t> </a:t>
            </a:r>
            <a:r>
              <a:rPr sz="1300" spc="10" dirty="0">
                <a:latin typeface="Aptos" panose="020B0004020202020204" pitchFamily="34" charset="0"/>
                <a:cs typeface="Calibri"/>
              </a:rPr>
              <a:t>topic</a:t>
            </a:r>
            <a:r>
              <a:rPr sz="1300" spc="25" dirty="0">
                <a:latin typeface="Aptos" panose="020B0004020202020204" pitchFamily="34" charset="0"/>
                <a:cs typeface="Calibri"/>
              </a:rPr>
              <a:t> </a:t>
            </a:r>
            <a:r>
              <a:rPr sz="1300" spc="55" dirty="0">
                <a:latin typeface="Aptos" panose="020B0004020202020204" pitchFamily="34" charset="0"/>
                <a:cs typeface="Calibri"/>
              </a:rPr>
              <a:t>is</a:t>
            </a:r>
            <a:r>
              <a:rPr sz="1300" spc="40" dirty="0">
                <a:latin typeface="Aptos" panose="020B0004020202020204" pitchFamily="34" charset="0"/>
                <a:cs typeface="Calibri"/>
              </a:rPr>
              <a:t> </a:t>
            </a:r>
            <a:r>
              <a:rPr sz="1300" spc="10" dirty="0">
                <a:latin typeface="Aptos" panose="020B0004020202020204" pitchFamily="34" charset="0"/>
                <a:cs typeface="Calibri"/>
              </a:rPr>
              <a:t>handled</a:t>
            </a:r>
            <a:r>
              <a:rPr sz="1300" spc="50" dirty="0">
                <a:latin typeface="Aptos" panose="020B0004020202020204" pitchFamily="34" charset="0"/>
                <a:cs typeface="Calibri"/>
              </a:rPr>
              <a:t> </a:t>
            </a:r>
            <a:r>
              <a:rPr sz="1300" spc="10" dirty="0">
                <a:latin typeface="Aptos" panose="020B0004020202020204" pitchFamily="34" charset="0"/>
                <a:cs typeface="Calibri"/>
              </a:rPr>
              <a:t>in</a:t>
            </a:r>
            <a:r>
              <a:rPr sz="1300" spc="35" dirty="0">
                <a:latin typeface="Aptos" panose="020B0004020202020204" pitchFamily="34" charset="0"/>
                <a:cs typeface="Calibri"/>
              </a:rPr>
              <a:t> </a:t>
            </a:r>
            <a:r>
              <a:rPr sz="1300" spc="10" dirty="0">
                <a:latin typeface="Aptos" panose="020B0004020202020204" pitchFamily="34" charset="0"/>
                <a:cs typeface="Calibri"/>
              </a:rPr>
              <a:t>practice.</a:t>
            </a:r>
            <a:r>
              <a:rPr sz="1300" spc="35" dirty="0">
                <a:latin typeface="Aptos" panose="020B0004020202020204" pitchFamily="34" charset="0"/>
                <a:cs typeface="Calibri"/>
              </a:rPr>
              <a:t> </a:t>
            </a:r>
            <a:r>
              <a:rPr sz="1300" spc="65" dirty="0">
                <a:latin typeface="Aptos" panose="020B0004020202020204" pitchFamily="34" charset="0"/>
                <a:cs typeface="Calibri"/>
              </a:rPr>
              <a:t>Each</a:t>
            </a:r>
            <a:r>
              <a:rPr sz="1300" spc="35" dirty="0">
                <a:latin typeface="Aptos" panose="020B0004020202020204" pitchFamily="34" charset="0"/>
                <a:cs typeface="Calibri"/>
              </a:rPr>
              <a:t> </a:t>
            </a:r>
            <a:r>
              <a:rPr sz="1300" spc="70" dirty="0">
                <a:latin typeface="Aptos" panose="020B0004020202020204" pitchFamily="34" charset="0"/>
                <a:cs typeface="Calibri"/>
              </a:rPr>
              <a:t>case</a:t>
            </a:r>
            <a:r>
              <a:rPr sz="1300" spc="55" dirty="0">
                <a:latin typeface="Aptos" panose="020B0004020202020204" pitchFamily="34" charset="0"/>
                <a:cs typeface="Calibri"/>
              </a:rPr>
              <a:t> </a:t>
            </a:r>
            <a:r>
              <a:rPr sz="1300" spc="10" dirty="0">
                <a:latin typeface="Aptos" panose="020B0004020202020204" pitchFamily="34" charset="0"/>
                <a:cs typeface="Calibri"/>
              </a:rPr>
              <a:t>study</a:t>
            </a:r>
            <a:r>
              <a:rPr sz="1300" spc="30" dirty="0">
                <a:latin typeface="Aptos" panose="020B0004020202020204" pitchFamily="34" charset="0"/>
                <a:cs typeface="Calibri"/>
              </a:rPr>
              <a:t> </a:t>
            </a:r>
            <a:r>
              <a:rPr sz="1300" spc="10" dirty="0">
                <a:latin typeface="Aptos" panose="020B0004020202020204" pitchFamily="34" charset="0"/>
                <a:cs typeface="Calibri"/>
              </a:rPr>
              <a:t>will</a:t>
            </a:r>
            <a:r>
              <a:rPr sz="1300" spc="35" dirty="0">
                <a:latin typeface="Aptos" panose="020B0004020202020204" pitchFamily="34" charset="0"/>
                <a:cs typeface="Calibri"/>
              </a:rPr>
              <a:t> </a:t>
            </a:r>
            <a:r>
              <a:rPr sz="1300" spc="10" dirty="0">
                <a:latin typeface="Aptos" panose="020B0004020202020204" pitchFamily="34" charset="0"/>
                <a:cs typeface="Calibri"/>
              </a:rPr>
              <a:t>highlight</a:t>
            </a:r>
            <a:r>
              <a:rPr sz="1300" spc="75" dirty="0">
                <a:latin typeface="Aptos" panose="020B0004020202020204" pitchFamily="34" charset="0"/>
                <a:cs typeface="Calibri"/>
              </a:rPr>
              <a:t> </a:t>
            </a:r>
            <a:r>
              <a:rPr sz="1300" spc="10" dirty="0">
                <a:latin typeface="Aptos" panose="020B0004020202020204" pitchFamily="34" charset="0"/>
                <a:cs typeface="Calibri"/>
              </a:rPr>
              <a:t>both</a:t>
            </a:r>
            <a:r>
              <a:rPr sz="1300" spc="30" dirty="0">
                <a:latin typeface="Aptos" panose="020B0004020202020204" pitchFamily="34" charset="0"/>
                <a:cs typeface="Calibri"/>
              </a:rPr>
              <a:t> </a:t>
            </a:r>
            <a:r>
              <a:rPr sz="1300" spc="80" dirty="0">
                <a:latin typeface="Aptos" panose="020B0004020202020204" pitchFamily="34" charset="0"/>
                <a:cs typeface="Calibri"/>
              </a:rPr>
              <a:t>successes</a:t>
            </a:r>
            <a:r>
              <a:rPr sz="1300" spc="55" dirty="0">
                <a:latin typeface="Aptos" panose="020B0004020202020204" pitchFamily="34" charset="0"/>
                <a:cs typeface="Calibri"/>
              </a:rPr>
              <a:t> </a:t>
            </a:r>
            <a:r>
              <a:rPr sz="1300" spc="10" dirty="0">
                <a:latin typeface="Aptos" panose="020B0004020202020204" pitchFamily="34" charset="0"/>
                <a:cs typeface="Calibri"/>
              </a:rPr>
              <a:t>and</a:t>
            </a:r>
            <a:r>
              <a:rPr sz="1300" spc="35" dirty="0">
                <a:latin typeface="Aptos" panose="020B0004020202020204" pitchFamily="34" charset="0"/>
                <a:cs typeface="Calibri"/>
              </a:rPr>
              <a:t> </a:t>
            </a:r>
            <a:r>
              <a:rPr sz="1300" spc="-10" dirty="0">
                <a:latin typeface="Aptos" panose="020B0004020202020204" pitchFamily="34" charset="0"/>
                <a:cs typeface="Calibri"/>
              </a:rPr>
              <a:t>challenges.</a:t>
            </a:r>
            <a:endParaRPr sz="1300" dirty="0">
              <a:latin typeface="Aptos" panose="020B0004020202020204" pitchFamily="34" charset="0"/>
              <a:cs typeface="Calibri"/>
            </a:endParaRPr>
          </a:p>
          <a:p>
            <a:pPr marL="241300" marR="5080" indent="-228600" algn="just">
              <a:lnSpc>
                <a:spcPct val="170000"/>
              </a:lnSpc>
              <a:spcBef>
                <a:spcPts val="994"/>
              </a:spcBef>
              <a:buFont typeface="Arial"/>
              <a:buChar char="•"/>
              <a:tabLst>
                <a:tab pos="241300" algn="l"/>
              </a:tabLst>
            </a:pPr>
            <a:r>
              <a:rPr lang="en-GB" sz="1300" dirty="0">
                <a:latin typeface="Aptos" panose="020B0004020202020204" pitchFamily="34" charset="0"/>
              </a:rPr>
              <a:t>For example, if discussing public health, you might explore how a country responded to a recent epidemic, implemented a vaccination programme, or introduced a new health initiative. Examining these examples can help demonstrate how policies and practices operate in real-world settings.</a:t>
            </a:r>
          </a:p>
          <a:p>
            <a:pPr marL="12700" marR="5080" algn="just">
              <a:lnSpc>
                <a:spcPct val="170000"/>
              </a:lnSpc>
              <a:spcBef>
                <a:spcPts val="994"/>
              </a:spcBef>
              <a:tabLst>
                <a:tab pos="241300" algn="l"/>
              </a:tabLst>
            </a:pPr>
            <a:r>
              <a:rPr lang="en-GB" sz="1300" b="1" dirty="0">
                <a:solidFill>
                  <a:srgbClr val="C00000"/>
                </a:solidFill>
                <a:latin typeface="Aptos" panose="020B0004020202020204" pitchFamily="34" charset="0"/>
              </a:rPr>
              <a:t>Remember…</a:t>
            </a:r>
            <a:r>
              <a:rPr lang="en-GB" sz="1300" dirty="0">
                <a:latin typeface="Aptos" panose="020B0004020202020204" pitchFamily="34" charset="0"/>
              </a:rPr>
              <a:t>You do not need to include a formal case study if it is not relevant to your topic. Simple real-world examples may be equally effective.</a:t>
            </a:r>
            <a:endParaRPr sz="1300" dirty="0">
              <a:latin typeface="Aptos" panose="020B0004020202020204" pitchFamily="34" charset="0"/>
              <a:cs typeface="Calibri"/>
            </a:endParaRPr>
          </a:p>
        </p:txBody>
      </p:sp>
      <p:sp>
        <p:nvSpPr>
          <p:cNvPr id="6" name="object 6"/>
          <p:cNvSpPr/>
          <p:nvPr/>
        </p:nvSpPr>
        <p:spPr>
          <a:xfrm>
            <a:off x="10417161" y="2289737"/>
            <a:ext cx="1304290" cy="1722755"/>
          </a:xfrm>
          <a:custGeom>
            <a:avLst/>
            <a:gdLst/>
            <a:ahLst/>
            <a:cxnLst/>
            <a:rect l="l" t="t" r="r" b="b"/>
            <a:pathLst>
              <a:path w="1304290" h="1722754">
                <a:moveTo>
                  <a:pt x="212509" y="835875"/>
                </a:moveTo>
                <a:lnTo>
                  <a:pt x="190030" y="824026"/>
                </a:lnTo>
                <a:lnTo>
                  <a:pt x="168198" y="811072"/>
                </a:lnTo>
                <a:lnTo>
                  <a:pt x="147053" y="797026"/>
                </a:lnTo>
                <a:lnTo>
                  <a:pt x="126644" y="781913"/>
                </a:lnTo>
                <a:lnTo>
                  <a:pt x="0" y="1001522"/>
                </a:lnTo>
                <a:lnTo>
                  <a:pt x="24790" y="1008481"/>
                </a:lnTo>
                <a:lnTo>
                  <a:pt x="49060" y="1016977"/>
                </a:lnTo>
                <a:lnTo>
                  <a:pt x="72732" y="1026998"/>
                </a:lnTo>
                <a:lnTo>
                  <a:pt x="95745" y="1038504"/>
                </a:lnTo>
                <a:lnTo>
                  <a:pt x="212509" y="835875"/>
                </a:lnTo>
                <a:close/>
              </a:path>
              <a:path w="1304290" h="1722754">
                <a:moveTo>
                  <a:pt x="822667" y="392607"/>
                </a:moveTo>
                <a:lnTo>
                  <a:pt x="821410" y="372338"/>
                </a:lnTo>
                <a:lnTo>
                  <a:pt x="819619" y="343357"/>
                </a:lnTo>
                <a:lnTo>
                  <a:pt x="810679" y="295935"/>
                </a:lnTo>
                <a:lnTo>
                  <a:pt x="796251" y="250710"/>
                </a:lnTo>
                <a:lnTo>
                  <a:pt x="776681" y="208038"/>
                </a:lnTo>
                <a:lnTo>
                  <a:pt x="752335" y="168300"/>
                </a:lnTo>
                <a:lnTo>
                  <a:pt x="723595" y="131864"/>
                </a:lnTo>
                <a:lnTo>
                  <a:pt x="690816" y="99085"/>
                </a:lnTo>
                <a:lnTo>
                  <a:pt x="654380" y="70345"/>
                </a:lnTo>
                <a:lnTo>
                  <a:pt x="649173" y="67157"/>
                </a:lnTo>
                <a:lnTo>
                  <a:pt x="649173" y="509117"/>
                </a:lnTo>
                <a:lnTo>
                  <a:pt x="649173" y="593725"/>
                </a:lnTo>
                <a:lnTo>
                  <a:pt x="209207" y="593725"/>
                </a:lnTo>
                <a:lnTo>
                  <a:pt x="209207" y="509117"/>
                </a:lnTo>
                <a:lnTo>
                  <a:pt x="231254" y="465048"/>
                </a:lnTo>
                <a:lnTo>
                  <a:pt x="282575" y="434352"/>
                </a:lnTo>
                <a:lnTo>
                  <a:pt x="338391" y="412864"/>
                </a:lnTo>
                <a:lnTo>
                  <a:pt x="383400" y="402958"/>
                </a:lnTo>
                <a:lnTo>
                  <a:pt x="429323" y="399186"/>
                </a:lnTo>
                <a:lnTo>
                  <a:pt x="452335" y="400088"/>
                </a:lnTo>
                <a:lnTo>
                  <a:pt x="497751" y="406933"/>
                </a:lnTo>
                <a:lnTo>
                  <a:pt x="548690" y="421868"/>
                </a:lnTo>
                <a:lnTo>
                  <a:pt x="602589" y="448056"/>
                </a:lnTo>
                <a:lnTo>
                  <a:pt x="636435" y="474040"/>
                </a:lnTo>
                <a:lnTo>
                  <a:pt x="649173" y="509117"/>
                </a:lnTo>
                <a:lnTo>
                  <a:pt x="649173" y="67157"/>
                </a:lnTo>
                <a:lnTo>
                  <a:pt x="614641" y="45999"/>
                </a:lnTo>
                <a:lnTo>
                  <a:pt x="571982" y="26428"/>
                </a:lnTo>
                <a:lnTo>
                  <a:pt x="539496" y="16065"/>
                </a:lnTo>
                <a:lnTo>
                  <a:pt x="539496" y="262153"/>
                </a:lnTo>
                <a:lnTo>
                  <a:pt x="530834" y="305041"/>
                </a:lnTo>
                <a:lnTo>
                  <a:pt x="507225" y="340067"/>
                </a:lnTo>
                <a:lnTo>
                  <a:pt x="472211" y="363677"/>
                </a:lnTo>
                <a:lnTo>
                  <a:pt x="429323" y="372338"/>
                </a:lnTo>
                <a:lnTo>
                  <a:pt x="386435" y="363677"/>
                </a:lnTo>
                <a:lnTo>
                  <a:pt x="351421" y="340067"/>
                </a:lnTo>
                <a:lnTo>
                  <a:pt x="327799" y="305041"/>
                </a:lnTo>
                <a:lnTo>
                  <a:pt x="319138" y="262153"/>
                </a:lnTo>
                <a:lnTo>
                  <a:pt x="327863" y="219316"/>
                </a:lnTo>
                <a:lnTo>
                  <a:pt x="351485" y="184327"/>
                </a:lnTo>
                <a:lnTo>
                  <a:pt x="386473" y="160705"/>
                </a:lnTo>
                <a:lnTo>
                  <a:pt x="429323" y="151968"/>
                </a:lnTo>
                <a:lnTo>
                  <a:pt x="472554" y="160705"/>
                </a:lnTo>
                <a:lnTo>
                  <a:pt x="472313" y="160705"/>
                </a:lnTo>
                <a:lnTo>
                  <a:pt x="507276" y="184327"/>
                </a:lnTo>
                <a:lnTo>
                  <a:pt x="530847" y="219316"/>
                </a:lnTo>
                <a:lnTo>
                  <a:pt x="539496" y="262153"/>
                </a:lnTo>
                <a:lnTo>
                  <a:pt x="539496" y="16065"/>
                </a:lnTo>
                <a:lnTo>
                  <a:pt x="526745" y="11988"/>
                </a:lnTo>
                <a:lnTo>
                  <a:pt x="479323" y="3060"/>
                </a:lnTo>
                <a:lnTo>
                  <a:pt x="430072" y="0"/>
                </a:lnTo>
                <a:lnTo>
                  <a:pt x="380834" y="3060"/>
                </a:lnTo>
                <a:lnTo>
                  <a:pt x="333413" y="11988"/>
                </a:lnTo>
                <a:lnTo>
                  <a:pt x="288188" y="26428"/>
                </a:lnTo>
                <a:lnTo>
                  <a:pt x="245516" y="45999"/>
                </a:lnTo>
                <a:lnTo>
                  <a:pt x="205790" y="70345"/>
                </a:lnTo>
                <a:lnTo>
                  <a:pt x="169341" y="99085"/>
                </a:lnTo>
                <a:lnTo>
                  <a:pt x="136575" y="131864"/>
                </a:lnTo>
                <a:lnTo>
                  <a:pt x="107823" y="168300"/>
                </a:lnTo>
                <a:lnTo>
                  <a:pt x="83489" y="208038"/>
                </a:lnTo>
                <a:lnTo>
                  <a:pt x="63906" y="250710"/>
                </a:lnTo>
                <a:lnTo>
                  <a:pt x="49479" y="295935"/>
                </a:lnTo>
                <a:lnTo>
                  <a:pt x="40538" y="343357"/>
                </a:lnTo>
                <a:lnTo>
                  <a:pt x="37477" y="392607"/>
                </a:lnTo>
                <a:lnTo>
                  <a:pt x="40538" y="441858"/>
                </a:lnTo>
                <a:lnTo>
                  <a:pt x="49479" y="489280"/>
                </a:lnTo>
                <a:lnTo>
                  <a:pt x="63906" y="534504"/>
                </a:lnTo>
                <a:lnTo>
                  <a:pt x="83489" y="577176"/>
                </a:lnTo>
                <a:lnTo>
                  <a:pt x="107823" y="616915"/>
                </a:lnTo>
                <a:lnTo>
                  <a:pt x="136575" y="653351"/>
                </a:lnTo>
                <a:lnTo>
                  <a:pt x="169341" y="686130"/>
                </a:lnTo>
                <a:lnTo>
                  <a:pt x="205790" y="714870"/>
                </a:lnTo>
                <a:lnTo>
                  <a:pt x="245529" y="739216"/>
                </a:lnTo>
                <a:lnTo>
                  <a:pt x="288188" y="758786"/>
                </a:lnTo>
                <a:lnTo>
                  <a:pt x="333413" y="773226"/>
                </a:lnTo>
                <a:lnTo>
                  <a:pt x="380834" y="782154"/>
                </a:lnTo>
                <a:lnTo>
                  <a:pt x="430072" y="785215"/>
                </a:lnTo>
                <a:lnTo>
                  <a:pt x="479323" y="782154"/>
                </a:lnTo>
                <a:lnTo>
                  <a:pt x="526745" y="773226"/>
                </a:lnTo>
                <a:lnTo>
                  <a:pt x="571982" y="758786"/>
                </a:lnTo>
                <a:lnTo>
                  <a:pt x="614641" y="739216"/>
                </a:lnTo>
                <a:lnTo>
                  <a:pt x="654380" y="714870"/>
                </a:lnTo>
                <a:lnTo>
                  <a:pt x="690816" y="686130"/>
                </a:lnTo>
                <a:lnTo>
                  <a:pt x="723595" y="653351"/>
                </a:lnTo>
                <a:lnTo>
                  <a:pt x="752335" y="616915"/>
                </a:lnTo>
                <a:lnTo>
                  <a:pt x="776681" y="577176"/>
                </a:lnTo>
                <a:lnTo>
                  <a:pt x="796251" y="534504"/>
                </a:lnTo>
                <a:lnTo>
                  <a:pt x="810679" y="489280"/>
                </a:lnTo>
                <a:lnTo>
                  <a:pt x="819619" y="441858"/>
                </a:lnTo>
                <a:lnTo>
                  <a:pt x="822198" y="400304"/>
                </a:lnTo>
                <a:lnTo>
                  <a:pt x="822261" y="399186"/>
                </a:lnTo>
                <a:lnTo>
                  <a:pt x="822667" y="392607"/>
                </a:lnTo>
                <a:close/>
              </a:path>
              <a:path w="1304290" h="1722754">
                <a:moveTo>
                  <a:pt x="864717" y="1006589"/>
                </a:moveTo>
                <a:lnTo>
                  <a:pt x="734783" y="781405"/>
                </a:lnTo>
                <a:lnTo>
                  <a:pt x="714082" y="796696"/>
                </a:lnTo>
                <a:lnTo>
                  <a:pt x="692632" y="810882"/>
                </a:lnTo>
                <a:lnTo>
                  <a:pt x="670471" y="823950"/>
                </a:lnTo>
                <a:lnTo>
                  <a:pt x="647649" y="835875"/>
                </a:lnTo>
                <a:lnTo>
                  <a:pt x="772020" y="1048893"/>
                </a:lnTo>
                <a:lnTo>
                  <a:pt x="794194" y="1036193"/>
                </a:lnTo>
                <a:lnTo>
                  <a:pt x="817079" y="1024890"/>
                </a:lnTo>
                <a:lnTo>
                  <a:pt x="840613" y="1015022"/>
                </a:lnTo>
                <a:lnTo>
                  <a:pt x="864717" y="1006589"/>
                </a:lnTo>
                <a:close/>
              </a:path>
              <a:path w="1304290" h="1722754">
                <a:moveTo>
                  <a:pt x="1303921" y="1405788"/>
                </a:moveTo>
                <a:lnTo>
                  <a:pt x="1300492" y="1359001"/>
                </a:lnTo>
                <a:lnTo>
                  <a:pt x="1290510" y="1314348"/>
                </a:lnTo>
                <a:lnTo>
                  <a:pt x="1274495" y="1272311"/>
                </a:lnTo>
                <a:lnTo>
                  <a:pt x="1252918" y="1233385"/>
                </a:lnTo>
                <a:lnTo>
                  <a:pt x="1226261" y="1198067"/>
                </a:lnTo>
                <a:lnTo>
                  <a:pt x="1195031" y="1166825"/>
                </a:lnTo>
                <a:lnTo>
                  <a:pt x="1165123" y="1144270"/>
                </a:lnTo>
                <a:lnTo>
                  <a:pt x="1165123" y="1501025"/>
                </a:lnTo>
                <a:lnTo>
                  <a:pt x="1164615" y="1568653"/>
                </a:lnTo>
                <a:lnTo>
                  <a:pt x="810006" y="1568653"/>
                </a:lnTo>
                <a:lnTo>
                  <a:pt x="810006" y="1501025"/>
                </a:lnTo>
                <a:lnTo>
                  <a:pt x="827735" y="1465567"/>
                </a:lnTo>
                <a:lnTo>
                  <a:pt x="869276" y="1440751"/>
                </a:lnTo>
                <a:lnTo>
                  <a:pt x="914361" y="1423263"/>
                </a:lnTo>
                <a:lnTo>
                  <a:pt x="969022" y="1413090"/>
                </a:lnTo>
                <a:lnTo>
                  <a:pt x="987564" y="1412113"/>
                </a:lnTo>
                <a:lnTo>
                  <a:pt x="1006132" y="1412900"/>
                </a:lnTo>
                <a:lnTo>
                  <a:pt x="1060767" y="1423263"/>
                </a:lnTo>
                <a:lnTo>
                  <a:pt x="1106208" y="1440065"/>
                </a:lnTo>
                <a:lnTo>
                  <a:pt x="1147394" y="1465567"/>
                </a:lnTo>
                <a:lnTo>
                  <a:pt x="1165123" y="1501025"/>
                </a:lnTo>
                <a:lnTo>
                  <a:pt x="1165123" y="1144270"/>
                </a:lnTo>
                <a:lnTo>
                  <a:pt x="1159713" y="1140180"/>
                </a:lnTo>
                <a:lnTo>
                  <a:pt x="1120787" y="1118590"/>
                </a:lnTo>
                <a:lnTo>
                  <a:pt x="1078763" y="1102575"/>
                </a:lnTo>
                <a:lnTo>
                  <a:pt x="1076464" y="1102067"/>
                </a:lnTo>
                <a:lnTo>
                  <a:pt x="1076464" y="1301178"/>
                </a:lnTo>
                <a:lnTo>
                  <a:pt x="1069581" y="1335798"/>
                </a:lnTo>
                <a:lnTo>
                  <a:pt x="1050620" y="1364119"/>
                </a:lnTo>
                <a:lnTo>
                  <a:pt x="1022413" y="1383258"/>
                </a:lnTo>
                <a:lnTo>
                  <a:pt x="987818" y="1390332"/>
                </a:lnTo>
                <a:lnTo>
                  <a:pt x="953198" y="1383449"/>
                </a:lnTo>
                <a:lnTo>
                  <a:pt x="924877" y="1364475"/>
                </a:lnTo>
                <a:lnTo>
                  <a:pt x="905751" y="1336268"/>
                </a:lnTo>
                <a:lnTo>
                  <a:pt x="898664" y="1301673"/>
                </a:lnTo>
                <a:lnTo>
                  <a:pt x="898664" y="1301178"/>
                </a:lnTo>
                <a:lnTo>
                  <a:pt x="905700" y="1266710"/>
                </a:lnTo>
                <a:lnTo>
                  <a:pt x="924712" y="1238567"/>
                </a:lnTo>
                <a:lnTo>
                  <a:pt x="952855" y="1219555"/>
                </a:lnTo>
                <a:lnTo>
                  <a:pt x="987310" y="1212519"/>
                </a:lnTo>
                <a:lnTo>
                  <a:pt x="1021943" y="1219415"/>
                </a:lnTo>
                <a:lnTo>
                  <a:pt x="1050264" y="1238389"/>
                </a:lnTo>
                <a:lnTo>
                  <a:pt x="1069416" y="1266710"/>
                </a:lnTo>
                <a:lnTo>
                  <a:pt x="1076464" y="1301178"/>
                </a:lnTo>
                <a:lnTo>
                  <a:pt x="1076464" y="1102067"/>
                </a:lnTo>
                <a:lnTo>
                  <a:pt x="1034097" y="1092593"/>
                </a:lnTo>
                <a:lnTo>
                  <a:pt x="987310" y="1089164"/>
                </a:lnTo>
                <a:lnTo>
                  <a:pt x="940523" y="1092593"/>
                </a:lnTo>
                <a:lnTo>
                  <a:pt x="895870" y="1102575"/>
                </a:lnTo>
                <a:lnTo>
                  <a:pt x="853833" y="1118590"/>
                </a:lnTo>
                <a:lnTo>
                  <a:pt x="814920" y="1140180"/>
                </a:lnTo>
                <a:lnTo>
                  <a:pt x="779589" y="1166825"/>
                </a:lnTo>
                <a:lnTo>
                  <a:pt x="748360" y="1198067"/>
                </a:lnTo>
                <a:lnTo>
                  <a:pt x="721715" y="1233385"/>
                </a:lnTo>
                <a:lnTo>
                  <a:pt x="700125" y="1272311"/>
                </a:lnTo>
                <a:lnTo>
                  <a:pt x="684110" y="1314348"/>
                </a:lnTo>
                <a:lnTo>
                  <a:pt x="674128" y="1359001"/>
                </a:lnTo>
                <a:lnTo>
                  <a:pt x="670699" y="1405788"/>
                </a:lnTo>
                <a:lnTo>
                  <a:pt x="674077" y="1451762"/>
                </a:lnTo>
                <a:lnTo>
                  <a:pt x="674128" y="1452575"/>
                </a:lnTo>
                <a:lnTo>
                  <a:pt x="684110" y="1497228"/>
                </a:lnTo>
                <a:lnTo>
                  <a:pt x="700125" y="1539265"/>
                </a:lnTo>
                <a:lnTo>
                  <a:pt x="721715" y="1578190"/>
                </a:lnTo>
                <a:lnTo>
                  <a:pt x="748360" y="1613509"/>
                </a:lnTo>
                <a:lnTo>
                  <a:pt x="779589" y="1644751"/>
                </a:lnTo>
                <a:lnTo>
                  <a:pt x="814920" y="1671396"/>
                </a:lnTo>
                <a:lnTo>
                  <a:pt x="853833" y="1692973"/>
                </a:lnTo>
                <a:lnTo>
                  <a:pt x="895870" y="1709000"/>
                </a:lnTo>
                <a:lnTo>
                  <a:pt x="940523" y="1718970"/>
                </a:lnTo>
                <a:lnTo>
                  <a:pt x="987310" y="1722399"/>
                </a:lnTo>
                <a:lnTo>
                  <a:pt x="1034097" y="1718970"/>
                </a:lnTo>
                <a:lnTo>
                  <a:pt x="1078763" y="1709000"/>
                </a:lnTo>
                <a:lnTo>
                  <a:pt x="1120787" y="1692973"/>
                </a:lnTo>
                <a:lnTo>
                  <a:pt x="1159713" y="1671396"/>
                </a:lnTo>
                <a:lnTo>
                  <a:pt x="1195031" y="1644751"/>
                </a:lnTo>
                <a:lnTo>
                  <a:pt x="1226261" y="1613509"/>
                </a:lnTo>
                <a:lnTo>
                  <a:pt x="1252918" y="1578190"/>
                </a:lnTo>
                <a:lnTo>
                  <a:pt x="1258201" y="1568653"/>
                </a:lnTo>
                <a:lnTo>
                  <a:pt x="1274495" y="1539265"/>
                </a:lnTo>
                <a:lnTo>
                  <a:pt x="1290510" y="1497228"/>
                </a:lnTo>
                <a:lnTo>
                  <a:pt x="1300492" y="1452575"/>
                </a:lnTo>
                <a:lnTo>
                  <a:pt x="1303388" y="1413090"/>
                </a:lnTo>
                <a:lnTo>
                  <a:pt x="1303451" y="1412113"/>
                </a:lnTo>
                <a:lnTo>
                  <a:pt x="1303921" y="1405788"/>
                </a:lnTo>
                <a:close/>
              </a:path>
            </a:pathLst>
          </a:custGeom>
          <a:solidFill>
            <a:srgbClr val="003C5F"/>
          </a:solidFill>
        </p:spPr>
        <p:txBody>
          <a:bodyPr wrap="square" lIns="0" tIns="0" rIns="0" bIns="0" rtlCol="0"/>
          <a:lstStyle/>
          <a:p>
            <a:endParaRPr/>
          </a:p>
        </p:txBody>
      </p:sp>
      <p:sp>
        <p:nvSpPr>
          <p:cNvPr id="7" name="object 7"/>
          <p:cNvSpPr/>
          <p:nvPr/>
        </p:nvSpPr>
        <p:spPr>
          <a:xfrm>
            <a:off x="10730238" y="3901863"/>
            <a:ext cx="264160" cy="101600"/>
          </a:xfrm>
          <a:custGeom>
            <a:avLst/>
            <a:gdLst/>
            <a:ahLst/>
            <a:cxnLst/>
            <a:rect l="l" t="t" r="r" b="b"/>
            <a:pathLst>
              <a:path w="264159" h="101600">
                <a:moveTo>
                  <a:pt x="260632" y="0"/>
                </a:moveTo>
                <a:lnTo>
                  <a:pt x="3292" y="0"/>
                </a:lnTo>
                <a:lnTo>
                  <a:pt x="5180" y="28480"/>
                </a:lnTo>
                <a:lnTo>
                  <a:pt x="4936" y="53893"/>
                </a:lnTo>
                <a:lnTo>
                  <a:pt x="3918" y="69759"/>
                </a:lnTo>
                <a:lnTo>
                  <a:pt x="2270" y="85573"/>
                </a:lnTo>
                <a:lnTo>
                  <a:pt x="0" y="101318"/>
                </a:lnTo>
                <a:lnTo>
                  <a:pt x="263925" y="101318"/>
                </a:lnTo>
                <a:lnTo>
                  <a:pt x="261666" y="85573"/>
                </a:lnTo>
                <a:lnTo>
                  <a:pt x="260022" y="69759"/>
                </a:lnTo>
                <a:lnTo>
                  <a:pt x="259000" y="53893"/>
                </a:lnTo>
                <a:lnTo>
                  <a:pt x="258756" y="28480"/>
                </a:lnTo>
                <a:lnTo>
                  <a:pt x="260632" y="0"/>
                </a:lnTo>
                <a:close/>
              </a:path>
            </a:pathLst>
          </a:custGeom>
          <a:solidFill>
            <a:srgbClr val="003C5F"/>
          </a:solidFill>
        </p:spPr>
        <p:txBody>
          <a:bodyPr wrap="square" lIns="0" tIns="0" rIns="0" bIns="0" rtlCol="0"/>
          <a:lstStyle/>
          <a:p>
            <a:endParaRPr/>
          </a:p>
        </p:txBody>
      </p:sp>
      <p:sp>
        <p:nvSpPr>
          <p:cNvPr id="8" name="object 8"/>
          <p:cNvSpPr/>
          <p:nvPr/>
        </p:nvSpPr>
        <p:spPr>
          <a:xfrm>
            <a:off x="9897776" y="3378762"/>
            <a:ext cx="633730" cy="633730"/>
          </a:xfrm>
          <a:custGeom>
            <a:avLst/>
            <a:gdLst/>
            <a:ahLst/>
            <a:cxnLst/>
            <a:rect l="l" t="t" r="r" b="b"/>
            <a:pathLst>
              <a:path w="633729" h="633729">
                <a:moveTo>
                  <a:pt x="316608" y="0"/>
                </a:moveTo>
                <a:lnTo>
                  <a:pt x="269823" y="3433"/>
                </a:lnTo>
                <a:lnTo>
                  <a:pt x="225170" y="13405"/>
                </a:lnTo>
                <a:lnTo>
                  <a:pt x="183136" y="29428"/>
                </a:lnTo>
                <a:lnTo>
                  <a:pt x="144214" y="51010"/>
                </a:lnTo>
                <a:lnTo>
                  <a:pt x="108892" y="77663"/>
                </a:lnTo>
                <a:lnTo>
                  <a:pt x="77660" y="108896"/>
                </a:lnTo>
                <a:lnTo>
                  <a:pt x="51009" y="144219"/>
                </a:lnTo>
                <a:lnTo>
                  <a:pt x="29427" y="183142"/>
                </a:lnTo>
                <a:lnTo>
                  <a:pt x="13405" y="225177"/>
                </a:lnTo>
                <a:lnTo>
                  <a:pt x="3432" y="269832"/>
                </a:lnTo>
                <a:lnTo>
                  <a:pt x="0" y="316619"/>
                </a:lnTo>
                <a:lnTo>
                  <a:pt x="3373" y="362601"/>
                </a:lnTo>
                <a:lnTo>
                  <a:pt x="13405" y="408068"/>
                </a:lnTo>
                <a:lnTo>
                  <a:pt x="29427" y="450104"/>
                </a:lnTo>
                <a:lnTo>
                  <a:pt x="51009" y="489028"/>
                </a:lnTo>
                <a:lnTo>
                  <a:pt x="77660" y="524350"/>
                </a:lnTo>
                <a:lnTo>
                  <a:pt x="108892" y="555582"/>
                </a:lnTo>
                <a:lnTo>
                  <a:pt x="144214" y="582232"/>
                </a:lnTo>
                <a:lnTo>
                  <a:pt x="183137" y="603813"/>
                </a:lnTo>
                <a:lnTo>
                  <a:pt x="225170" y="619834"/>
                </a:lnTo>
                <a:lnTo>
                  <a:pt x="269824" y="629805"/>
                </a:lnTo>
                <a:lnTo>
                  <a:pt x="316608" y="633238"/>
                </a:lnTo>
                <a:lnTo>
                  <a:pt x="363398" y="629805"/>
                </a:lnTo>
                <a:lnTo>
                  <a:pt x="408055" y="619834"/>
                </a:lnTo>
                <a:lnTo>
                  <a:pt x="450089" y="603813"/>
                </a:lnTo>
                <a:lnTo>
                  <a:pt x="489012" y="582232"/>
                </a:lnTo>
                <a:lnTo>
                  <a:pt x="524333" y="555582"/>
                </a:lnTo>
                <a:lnTo>
                  <a:pt x="555564" y="524350"/>
                </a:lnTo>
                <a:lnTo>
                  <a:pt x="582213" y="489028"/>
                </a:lnTo>
                <a:lnTo>
                  <a:pt x="587503" y="479487"/>
                </a:lnTo>
                <a:lnTo>
                  <a:pt x="139307" y="479487"/>
                </a:lnTo>
                <a:lnTo>
                  <a:pt x="139307" y="411858"/>
                </a:lnTo>
                <a:lnTo>
                  <a:pt x="157037" y="376396"/>
                </a:lnTo>
                <a:lnTo>
                  <a:pt x="198569" y="351589"/>
                </a:lnTo>
                <a:lnTo>
                  <a:pt x="243662" y="334096"/>
                </a:lnTo>
                <a:lnTo>
                  <a:pt x="298318" y="323924"/>
                </a:lnTo>
                <a:lnTo>
                  <a:pt x="316862" y="322951"/>
                </a:lnTo>
                <a:lnTo>
                  <a:pt x="632753" y="322951"/>
                </a:lnTo>
                <a:lnTo>
                  <a:pt x="633217" y="316619"/>
                </a:lnTo>
                <a:lnTo>
                  <a:pt x="632084" y="301168"/>
                </a:lnTo>
                <a:lnTo>
                  <a:pt x="317115" y="301168"/>
                </a:lnTo>
                <a:lnTo>
                  <a:pt x="282493" y="294282"/>
                </a:lnTo>
                <a:lnTo>
                  <a:pt x="254181" y="275308"/>
                </a:lnTo>
                <a:lnTo>
                  <a:pt x="235047" y="247100"/>
                </a:lnTo>
                <a:lnTo>
                  <a:pt x="227958" y="212514"/>
                </a:lnTo>
                <a:lnTo>
                  <a:pt x="227958" y="212008"/>
                </a:lnTo>
                <a:lnTo>
                  <a:pt x="234997" y="177544"/>
                </a:lnTo>
                <a:lnTo>
                  <a:pt x="254007" y="149396"/>
                </a:lnTo>
                <a:lnTo>
                  <a:pt x="282154" y="130391"/>
                </a:lnTo>
                <a:lnTo>
                  <a:pt x="316608" y="123354"/>
                </a:lnTo>
                <a:lnTo>
                  <a:pt x="566472" y="123354"/>
                </a:lnTo>
                <a:lnTo>
                  <a:pt x="555563" y="108896"/>
                </a:lnTo>
                <a:lnTo>
                  <a:pt x="524333" y="77663"/>
                </a:lnTo>
                <a:lnTo>
                  <a:pt x="489012" y="51010"/>
                </a:lnTo>
                <a:lnTo>
                  <a:pt x="450089" y="29428"/>
                </a:lnTo>
                <a:lnTo>
                  <a:pt x="408055" y="13405"/>
                </a:lnTo>
                <a:lnTo>
                  <a:pt x="363398" y="3433"/>
                </a:lnTo>
                <a:lnTo>
                  <a:pt x="316608" y="0"/>
                </a:lnTo>
                <a:close/>
              </a:path>
              <a:path w="633729" h="633729">
                <a:moveTo>
                  <a:pt x="632753" y="322951"/>
                </a:moveTo>
                <a:lnTo>
                  <a:pt x="316862" y="322951"/>
                </a:lnTo>
                <a:lnTo>
                  <a:pt x="335435" y="323737"/>
                </a:lnTo>
                <a:lnTo>
                  <a:pt x="353873" y="325864"/>
                </a:lnTo>
                <a:lnTo>
                  <a:pt x="413234" y="341373"/>
                </a:lnTo>
                <a:lnTo>
                  <a:pt x="456707" y="362601"/>
                </a:lnTo>
                <a:lnTo>
                  <a:pt x="489516" y="392148"/>
                </a:lnTo>
                <a:lnTo>
                  <a:pt x="494416" y="411858"/>
                </a:lnTo>
                <a:lnTo>
                  <a:pt x="493909" y="479487"/>
                </a:lnTo>
                <a:lnTo>
                  <a:pt x="587503" y="479487"/>
                </a:lnTo>
                <a:lnTo>
                  <a:pt x="603793" y="450104"/>
                </a:lnTo>
                <a:lnTo>
                  <a:pt x="619813" y="408068"/>
                </a:lnTo>
                <a:lnTo>
                  <a:pt x="629785" y="363410"/>
                </a:lnTo>
                <a:lnTo>
                  <a:pt x="632681" y="323924"/>
                </a:lnTo>
                <a:lnTo>
                  <a:pt x="632753" y="322951"/>
                </a:lnTo>
                <a:close/>
              </a:path>
              <a:path w="633729" h="633729">
                <a:moveTo>
                  <a:pt x="566472" y="123354"/>
                </a:moveTo>
                <a:lnTo>
                  <a:pt x="316608" y="123354"/>
                </a:lnTo>
                <a:lnTo>
                  <a:pt x="351242" y="130249"/>
                </a:lnTo>
                <a:lnTo>
                  <a:pt x="379558" y="149222"/>
                </a:lnTo>
                <a:lnTo>
                  <a:pt x="398712" y="177544"/>
                </a:lnTo>
                <a:lnTo>
                  <a:pt x="405765" y="212008"/>
                </a:lnTo>
                <a:lnTo>
                  <a:pt x="398883" y="246634"/>
                </a:lnTo>
                <a:lnTo>
                  <a:pt x="379914" y="274952"/>
                </a:lnTo>
                <a:lnTo>
                  <a:pt x="351708" y="294087"/>
                </a:lnTo>
                <a:lnTo>
                  <a:pt x="317115" y="301168"/>
                </a:lnTo>
                <a:lnTo>
                  <a:pt x="632084" y="301168"/>
                </a:lnTo>
                <a:lnTo>
                  <a:pt x="629785" y="269832"/>
                </a:lnTo>
                <a:lnTo>
                  <a:pt x="619813" y="225177"/>
                </a:lnTo>
                <a:lnTo>
                  <a:pt x="603793" y="183142"/>
                </a:lnTo>
                <a:lnTo>
                  <a:pt x="582213" y="144219"/>
                </a:lnTo>
                <a:lnTo>
                  <a:pt x="566472" y="123354"/>
                </a:lnTo>
                <a:close/>
              </a:path>
            </a:pathLst>
          </a:custGeom>
          <a:solidFill>
            <a:srgbClr val="003C5F"/>
          </a:solidFill>
        </p:spPr>
        <p:txBody>
          <a:bodyPr wrap="square" lIns="0" tIns="0" rIns="0" bIns="0" rtlCol="0"/>
          <a:lstStyle/>
          <a:p>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494C7-B59C-BC65-C9E5-72D852728EC9}"/>
              </a:ext>
            </a:extLst>
          </p:cNvPr>
          <p:cNvSpPr>
            <a:spLocks noGrp="1"/>
          </p:cNvSpPr>
          <p:nvPr>
            <p:ph type="title"/>
          </p:nvPr>
        </p:nvSpPr>
        <p:spPr>
          <a:xfrm>
            <a:off x="609600" y="1295400"/>
            <a:ext cx="11180268" cy="615553"/>
          </a:xfrm>
        </p:spPr>
        <p:txBody>
          <a:bodyPr/>
          <a:lstStyle/>
          <a:p>
            <a:pPr algn="ctr"/>
            <a:r>
              <a:rPr lang="en-GB" dirty="0">
                <a:latin typeface="Aptos" panose="020B0004020202020204" pitchFamily="34" charset="0"/>
              </a:rPr>
              <a:t>Global Perspectives – Key Aspects and Examples</a:t>
            </a:r>
          </a:p>
        </p:txBody>
      </p:sp>
      <p:sp>
        <p:nvSpPr>
          <p:cNvPr id="3" name="Text Placeholder 2">
            <a:extLst>
              <a:ext uri="{FF2B5EF4-FFF2-40B4-BE49-F238E27FC236}">
                <a16:creationId xmlns:a16="http://schemas.microsoft.com/office/drawing/2014/main" id="{1B2ADFB6-2657-6F25-AAA7-30E56234807E}"/>
              </a:ext>
            </a:extLst>
          </p:cNvPr>
          <p:cNvSpPr>
            <a:spLocks noGrp="1"/>
          </p:cNvSpPr>
          <p:nvPr>
            <p:ph type="body" idx="1"/>
          </p:nvPr>
        </p:nvSpPr>
        <p:spPr>
          <a:xfrm>
            <a:off x="228600" y="1880020"/>
            <a:ext cx="11561268" cy="3066480"/>
          </a:xfrm>
        </p:spPr>
        <p:txBody>
          <a:bodyPr/>
          <a:lstStyle/>
          <a:p>
            <a:pPr>
              <a:lnSpc>
                <a:spcPct val="150000"/>
              </a:lnSpc>
            </a:pPr>
            <a:r>
              <a:rPr lang="en-GB" sz="1300" b="0" dirty="0">
                <a:latin typeface="Aptos" panose="020B0004020202020204" pitchFamily="34" charset="0"/>
              </a:rPr>
              <a:t>Approaches to health and social care issues often vary across countries due to differences in culture, policy, legislation, funding, and social priorities. Exploring international perspectives can help identify best practices, challenges, and innovative solutions that may be relevant to research, policy, and practice.</a:t>
            </a:r>
          </a:p>
          <a:p>
            <a:pPr>
              <a:lnSpc>
                <a:spcPct val="150000"/>
              </a:lnSpc>
            </a:pPr>
            <a:endParaRPr lang="en-GB" b="0" dirty="0">
              <a:latin typeface="Aptos" panose="020B0004020202020204" pitchFamily="34" charset="0"/>
            </a:endParaRPr>
          </a:p>
          <a:p>
            <a:pPr>
              <a:lnSpc>
                <a:spcPct val="150000"/>
              </a:lnSpc>
            </a:pPr>
            <a:endParaRPr lang="en-GB" b="0" dirty="0">
              <a:latin typeface="Aptos" panose="020B0004020202020204" pitchFamily="34" charset="0"/>
            </a:endParaRPr>
          </a:p>
          <a:p>
            <a:pPr>
              <a:lnSpc>
                <a:spcPct val="150000"/>
              </a:lnSpc>
            </a:pPr>
            <a:endParaRPr lang="en-GB" b="0" dirty="0">
              <a:latin typeface="Aptos" panose="020B0004020202020204" pitchFamily="34" charset="0"/>
            </a:endParaRPr>
          </a:p>
          <a:p>
            <a:pPr>
              <a:lnSpc>
                <a:spcPct val="150000"/>
              </a:lnSpc>
            </a:pPr>
            <a:endParaRPr lang="en-GB" b="0" dirty="0">
              <a:latin typeface="Aptos" panose="020B0004020202020204" pitchFamily="34" charset="0"/>
            </a:endParaRPr>
          </a:p>
          <a:p>
            <a:pPr>
              <a:lnSpc>
                <a:spcPct val="150000"/>
              </a:lnSpc>
            </a:pPr>
            <a:endParaRPr lang="en-GB" b="0" dirty="0">
              <a:latin typeface="Aptos" panose="020B0004020202020204" pitchFamily="34" charset="0"/>
            </a:endParaRPr>
          </a:p>
          <a:p>
            <a:pPr>
              <a:lnSpc>
                <a:spcPct val="150000"/>
              </a:lnSpc>
            </a:pPr>
            <a:endParaRPr lang="en-GB" b="0" dirty="0">
              <a:latin typeface="Aptos" panose="020B0004020202020204" pitchFamily="34" charset="0"/>
            </a:endParaRPr>
          </a:p>
          <a:p>
            <a:pPr>
              <a:lnSpc>
                <a:spcPct val="150000"/>
              </a:lnSpc>
            </a:pPr>
            <a:endParaRPr lang="en-GB" b="0" dirty="0">
              <a:latin typeface="Aptos" panose="020B0004020202020204" pitchFamily="34" charset="0"/>
            </a:endParaRPr>
          </a:p>
          <a:p>
            <a:pPr>
              <a:lnSpc>
                <a:spcPct val="150000"/>
              </a:lnSpc>
            </a:pPr>
            <a:endParaRPr lang="en-GB" b="0" dirty="0">
              <a:latin typeface="Aptos" panose="020B0004020202020204" pitchFamily="34" charset="0"/>
            </a:endParaRPr>
          </a:p>
          <a:p>
            <a:pPr>
              <a:lnSpc>
                <a:spcPct val="150000"/>
              </a:lnSpc>
            </a:pPr>
            <a:endParaRPr lang="en-GB" b="0" dirty="0">
              <a:latin typeface="Aptos" panose="020B0004020202020204" pitchFamily="34" charset="0"/>
            </a:endParaRPr>
          </a:p>
        </p:txBody>
      </p:sp>
      <p:graphicFrame>
        <p:nvGraphicFramePr>
          <p:cNvPr id="5" name="Diagram 4">
            <a:extLst>
              <a:ext uri="{FF2B5EF4-FFF2-40B4-BE49-F238E27FC236}">
                <a16:creationId xmlns:a16="http://schemas.microsoft.com/office/drawing/2014/main" id="{6D9FAFAE-3635-4546-7E3F-04794A4B37EA}"/>
              </a:ext>
            </a:extLst>
          </p:cNvPr>
          <p:cNvGraphicFramePr/>
          <p:nvPr>
            <p:extLst>
              <p:ext uri="{D42A27DB-BD31-4B8C-83A1-F6EECF244321}">
                <p14:modId xmlns:p14="http://schemas.microsoft.com/office/powerpoint/2010/main" val="2112266220"/>
              </p:ext>
            </p:extLst>
          </p:nvPr>
        </p:nvGraphicFramePr>
        <p:xfrm>
          <a:off x="228600" y="2495573"/>
          <a:ext cx="5943600" cy="3886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C11438AB-6314-8424-A13A-4D185B53E39D}"/>
              </a:ext>
            </a:extLst>
          </p:cNvPr>
          <p:cNvSpPr txBox="1"/>
          <p:nvPr/>
        </p:nvSpPr>
        <p:spPr>
          <a:xfrm>
            <a:off x="6324600" y="2590800"/>
            <a:ext cx="5257800" cy="4154984"/>
          </a:xfrm>
          <a:prstGeom prst="rect">
            <a:avLst/>
          </a:prstGeom>
          <a:noFill/>
        </p:spPr>
        <p:txBody>
          <a:bodyPr wrap="square" rtlCol="0">
            <a:spAutoFit/>
          </a:bodyPr>
          <a:lstStyle/>
          <a:p>
            <a:pPr algn="ctr">
              <a:lnSpc>
                <a:spcPct val="150000"/>
              </a:lnSpc>
            </a:pPr>
            <a:r>
              <a:rPr lang="en-GB" sz="1300" b="1" dirty="0">
                <a:latin typeface="Aptos" panose="020B0004020202020204" pitchFamily="34" charset="0"/>
              </a:rPr>
              <a:t>📌 Example: Universal Healthcare vs. Private Healthcare</a:t>
            </a:r>
          </a:p>
          <a:p>
            <a:pPr algn="just">
              <a:lnSpc>
                <a:spcPct val="150000"/>
              </a:lnSpc>
            </a:pPr>
            <a:endParaRPr lang="en-GB" sz="1300" b="0" dirty="0">
              <a:latin typeface="Aptos" panose="020B0004020202020204" pitchFamily="34" charset="0"/>
            </a:endParaRPr>
          </a:p>
          <a:p>
            <a:pPr algn="just">
              <a:lnSpc>
                <a:spcPct val="150000"/>
              </a:lnSpc>
              <a:buFont typeface="Arial" panose="020B0604020202020204" pitchFamily="34" charset="0"/>
              <a:buChar char="•"/>
            </a:pPr>
            <a:r>
              <a:rPr lang="en-GB" sz="1300" b="1" dirty="0">
                <a:latin typeface="Aptos" panose="020B0004020202020204" pitchFamily="34" charset="0"/>
              </a:rPr>
              <a:t>UK (NHS Model – Public): </a:t>
            </a:r>
            <a:r>
              <a:rPr lang="en-GB" sz="1300" b="0" dirty="0">
                <a:latin typeface="Aptos" panose="020B0004020202020204" pitchFamily="34" charset="0"/>
              </a:rPr>
              <a:t>The National Health Service (NHS) provides free healthcare at the point of service, funded through taxation.</a:t>
            </a:r>
          </a:p>
          <a:p>
            <a:pPr algn="just">
              <a:lnSpc>
                <a:spcPct val="150000"/>
              </a:lnSpc>
            </a:pPr>
            <a:endParaRPr lang="en-GB" sz="1300" b="0" dirty="0">
              <a:latin typeface="Aptos" panose="020B0004020202020204" pitchFamily="34" charset="0"/>
            </a:endParaRPr>
          </a:p>
          <a:p>
            <a:pPr algn="just">
              <a:lnSpc>
                <a:spcPct val="150000"/>
              </a:lnSpc>
              <a:buFont typeface="Arial" panose="020B0604020202020204" pitchFamily="34" charset="0"/>
              <a:buChar char="•"/>
            </a:pPr>
            <a:r>
              <a:rPr lang="en-GB" sz="1300" b="1" dirty="0">
                <a:latin typeface="Aptos" panose="020B0004020202020204" pitchFamily="34" charset="0"/>
              </a:rPr>
              <a:t>United States (Private Insurance Model): </a:t>
            </a:r>
            <a:r>
              <a:rPr lang="en-GB" sz="1300" b="0" dirty="0">
                <a:latin typeface="Aptos" panose="020B0004020202020204" pitchFamily="34" charset="0"/>
              </a:rPr>
              <a:t>Unlike the NHS, healthcare in the US is largely privatised, with individuals required to have health insurance to cover medical costs.</a:t>
            </a:r>
          </a:p>
          <a:p>
            <a:pPr algn="just">
              <a:lnSpc>
                <a:spcPct val="150000"/>
              </a:lnSpc>
            </a:pPr>
            <a:endParaRPr lang="en-GB" sz="1300" b="0" dirty="0">
              <a:latin typeface="Aptos" panose="020B0004020202020204" pitchFamily="34" charset="0"/>
            </a:endParaRPr>
          </a:p>
          <a:p>
            <a:pPr algn="just">
              <a:lnSpc>
                <a:spcPct val="150000"/>
              </a:lnSpc>
              <a:buFont typeface="Arial" panose="020B0604020202020204" pitchFamily="34" charset="0"/>
              <a:buChar char="•"/>
            </a:pPr>
            <a:r>
              <a:rPr lang="en-GB" sz="1300" b="1" dirty="0">
                <a:latin typeface="Aptos" panose="020B0004020202020204" pitchFamily="34" charset="0"/>
              </a:rPr>
              <a:t>France (Hybrid Model): </a:t>
            </a:r>
            <a:r>
              <a:rPr lang="en-GB" sz="1300" b="0" dirty="0">
                <a:latin typeface="Aptos" panose="020B0004020202020204" pitchFamily="34" charset="0"/>
              </a:rPr>
              <a:t>The French healthcare system combines public funding and mandatory private insurance, ensuring universal coverage while reducing government costs.</a:t>
            </a:r>
          </a:p>
          <a:p>
            <a:pPr algn="just">
              <a:lnSpc>
                <a:spcPct val="150000"/>
              </a:lnSpc>
            </a:pPr>
            <a:endParaRPr lang="en-GB" sz="1200" b="0" dirty="0">
              <a:latin typeface="Aptos" panose="020B0004020202020204" pitchFamily="34" charset="0"/>
            </a:endParaRPr>
          </a:p>
          <a:p>
            <a:pPr algn="just"/>
            <a:endParaRPr lang="en-GB" sz="1200" dirty="0"/>
          </a:p>
        </p:txBody>
      </p:sp>
      <p:sp>
        <p:nvSpPr>
          <p:cNvPr id="4" name="TextBox 3">
            <a:extLst>
              <a:ext uri="{FF2B5EF4-FFF2-40B4-BE49-F238E27FC236}">
                <a16:creationId xmlns:a16="http://schemas.microsoft.com/office/drawing/2014/main" id="{DD162FF8-27E7-C340-533F-44451504CD27}"/>
              </a:ext>
            </a:extLst>
          </p:cNvPr>
          <p:cNvSpPr txBox="1"/>
          <p:nvPr/>
        </p:nvSpPr>
        <p:spPr>
          <a:xfrm>
            <a:off x="5486400" y="6551191"/>
            <a:ext cx="6819899" cy="292388"/>
          </a:xfrm>
          <a:prstGeom prst="rect">
            <a:avLst/>
          </a:prstGeom>
          <a:noFill/>
        </p:spPr>
        <p:txBody>
          <a:bodyPr wrap="square" rtlCol="0">
            <a:spAutoFit/>
          </a:bodyPr>
          <a:lstStyle/>
          <a:p>
            <a:r>
              <a:rPr lang="en-GB" sz="1300" b="1" dirty="0">
                <a:solidFill>
                  <a:srgbClr val="C00000"/>
                </a:solidFill>
                <a:latin typeface="Aptos" panose="020B0004020202020204" pitchFamily="34" charset="0"/>
              </a:rPr>
              <a:t>Remember…</a:t>
            </a:r>
            <a:r>
              <a:rPr lang="en-GB" sz="1300" dirty="0">
                <a:solidFill>
                  <a:srgbClr val="C00000"/>
                </a:solidFill>
                <a:latin typeface="Aptos" panose="020B0004020202020204" pitchFamily="34" charset="0"/>
              </a:rPr>
              <a:t> </a:t>
            </a:r>
            <a:r>
              <a:rPr lang="en-GB" sz="1300" dirty="0">
                <a:latin typeface="Aptos" panose="020B0004020202020204" pitchFamily="34" charset="0"/>
              </a:rPr>
              <a:t>The examples you choose should be relevant to your own research topic. </a:t>
            </a:r>
          </a:p>
        </p:txBody>
      </p:sp>
    </p:spTree>
    <p:extLst>
      <p:ext uri="{BB962C8B-B14F-4D97-AF65-F5344CB8AC3E}">
        <p14:creationId xmlns:p14="http://schemas.microsoft.com/office/powerpoint/2010/main" val="19329651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85877" y="2514600"/>
            <a:ext cx="5988000" cy="1644681"/>
          </a:xfrm>
          <a:prstGeom prst="rect">
            <a:avLst/>
          </a:prstGeom>
        </p:spPr>
        <p:txBody>
          <a:bodyPr vert="horz" wrap="square" lIns="0" tIns="13335" rIns="0" bIns="0" rtlCol="0">
            <a:spAutoFit/>
          </a:bodyPr>
          <a:lstStyle/>
          <a:p>
            <a:pPr marL="12700">
              <a:lnSpc>
                <a:spcPct val="100000"/>
              </a:lnSpc>
              <a:spcBef>
                <a:spcPts val="105"/>
              </a:spcBef>
            </a:pPr>
            <a:r>
              <a:rPr sz="3200" b="1" spc="80" dirty="0">
                <a:solidFill>
                  <a:srgbClr val="FFFFFF"/>
                </a:solidFill>
                <a:latin typeface="Aptos" panose="020B0004020202020204" pitchFamily="34" charset="0"/>
                <a:cs typeface="Calibri"/>
              </a:rPr>
              <a:t>2.5</a:t>
            </a:r>
            <a:r>
              <a:rPr sz="3200" b="1" spc="-50" dirty="0">
                <a:solidFill>
                  <a:srgbClr val="FFFFFF"/>
                </a:solidFill>
                <a:latin typeface="Aptos" panose="020B0004020202020204" pitchFamily="34" charset="0"/>
                <a:cs typeface="Calibri"/>
              </a:rPr>
              <a:t> </a:t>
            </a:r>
            <a:r>
              <a:rPr sz="3200" b="1" spc="135" dirty="0">
                <a:solidFill>
                  <a:srgbClr val="FFFFFF"/>
                </a:solidFill>
                <a:latin typeface="Aptos" panose="020B0004020202020204" pitchFamily="34" charset="0"/>
                <a:cs typeface="Calibri"/>
              </a:rPr>
              <a:t>National/Local</a:t>
            </a:r>
            <a:r>
              <a:rPr sz="3200" b="1" spc="-75" dirty="0">
                <a:solidFill>
                  <a:srgbClr val="FFFFFF"/>
                </a:solidFill>
                <a:latin typeface="Aptos" panose="020B0004020202020204" pitchFamily="34" charset="0"/>
                <a:cs typeface="Calibri"/>
              </a:rPr>
              <a:t> </a:t>
            </a:r>
            <a:r>
              <a:rPr sz="3200" b="1" spc="185" dirty="0">
                <a:solidFill>
                  <a:srgbClr val="FFFFFF"/>
                </a:solidFill>
                <a:latin typeface="Aptos" panose="020B0004020202020204" pitchFamily="34" charset="0"/>
                <a:cs typeface="Calibri"/>
              </a:rPr>
              <a:t>UK</a:t>
            </a:r>
            <a:r>
              <a:rPr sz="3200" b="1" spc="-45" dirty="0">
                <a:solidFill>
                  <a:srgbClr val="FFFFFF"/>
                </a:solidFill>
                <a:latin typeface="Aptos" panose="020B0004020202020204" pitchFamily="34" charset="0"/>
                <a:cs typeface="Calibri"/>
              </a:rPr>
              <a:t> </a:t>
            </a:r>
            <a:r>
              <a:rPr sz="3200" b="1" spc="125" dirty="0">
                <a:solidFill>
                  <a:srgbClr val="FFFFFF"/>
                </a:solidFill>
                <a:latin typeface="Aptos" panose="020B0004020202020204" pitchFamily="34" charset="0"/>
                <a:cs typeface="Calibri"/>
              </a:rPr>
              <a:t>Context</a:t>
            </a:r>
            <a:endParaRPr sz="3200" dirty="0">
              <a:latin typeface="Aptos" panose="020B0004020202020204" pitchFamily="34" charset="0"/>
              <a:cs typeface="Calibri"/>
            </a:endParaRPr>
          </a:p>
          <a:p>
            <a:pPr>
              <a:lnSpc>
                <a:spcPct val="100000"/>
              </a:lnSpc>
              <a:spcBef>
                <a:spcPts val="1155"/>
              </a:spcBef>
            </a:pPr>
            <a:endParaRPr sz="3200" dirty="0">
              <a:latin typeface="Aptos" panose="020B0004020202020204" pitchFamily="34" charset="0"/>
              <a:cs typeface="Calibri"/>
            </a:endParaRPr>
          </a:p>
          <a:p>
            <a:pPr marL="1270" algn="ctr">
              <a:lnSpc>
                <a:spcPct val="100000"/>
              </a:lnSpc>
            </a:pPr>
            <a:r>
              <a:rPr sz="3200" b="1" dirty="0">
                <a:solidFill>
                  <a:srgbClr val="FFFFFF"/>
                </a:solidFill>
                <a:latin typeface="Aptos" panose="020B0004020202020204" pitchFamily="34" charset="0"/>
                <a:cs typeface="Calibri"/>
              </a:rPr>
              <a:t>(450 </a:t>
            </a:r>
            <a:r>
              <a:rPr sz="3200" b="1" spc="130" dirty="0">
                <a:solidFill>
                  <a:srgbClr val="FFFFFF"/>
                </a:solidFill>
                <a:latin typeface="Aptos" panose="020B0004020202020204" pitchFamily="34" charset="0"/>
                <a:cs typeface="Calibri"/>
              </a:rPr>
              <a:t>words</a:t>
            </a:r>
            <a:r>
              <a:rPr sz="3200" b="1" spc="10" dirty="0">
                <a:solidFill>
                  <a:srgbClr val="FFFFFF"/>
                </a:solidFill>
                <a:latin typeface="Aptos" panose="020B0004020202020204" pitchFamily="34" charset="0"/>
                <a:cs typeface="Calibri"/>
              </a:rPr>
              <a:t> </a:t>
            </a:r>
            <a:r>
              <a:rPr sz="3200" b="1" spc="70" dirty="0">
                <a:solidFill>
                  <a:srgbClr val="FFFFFF"/>
                </a:solidFill>
                <a:latin typeface="Aptos" panose="020B0004020202020204" pitchFamily="34" charset="0"/>
                <a:cs typeface="Calibri"/>
              </a:rPr>
              <a:t>approx.)</a:t>
            </a:r>
            <a:endParaRPr sz="3200" dirty="0">
              <a:latin typeface="Aptos" panose="020B0004020202020204" pitchFamily="34" charset="0"/>
              <a:cs typeface="Calibri"/>
            </a:endParaRPr>
          </a:p>
        </p:txBody>
      </p:sp>
      <p:pic>
        <p:nvPicPr>
          <p:cNvPr id="3" name="object 3"/>
          <p:cNvPicPr/>
          <p:nvPr/>
        </p:nvPicPr>
        <p:blipFill>
          <a:blip r:embed="rId2" cstate="print">
            <a:extLst>
              <a:ext uri="{BEBA8EAE-BF5A-486C-A8C5-ECC9F3942E4B}">
                <a14:imgProps xmlns:a14="http://schemas.microsoft.com/office/drawing/2010/main">
                  <a14:imgLayer r:embed="rId3">
                    <a14:imgEffect>
                      <a14:saturation sat="300000"/>
                    </a14:imgEffect>
                  </a14:imgLayer>
                </a14:imgProps>
              </a:ext>
            </a:extLst>
          </a:blip>
          <a:stretch>
            <a:fillRect/>
          </a:stretch>
        </p:blipFill>
        <p:spPr>
          <a:xfrm>
            <a:off x="6676379" y="621957"/>
            <a:ext cx="4913648" cy="5614035"/>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54532" y="1371600"/>
            <a:ext cx="10318115" cy="627736"/>
          </a:xfrm>
          <a:prstGeom prst="rect">
            <a:avLst/>
          </a:prstGeom>
        </p:spPr>
        <p:txBody>
          <a:bodyPr vert="horz" wrap="square" lIns="0" tIns="12065" rIns="0" bIns="0" rtlCol="0">
            <a:spAutoFit/>
          </a:bodyPr>
          <a:lstStyle/>
          <a:p>
            <a:pPr marL="12700" algn="ctr">
              <a:lnSpc>
                <a:spcPct val="100000"/>
              </a:lnSpc>
              <a:spcBef>
                <a:spcPts val="95"/>
              </a:spcBef>
            </a:pPr>
            <a:r>
              <a:rPr spc="100" dirty="0">
                <a:latin typeface="Aptos" panose="020B0004020202020204" pitchFamily="34" charset="0"/>
              </a:rPr>
              <a:t>2.5</a:t>
            </a:r>
            <a:r>
              <a:rPr spc="-85" dirty="0">
                <a:latin typeface="Aptos" panose="020B0004020202020204" pitchFamily="34" charset="0"/>
              </a:rPr>
              <a:t> </a:t>
            </a:r>
            <a:r>
              <a:rPr spc="-160" dirty="0">
                <a:latin typeface="Aptos" panose="020B0004020202020204" pitchFamily="34" charset="0"/>
              </a:rPr>
              <a:t>–</a:t>
            </a:r>
            <a:r>
              <a:rPr spc="-90" dirty="0">
                <a:latin typeface="Aptos" panose="020B0004020202020204" pitchFamily="34" charset="0"/>
              </a:rPr>
              <a:t> </a:t>
            </a:r>
            <a:r>
              <a:rPr spc="155" dirty="0">
                <a:latin typeface="Aptos" panose="020B0004020202020204" pitchFamily="34" charset="0"/>
              </a:rPr>
              <a:t>UK</a:t>
            </a:r>
            <a:r>
              <a:rPr spc="-90" dirty="0">
                <a:latin typeface="Aptos" panose="020B0004020202020204" pitchFamily="34" charset="0"/>
              </a:rPr>
              <a:t> </a:t>
            </a:r>
            <a:r>
              <a:rPr spc="90" dirty="0">
                <a:latin typeface="Aptos" panose="020B0004020202020204" pitchFamily="34" charset="0"/>
              </a:rPr>
              <a:t>Perspective</a:t>
            </a:r>
          </a:p>
        </p:txBody>
      </p:sp>
      <p:sp>
        <p:nvSpPr>
          <p:cNvPr id="3" name="object 3"/>
          <p:cNvSpPr txBox="1">
            <a:spLocks noGrp="1"/>
          </p:cNvSpPr>
          <p:nvPr>
            <p:ph type="body" idx="1"/>
          </p:nvPr>
        </p:nvSpPr>
        <p:spPr>
          <a:xfrm>
            <a:off x="380491" y="2209800"/>
            <a:ext cx="9133840" cy="1944122"/>
          </a:xfrm>
          <a:prstGeom prst="rect">
            <a:avLst/>
          </a:prstGeom>
        </p:spPr>
        <p:txBody>
          <a:bodyPr vert="horz" wrap="square" lIns="0" tIns="12700" rIns="0" bIns="0" rtlCol="0">
            <a:spAutoFit/>
          </a:bodyPr>
          <a:lstStyle/>
          <a:p>
            <a:pPr marL="12700">
              <a:lnSpc>
                <a:spcPct val="150000"/>
              </a:lnSpc>
              <a:spcBef>
                <a:spcPts val="100"/>
              </a:spcBef>
              <a:tabLst>
                <a:tab pos="240665" algn="l"/>
              </a:tabLst>
            </a:pPr>
            <a:r>
              <a:rPr sz="1300" spc="10" dirty="0">
                <a:latin typeface="Aptos" panose="020B0004020202020204" pitchFamily="34" charset="0"/>
              </a:rPr>
              <a:t>Below are</a:t>
            </a:r>
            <a:r>
              <a:rPr sz="1300" spc="35" dirty="0">
                <a:latin typeface="Aptos" panose="020B0004020202020204" pitchFamily="34" charset="0"/>
              </a:rPr>
              <a:t> </a:t>
            </a:r>
            <a:r>
              <a:rPr sz="1300" spc="75" dirty="0">
                <a:latin typeface="Aptos" panose="020B0004020202020204" pitchFamily="34" charset="0"/>
              </a:rPr>
              <a:t>some</a:t>
            </a:r>
            <a:r>
              <a:rPr sz="1300" spc="30" dirty="0">
                <a:latin typeface="Aptos" panose="020B0004020202020204" pitchFamily="34" charset="0"/>
              </a:rPr>
              <a:t> </a:t>
            </a:r>
            <a:r>
              <a:rPr sz="1300" spc="10" dirty="0">
                <a:latin typeface="Aptos" panose="020B0004020202020204" pitchFamily="34" charset="0"/>
              </a:rPr>
              <a:t>things</a:t>
            </a:r>
            <a:r>
              <a:rPr sz="1300" spc="45" dirty="0">
                <a:latin typeface="Aptos" panose="020B0004020202020204" pitchFamily="34" charset="0"/>
              </a:rPr>
              <a:t> </a:t>
            </a:r>
            <a:r>
              <a:rPr sz="1300" spc="50" dirty="0">
                <a:latin typeface="Aptos" panose="020B0004020202020204" pitchFamily="34" charset="0"/>
              </a:rPr>
              <a:t>which</a:t>
            </a:r>
            <a:r>
              <a:rPr sz="1300" spc="60" dirty="0">
                <a:latin typeface="Aptos" panose="020B0004020202020204" pitchFamily="34" charset="0"/>
              </a:rPr>
              <a:t> </a:t>
            </a:r>
            <a:r>
              <a:rPr sz="1300" spc="10" dirty="0">
                <a:latin typeface="Aptos" panose="020B0004020202020204" pitchFamily="34" charset="0"/>
              </a:rPr>
              <a:t>you</a:t>
            </a:r>
            <a:r>
              <a:rPr sz="1300" spc="35" dirty="0">
                <a:latin typeface="Aptos" panose="020B0004020202020204" pitchFamily="34" charset="0"/>
              </a:rPr>
              <a:t> </a:t>
            </a:r>
            <a:r>
              <a:rPr sz="1300" spc="80" dirty="0">
                <a:latin typeface="Aptos" panose="020B0004020202020204" pitchFamily="34" charset="0"/>
              </a:rPr>
              <a:t>can</a:t>
            </a:r>
            <a:r>
              <a:rPr sz="1300" spc="55" dirty="0">
                <a:latin typeface="Aptos" panose="020B0004020202020204" pitchFamily="34" charset="0"/>
              </a:rPr>
              <a:t> </a:t>
            </a:r>
            <a:r>
              <a:rPr sz="1300" spc="60" dirty="0">
                <a:latin typeface="Aptos" panose="020B0004020202020204" pitchFamily="34" charset="0"/>
              </a:rPr>
              <a:t>consider</a:t>
            </a:r>
            <a:r>
              <a:rPr sz="1300" spc="30" dirty="0">
                <a:latin typeface="Aptos" panose="020B0004020202020204" pitchFamily="34" charset="0"/>
              </a:rPr>
              <a:t> </a:t>
            </a:r>
            <a:r>
              <a:rPr sz="1300" spc="10" dirty="0">
                <a:latin typeface="Aptos" panose="020B0004020202020204" pitchFamily="34" charset="0"/>
              </a:rPr>
              <a:t>when</a:t>
            </a:r>
            <a:r>
              <a:rPr sz="1300" spc="35" dirty="0">
                <a:latin typeface="Aptos" panose="020B0004020202020204" pitchFamily="34" charset="0"/>
              </a:rPr>
              <a:t> </a:t>
            </a:r>
            <a:r>
              <a:rPr sz="1300" spc="10" dirty="0">
                <a:latin typeface="Aptos" panose="020B0004020202020204" pitchFamily="34" charset="0"/>
              </a:rPr>
              <a:t>it</a:t>
            </a:r>
            <a:r>
              <a:rPr sz="1300" spc="40" dirty="0">
                <a:latin typeface="Aptos" panose="020B0004020202020204" pitchFamily="34" charset="0"/>
              </a:rPr>
              <a:t> </a:t>
            </a:r>
            <a:r>
              <a:rPr sz="1300" spc="95" dirty="0">
                <a:latin typeface="Aptos" panose="020B0004020202020204" pitchFamily="34" charset="0"/>
              </a:rPr>
              <a:t>comes</a:t>
            </a:r>
            <a:r>
              <a:rPr sz="1300" spc="35" dirty="0">
                <a:latin typeface="Aptos" panose="020B0004020202020204" pitchFamily="34" charset="0"/>
              </a:rPr>
              <a:t> </a:t>
            </a:r>
            <a:r>
              <a:rPr sz="1300" spc="10" dirty="0">
                <a:latin typeface="Aptos" panose="020B0004020202020204" pitchFamily="34" charset="0"/>
              </a:rPr>
              <a:t>to</a:t>
            </a:r>
            <a:r>
              <a:rPr sz="1300" spc="25" dirty="0">
                <a:latin typeface="Aptos" panose="020B0004020202020204" pitchFamily="34" charset="0"/>
              </a:rPr>
              <a:t> </a:t>
            </a:r>
            <a:r>
              <a:rPr sz="1300" spc="10" dirty="0">
                <a:latin typeface="Aptos" panose="020B0004020202020204" pitchFamily="34" charset="0"/>
              </a:rPr>
              <a:t>writing</a:t>
            </a:r>
            <a:r>
              <a:rPr sz="1300" spc="25" dirty="0">
                <a:latin typeface="Aptos" panose="020B0004020202020204" pitchFamily="34" charset="0"/>
              </a:rPr>
              <a:t> </a:t>
            </a:r>
            <a:r>
              <a:rPr sz="1300" spc="50" dirty="0">
                <a:latin typeface="Aptos" panose="020B0004020202020204" pitchFamily="34" charset="0"/>
              </a:rPr>
              <a:t>this</a:t>
            </a:r>
            <a:r>
              <a:rPr sz="1300" spc="45" dirty="0">
                <a:latin typeface="Aptos" panose="020B0004020202020204" pitchFamily="34" charset="0"/>
              </a:rPr>
              <a:t> </a:t>
            </a:r>
            <a:r>
              <a:rPr sz="1300" spc="60" dirty="0">
                <a:latin typeface="Aptos" panose="020B0004020202020204" pitchFamily="34" charset="0"/>
              </a:rPr>
              <a:t>section.</a:t>
            </a:r>
            <a:r>
              <a:rPr sz="1300" spc="35" dirty="0">
                <a:latin typeface="Aptos" panose="020B0004020202020204" pitchFamily="34" charset="0"/>
              </a:rPr>
              <a:t> </a:t>
            </a:r>
            <a:r>
              <a:rPr sz="1300" spc="60" dirty="0">
                <a:latin typeface="Aptos" panose="020B0004020202020204" pitchFamily="34" charset="0"/>
              </a:rPr>
              <a:t>These</a:t>
            </a:r>
            <a:r>
              <a:rPr sz="1300" spc="15" dirty="0">
                <a:latin typeface="Aptos" panose="020B0004020202020204" pitchFamily="34" charset="0"/>
              </a:rPr>
              <a:t> </a:t>
            </a:r>
            <a:r>
              <a:rPr sz="1300" spc="10" dirty="0">
                <a:latin typeface="Aptos" panose="020B0004020202020204" pitchFamily="34" charset="0"/>
              </a:rPr>
              <a:t>are</a:t>
            </a:r>
            <a:r>
              <a:rPr sz="1300" spc="40" dirty="0">
                <a:latin typeface="Aptos" panose="020B0004020202020204" pitchFamily="34" charset="0"/>
              </a:rPr>
              <a:t> </a:t>
            </a:r>
            <a:r>
              <a:rPr sz="1300" spc="10" dirty="0">
                <a:latin typeface="Aptos" panose="020B0004020202020204" pitchFamily="34" charset="0"/>
              </a:rPr>
              <a:t>just</a:t>
            </a:r>
            <a:r>
              <a:rPr sz="1300" spc="40" dirty="0">
                <a:latin typeface="Aptos" panose="020B0004020202020204" pitchFamily="34" charset="0"/>
              </a:rPr>
              <a:t> </a:t>
            </a:r>
            <a:r>
              <a:rPr sz="1300" spc="60" dirty="0">
                <a:latin typeface="Aptos" panose="020B0004020202020204" pitchFamily="34" charset="0"/>
              </a:rPr>
              <a:t>examples,</a:t>
            </a:r>
            <a:r>
              <a:rPr sz="1300" spc="-5" dirty="0">
                <a:latin typeface="Aptos" panose="020B0004020202020204" pitchFamily="34" charset="0"/>
              </a:rPr>
              <a:t> </a:t>
            </a:r>
            <a:r>
              <a:rPr sz="1300" spc="55" dirty="0">
                <a:latin typeface="Aptos" panose="020B0004020202020204" pitchFamily="34" charset="0"/>
              </a:rPr>
              <a:t>and</a:t>
            </a:r>
            <a:r>
              <a:rPr sz="1300" spc="40" dirty="0">
                <a:latin typeface="Aptos" panose="020B0004020202020204" pitchFamily="34" charset="0"/>
              </a:rPr>
              <a:t> </a:t>
            </a:r>
            <a:r>
              <a:rPr sz="1300" spc="10" dirty="0">
                <a:latin typeface="Aptos" panose="020B0004020202020204" pitchFamily="34" charset="0"/>
              </a:rPr>
              <a:t>you</a:t>
            </a:r>
            <a:r>
              <a:rPr sz="1300" spc="40" dirty="0">
                <a:latin typeface="Aptos" panose="020B0004020202020204" pitchFamily="34" charset="0"/>
              </a:rPr>
              <a:t> </a:t>
            </a:r>
            <a:r>
              <a:rPr sz="1300" spc="10" dirty="0">
                <a:latin typeface="Aptos" panose="020B0004020202020204" pitchFamily="34" charset="0"/>
              </a:rPr>
              <a:t>are</a:t>
            </a:r>
            <a:r>
              <a:rPr sz="1300" spc="35" dirty="0">
                <a:latin typeface="Aptos" panose="020B0004020202020204" pitchFamily="34" charset="0"/>
              </a:rPr>
              <a:t> </a:t>
            </a:r>
            <a:r>
              <a:rPr sz="1300" spc="10" dirty="0">
                <a:latin typeface="Aptos" panose="020B0004020202020204" pitchFamily="34" charset="0"/>
              </a:rPr>
              <a:t>free</a:t>
            </a:r>
            <a:r>
              <a:rPr sz="1300" spc="95" dirty="0">
                <a:latin typeface="Aptos" panose="020B0004020202020204" pitchFamily="34" charset="0"/>
              </a:rPr>
              <a:t> </a:t>
            </a:r>
            <a:r>
              <a:rPr sz="1300" spc="-25" dirty="0">
                <a:latin typeface="Aptos" panose="020B0004020202020204" pitchFamily="34" charset="0"/>
              </a:rPr>
              <a:t>to</a:t>
            </a:r>
            <a:r>
              <a:rPr lang="en-GB" sz="1300" spc="-25" dirty="0">
                <a:latin typeface="Aptos" panose="020B0004020202020204" pitchFamily="34" charset="0"/>
              </a:rPr>
              <a:t> </a:t>
            </a:r>
            <a:r>
              <a:rPr sz="1300" spc="20" dirty="0">
                <a:latin typeface="Aptos" panose="020B0004020202020204" pitchFamily="34" charset="0"/>
              </a:rPr>
              <a:t>explore</a:t>
            </a:r>
            <a:r>
              <a:rPr sz="1300" dirty="0">
                <a:latin typeface="Aptos" panose="020B0004020202020204" pitchFamily="34" charset="0"/>
              </a:rPr>
              <a:t> </a:t>
            </a:r>
            <a:r>
              <a:rPr sz="1300" spc="20" dirty="0">
                <a:latin typeface="Aptos" panose="020B0004020202020204" pitchFamily="34" charset="0"/>
              </a:rPr>
              <a:t>different</a:t>
            </a:r>
            <a:r>
              <a:rPr sz="1300" spc="-25" dirty="0">
                <a:latin typeface="Aptos" panose="020B0004020202020204" pitchFamily="34" charset="0"/>
              </a:rPr>
              <a:t> </a:t>
            </a:r>
            <a:r>
              <a:rPr sz="1300" spc="45" dirty="0">
                <a:latin typeface="Aptos" panose="020B0004020202020204" pitchFamily="34" charset="0"/>
              </a:rPr>
              <a:t>options</a:t>
            </a:r>
            <a:r>
              <a:rPr sz="1300" spc="30" dirty="0">
                <a:latin typeface="Aptos" panose="020B0004020202020204" pitchFamily="34" charset="0"/>
              </a:rPr>
              <a:t> </a:t>
            </a:r>
            <a:r>
              <a:rPr sz="1300" spc="20" dirty="0">
                <a:latin typeface="Aptos" panose="020B0004020202020204" pitchFamily="34" charset="0"/>
              </a:rPr>
              <a:t>if it</a:t>
            </a:r>
            <a:r>
              <a:rPr sz="1300" spc="35" dirty="0">
                <a:latin typeface="Aptos" panose="020B0004020202020204" pitchFamily="34" charset="0"/>
              </a:rPr>
              <a:t> </a:t>
            </a:r>
            <a:r>
              <a:rPr sz="1300" spc="80" dirty="0">
                <a:latin typeface="Aptos" panose="020B0004020202020204" pitchFamily="34" charset="0"/>
              </a:rPr>
              <a:t>is</a:t>
            </a:r>
            <a:r>
              <a:rPr sz="1300" spc="35" dirty="0">
                <a:latin typeface="Aptos" panose="020B0004020202020204" pitchFamily="34" charset="0"/>
              </a:rPr>
              <a:t> </a:t>
            </a:r>
            <a:r>
              <a:rPr sz="1300" spc="20" dirty="0">
                <a:latin typeface="Aptos" panose="020B0004020202020204" pitchFamily="34" charset="0"/>
              </a:rPr>
              <a:t>appropriate</a:t>
            </a:r>
            <a:r>
              <a:rPr sz="1300" spc="5" dirty="0">
                <a:latin typeface="Aptos" panose="020B0004020202020204" pitchFamily="34" charset="0"/>
              </a:rPr>
              <a:t> </a:t>
            </a:r>
            <a:r>
              <a:rPr sz="1300" spc="20" dirty="0">
                <a:latin typeface="Aptos" panose="020B0004020202020204" pitchFamily="34" charset="0"/>
              </a:rPr>
              <a:t>for</a:t>
            </a:r>
            <a:r>
              <a:rPr sz="1300" spc="-5" dirty="0">
                <a:latin typeface="Aptos" panose="020B0004020202020204" pitchFamily="34" charset="0"/>
              </a:rPr>
              <a:t> </a:t>
            </a:r>
            <a:r>
              <a:rPr sz="1300" spc="20" dirty="0">
                <a:latin typeface="Aptos" panose="020B0004020202020204" pitchFamily="34" charset="0"/>
              </a:rPr>
              <a:t>your</a:t>
            </a:r>
            <a:r>
              <a:rPr sz="1300" spc="25" dirty="0">
                <a:latin typeface="Aptos" panose="020B0004020202020204" pitchFamily="34" charset="0"/>
              </a:rPr>
              <a:t> </a:t>
            </a:r>
            <a:r>
              <a:rPr sz="1300" spc="50" dirty="0">
                <a:latin typeface="Aptos" panose="020B0004020202020204" pitchFamily="34" charset="0"/>
              </a:rPr>
              <a:t>topic</a:t>
            </a:r>
            <a:r>
              <a:rPr sz="1300" spc="-5" dirty="0">
                <a:latin typeface="Aptos" panose="020B0004020202020204" pitchFamily="34" charset="0"/>
              </a:rPr>
              <a:t> </a:t>
            </a:r>
            <a:r>
              <a:rPr sz="1300" spc="-10" dirty="0">
                <a:latin typeface="Aptos" panose="020B0004020202020204" pitchFamily="34" charset="0"/>
              </a:rPr>
              <a:t>area.</a:t>
            </a:r>
          </a:p>
          <a:p>
            <a:pPr>
              <a:lnSpc>
                <a:spcPct val="100000"/>
              </a:lnSpc>
              <a:spcBef>
                <a:spcPts val="325"/>
              </a:spcBef>
            </a:pPr>
            <a:endParaRPr sz="1300" spc="-10" dirty="0">
              <a:latin typeface="Aptos" panose="020B0004020202020204" pitchFamily="34" charset="0"/>
            </a:endParaRPr>
          </a:p>
          <a:p>
            <a:pPr marL="12700">
              <a:lnSpc>
                <a:spcPct val="100000"/>
              </a:lnSpc>
              <a:buSzPct val="83333"/>
              <a:tabLst>
                <a:tab pos="354965" algn="l"/>
              </a:tabLst>
            </a:pPr>
            <a:r>
              <a:rPr sz="1300" spc="60" dirty="0">
                <a:latin typeface="Aptos" panose="020B0004020202020204" pitchFamily="34" charset="0"/>
              </a:rPr>
              <a:t>UK</a:t>
            </a:r>
            <a:r>
              <a:rPr sz="1300" spc="-20" dirty="0">
                <a:latin typeface="Aptos" panose="020B0004020202020204" pitchFamily="34" charset="0"/>
              </a:rPr>
              <a:t> </a:t>
            </a:r>
            <a:r>
              <a:rPr sz="1300" spc="40" dirty="0">
                <a:latin typeface="Aptos" panose="020B0004020202020204" pitchFamily="34" charset="0"/>
              </a:rPr>
              <a:t>Perspective:</a:t>
            </a:r>
          </a:p>
          <a:p>
            <a:pPr>
              <a:lnSpc>
                <a:spcPct val="100000"/>
              </a:lnSpc>
              <a:spcBef>
                <a:spcPts val="260"/>
              </a:spcBef>
            </a:pPr>
            <a:endParaRPr sz="1300" spc="40" dirty="0">
              <a:latin typeface="Aptos" panose="020B0004020202020204" pitchFamily="34" charset="0"/>
            </a:endParaRPr>
          </a:p>
          <a:p>
            <a:pPr marL="354965" indent="-342265">
              <a:lnSpc>
                <a:spcPct val="100000"/>
              </a:lnSpc>
              <a:spcBef>
                <a:spcPts val="5"/>
              </a:spcBef>
              <a:buSzPct val="83333"/>
              <a:buFont typeface="Courier New"/>
              <a:buChar char="o"/>
              <a:tabLst>
                <a:tab pos="354965" algn="l"/>
              </a:tabLst>
            </a:pPr>
            <a:r>
              <a:rPr lang="en-GB" sz="1300" b="0" dirty="0">
                <a:latin typeface="Aptos" panose="020B0004020202020204" pitchFamily="34" charset="0"/>
              </a:rPr>
              <a:t>Explore how the topic is understood, addressed, and managed within the UK.</a:t>
            </a:r>
            <a:endParaRPr sz="1300" b="0" spc="-25" dirty="0">
              <a:latin typeface="Aptos" panose="020B0004020202020204" pitchFamily="34" charset="0"/>
            </a:endParaRPr>
          </a:p>
          <a:p>
            <a:pPr>
              <a:lnSpc>
                <a:spcPct val="100000"/>
              </a:lnSpc>
              <a:spcBef>
                <a:spcPts val="250"/>
              </a:spcBef>
              <a:buFont typeface="Courier New"/>
              <a:buChar char="o"/>
            </a:pPr>
            <a:endParaRPr sz="1300" b="0" spc="-25" dirty="0">
              <a:latin typeface="Aptos" panose="020B0004020202020204" pitchFamily="34" charset="0"/>
            </a:endParaRPr>
          </a:p>
          <a:p>
            <a:pPr marL="354965" indent="-342265">
              <a:lnSpc>
                <a:spcPct val="100000"/>
              </a:lnSpc>
              <a:buSzPct val="83333"/>
              <a:buFont typeface="Courier New"/>
              <a:buChar char="o"/>
              <a:tabLst>
                <a:tab pos="354965" algn="l"/>
              </a:tabLst>
            </a:pPr>
            <a:r>
              <a:rPr lang="en-GB" sz="1300" b="0" dirty="0">
                <a:latin typeface="Aptos" panose="020B0004020202020204" pitchFamily="34" charset="0"/>
              </a:rPr>
              <a:t>Highlight relevant national policies, legislation, trends, and practices related to the topic</a:t>
            </a:r>
            <a:endParaRPr sz="1300" b="0" dirty="0">
              <a:latin typeface="Aptos" panose="020B0004020202020204" pitchFamily="34" charset="0"/>
            </a:endParaRPr>
          </a:p>
        </p:txBody>
      </p:sp>
      <p:sp>
        <p:nvSpPr>
          <p:cNvPr id="4" name="object 4"/>
          <p:cNvSpPr/>
          <p:nvPr/>
        </p:nvSpPr>
        <p:spPr>
          <a:xfrm>
            <a:off x="393191" y="4495800"/>
            <a:ext cx="8597265" cy="0"/>
          </a:xfrm>
          <a:custGeom>
            <a:avLst/>
            <a:gdLst/>
            <a:ahLst/>
            <a:cxnLst/>
            <a:rect l="l" t="t" r="r" b="b"/>
            <a:pathLst>
              <a:path w="8597265">
                <a:moveTo>
                  <a:pt x="0" y="0"/>
                </a:moveTo>
                <a:lnTo>
                  <a:pt x="8596884" y="0"/>
                </a:lnTo>
              </a:path>
            </a:pathLst>
          </a:custGeom>
          <a:ln w="7069">
            <a:solidFill>
              <a:srgbClr val="000000"/>
            </a:solidFill>
          </a:ln>
        </p:spPr>
        <p:txBody>
          <a:bodyPr wrap="square" lIns="0" tIns="0" rIns="0" bIns="0" rtlCol="0"/>
          <a:lstStyle/>
          <a:p>
            <a:endParaRPr/>
          </a:p>
        </p:txBody>
      </p:sp>
      <p:sp>
        <p:nvSpPr>
          <p:cNvPr id="5" name="object 5"/>
          <p:cNvSpPr txBox="1"/>
          <p:nvPr/>
        </p:nvSpPr>
        <p:spPr>
          <a:xfrm>
            <a:off x="228600" y="4648200"/>
            <a:ext cx="11323955" cy="1872116"/>
          </a:xfrm>
          <a:prstGeom prst="rect">
            <a:avLst/>
          </a:prstGeom>
        </p:spPr>
        <p:txBody>
          <a:bodyPr vert="horz" wrap="square" lIns="0" tIns="12700" rIns="0" bIns="0" rtlCol="0">
            <a:spAutoFit/>
          </a:bodyPr>
          <a:lstStyle/>
          <a:p>
            <a:pPr marL="240665" indent="-227965" algn="just">
              <a:lnSpc>
                <a:spcPct val="150000"/>
              </a:lnSpc>
              <a:spcBef>
                <a:spcPts val="100"/>
              </a:spcBef>
              <a:buFont typeface="Arial"/>
              <a:buChar char="•"/>
              <a:tabLst>
                <a:tab pos="240665" algn="l"/>
              </a:tabLst>
            </a:pPr>
            <a:r>
              <a:rPr sz="1300" spc="10" dirty="0">
                <a:latin typeface="Aptos" panose="020B0004020202020204" pitchFamily="34" charset="0"/>
                <a:cs typeface="Calibri"/>
              </a:rPr>
              <a:t>We’ve</a:t>
            </a:r>
            <a:r>
              <a:rPr sz="1300" spc="15" dirty="0">
                <a:latin typeface="Aptos" panose="020B0004020202020204" pitchFamily="34" charset="0"/>
                <a:cs typeface="Calibri"/>
              </a:rPr>
              <a:t> </a:t>
            </a:r>
            <a:r>
              <a:rPr sz="1300" spc="10" dirty="0">
                <a:latin typeface="Aptos" panose="020B0004020202020204" pitchFamily="34" charset="0"/>
                <a:cs typeface="Calibri"/>
              </a:rPr>
              <a:t>looked</a:t>
            </a:r>
            <a:r>
              <a:rPr sz="1300" spc="15" dirty="0">
                <a:latin typeface="Aptos" panose="020B0004020202020204" pitchFamily="34" charset="0"/>
                <a:cs typeface="Calibri"/>
              </a:rPr>
              <a:t> </a:t>
            </a:r>
            <a:r>
              <a:rPr sz="1300" spc="10" dirty="0">
                <a:latin typeface="Aptos" panose="020B0004020202020204" pitchFamily="34" charset="0"/>
                <a:cs typeface="Calibri"/>
              </a:rPr>
              <a:t>at</a:t>
            </a:r>
            <a:r>
              <a:rPr sz="1300" spc="25" dirty="0">
                <a:latin typeface="Aptos" panose="020B0004020202020204" pitchFamily="34" charset="0"/>
                <a:cs typeface="Calibri"/>
              </a:rPr>
              <a:t> </a:t>
            </a:r>
            <a:r>
              <a:rPr sz="1300" spc="10" dirty="0">
                <a:latin typeface="Aptos" panose="020B0004020202020204" pitchFamily="34" charset="0"/>
                <a:cs typeface="Calibri"/>
              </a:rPr>
              <a:t>the</a:t>
            </a:r>
            <a:r>
              <a:rPr sz="1300" spc="15" dirty="0">
                <a:latin typeface="Aptos" panose="020B0004020202020204" pitchFamily="34" charset="0"/>
                <a:cs typeface="Calibri"/>
              </a:rPr>
              <a:t> </a:t>
            </a:r>
            <a:r>
              <a:rPr sz="1300" spc="10" dirty="0">
                <a:latin typeface="Aptos" panose="020B0004020202020204" pitchFamily="34" charset="0"/>
                <a:cs typeface="Calibri"/>
              </a:rPr>
              <a:t>international</a:t>
            </a:r>
            <a:r>
              <a:rPr sz="1300" spc="40" dirty="0">
                <a:latin typeface="Aptos" panose="020B0004020202020204" pitchFamily="34" charset="0"/>
                <a:cs typeface="Calibri"/>
              </a:rPr>
              <a:t> </a:t>
            </a:r>
            <a:r>
              <a:rPr sz="1300" spc="10" dirty="0">
                <a:latin typeface="Aptos" panose="020B0004020202020204" pitchFamily="34" charset="0"/>
                <a:cs typeface="Calibri"/>
              </a:rPr>
              <a:t>context; now,</a:t>
            </a:r>
            <a:r>
              <a:rPr sz="1300" spc="5" dirty="0">
                <a:latin typeface="Aptos" panose="020B0004020202020204" pitchFamily="34" charset="0"/>
                <a:cs typeface="Calibri"/>
              </a:rPr>
              <a:t> </a:t>
            </a:r>
            <a:r>
              <a:rPr sz="1300" spc="10" dirty="0">
                <a:latin typeface="Aptos" panose="020B0004020202020204" pitchFamily="34" charset="0"/>
                <a:cs typeface="Calibri"/>
              </a:rPr>
              <a:t>let’s</a:t>
            </a:r>
            <a:r>
              <a:rPr sz="1300" spc="35" dirty="0">
                <a:latin typeface="Aptos" panose="020B0004020202020204" pitchFamily="34" charset="0"/>
                <a:cs typeface="Calibri"/>
              </a:rPr>
              <a:t> </a:t>
            </a:r>
            <a:r>
              <a:rPr sz="1300" spc="10" dirty="0">
                <a:latin typeface="Aptos" panose="020B0004020202020204" pitchFamily="34" charset="0"/>
                <a:cs typeface="Calibri"/>
              </a:rPr>
              <a:t>narrow it</a:t>
            </a:r>
            <a:r>
              <a:rPr sz="1300" spc="15" dirty="0">
                <a:latin typeface="Aptos" panose="020B0004020202020204" pitchFamily="34" charset="0"/>
                <a:cs typeface="Calibri"/>
              </a:rPr>
              <a:t> </a:t>
            </a:r>
            <a:r>
              <a:rPr sz="1300" spc="10" dirty="0">
                <a:latin typeface="Aptos" panose="020B0004020202020204" pitchFamily="34" charset="0"/>
                <a:cs typeface="Calibri"/>
              </a:rPr>
              <a:t>down</a:t>
            </a:r>
            <a:r>
              <a:rPr sz="1300" spc="25" dirty="0">
                <a:latin typeface="Aptos" panose="020B0004020202020204" pitchFamily="34" charset="0"/>
                <a:cs typeface="Calibri"/>
              </a:rPr>
              <a:t> </a:t>
            </a:r>
            <a:r>
              <a:rPr sz="1300" spc="10" dirty="0">
                <a:latin typeface="Aptos" panose="020B0004020202020204" pitchFamily="34" charset="0"/>
                <a:cs typeface="Calibri"/>
              </a:rPr>
              <a:t>to</a:t>
            </a:r>
            <a:r>
              <a:rPr sz="1300" spc="15" dirty="0">
                <a:latin typeface="Aptos" panose="020B0004020202020204" pitchFamily="34" charset="0"/>
                <a:cs typeface="Calibri"/>
              </a:rPr>
              <a:t> </a:t>
            </a:r>
            <a:r>
              <a:rPr sz="1300" spc="10" dirty="0">
                <a:latin typeface="Aptos" panose="020B0004020202020204" pitchFamily="34" charset="0"/>
                <a:cs typeface="Calibri"/>
              </a:rPr>
              <a:t>the UK.</a:t>
            </a:r>
            <a:r>
              <a:rPr sz="1300" spc="35" dirty="0">
                <a:latin typeface="Aptos" panose="020B0004020202020204" pitchFamily="34" charset="0"/>
                <a:cs typeface="Calibri"/>
              </a:rPr>
              <a:t> </a:t>
            </a:r>
            <a:r>
              <a:rPr sz="1300" spc="10" dirty="0">
                <a:latin typeface="Aptos" panose="020B0004020202020204" pitchFamily="34" charset="0"/>
                <a:cs typeface="Calibri"/>
              </a:rPr>
              <a:t>You</a:t>
            </a:r>
            <a:r>
              <a:rPr sz="1300" spc="20" dirty="0">
                <a:latin typeface="Aptos" panose="020B0004020202020204" pitchFamily="34" charset="0"/>
                <a:cs typeface="Calibri"/>
              </a:rPr>
              <a:t> </a:t>
            </a:r>
            <a:r>
              <a:rPr sz="1300" spc="10" dirty="0">
                <a:latin typeface="Aptos" panose="020B0004020202020204" pitchFamily="34" charset="0"/>
                <a:cs typeface="Calibri"/>
              </a:rPr>
              <a:t>will </a:t>
            </a:r>
            <a:r>
              <a:rPr sz="1300" spc="75" dirty="0">
                <a:latin typeface="Aptos" panose="020B0004020202020204" pitchFamily="34" charset="0"/>
                <a:cs typeface="Calibri"/>
              </a:rPr>
              <a:t>discuss</a:t>
            </a:r>
            <a:r>
              <a:rPr sz="1300" spc="25" dirty="0">
                <a:latin typeface="Aptos" panose="020B0004020202020204" pitchFamily="34" charset="0"/>
                <a:cs typeface="Calibri"/>
              </a:rPr>
              <a:t> </a:t>
            </a:r>
            <a:r>
              <a:rPr sz="1300" spc="10" dirty="0">
                <a:latin typeface="Aptos" panose="020B0004020202020204" pitchFamily="34" charset="0"/>
                <a:cs typeface="Calibri"/>
              </a:rPr>
              <a:t>how</a:t>
            </a:r>
            <a:r>
              <a:rPr sz="1300" spc="25" dirty="0">
                <a:latin typeface="Aptos" panose="020B0004020202020204" pitchFamily="34" charset="0"/>
                <a:cs typeface="Calibri"/>
              </a:rPr>
              <a:t> </a:t>
            </a:r>
            <a:r>
              <a:rPr sz="1300" spc="10" dirty="0">
                <a:latin typeface="Aptos" panose="020B0004020202020204" pitchFamily="34" charset="0"/>
                <a:cs typeface="Calibri"/>
              </a:rPr>
              <a:t>the</a:t>
            </a:r>
            <a:r>
              <a:rPr sz="1300" spc="15" dirty="0">
                <a:latin typeface="Aptos" panose="020B0004020202020204" pitchFamily="34" charset="0"/>
                <a:cs typeface="Calibri"/>
              </a:rPr>
              <a:t> </a:t>
            </a:r>
            <a:r>
              <a:rPr sz="1300" spc="10" dirty="0">
                <a:latin typeface="Aptos" panose="020B0004020202020204" pitchFamily="34" charset="0"/>
                <a:cs typeface="Calibri"/>
              </a:rPr>
              <a:t>UK</a:t>
            </a:r>
            <a:r>
              <a:rPr sz="1300" spc="15" dirty="0">
                <a:latin typeface="Aptos" panose="020B0004020202020204" pitchFamily="34" charset="0"/>
                <a:cs typeface="Calibri"/>
              </a:rPr>
              <a:t> </a:t>
            </a:r>
            <a:r>
              <a:rPr sz="1300" spc="10" dirty="0">
                <a:latin typeface="Aptos" panose="020B0004020202020204" pitchFamily="34" charset="0"/>
                <a:cs typeface="Calibri"/>
              </a:rPr>
              <a:t>views</a:t>
            </a:r>
            <a:r>
              <a:rPr sz="1300" spc="20" dirty="0">
                <a:latin typeface="Aptos" panose="020B0004020202020204" pitchFamily="34" charset="0"/>
                <a:cs typeface="Calibri"/>
              </a:rPr>
              <a:t> </a:t>
            </a:r>
            <a:r>
              <a:rPr sz="1300" spc="10" dirty="0">
                <a:latin typeface="Aptos" panose="020B0004020202020204" pitchFamily="34" charset="0"/>
                <a:cs typeface="Calibri"/>
              </a:rPr>
              <a:t>and manages</a:t>
            </a:r>
            <a:r>
              <a:rPr sz="1300" spc="50" dirty="0">
                <a:latin typeface="Aptos" panose="020B0004020202020204" pitchFamily="34" charset="0"/>
                <a:cs typeface="Calibri"/>
              </a:rPr>
              <a:t> </a:t>
            </a:r>
            <a:r>
              <a:rPr sz="1300" spc="10" dirty="0">
                <a:latin typeface="Aptos" panose="020B0004020202020204" pitchFamily="34" charset="0"/>
                <a:cs typeface="Calibri"/>
              </a:rPr>
              <a:t>this</a:t>
            </a:r>
            <a:r>
              <a:rPr sz="1300" spc="20" dirty="0">
                <a:latin typeface="Aptos" panose="020B0004020202020204" pitchFamily="34" charset="0"/>
                <a:cs typeface="Calibri"/>
              </a:rPr>
              <a:t> </a:t>
            </a:r>
            <a:r>
              <a:rPr sz="1300" spc="-10" dirty="0">
                <a:latin typeface="Aptos" panose="020B0004020202020204" pitchFamily="34" charset="0"/>
                <a:cs typeface="Calibri"/>
              </a:rPr>
              <a:t>topic,</a:t>
            </a:r>
            <a:r>
              <a:rPr lang="en-GB" sz="1300" dirty="0">
                <a:latin typeface="Aptos" panose="020B0004020202020204" pitchFamily="34" charset="0"/>
                <a:cs typeface="Calibri"/>
              </a:rPr>
              <a:t> </a:t>
            </a:r>
            <a:r>
              <a:rPr sz="1300" spc="20" dirty="0">
                <a:latin typeface="Aptos" panose="020B0004020202020204" pitchFamily="34" charset="0"/>
                <a:cs typeface="Calibri"/>
              </a:rPr>
              <a:t>including</a:t>
            </a:r>
            <a:r>
              <a:rPr sz="1300" spc="105" dirty="0">
                <a:latin typeface="Aptos" panose="020B0004020202020204" pitchFamily="34" charset="0"/>
                <a:cs typeface="Calibri"/>
              </a:rPr>
              <a:t> </a:t>
            </a:r>
            <a:r>
              <a:rPr sz="1300" spc="50" dirty="0">
                <a:latin typeface="Aptos" panose="020B0004020202020204" pitchFamily="34" charset="0"/>
                <a:cs typeface="Calibri"/>
              </a:rPr>
              <a:t>specific</a:t>
            </a:r>
            <a:r>
              <a:rPr sz="1300" spc="75" dirty="0">
                <a:latin typeface="Aptos" panose="020B0004020202020204" pitchFamily="34" charset="0"/>
                <a:cs typeface="Calibri"/>
              </a:rPr>
              <a:t> </a:t>
            </a:r>
            <a:r>
              <a:rPr sz="1300" spc="20" dirty="0">
                <a:latin typeface="Aptos" panose="020B0004020202020204" pitchFamily="34" charset="0"/>
                <a:cs typeface="Calibri"/>
              </a:rPr>
              <a:t>policies</a:t>
            </a:r>
            <a:r>
              <a:rPr sz="1300" spc="110" dirty="0">
                <a:latin typeface="Aptos" panose="020B0004020202020204" pitchFamily="34" charset="0"/>
                <a:cs typeface="Calibri"/>
              </a:rPr>
              <a:t> </a:t>
            </a:r>
            <a:r>
              <a:rPr sz="1300" spc="20" dirty="0">
                <a:latin typeface="Aptos" panose="020B0004020202020204" pitchFamily="34" charset="0"/>
                <a:cs typeface="Calibri"/>
              </a:rPr>
              <a:t>and</a:t>
            </a:r>
            <a:r>
              <a:rPr sz="1300" spc="80" dirty="0">
                <a:latin typeface="Aptos" panose="020B0004020202020204" pitchFamily="34" charset="0"/>
                <a:cs typeface="Calibri"/>
              </a:rPr>
              <a:t> </a:t>
            </a:r>
            <a:r>
              <a:rPr sz="1300" spc="-10" dirty="0">
                <a:latin typeface="Aptos" panose="020B0004020202020204" pitchFamily="34" charset="0"/>
                <a:cs typeface="Calibri"/>
              </a:rPr>
              <a:t>trends.</a:t>
            </a:r>
            <a:endParaRPr sz="1300" dirty="0">
              <a:latin typeface="Aptos" panose="020B0004020202020204" pitchFamily="34" charset="0"/>
              <a:cs typeface="Calibri"/>
            </a:endParaRPr>
          </a:p>
          <a:p>
            <a:pPr marL="241300" marR="5080" indent="-228600">
              <a:lnSpc>
                <a:spcPct val="170000"/>
              </a:lnSpc>
              <a:spcBef>
                <a:spcPts val="994"/>
              </a:spcBef>
              <a:buFont typeface="Arial"/>
              <a:buChar char="•"/>
              <a:tabLst>
                <a:tab pos="241300" algn="l"/>
              </a:tabLst>
            </a:pPr>
            <a:r>
              <a:rPr lang="en-GB" sz="1300" spc="-10" dirty="0">
                <a:latin typeface="Aptos" panose="020B0004020202020204" pitchFamily="34" charset="0"/>
                <a:cs typeface="Calibri"/>
              </a:rPr>
              <a:t>This might involve examining national policies, legislation, strategies, or regulatory frameworks relevant to your topic. For example, if your dissertation focuses on mental health, you might discuss national mental health strategies, NHS initiatives, or government policy designed to improve mental health outcomes.</a:t>
            </a:r>
          </a:p>
          <a:p>
            <a:pPr marL="241300" marR="5080" indent="-228600">
              <a:lnSpc>
                <a:spcPct val="170000"/>
              </a:lnSpc>
              <a:spcBef>
                <a:spcPts val="994"/>
              </a:spcBef>
              <a:buFont typeface="Arial"/>
              <a:buChar char="•"/>
              <a:tabLst>
                <a:tab pos="241300" algn="l"/>
              </a:tabLst>
            </a:pPr>
            <a:r>
              <a:rPr lang="en-GB" sz="1300" spc="-10" dirty="0">
                <a:latin typeface="Aptos" panose="020B0004020202020204" pitchFamily="34" charset="0"/>
                <a:cs typeface="Calibri"/>
              </a:rPr>
              <a:t>Consider how the UK approach compares with the international perspectives discussed in the previous section.</a:t>
            </a:r>
            <a:endParaRPr sz="1300" spc="-10" dirty="0">
              <a:latin typeface="Aptos" panose="020B0004020202020204" pitchFamily="34" charset="0"/>
              <a:cs typeface="Calibri"/>
            </a:endParaRPr>
          </a:p>
        </p:txBody>
      </p:sp>
      <p:sp>
        <p:nvSpPr>
          <p:cNvPr id="6" name="object 6"/>
          <p:cNvSpPr/>
          <p:nvPr/>
        </p:nvSpPr>
        <p:spPr>
          <a:xfrm>
            <a:off x="10012554" y="2078597"/>
            <a:ext cx="1798955" cy="2026285"/>
          </a:xfrm>
          <a:custGeom>
            <a:avLst/>
            <a:gdLst/>
            <a:ahLst/>
            <a:cxnLst/>
            <a:rect l="l" t="t" r="r" b="b"/>
            <a:pathLst>
              <a:path w="1798954" h="2026285">
                <a:moveTo>
                  <a:pt x="1215771" y="443179"/>
                </a:moveTo>
                <a:lnTo>
                  <a:pt x="1125283" y="354533"/>
                </a:lnTo>
                <a:lnTo>
                  <a:pt x="921397" y="354533"/>
                </a:lnTo>
                <a:lnTo>
                  <a:pt x="921397" y="25336"/>
                </a:lnTo>
                <a:lnTo>
                  <a:pt x="919403" y="15405"/>
                </a:lnTo>
                <a:lnTo>
                  <a:pt x="913980" y="7366"/>
                </a:lnTo>
                <a:lnTo>
                  <a:pt x="905929" y="1968"/>
                </a:lnTo>
                <a:lnTo>
                  <a:pt x="896061" y="0"/>
                </a:lnTo>
                <a:lnTo>
                  <a:pt x="886206" y="1968"/>
                </a:lnTo>
                <a:lnTo>
                  <a:pt x="878154" y="7366"/>
                </a:lnTo>
                <a:lnTo>
                  <a:pt x="872718" y="15405"/>
                </a:lnTo>
                <a:lnTo>
                  <a:pt x="870737" y="25336"/>
                </a:lnTo>
                <a:lnTo>
                  <a:pt x="870737" y="126644"/>
                </a:lnTo>
                <a:lnTo>
                  <a:pt x="666813" y="126644"/>
                </a:lnTo>
                <a:lnTo>
                  <a:pt x="576313" y="215214"/>
                </a:lnTo>
                <a:lnTo>
                  <a:pt x="664959" y="303872"/>
                </a:lnTo>
                <a:lnTo>
                  <a:pt x="870737" y="303872"/>
                </a:lnTo>
                <a:lnTo>
                  <a:pt x="870737" y="810463"/>
                </a:lnTo>
                <a:lnTo>
                  <a:pt x="921397" y="810463"/>
                </a:lnTo>
                <a:lnTo>
                  <a:pt x="921397" y="531837"/>
                </a:lnTo>
                <a:lnTo>
                  <a:pt x="1127125" y="531837"/>
                </a:lnTo>
                <a:lnTo>
                  <a:pt x="1215771" y="443179"/>
                </a:lnTo>
                <a:close/>
              </a:path>
              <a:path w="1798954" h="2026285">
                <a:moveTo>
                  <a:pt x="1798332" y="2026285"/>
                </a:moveTo>
                <a:lnTo>
                  <a:pt x="1735569" y="1874304"/>
                </a:lnTo>
                <a:lnTo>
                  <a:pt x="1672793" y="1722323"/>
                </a:lnTo>
                <a:lnTo>
                  <a:pt x="1610017" y="1570342"/>
                </a:lnTo>
                <a:lnTo>
                  <a:pt x="1547241" y="1418374"/>
                </a:lnTo>
                <a:lnTo>
                  <a:pt x="1484477" y="1266393"/>
                </a:lnTo>
                <a:lnTo>
                  <a:pt x="1421701" y="1114412"/>
                </a:lnTo>
                <a:lnTo>
                  <a:pt x="1418399" y="1106436"/>
                </a:lnTo>
                <a:lnTo>
                  <a:pt x="1401965" y="1060043"/>
                </a:lnTo>
                <a:lnTo>
                  <a:pt x="1390484" y="1012901"/>
                </a:lnTo>
                <a:lnTo>
                  <a:pt x="1390434" y="1012710"/>
                </a:lnTo>
                <a:lnTo>
                  <a:pt x="1383792" y="964806"/>
                </a:lnTo>
                <a:lnTo>
                  <a:pt x="1382001" y="916711"/>
                </a:lnTo>
                <a:lnTo>
                  <a:pt x="1384998" y="868781"/>
                </a:lnTo>
                <a:lnTo>
                  <a:pt x="1392745" y="821385"/>
                </a:lnTo>
                <a:lnTo>
                  <a:pt x="1405216" y="774903"/>
                </a:lnTo>
                <a:lnTo>
                  <a:pt x="1422361" y="729678"/>
                </a:lnTo>
                <a:lnTo>
                  <a:pt x="1444142" y="686104"/>
                </a:lnTo>
                <a:lnTo>
                  <a:pt x="1470520" y="644537"/>
                </a:lnTo>
                <a:lnTo>
                  <a:pt x="1711794" y="303872"/>
                </a:lnTo>
                <a:lnTo>
                  <a:pt x="1494396" y="303872"/>
                </a:lnTo>
                <a:lnTo>
                  <a:pt x="1078115" y="720166"/>
                </a:lnTo>
                <a:lnTo>
                  <a:pt x="1046149" y="755459"/>
                </a:lnTo>
                <a:lnTo>
                  <a:pt x="1018019" y="793457"/>
                </a:lnTo>
                <a:lnTo>
                  <a:pt x="993863" y="833843"/>
                </a:lnTo>
                <a:lnTo>
                  <a:pt x="973797" y="876300"/>
                </a:lnTo>
                <a:lnTo>
                  <a:pt x="957961" y="920496"/>
                </a:lnTo>
                <a:lnTo>
                  <a:pt x="946492" y="966139"/>
                </a:lnTo>
                <a:lnTo>
                  <a:pt x="939546" y="1012710"/>
                </a:lnTo>
                <a:lnTo>
                  <a:pt x="937183" y="1060043"/>
                </a:lnTo>
                <a:lnTo>
                  <a:pt x="937158" y="1114412"/>
                </a:lnTo>
                <a:lnTo>
                  <a:pt x="937158" y="1266393"/>
                </a:lnTo>
                <a:lnTo>
                  <a:pt x="937158" y="1418374"/>
                </a:lnTo>
                <a:lnTo>
                  <a:pt x="937158" y="1570342"/>
                </a:lnTo>
                <a:lnTo>
                  <a:pt x="937158" y="1722323"/>
                </a:lnTo>
                <a:lnTo>
                  <a:pt x="861174" y="1722323"/>
                </a:lnTo>
                <a:lnTo>
                  <a:pt x="861174" y="1570342"/>
                </a:lnTo>
                <a:lnTo>
                  <a:pt x="937158" y="1570342"/>
                </a:lnTo>
                <a:lnTo>
                  <a:pt x="937158" y="1418374"/>
                </a:lnTo>
                <a:lnTo>
                  <a:pt x="861174" y="1418374"/>
                </a:lnTo>
                <a:lnTo>
                  <a:pt x="861174" y="1266393"/>
                </a:lnTo>
                <a:lnTo>
                  <a:pt x="937158" y="1266393"/>
                </a:lnTo>
                <a:lnTo>
                  <a:pt x="937158" y="1114412"/>
                </a:lnTo>
                <a:lnTo>
                  <a:pt x="861174" y="1114412"/>
                </a:lnTo>
                <a:lnTo>
                  <a:pt x="861148" y="1060043"/>
                </a:lnTo>
                <a:lnTo>
                  <a:pt x="858824" y="1012901"/>
                </a:lnTo>
                <a:lnTo>
                  <a:pt x="851839" y="966139"/>
                </a:lnTo>
                <a:lnTo>
                  <a:pt x="840371" y="920496"/>
                </a:lnTo>
                <a:lnTo>
                  <a:pt x="824547" y="876300"/>
                </a:lnTo>
                <a:lnTo>
                  <a:pt x="804481" y="833843"/>
                </a:lnTo>
                <a:lnTo>
                  <a:pt x="780313" y="793457"/>
                </a:lnTo>
                <a:lnTo>
                  <a:pt x="752182" y="755459"/>
                </a:lnTo>
                <a:lnTo>
                  <a:pt x="720217" y="720166"/>
                </a:lnTo>
                <a:lnTo>
                  <a:pt x="303936" y="303872"/>
                </a:lnTo>
                <a:lnTo>
                  <a:pt x="86563" y="303872"/>
                </a:lnTo>
                <a:lnTo>
                  <a:pt x="327837" y="644537"/>
                </a:lnTo>
                <a:lnTo>
                  <a:pt x="354203" y="686104"/>
                </a:lnTo>
                <a:lnTo>
                  <a:pt x="375983" y="729678"/>
                </a:lnTo>
                <a:lnTo>
                  <a:pt x="393128" y="774903"/>
                </a:lnTo>
                <a:lnTo>
                  <a:pt x="405599" y="821385"/>
                </a:lnTo>
                <a:lnTo>
                  <a:pt x="413346" y="868781"/>
                </a:lnTo>
                <a:lnTo>
                  <a:pt x="416344" y="916711"/>
                </a:lnTo>
                <a:lnTo>
                  <a:pt x="414540" y="964806"/>
                </a:lnTo>
                <a:lnTo>
                  <a:pt x="407898" y="1012710"/>
                </a:lnTo>
                <a:lnTo>
                  <a:pt x="396379" y="1060043"/>
                </a:lnTo>
                <a:lnTo>
                  <a:pt x="379933" y="1106436"/>
                </a:lnTo>
                <a:lnTo>
                  <a:pt x="0" y="2026285"/>
                </a:lnTo>
                <a:lnTo>
                  <a:pt x="861174" y="2026285"/>
                </a:lnTo>
                <a:lnTo>
                  <a:pt x="861174" y="1874304"/>
                </a:lnTo>
                <a:lnTo>
                  <a:pt x="937158" y="1874304"/>
                </a:lnTo>
                <a:lnTo>
                  <a:pt x="937158" y="2026285"/>
                </a:lnTo>
                <a:lnTo>
                  <a:pt x="1798332" y="2026285"/>
                </a:lnTo>
                <a:close/>
              </a:path>
            </a:pathLst>
          </a:custGeom>
          <a:solidFill>
            <a:srgbClr val="003C5F"/>
          </a:solidFill>
        </p:spPr>
        <p:txBody>
          <a:bodyPr wrap="square" lIns="0" tIns="0" rIns="0" bIns="0" rtlCol="0"/>
          <a:lstStyle/>
          <a:p>
            <a:endParaRP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54532" y="1295400"/>
            <a:ext cx="10318115" cy="627736"/>
          </a:xfrm>
          <a:prstGeom prst="rect">
            <a:avLst/>
          </a:prstGeom>
        </p:spPr>
        <p:txBody>
          <a:bodyPr vert="horz" wrap="square" lIns="0" tIns="12065" rIns="0" bIns="0" rtlCol="0">
            <a:spAutoFit/>
          </a:bodyPr>
          <a:lstStyle/>
          <a:p>
            <a:pPr marL="12700" algn="ctr">
              <a:lnSpc>
                <a:spcPct val="100000"/>
              </a:lnSpc>
              <a:spcBef>
                <a:spcPts val="95"/>
              </a:spcBef>
            </a:pPr>
            <a:r>
              <a:rPr spc="95" dirty="0">
                <a:latin typeface="Aptos" panose="020B0004020202020204" pitchFamily="34" charset="0"/>
              </a:rPr>
              <a:t>2.5</a:t>
            </a:r>
            <a:r>
              <a:rPr spc="-75" dirty="0">
                <a:latin typeface="Aptos" panose="020B0004020202020204" pitchFamily="34" charset="0"/>
              </a:rPr>
              <a:t> </a:t>
            </a:r>
            <a:r>
              <a:rPr spc="-160" dirty="0">
                <a:latin typeface="Aptos" panose="020B0004020202020204" pitchFamily="34" charset="0"/>
              </a:rPr>
              <a:t>–</a:t>
            </a:r>
            <a:r>
              <a:rPr spc="-85" dirty="0">
                <a:latin typeface="Aptos" panose="020B0004020202020204" pitchFamily="34" charset="0"/>
              </a:rPr>
              <a:t> </a:t>
            </a:r>
            <a:r>
              <a:rPr spc="110" dirty="0">
                <a:latin typeface="Aptos" panose="020B0004020202020204" pitchFamily="34" charset="0"/>
              </a:rPr>
              <a:t>Policy</a:t>
            </a:r>
            <a:r>
              <a:rPr spc="-85" dirty="0">
                <a:latin typeface="Aptos" panose="020B0004020202020204" pitchFamily="34" charset="0"/>
              </a:rPr>
              <a:t> </a:t>
            </a:r>
            <a:r>
              <a:rPr spc="140" dirty="0">
                <a:latin typeface="Aptos" panose="020B0004020202020204" pitchFamily="34" charset="0"/>
              </a:rPr>
              <a:t>and</a:t>
            </a:r>
            <a:r>
              <a:rPr spc="-80" dirty="0">
                <a:latin typeface="Aptos" panose="020B0004020202020204" pitchFamily="34" charset="0"/>
              </a:rPr>
              <a:t> </a:t>
            </a:r>
            <a:r>
              <a:rPr spc="80" dirty="0">
                <a:latin typeface="Aptos" panose="020B0004020202020204" pitchFamily="34" charset="0"/>
              </a:rPr>
              <a:t>Regulation</a:t>
            </a:r>
          </a:p>
        </p:txBody>
      </p:sp>
      <p:sp>
        <p:nvSpPr>
          <p:cNvPr id="3" name="object 3"/>
          <p:cNvSpPr txBox="1">
            <a:spLocks noGrp="1"/>
          </p:cNvSpPr>
          <p:nvPr>
            <p:ph type="body" idx="1"/>
          </p:nvPr>
        </p:nvSpPr>
        <p:spPr>
          <a:xfrm>
            <a:off x="627532" y="2237407"/>
            <a:ext cx="9133840" cy="1944122"/>
          </a:xfrm>
          <a:prstGeom prst="rect">
            <a:avLst/>
          </a:prstGeom>
        </p:spPr>
        <p:txBody>
          <a:bodyPr vert="horz" wrap="square" lIns="0" tIns="12700" rIns="0" bIns="0" rtlCol="0">
            <a:spAutoFit/>
          </a:bodyPr>
          <a:lstStyle/>
          <a:p>
            <a:pPr marL="12700">
              <a:lnSpc>
                <a:spcPct val="150000"/>
              </a:lnSpc>
              <a:spcBef>
                <a:spcPts val="100"/>
              </a:spcBef>
              <a:tabLst>
                <a:tab pos="240665" algn="l"/>
              </a:tabLst>
            </a:pPr>
            <a:r>
              <a:rPr sz="1300" spc="10" dirty="0">
                <a:latin typeface="Aptos" panose="020B0004020202020204" pitchFamily="34" charset="0"/>
              </a:rPr>
              <a:t>Below are</a:t>
            </a:r>
            <a:r>
              <a:rPr sz="1300" spc="35" dirty="0">
                <a:latin typeface="Aptos" panose="020B0004020202020204" pitchFamily="34" charset="0"/>
              </a:rPr>
              <a:t> </a:t>
            </a:r>
            <a:r>
              <a:rPr sz="1300" spc="75" dirty="0">
                <a:latin typeface="Aptos" panose="020B0004020202020204" pitchFamily="34" charset="0"/>
              </a:rPr>
              <a:t>some</a:t>
            </a:r>
            <a:r>
              <a:rPr sz="1300" spc="30" dirty="0">
                <a:latin typeface="Aptos" panose="020B0004020202020204" pitchFamily="34" charset="0"/>
              </a:rPr>
              <a:t> </a:t>
            </a:r>
            <a:r>
              <a:rPr sz="1300" spc="10" dirty="0">
                <a:latin typeface="Aptos" panose="020B0004020202020204" pitchFamily="34" charset="0"/>
              </a:rPr>
              <a:t>things</a:t>
            </a:r>
            <a:r>
              <a:rPr sz="1300" spc="45" dirty="0">
                <a:latin typeface="Aptos" panose="020B0004020202020204" pitchFamily="34" charset="0"/>
              </a:rPr>
              <a:t> </a:t>
            </a:r>
            <a:r>
              <a:rPr sz="1300" spc="50" dirty="0">
                <a:latin typeface="Aptos" panose="020B0004020202020204" pitchFamily="34" charset="0"/>
              </a:rPr>
              <a:t>which</a:t>
            </a:r>
            <a:r>
              <a:rPr sz="1300" spc="60" dirty="0">
                <a:latin typeface="Aptos" panose="020B0004020202020204" pitchFamily="34" charset="0"/>
              </a:rPr>
              <a:t> </a:t>
            </a:r>
            <a:r>
              <a:rPr sz="1300" spc="10" dirty="0">
                <a:latin typeface="Aptos" panose="020B0004020202020204" pitchFamily="34" charset="0"/>
              </a:rPr>
              <a:t>you</a:t>
            </a:r>
            <a:r>
              <a:rPr sz="1300" spc="35" dirty="0">
                <a:latin typeface="Aptos" panose="020B0004020202020204" pitchFamily="34" charset="0"/>
              </a:rPr>
              <a:t> </a:t>
            </a:r>
            <a:r>
              <a:rPr sz="1300" spc="80" dirty="0">
                <a:latin typeface="Aptos" panose="020B0004020202020204" pitchFamily="34" charset="0"/>
              </a:rPr>
              <a:t>can</a:t>
            </a:r>
            <a:r>
              <a:rPr sz="1300" spc="55" dirty="0">
                <a:latin typeface="Aptos" panose="020B0004020202020204" pitchFamily="34" charset="0"/>
              </a:rPr>
              <a:t> </a:t>
            </a:r>
            <a:r>
              <a:rPr sz="1300" spc="60" dirty="0">
                <a:latin typeface="Aptos" panose="020B0004020202020204" pitchFamily="34" charset="0"/>
              </a:rPr>
              <a:t>consider</a:t>
            </a:r>
            <a:r>
              <a:rPr sz="1300" spc="30" dirty="0">
                <a:latin typeface="Aptos" panose="020B0004020202020204" pitchFamily="34" charset="0"/>
              </a:rPr>
              <a:t> </a:t>
            </a:r>
            <a:r>
              <a:rPr sz="1300" spc="10" dirty="0">
                <a:latin typeface="Aptos" panose="020B0004020202020204" pitchFamily="34" charset="0"/>
              </a:rPr>
              <a:t>when</a:t>
            </a:r>
            <a:r>
              <a:rPr sz="1300" spc="35" dirty="0">
                <a:latin typeface="Aptos" panose="020B0004020202020204" pitchFamily="34" charset="0"/>
              </a:rPr>
              <a:t> </a:t>
            </a:r>
            <a:r>
              <a:rPr sz="1300" spc="10" dirty="0">
                <a:latin typeface="Aptos" panose="020B0004020202020204" pitchFamily="34" charset="0"/>
              </a:rPr>
              <a:t>it</a:t>
            </a:r>
            <a:r>
              <a:rPr sz="1300" spc="40" dirty="0">
                <a:latin typeface="Aptos" panose="020B0004020202020204" pitchFamily="34" charset="0"/>
              </a:rPr>
              <a:t> </a:t>
            </a:r>
            <a:r>
              <a:rPr sz="1300" spc="95" dirty="0">
                <a:latin typeface="Aptos" panose="020B0004020202020204" pitchFamily="34" charset="0"/>
              </a:rPr>
              <a:t>comes</a:t>
            </a:r>
            <a:r>
              <a:rPr sz="1300" spc="35" dirty="0">
                <a:latin typeface="Aptos" panose="020B0004020202020204" pitchFamily="34" charset="0"/>
              </a:rPr>
              <a:t> </a:t>
            </a:r>
            <a:r>
              <a:rPr sz="1300" spc="10" dirty="0">
                <a:latin typeface="Aptos" panose="020B0004020202020204" pitchFamily="34" charset="0"/>
              </a:rPr>
              <a:t>to</a:t>
            </a:r>
            <a:r>
              <a:rPr sz="1300" spc="25" dirty="0">
                <a:latin typeface="Aptos" panose="020B0004020202020204" pitchFamily="34" charset="0"/>
              </a:rPr>
              <a:t> </a:t>
            </a:r>
            <a:r>
              <a:rPr sz="1300" spc="10" dirty="0">
                <a:latin typeface="Aptos" panose="020B0004020202020204" pitchFamily="34" charset="0"/>
              </a:rPr>
              <a:t>writing</a:t>
            </a:r>
            <a:r>
              <a:rPr sz="1300" spc="25" dirty="0">
                <a:latin typeface="Aptos" panose="020B0004020202020204" pitchFamily="34" charset="0"/>
              </a:rPr>
              <a:t> </a:t>
            </a:r>
            <a:r>
              <a:rPr sz="1300" spc="50" dirty="0">
                <a:latin typeface="Aptos" panose="020B0004020202020204" pitchFamily="34" charset="0"/>
              </a:rPr>
              <a:t>this</a:t>
            </a:r>
            <a:r>
              <a:rPr sz="1300" spc="45" dirty="0">
                <a:latin typeface="Aptos" panose="020B0004020202020204" pitchFamily="34" charset="0"/>
              </a:rPr>
              <a:t> </a:t>
            </a:r>
            <a:r>
              <a:rPr sz="1300" spc="60" dirty="0">
                <a:latin typeface="Aptos" panose="020B0004020202020204" pitchFamily="34" charset="0"/>
              </a:rPr>
              <a:t>section.</a:t>
            </a:r>
            <a:r>
              <a:rPr sz="1300" spc="35" dirty="0">
                <a:latin typeface="Aptos" panose="020B0004020202020204" pitchFamily="34" charset="0"/>
              </a:rPr>
              <a:t> </a:t>
            </a:r>
            <a:r>
              <a:rPr sz="1300" spc="60" dirty="0">
                <a:latin typeface="Aptos" panose="020B0004020202020204" pitchFamily="34" charset="0"/>
              </a:rPr>
              <a:t>These</a:t>
            </a:r>
            <a:r>
              <a:rPr sz="1300" spc="15" dirty="0">
                <a:latin typeface="Aptos" panose="020B0004020202020204" pitchFamily="34" charset="0"/>
              </a:rPr>
              <a:t> </a:t>
            </a:r>
            <a:r>
              <a:rPr sz="1300" spc="10" dirty="0">
                <a:latin typeface="Aptos" panose="020B0004020202020204" pitchFamily="34" charset="0"/>
              </a:rPr>
              <a:t>are</a:t>
            </a:r>
            <a:r>
              <a:rPr sz="1300" spc="40" dirty="0">
                <a:latin typeface="Aptos" panose="020B0004020202020204" pitchFamily="34" charset="0"/>
              </a:rPr>
              <a:t> </a:t>
            </a:r>
            <a:r>
              <a:rPr sz="1300" spc="10" dirty="0">
                <a:latin typeface="Aptos" panose="020B0004020202020204" pitchFamily="34" charset="0"/>
              </a:rPr>
              <a:t>just</a:t>
            </a:r>
            <a:r>
              <a:rPr sz="1300" spc="40" dirty="0">
                <a:latin typeface="Aptos" panose="020B0004020202020204" pitchFamily="34" charset="0"/>
              </a:rPr>
              <a:t> </a:t>
            </a:r>
            <a:r>
              <a:rPr sz="1300" spc="60" dirty="0">
                <a:latin typeface="Aptos" panose="020B0004020202020204" pitchFamily="34" charset="0"/>
              </a:rPr>
              <a:t>examples,</a:t>
            </a:r>
            <a:r>
              <a:rPr sz="1300" spc="-5" dirty="0">
                <a:latin typeface="Aptos" panose="020B0004020202020204" pitchFamily="34" charset="0"/>
              </a:rPr>
              <a:t> </a:t>
            </a:r>
            <a:r>
              <a:rPr sz="1300" spc="55" dirty="0">
                <a:latin typeface="Aptos" panose="020B0004020202020204" pitchFamily="34" charset="0"/>
              </a:rPr>
              <a:t>and</a:t>
            </a:r>
            <a:r>
              <a:rPr sz="1300" spc="40" dirty="0">
                <a:latin typeface="Aptos" panose="020B0004020202020204" pitchFamily="34" charset="0"/>
              </a:rPr>
              <a:t> </a:t>
            </a:r>
            <a:r>
              <a:rPr sz="1300" spc="10" dirty="0">
                <a:latin typeface="Aptos" panose="020B0004020202020204" pitchFamily="34" charset="0"/>
              </a:rPr>
              <a:t>you</a:t>
            </a:r>
            <a:r>
              <a:rPr sz="1300" spc="40" dirty="0">
                <a:latin typeface="Aptos" panose="020B0004020202020204" pitchFamily="34" charset="0"/>
              </a:rPr>
              <a:t> </a:t>
            </a:r>
            <a:r>
              <a:rPr sz="1300" spc="10" dirty="0">
                <a:latin typeface="Aptos" panose="020B0004020202020204" pitchFamily="34" charset="0"/>
              </a:rPr>
              <a:t>are</a:t>
            </a:r>
            <a:r>
              <a:rPr sz="1300" spc="35" dirty="0">
                <a:latin typeface="Aptos" panose="020B0004020202020204" pitchFamily="34" charset="0"/>
              </a:rPr>
              <a:t> </a:t>
            </a:r>
            <a:r>
              <a:rPr sz="1300" spc="10" dirty="0">
                <a:latin typeface="Aptos" panose="020B0004020202020204" pitchFamily="34" charset="0"/>
              </a:rPr>
              <a:t>free</a:t>
            </a:r>
            <a:r>
              <a:rPr sz="1300" spc="95" dirty="0">
                <a:latin typeface="Aptos" panose="020B0004020202020204" pitchFamily="34" charset="0"/>
              </a:rPr>
              <a:t> </a:t>
            </a:r>
            <a:r>
              <a:rPr sz="1300" spc="-25" dirty="0">
                <a:latin typeface="Aptos" panose="020B0004020202020204" pitchFamily="34" charset="0"/>
              </a:rPr>
              <a:t>to</a:t>
            </a:r>
            <a:r>
              <a:rPr lang="en-GB" sz="1300" spc="-25" dirty="0">
                <a:latin typeface="Aptos" panose="020B0004020202020204" pitchFamily="34" charset="0"/>
              </a:rPr>
              <a:t> </a:t>
            </a:r>
            <a:r>
              <a:rPr sz="1300" spc="20" dirty="0">
                <a:latin typeface="Aptos" panose="020B0004020202020204" pitchFamily="34" charset="0"/>
              </a:rPr>
              <a:t>explore</a:t>
            </a:r>
            <a:r>
              <a:rPr sz="1300" dirty="0">
                <a:latin typeface="Aptos" panose="020B0004020202020204" pitchFamily="34" charset="0"/>
              </a:rPr>
              <a:t> </a:t>
            </a:r>
            <a:r>
              <a:rPr sz="1300" spc="20" dirty="0">
                <a:latin typeface="Aptos" panose="020B0004020202020204" pitchFamily="34" charset="0"/>
              </a:rPr>
              <a:t>different</a:t>
            </a:r>
            <a:r>
              <a:rPr sz="1300" spc="-25" dirty="0">
                <a:latin typeface="Aptos" panose="020B0004020202020204" pitchFamily="34" charset="0"/>
              </a:rPr>
              <a:t> </a:t>
            </a:r>
            <a:r>
              <a:rPr sz="1300" spc="45" dirty="0">
                <a:latin typeface="Aptos" panose="020B0004020202020204" pitchFamily="34" charset="0"/>
              </a:rPr>
              <a:t>options</a:t>
            </a:r>
            <a:r>
              <a:rPr sz="1300" spc="30" dirty="0">
                <a:latin typeface="Aptos" panose="020B0004020202020204" pitchFamily="34" charset="0"/>
              </a:rPr>
              <a:t> </a:t>
            </a:r>
            <a:r>
              <a:rPr sz="1300" spc="20" dirty="0">
                <a:latin typeface="Aptos" panose="020B0004020202020204" pitchFamily="34" charset="0"/>
              </a:rPr>
              <a:t>if it</a:t>
            </a:r>
            <a:r>
              <a:rPr sz="1300" spc="35" dirty="0">
                <a:latin typeface="Aptos" panose="020B0004020202020204" pitchFamily="34" charset="0"/>
              </a:rPr>
              <a:t> </a:t>
            </a:r>
            <a:r>
              <a:rPr sz="1300" spc="80" dirty="0">
                <a:latin typeface="Aptos" panose="020B0004020202020204" pitchFamily="34" charset="0"/>
              </a:rPr>
              <a:t>is</a:t>
            </a:r>
            <a:r>
              <a:rPr sz="1300" spc="35" dirty="0">
                <a:latin typeface="Aptos" panose="020B0004020202020204" pitchFamily="34" charset="0"/>
              </a:rPr>
              <a:t> </a:t>
            </a:r>
            <a:r>
              <a:rPr sz="1300" spc="20" dirty="0">
                <a:latin typeface="Aptos" panose="020B0004020202020204" pitchFamily="34" charset="0"/>
              </a:rPr>
              <a:t>appropriate</a:t>
            </a:r>
            <a:r>
              <a:rPr sz="1300" spc="5" dirty="0">
                <a:latin typeface="Aptos" panose="020B0004020202020204" pitchFamily="34" charset="0"/>
              </a:rPr>
              <a:t> </a:t>
            </a:r>
            <a:r>
              <a:rPr sz="1300" spc="20" dirty="0">
                <a:latin typeface="Aptos" panose="020B0004020202020204" pitchFamily="34" charset="0"/>
              </a:rPr>
              <a:t>for</a:t>
            </a:r>
            <a:r>
              <a:rPr sz="1300" spc="-5" dirty="0">
                <a:latin typeface="Aptos" panose="020B0004020202020204" pitchFamily="34" charset="0"/>
              </a:rPr>
              <a:t> </a:t>
            </a:r>
            <a:r>
              <a:rPr sz="1300" spc="20" dirty="0">
                <a:latin typeface="Aptos" panose="020B0004020202020204" pitchFamily="34" charset="0"/>
              </a:rPr>
              <a:t>your</a:t>
            </a:r>
            <a:r>
              <a:rPr sz="1300" spc="25" dirty="0">
                <a:latin typeface="Aptos" panose="020B0004020202020204" pitchFamily="34" charset="0"/>
              </a:rPr>
              <a:t> </a:t>
            </a:r>
            <a:r>
              <a:rPr sz="1300" spc="50" dirty="0">
                <a:latin typeface="Aptos" panose="020B0004020202020204" pitchFamily="34" charset="0"/>
              </a:rPr>
              <a:t>topic</a:t>
            </a:r>
            <a:r>
              <a:rPr sz="1300" spc="-5" dirty="0">
                <a:latin typeface="Aptos" panose="020B0004020202020204" pitchFamily="34" charset="0"/>
              </a:rPr>
              <a:t> </a:t>
            </a:r>
            <a:r>
              <a:rPr sz="1300" spc="-10" dirty="0">
                <a:latin typeface="Aptos" panose="020B0004020202020204" pitchFamily="34" charset="0"/>
              </a:rPr>
              <a:t>area.</a:t>
            </a:r>
          </a:p>
          <a:p>
            <a:pPr>
              <a:lnSpc>
                <a:spcPct val="100000"/>
              </a:lnSpc>
              <a:spcBef>
                <a:spcPts val="325"/>
              </a:spcBef>
            </a:pPr>
            <a:endParaRPr sz="1300" spc="-10" dirty="0">
              <a:latin typeface="Aptos" panose="020B0004020202020204" pitchFamily="34" charset="0"/>
            </a:endParaRPr>
          </a:p>
          <a:p>
            <a:pPr marL="12700">
              <a:lnSpc>
                <a:spcPct val="100000"/>
              </a:lnSpc>
              <a:buSzPct val="83333"/>
              <a:tabLst>
                <a:tab pos="354965" algn="l"/>
              </a:tabLst>
            </a:pPr>
            <a:r>
              <a:rPr sz="1300" spc="50" dirty="0">
                <a:latin typeface="Aptos" panose="020B0004020202020204" pitchFamily="34" charset="0"/>
              </a:rPr>
              <a:t>Policy</a:t>
            </a:r>
            <a:r>
              <a:rPr sz="1300" spc="-25" dirty="0">
                <a:latin typeface="Aptos" panose="020B0004020202020204" pitchFamily="34" charset="0"/>
              </a:rPr>
              <a:t> </a:t>
            </a:r>
            <a:r>
              <a:rPr sz="1300" spc="50" dirty="0">
                <a:latin typeface="Aptos" panose="020B0004020202020204" pitchFamily="34" charset="0"/>
              </a:rPr>
              <a:t>and</a:t>
            </a:r>
            <a:r>
              <a:rPr sz="1300" spc="-5" dirty="0">
                <a:latin typeface="Aptos" panose="020B0004020202020204" pitchFamily="34" charset="0"/>
              </a:rPr>
              <a:t> </a:t>
            </a:r>
            <a:r>
              <a:rPr sz="1300" spc="-10" dirty="0">
                <a:latin typeface="Aptos" panose="020B0004020202020204" pitchFamily="34" charset="0"/>
              </a:rPr>
              <a:t>Regulation:</a:t>
            </a:r>
          </a:p>
          <a:p>
            <a:pPr>
              <a:lnSpc>
                <a:spcPct val="100000"/>
              </a:lnSpc>
              <a:spcBef>
                <a:spcPts val="260"/>
              </a:spcBef>
            </a:pPr>
            <a:endParaRPr sz="1300" spc="-10" dirty="0">
              <a:latin typeface="Aptos" panose="020B0004020202020204" pitchFamily="34" charset="0"/>
            </a:endParaRPr>
          </a:p>
          <a:p>
            <a:pPr marL="354965" indent="-342265">
              <a:lnSpc>
                <a:spcPct val="100000"/>
              </a:lnSpc>
              <a:spcBef>
                <a:spcPts val="5"/>
              </a:spcBef>
              <a:buSzPct val="83333"/>
              <a:buFont typeface="Courier New"/>
              <a:buChar char="o"/>
              <a:tabLst>
                <a:tab pos="354965" algn="l"/>
              </a:tabLst>
            </a:pPr>
            <a:r>
              <a:rPr lang="en-GB" sz="1300" b="0" spc="60" dirty="0">
                <a:latin typeface="Aptos" panose="020B0004020202020204" pitchFamily="34" charset="0"/>
              </a:rPr>
              <a:t>Discuss relevant national policies, legislation, regulations, and strategic frameworks related to the topic.</a:t>
            </a:r>
            <a:endParaRPr sz="1300" b="0" spc="60" dirty="0">
              <a:latin typeface="Aptos" panose="020B0004020202020204" pitchFamily="34" charset="0"/>
            </a:endParaRPr>
          </a:p>
          <a:p>
            <a:pPr>
              <a:lnSpc>
                <a:spcPct val="100000"/>
              </a:lnSpc>
              <a:spcBef>
                <a:spcPts val="250"/>
              </a:spcBef>
              <a:buFont typeface="Courier New"/>
              <a:buChar char="o"/>
            </a:pPr>
            <a:endParaRPr sz="1300" b="0" spc="-10" dirty="0">
              <a:latin typeface="Aptos" panose="020B0004020202020204" pitchFamily="34" charset="0"/>
            </a:endParaRPr>
          </a:p>
          <a:p>
            <a:pPr marL="354965" indent="-342265">
              <a:lnSpc>
                <a:spcPct val="100000"/>
              </a:lnSpc>
              <a:buSzPct val="83333"/>
              <a:buFont typeface="Courier New"/>
              <a:buChar char="o"/>
              <a:tabLst>
                <a:tab pos="354965" algn="l"/>
              </a:tabLst>
            </a:pPr>
            <a:r>
              <a:rPr sz="1300" b="0" spc="60" dirty="0" err="1">
                <a:latin typeface="Aptos" panose="020B0004020202020204" pitchFamily="34" charset="0"/>
              </a:rPr>
              <a:t>Expla</a:t>
            </a:r>
            <a:r>
              <a:rPr lang="en-GB" sz="1300" b="0" spc="60" dirty="0">
                <a:latin typeface="Aptos" panose="020B0004020202020204" pitchFamily="34" charset="0"/>
              </a:rPr>
              <a:t>in how these influence policy, practice, service delivery, or outcomes in your chosen topic</a:t>
            </a:r>
            <a:endParaRPr sz="1300" b="0" spc="60" dirty="0">
              <a:latin typeface="Aptos" panose="020B0004020202020204" pitchFamily="34" charset="0"/>
            </a:endParaRPr>
          </a:p>
        </p:txBody>
      </p:sp>
      <p:sp>
        <p:nvSpPr>
          <p:cNvPr id="4" name="object 4"/>
          <p:cNvSpPr/>
          <p:nvPr/>
        </p:nvSpPr>
        <p:spPr>
          <a:xfrm>
            <a:off x="393191" y="4495800"/>
            <a:ext cx="8597265" cy="0"/>
          </a:xfrm>
          <a:custGeom>
            <a:avLst/>
            <a:gdLst/>
            <a:ahLst/>
            <a:cxnLst/>
            <a:rect l="l" t="t" r="r" b="b"/>
            <a:pathLst>
              <a:path w="8597265">
                <a:moveTo>
                  <a:pt x="0" y="0"/>
                </a:moveTo>
                <a:lnTo>
                  <a:pt x="8596884" y="0"/>
                </a:lnTo>
              </a:path>
            </a:pathLst>
          </a:custGeom>
          <a:ln w="7069">
            <a:solidFill>
              <a:srgbClr val="000000"/>
            </a:solidFill>
          </a:ln>
        </p:spPr>
        <p:txBody>
          <a:bodyPr wrap="square" lIns="0" tIns="0" rIns="0" bIns="0" rtlCol="0"/>
          <a:lstStyle/>
          <a:p>
            <a:endParaRPr/>
          </a:p>
        </p:txBody>
      </p:sp>
      <p:sp>
        <p:nvSpPr>
          <p:cNvPr id="5" name="object 5"/>
          <p:cNvSpPr txBox="1"/>
          <p:nvPr/>
        </p:nvSpPr>
        <p:spPr>
          <a:xfrm>
            <a:off x="393191" y="4637122"/>
            <a:ext cx="10996083" cy="1850956"/>
          </a:xfrm>
          <a:prstGeom prst="rect">
            <a:avLst/>
          </a:prstGeom>
        </p:spPr>
        <p:txBody>
          <a:bodyPr vert="horz" wrap="square" lIns="0" tIns="12700" rIns="0" bIns="0" rtlCol="0">
            <a:spAutoFit/>
          </a:bodyPr>
          <a:lstStyle/>
          <a:p>
            <a:pPr marL="240665" indent="-227965">
              <a:lnSpc>
                <a:spcPct val="150000"/>
              </a:lnSpc>
              <a:spcBef>
                <a:spcPts val="100"/>
              </a:spcBef>
              <a:buFont typeface="Arial"/>
              <a:buChar char="•"/>
              <a:tabLst>
                <a:tab pos="240665" algn="l"/>
              </a:tabLst>
            </a:pPr>
            <a:r>
              <a:rPr sz="1300" spc="20" dirty="0">
                <a:latin typeface="Aptos" panose="020B0004020202020204" pitchFamily="34" charset="0"/>
                <a:cs typeface="Calibri"/>
              </a:rPr>
              <a:t>Policies</a:t>
            </a:r>
            <a:r>
              <a:rPr sz="1300" spc="30" dirty="0">
                <a:latin typeface="Aptos" panose="020B0004020202020204" pitchFamily="34" charset="0"/>
                <a:cs typeface="Calibri"/>
              </a:rPr>
              <a:t> </a:t>
            </a:r>
            <a:r>
              <a:rPr sz="1300" spc="20" dirty="0">
                <a:latin typeface="Aptos" panose="020B0004020202020204" pitchFamily="34" charset="0"/>
                <a:cs typeface="Calibri"/>
              </a:rPr>
              <a:t>and</a:t>
            </a:r>
            <a:r>
              <a:rPr sz="1300" spc="25" dirty="0">
                <a:latin typeface="Aptos" panose="020B0004020202020204" pitchFamily="34" charset="0"/>
                <a:cs typeface="Calibri"/>
              </a:rPr>
              <a:t> </a:t>
            </a:r>
            <a:r>
              <a:rPr sz="1300" spc="20" dirty="0">
                <a:latin typeface="Aptos" panose="020B0004020202020204" pitchFamily="34" charset="0"/>
                <a:cs typeface="Calibri"/>
              </a:rPr>
              <a:t>regulations</a:t>
            </a:r>
            <a:r>
              <a:rPr sz="1300" spc="55" dirty="0">
                <a:latin typeface="Aptos" panose="020B0004020202020204" pitchFamily="34" charset="0"/>
                <a:cs typeface="Calibri"/>
              </a:rPr>
              <a:t> </a:t>
            </a:r>
            <a:r>
              <a:rPr sz="1300" spc="20" dirty="0">
                <a:latin typeface="Aptos" panose="020B0004020202020204" pitchFamily="34" charset="0"/>
                <a:cs typeface="Calibri"/>
              </a:rPr>
              <a:t>are</a:t>
            </a:r>
            <a:r>
              <a:rPr sz="1300" spc="30" dirty="0">
                <a:latin typeface="Aptos" panose="020B0004020202020204" pitchFamily="34" charset="0"/>
                <a:cs typeface="Calibri"/>
              </a:rPr>
              <a:t> </a:t>
            </a:r>
            <a:r>
              <a:rPr sz="1300" spc="20" dirty="0">
                <a:latin typeface="Aptos" panose="020B0004020202020204" pitchFamily="34" charset="0"/>
                <a:cs typeface="Calibri"/>
              </a:rPr>
              <a:t>essential</a:t>
            </a:r>
            <a:r>
              <a:rPr sz="1300" spc="35" dirty="0">
                <a:latin typeface="Aptos" panose="020B0004020202020204" pitchFamily="34" charset="0"/>
                <a:cs typeface="Calibri"/>
              </a:rPr>
              <a:t> </a:t>
            </a:r>
            <a:r>
              <a:rPr sz="1300" spc="60" dirty="0">
                <a:latin typeface="Aptos" panose="020B0004020202020204" pitchFamily="34" charset="0"/>
                <a:cs typeface="Calibri"/>
              </a:rPr>
              <a:t>because</a:t>
            </a:r>
            <a:r>
              <a:rPr sz="1300" spc="35" dirty="0">
                <a:latin typeface="Aptos" panose="020B0004020202020204" pitchFamily="34" charset="0"/>
                <a:cs typeface="Calibri"/>
              </a:rPr>
              <a:t> </a:t>
            </a:r>
            <a:r>
              <a:rPr sz="1300" spc="20" dirty="0">
                <a:latin typeface="Aptos" panose="020B0004020202020204" pitchFamily="34" charset="0"/>
                <a:cs typeface="Calibri"/>
              </a:rPr>
              <a:t>they</a:t>
            </a:r>
            <a:r>
              <a:rPr sz="1300" spc="25" dirty="0">
                <a:latin typeface="Aptos" panose="020B0004020202020204" pitchFamily="34" charset="0"/>
                <a:cs typeface="Calibri"/>
              </a:rPr>
              <a:t> </a:t>
            </a:r>
            <a:r>
              <a:rPr sz="1300" spc="50" dirty="0">
                <a:latin typeface="Aptos" panose="020B0004020202020204" pitchFamily="34" charset="0"/>
                <a:cs typeface="Calibri"/>
              </a:rPr>
              <a:t>shape</a:t>
            </a:r>
            <a:r>
              <a:rPr sz="1300" spc="40" dirty="0">
                <a:latin typeface="Aptos" panose="020B0004020202020204" pitchFamily="34" charset="0"/>
                <a:cs typeface="Calibri"/>
              </a:rPr>
              <a:t> </a:t>
            </a:r>
            <a:r>
              <a:rPr sz="1300" spc="20" dirty="0">
                <a:latin typeface="Aptos" panose="020B0004020202020204" pitchFamily="34" charset="0"/>
                <a:cs typeface="Calibri"/>
              </a:rPr>
              <a:t>how the</a:t>
            </a:r>
            <a:r>
              <a:rPr sz="1300" spc="25" dirty="0">
                <a:latin typeface="Aptos" panose="020B0004020202020204" pitchFamily="34" charset="0"/>
                <a:cs typeface="Calibri"/>
              </a:rPr>
              <a:t> </a:t>
            </a:r>
            <a:r>
              <a:rPr sz="1300" spc="20" dirty="0">
                <a:latin typeface="Aptos" panose="020B0004020202020204" pitchFamily="34" charset="0"/>
                <a:cs typeface="Calibri"/>
              </a:rPr>
              <a:t>topic</a:t>
            </a:r>
            <a:r>
              <a:rPr sz="1300" spc="15" dirty="0">
                <a:latin typeface="Aptos" panose="020B0004020202020204" pitchFamily="34" charset="0"/>
                <a:cs typeface="Calibri"/>
              </a:rPr>
              <a:t> </a:t>
            </a:r>
            <a:r>
              <a:rPr sz="1300" spc="60" dirty="0">
                <a:latin typeface="Aptos" panose="020B0004020202020204" pitchFamily="34" charset="0"/>
                <a:cs typeface="Calibri"/>
              </a:rPr>
              <a:t>is</a:t>
            </a:r>
            <a:r>
              <a:rPr sz="1300" spc="25" dirty="0">
                <a:latin typeface="Aptos" panose="020B0004020202020204" pitchFamily="34" charset="0"/>
                <a:cs typeface="Calibri"/>
              </a:rPr>
              <a:t> </a:t>
            </a:r>
            <a:r>
              <a:rPr sz="1300" spc="20" dirty="0">
                <a:latin typeface="Aptos" panose="020B0004020202020204" pitchFamily="34" charset="0"/>
                <a:cs typeface="Calibri"/>
              </a:rPr>
              <a:t>managed</a:t>
            </a:r>
            <a:r>
              <a:rPr sz="1300" spc="55" dirty="0">
                <a:latin typeface="Aptos" panose="020B0004020202020204" pitchFamily="34" charset="0"/>
                <a:cs typeface="Calibri"/>
              </a:rPr>
              <a:t> </a:t>
            </a:r>
            <a:r>
              <a:rPr sz="1300" spc="20" dirty="0">
                <a:latin typeface="Aptos" panose="020B0004020202020204" pitchFamily="34" charset="0"/>
                <a:cs typeface="Calibri"/>
              </a:rPr>
              <a:t>and</a:t>
            </a:r>
            <a:r>
              <a:rPr sz="1300" spc="30" dirty="0">
                <a:latin typeface="Aptos" panose="020B0004020202020204" pitchFamily="34" charset="0"/>
                <a:cs typeface="Calibri"/>
              </a:rPr>
              <a:t> </a:t>
            </a:r>
            <a:r>
              <a:rPr sz="1300" spc="20" dirty="0">
                <a:latin typeface="Aptos" panose="020B0004020202020204" pitchFamily="34" charset="0"/>
                <a:cs typeface="Calibri"/>
              </a:rPr>
              <a:t>developed</a:t>
            </a:r>
            <a:r>
              <a:rPr sz="1300" spc="40" dirty="0">
                <a:latin typeface="Aptos" panose="020B0004020202020204" pitchFamily="34" charset="0"/>
                <a:cs typeface="Calibri"/>
              </a:rPr>
              <a:t> </a:t>
            </a:r>
            <a:r>
              <a:rPr sz="1300" spc="10" dirty="0">
                <a:latin typeface="Aptos" panose="020B0004020202020204" pitchFamily="34" charset="0"/>
                <a:cs typeface="Calibri"/>
              </a:rPr>
              <a:t>within</a:t>
            </a:r>
            <a:r>
              <a:rPr sz="1300" spc="20" dirty="0">
                <a:latin typeface="Aptos" panose="020B0004020202020204" pitchFamily="34" charset="0"/>
                <a:cs typeface="Calibri"/>
              </a:rPr>
              <a:t> the</a:t>
            </a:r>
            <a:r>
              <a:rPr sz="1300" spc="40" dirty="0">
                <a:latin typeface="Aptos" panose="020B0004020202020204" pitchFamily="34" charset="0"/>
                <a:cs typeface="Calibri"/>
              </a:rPr>
              <a:t> </a:t>
            </a:r>
            <a:r>
              <a:rPr sz="1300" spc="20" dirty="0">
                <a:latin typeface="Aptos" panose="020B0004020202020204" pitchFamily="34" charset="0"/>
                <a:cs typeface="Calibri"/>
              </a:rPr>
              <a:t>UK.</a:t>
            </a:r>
            <a:r>
              <a:rPr sz="1300" spc="15" dirty="0">
                <a:latin typeface="Aptos" panose="020B0004020202020204" pitchFamily="34" charset="0"/>
                <a:cs typeface="Calibri"/>
              </a:rPr>
              <a:t> </a:t>
            </a:r>
            <a:r>
              <a:rPr sz="1300" spc="20" dirty="0">
                <a:latin typeface="Aptos" panose="020B0004020202020204" pitchFamily="34" charset="0"/>
                <a:cs typeface="Calibri"/>
              </a:rPr>
              <a:t>In</a:t>
            </a:r>
            <a:r>
              <a:rPr sz="1300" spc="15" dirty="0">
                <a:latin typeface="Aptos" panose="020B0004020202020204" pitchFamily="34" charset="0"/>
                <a:cs typeface="Calibri"/>
              </a:rPr>
              <a:t> </a:t>
            </a:r>
            <a:r>
              <a:rPr sz="1300" spc="20" dirty="0">
                <a:latin typeface="Aptos" panose="020B0004020202020204" pitchFamily="34" charset="0"/>
                <a:cs typeface="Calibri"/>
              </a:rPr>
              <a:t>this</a:t>
            </a:r>
            <a:r>
              <a:rPr sz="1300" spc="25" dirty="0">
                <a:latin typeface="Aptos" panose="020B0004020202020204" pitchFamily="34" charset="0"/>
                <a:cs typeface="Calibri"/>
              </a:rPr>
              <a:t> </a:t>
            </a:r>
            <a:r>
              <a:rPr sz="1300" spc="20" dirty="0">
                <a:latin typeface="Aptos" panose="020B0004020202020204" pitchFamily="34" charset="0"/>
                <a:cs typeface="Calibri"/>
              </a:rPr>
              <a:t>section,</a:t>
            </a:r>
            <a:r>
              <a:rPr sz="1300" spc="30" dirty="0">
                <a:latin typeface="Aptos" panose="020B0004020202020204" pitchFamily="34" charset="0"/>
                <a:cs typeface="Calibri"/>
              </a:rPr>
              <a:t> </a:t>
            </a:r>
            <a:r>
              <a:rPr sz="1300" spc="-10" dirty="0">
                <a:latin typeface="Aptos" panose="020B0004020202020204" pitchFamily="34" charset="0"/>
                <a:cs typeface="Calibri"/>
              </a:rPr>
              <a:t>we’ll</a:t>
            </a:r>
            <a:r>
              <a:rPr lang="en-GB" sz="1300" dirty="0">
                <a:latin typeface="Aptos" panose="020B0004020202020204" pitchFamily="34" charset="0"/>
                <a:cs typeface="Calibri"/>
              </a:rPr>
              <a:t> </a:t>
            </a:r>
            <a:r>
              <a:rPr sz="1300" spc="10" dirty="0">
                <a:latin typeface="Aptos" panose="020B0004020202020204" pitchFamily="34" charset="0"/>
                <a:cs typeface="Calibri"/>
              </a:rPr>
              <a:t>cover</a:t>
            </a:r>
            <a:r>
              <a:rPr sz="1300" spc="45" dirty="0">
                <a:latin typeface="Aptos" panose="020B0004020202020204" pitchFamily="34" charset="0"/>
                <a:cs typeface="Calibri"/>
              </a:rPr>
              <a:t> </a:t>
            </a:r>
            <a:r>
              <a:rPr sz="1300" spc="10" dirty="0">
                <a:latin typeface="Aptos" panose="020B0004020202020204" pitchFamily="34" charset="0"/>
                <a:cs typeface="Calibri"/>
              </a:rPr>
              <a:t>relevant</a:t>
            </a:r>
            <a:r>
              <a:rPr sz="1300" spc="65" dirty="0">
                <a:latin typeface="Aptos" panose="020B0004020202020204" pitchFamily="34" charset="0"/>
                <a:cs typeface="Calibri"/>
              </a:rPr>
              <a:t> </a:t>
            </a:r>
            <a:r>
              <a:rPr sz="1300" spc="10" dirty="0">
                <a:latin typeface="Aptos" panose="020B0004020202020204" pitchFamily="34" charset="0"/>
                <a:cs typeface="Calibri"/>
              </a:rPr>
              <a:t>laws</a:t>
            </a:r>
            <a:r>
              <a:rPr sz="1300" spc="55" dirty="0">
                <a:latin typeface="Aptos" panose="020B0004020202020204" pitchFamily="34" charset="0"/>
                <a:cs typeface="Calibri"/>
              </a:rPr>
              <a:t> </a:t>
            </a:r>
            <a:r>
              <a:rPr sz="1300" spc="10" dirty="0">
                <a:latin typeface="Aptos" panose="020B0004020202020204" pitchFamily="34" charset="0"/>
                <a:cs typeface="Calibri"/>
              </a:rPr>
              <a:t>or</a:t>
            </a:r>
            <a:r>
              <a:rPr sz="1300" spc="40" dirty="0">
                <a:latin typeface="Aptos" panose="020B0004020202020204" pitchFamily="34" charset="0"/>
                <a:cs typeface="Calibri"/>
              </a:rPr>
              <a:t> </a:t>
            </a:r>
            <a:r>
              <a:rPr sz="1300" spc="10" dirty="0">
                <a:latin typeface="Aptos" panose="020B0004020202020204" pitchFamily="34" charset="0"/>
                <a:cs typeface="Calibri"/>
              </a:rPr>
              <a:t>guidelines</a:t>
            </a:r>
            <a:r>
              <a:rPr sz="1300" spc="90" dirty="0">
                <a:latin typeface="Aptos" panose="020B0004020202020204" pitchFamily="34" charset="0"/>
                <a:cs typeface="Calibri"/>
              </a:rPr>
              <a:t> </a:t>
            </a:r>
            <a:r>
              <a:rPr sz="1300" spc="10" dirty="0">
                <a:latin typeface="Aptos" panose="020B0004020202020204" pitchFamily="34" charset="0"/>
                <a:cs typeface="Calibri"/>
              </a:rPr>
              <a:t>and</a:t>
            </a:r>
            <a:r>
              <a:rPr sz="1300" spc="50" dirty="0">
                <a:latin typeface="Aptos" panose="020B0004020202020204" pitchFamily="34" charset="0"/>
                <a:cs typeface="Calibri"/>
              </a:rPr>
              <a:t> </a:t>
            </a:r>
            <a:r>
              <a:rPr sz="1300" spc="70" dirty="0">
                <a:latin typeface="Aptos" panose="020B0004020202020204" pitchFamily="34" charset="0"/>
                <a:cs typeface="Calibri"/>
              </a:rPr>
              <a:t>discuss</a:t>
            </a:r>
            <a:r>
              <a:rPr sz="1300" spc="55" dirty="0">
                <a:latin typeface="Aptos" panose="020B0004020202020204" pitchFamily="34" charset="0"/>
                <a:cs typeface="Calibri"/>
              </a:rPr>
              <a:t> </a:t>
            </a:r>
            <a:r>
              <a:rPr sz="1300" spc="10" dirty="0">
                <a:latin typeface="Aptos" panose="020B0004020202020204" pitchFamily="34" charset="0"/>
                <a:cs typeface="Calibri"/>
              </a:rPr>
              <a:t>their</a:t>
            </a:r>
            <a:r>
              <a:rPr sz="1300" spc="60" dirty="0">
                <a:latin typeface="Aptos" panose="020B0004020202020204" pitchFamily="34" charset="0"/>
                <a:cs typeface="Calibri"/>
              </a:rPr>
              <a:t> </a:t>
            </a:r>
            <a:r>
              <a:rPr sz="1300" spc="-10" dirty="0">
                <a:latin typeface="Aptos" panose="020B0004020202020204" pitchFamily="34" charset="0"/>
                <a:cs typeface="Calibri"/>
              </a:rPr>
              <a:t>impact.</a:t>
            </a:r>
            <a:endParaRPr sz="1300" dirty="0">
              <a:latin typeface="Aptos" panose="020B0004020202020204" pitchFamily="34" charset="0"/>
              <a:cs typeface="Calibri"/>
            </a:endParaRPr>
          </a:p>
          <a:p>
            <a:pPr marL="241300" marR="5080" indent="-228600">
              <a:lnSpc>
                <a:spcPct val="170000"/>
              </a:lnSpc>
              <a:spcBef>
                <a:spcPts val="994"/>
              </a:spcBef>
              <a:buFont typeface="Arial"/>
              <a:buChar char="•"/>
              <a:tabLst>
                <a:tab pos="241300" algn="l"/>
              </a:tabLst>
            </a:pPr>
            <a:r>
              <a:rPr lang="en-GB" sz="1300" spc="50" dirty="0">
                <a:latin typeface="Aptos" panose="020B0004020202020204" pitchFamily="34" charset="0"/>
                <a:cs typeface="Calibri"/>
              </a:rPr>
              <a:t>For example, if your topic relates to mental health, you may discuss relevant NHS strategies, government policy, or legislation designed to improve mental health outcomes. Understanding these frameworks helps explain how the issue is addressed within the UK.</a:t>
            </a:r>
          </a:p>
          <a:p>
            <a:pPr marL="12700" marR="5080">
              <a:lnSpc>
                <a:spcPct val="170000"/>
              </a:lnSpc>
              <a:spcBef>
                <a:spcPts val="994"/>
              </a:spcBef>
              <a:tabLst>
                <a:tab pos="241300" algn="l"/>
              </a:tabLst>
            </a:pPr>
            <a:r>
              <a:rPr lang="en-GB" sz="1300" b="1" spc="50" dirty="0">
                <a:solidFill>
                  <a:srgbClr val="C00000"/>
                </a:solidFill>
                <a:latin typeface="Aptos" panose="020B0004020202020204" pitchFamily="34" charset="0"/>
                <a:cs typeface="Calibri"/>
              </a:rPr>
              <a:t>Remember… </a:t>
            </a:r>
            <a:r>
              <a:rPr lang="en-GB" sz="1300" spc="50" dirty="0">
                <a:latin typeface="Aptos" panose="020B0004020202020204" pitchFamily="34" charset="0"/>
                <a:cs typeface="Calibri"/>
              </a:rPr>
              <a:t>Explain why each policy, regulation, or piece of legislation is relevant to your research topic rather than simply describing it.</a:t>
            </a:r>
            <a:endParaRPr sz="1300" spc="50" dirty="0">
              <a:latin typeface="Aptos" panose="020B0004020202020204" pitchFamily="34" charset="0"/>
              <a:cs typeface="Calibri"/>
            </a:endParaRPr>
          </a:p>
        </p:txBody>
      </p:sp>
      <p:sp>
        <p:nvSpPr>
          <p:cNvPr id="6" name="object 6"/>
          <p:cNvSpPr/>
          <p:nvPr/>
        </p:nvSpPr>
        <p:spPr>
          <a:xfrm>
            <a:off x="10012222" y="2229862"/>
            <a:ext cx="1720850" cy="2051685"/>
          </a:xfrm>
          <a:custGeom>
            <a:avLst/>
            <a:gdLst/>
            <a:ahLst/>
            <a:cxnLst/>
            <a:rect l="l" t="t" r="r" b="b"/>
            <a:pathLst>
              <a:path w="1720850" h="2051685">
                <a:moveTo>
                  <a:pt x="1480121" y="597776"/>
                </a:moveTo>
                <a:lnTo>
                  <a:pt x="1431137" y="587794"/>
                </a:lnTo>
                <a:lnTo>
                  <a:pt x="1382674" y="575957"/>
                </a:lnTo>
                <a:lnTo>
                  <a:pt x="1334782" y="562305"/>
                </a:lnTo>
                <a:lnTo>
                  <a:pt x="1287538" y="546836"/>
                </a:lnTo>
                <a:lnTo>
                  <a:pt x="1240955" y="529602"/>
                </a:lnTo>
                <a:lnTo>
                  <a:pt x="1195095" y="510603"/>
                </a:lnTo>
                <a:lnTo>
                  <a:pt x="1150023" y="489864"/>
                </a:lnTo>
                <a:lnTo>
                  <a:pt x="1138250" y="483908"/>
                </a:lnTo>
                <a:lnTo>
                  <a:pt x="1138250" y="832993"/>
                </a:lnTo>
                <a:lnTo>
                  <a:pt x="945756" y="1025499"/>
                </a:lnTo>
                <a:lnTo>
                  <a:pt x="1138250" y="1218006"/>
                </a:lnTo>
                <a:lnTo>
                  <a:pt x="1051229" y="1305039"/>
                </a:lnTo>
                <a:lnTo>
                  <a:pt x="858723" y="1112532"/>
                </a:lnTo>
                <a:lnTo>
                  <a:pt x="666229" y="1305039"/>
                </a:lnTo>
                <a:lnTo>
                  <a:pt x="579348" y="1218006"/>
                </a:lnTo>
                <a:lnTo>
                  <a:pt x="771842" y="1025499"/>
                </a:lnTo>
                <a:lnTo>
                  <a:pt x="579348" y="832993"/>
                </a:lnTo>
                <a:lnTo>
                  <a:pt x="666369" y="745972"/>
                </a:lnTo>
                <a:lnTo>
                  <a:pt x="858875" y="938479"/>
                </a:lnTo>
                <a:lnTo>
                  <a:pt x="1051369" y="745972"/>
                </a:lnTo>
                <a:lnTo>
                  <a:pt x="1138250" y="832993"/>
                </a:lnTo>
                <a:lnTo>
                  <a:pt x="1138250" y="483908"/>
                </a:lnTo>
                <a:lnTo>
                  <a:pt x="1105776" y="467436"/>
                </a:lnTo>
                <a:lnTo>
                  <a:pt x="1062393" y="443306"/>
                </a:lnTo>
                <a:lnTo>
                  <a:pt x="1019949" y="417525"/>
                </a:lnTo>
                <a:lnTo>
                  <a:pt x="978471" y="390105"/>
                </a:lnTo>
                <a:lnTo>
                  <a:pt x="938009" y="361073"/>
                </a:lnTo>
                <a:lnTo>
                  <a:pt x="898626" y="330454"/>
                </a:lnTo>
                <a:lnTo>
                  <a:pt x="860374" y="298272"/>
                </a:lnTo>
                <a:lnTo>
                  <a:pt x="822109" y="330454"/>
                </a:lnTo>
                <a:lnTo>
                  <a:pt x="782726" y="361073"/>
                </a:lnTo>
                <a:lnTo>
                  <a:pt x="742264" y="390105"/>
                </a:lnTo>
                <a:lnTo>
                  <a:pt x="700786" y="417525"/>
                </a:lnTo>
                <a:lnTo>
                  <a:pt x="658329" y="443306"/>
                </a:lnTo>
                <a:lnTo>
                  <a:pt x="614959" y="467436"/>
                </a:lnTo>
                <a:lnTo>
                  <a:pt x="570699" y="489864"/>
                </a:lnTo>
                <a:lnTo>
                  <a:pt x="525627" y="510603"/>
                </a:lnTo>
                <a:lnTo>
                  <a:pt x="479767" y="529602"/>
                </a:lnTo>
                <a:lnTo>
                  <a:pt x="433184" y="546836"/>
                </a:lnTo>
                <a:lnTo>
                  <a:pt x="385927" y="562305"/>
                </a:lnTo>
                <a:lnTo>
                  <a:pt x="338048" y="575957"/>
                </a:lnTo>
                <a:lnTo>
                  <a:pt x="289585" y="587794"/>
                </a:lnTo>
                <a:lnTo>
                  <a:pt x="240601" y="597776"/>
                </a:lnTo>
                <a:lnTo>
                  <a:pt x="240601" y="717003"/>
                </a:lnTo>
                <a:lnTo>
                  <a:pt x="241617" y="762114"/>
                </a:lnTo>
                <a:lnTo>
                  <a:pt x="244665" y="807224"/>
                </a:lnTo>
                <a:lnTo>
                  <a:pt x="249720" y="852309"/>
                </a:lnTo>
                <a:lnTo>
                  <a:pt x="256743" y="897293"/>
                </a:lnTo>
                <a:lnTo>
                  <a:pt x="265722" y="942174"/>
                </a:lnTo>
                <a:lnTo>
                  <a:pt x="276631" y="986878"/>
                </a:lnTo>
                <a:lnTo>
                  <a:pt x="289433" y="1031379"/>
                </a:lnTo>
                <a:lnTo>
                  <a:pt x="304114" y="1075626"/>
                </a:lnTo>
                <a:lnTo>
                  <a:pt x="320649" y="1119581"/>
                </a:lnTo>
                <a:lnTo>
                  <a:pt x="339001" y="1163205"/>
                </a:lnTo>
                <a:lnTo>
                  <a:pt x="359156" y="1206449"/>
                </a:lnTo>
                <a:lnTo>
                  <a:pt x="381088" y="1249286"/>
                </a:lnTo>
                <a:lnTo>
                  <a:pt x="404774" y="1291640"/>
                </a:lnTo>
                <a:lnTo>
                  <a:pt x="430174" y="1333512"/>
                </a:lnTo>
                <a:lnTo>
                  <a:pt x="457276" y="1374825"/>
                </a:lnTo>
                <a:lnTo>
                  <a:pt x="486054" y="1415554"/>
                </a:lnTo>
                <a:lnTo>
                  <a:pt x="516483" y="1455648"/>
                </a:lnTo>
                <a:lnTo>
                  <a:pt x="548538" y="1495069"/>
                </a:lnTo>
                <a:lnTo>
                  <a:pt x="582180" y="1533779"/>
                </a:lnTo>
                <a:lnTo>
                  <a:pt x="617410" y="1571726"/>
                </a:lnTo>
                <a:lnTo>
                  <a:pt x="654177" y="1608886"/>
                </a:lnTo>
                <a:lnTo>
                  <a:pt x="692467" y="1645183"/>
                </a:lnTo>
                <a:lnTo>
                  <a:pt x="732269" y="1680616"/>
                </a:lnTo>
                <a:lnTo>
                  <a:pt x="773531" y="1715109"/>
                </a:lnTo>
                <a:lnTo>
                  <a:pt x="816241" y="1748637"/>
                </a:lnTo>
                <a:lnTo>
                  <a:pt x="860374" y="1781149"/>
                </a:lnTo>
                <a:lnTo>
                  <a:pt x="904506" y="1748637"/>
                </a:lnTo>
                <a:lnTo>
                  <a:pt x="947216" y="1715109"/>
                </a:lnTo>
                <a:lnTo>
                  <a:pt x="988479" y="1680616"/>
                </a:lnTo>
                <a:lnTo>
                  <a:pt x="1028268" y="1645183"/>
                </a:lnTo>
                <a:lnTo>
                  <a:pt x="1066571" y="1608886"/>
                </a:lnTo>
                <a:lnTo>
                  <a:pt x="1103337" y="1571726"/>
                </a:lnTo>
                <a:lnTo>
                  <a:pt x="1138555" y="1533779"/>
                </a:lnTo>
                <a:lnTo>
                  <a:pt x="1172210" y="1495069"/>
                </a:lnTo>
                <a:lnTo>
                  <a:pt x="1204252" y="1455648"/>
                </a:lnTo>
                <a:lnTo>
                  <a:pt x="1234681" y="1415554"/>
                </a:lnTo>
                <a:lnTo>
                  <a:pt x="1263459" y="1374825"/>
                </a:lnTo>
                <a:lnTo>
                  <a:pt x="1290561" y="1333512"/>
                </a:lnTo>
                <a:lnTo>
                  <a:pt x="1315961" y="1291640"/>
                </a:lnTo>
                <a:lnTo>
                  <a:pt x="1339646" y="1249286"/>
                </a:lnTo>
                <a:lnTo>
                  <a:pt x="1361579" y="1206449"/>
                </a:lnTo>
                <a:lnTo>
                  <a:pt x="1381734" y="1163205"/>
                </a:lnTo>
                <a:lnTo>
                  <a:pt x="1400086" y="1119581"/>
                </a:lnTo>
                <a:lnTo>
                  <a:pt x="1416608" y="1075626"/>
                </a:lnTo>
                <a:lnTo>
                  <a:pt x="1431290" y="1031379"/>
                </a:lnTo>
                <a:lnTo>
                  <a:pt x="1444091" y="986878"/>
                </a:lnTo>
                <a:lnTo>
                  <a:pt x="1455000" y="942174"/>
                </a:lnTo>
                <a:lnTo>
                  <a:pt x="1463979" y="897293"/>
                </a:lnTo>
                <a:lnTo>
                  <a:pt x="1471002" y="852309"/>
                </a:lnTo>
                <a:lnTo>
                  <a:pt x="1476057" y="807224"/>
                </a:lnTo>
                <a:lnTo>
                  <a:pt x="1479105" y="762114"/>
                </a:lnTo>
                <a:lnTo>
                  <a:pt x="1479461" y="745972"/>
                </a:lnTo>
                <a:lnTo>
                  <a:pt x="1480121" y="717003"/>
                </a:lnTo>
                <a:lnTo>
                  <a:pt x="1480121" y="597776"/>
                </a:lnTo>
                <a:close/>
              </a:path>
              <a:path w="1720850" h="2051685">
                <a:moveTo>
                  <a:pt x="1720748" y="472516"/>
                </a:moveTo>
                <a:lnTo>
                  <a:pt x="1695818" y="407022"/>
                </a:lnTo>
                <a:lnTo>
                  <a:pt x="1633169" y="375627"/>
                </a:lnTo>
                <a:lnTo>
                  <a:pt x="1583029" y="370433"/>
                </a:lnTo>
                <a:lnTo>
                  <a:pt x="1556105" y="366344"/>
                </a:lnTo>
                <a:lnTo>
                  <a:pt x="1556105" y="533349"/>
                </a:lnTo>
                <a:lnTo>
                  <a:pt x="1556105" y="717003"/>
                </a:lnTo>
                <a:lnTo>
                  <a:pt x="1555153" y="762342"/>
                </a:lnTo>
                <a:lnTo>
                  <a:pt x="1552282" y="807656"/>
                </a:lnTo>
                <a:lnTo>
                  <a:pt x="1547533" y="852932"/>
                </a:lnTo>
                <a:lnTo>
                  <a:pt x="1540916" y="898118"/>
                </a:lnTo>
                <a:lnTo>
                  <a:pt x="1532470" y="943190"/>
                </a:lnTo>
                <a:lnTo>
                  <a:pt x="1522196" y="988098"/>
                </a:lnTo>
                <a:lnTo>
                  <a:pt x="1510144" y="1032802"/>
                </a:lnTo>
                <a:lnTo>
                  <a:pt x="1496314" y="1077277"/>
                </a:lnTo>
                <a:lnTo>
                  <a:pt x="1480731" y="1121473"/>
                </a:lnTo>
                <a:lnTo>
                  <a:pt x="1463421" y="1165352"/>
                </a:lnTo>
                <a:lnTo>
                  <a:pt x="1444396" y="1208887"/>
                </a:lnTo>
                <a:lnTo>
                  <a:pt x="1423708" y="1252042"/>
                </a:lnTo>
                <a:lnTo>
                  <a:pt x="1401343" y="1294765"/>
                </a:lnTo>
                <a:lnTo>
                  <a:pt x="1377353" y="1337017"/>
                </a:lnTo>
                <a:lnTo>
                  <a:pt x="1351737" y="1378775"/>
                </a:lnTo>
                <a:lnTo>
                  <a:pt x="1324533" y="1419999"/>
                </a:lnTo>
                <a:lnTo>
                  <a:pt x="1295768" y="1460639"/>
                </a:lnTo>
                <a:lnTo>
                  <a:pt x="1265440" y="1500670"/>
                </a:lnTo>
                <a:lnTo>
                  <a:pt x="1233589" y="1540040"/>
                </a:lnTo>
                <a:lnTo>
                  <a:pt x="1200238" y="1578724"/>
                </a:lnTo>
                <a:lnTo>
                  <a:pt x="1165415" y="1616684"/>
                </a:lnTo>
                <a:lnTo>
                  <a:pt x="1129118" y="1653870"/>
                </a:lnTo>
                <a:lnTo>
                  <a:pt x="1091387" y="1690255"/>
                </a:lnTo>
                <a:lnTo>
                  <a:pt x="1052245" y="1725803"/>
                </a:lnTo>
                <a:lnTo>
                  <a:pt x="1011720" y="1760461"/>
                </a:lnTo>
                <a:lnTo>
                  <a:pt x="969810" y="1794217"/>
                </a:lnTo>
                <a:lnTo>
                  <a:pt x="926566" y="1827009"/>
                </a:lnTo>
                <a:lnTo>
                  <a:pt x="881989" y="1858797"/>
                </a:lnTo>
                <a:lnTo>
                  <a:pt x="860374" y="1873770"/>
                </a:lnTo>
                <a:lnTo>
                  <a:pt x="838758" y="1858797"/>
                </a:lnTo>
                <a:lnTo>
                  <a:pt x="794194" y="1827009"/>
                </a:lnTo>
                <a:lnTo>
                  <a:pt x="750938" y="1794217"/>
                </a:lnTo>
                <a:lnTo>
                  <a:pt x="709041" y="1760461"/>
                </a:lnTo>
                <a:lnTo>
                  <a:pt x="668515" y="1725803"/>
                </a:lnTo>
                <a:lnTo>
                  <a:pt x="629373" y="1690255"/>
                </a:lnTo>
                <a:lnTo>
                  <a:pt x="591654" y="1653870"/>
                </a:lnTo>
                <a:lnTo>
                  <a:pt x="555358" y="1616684"/>
                </a:lnTo>
                <a:lnTo>
                  <a:pt x="520522" y="1578724"/>
                </a:lnTo>
                <a:lnTo>
                  <a:pt x="487172" y="1540040"/>
                </a:lnTo>
                <a:lnTo>
                  <a:pt x="455333" y="1500670"/>
                </a:lnTo>
                <a:lnTo>
                  <a:pt x="425005" y="1460639"/>
                </a:lnTo>
                <a:lnTo>
                  <a:pt x="396227" y="1419999"/>
                </a:lnTo>
                <a:lnTo>
                  <a:pt x="369023" y="1378775"/>
                </a:lnTo>
                <a:lnTo>
                  <a:pt x="343408" y="1337017"/>
                </a:lnTo>
                <a:lnTo>
                  <a:pt x="319417" y="1294765"/>
                </a:lnTo>
                <a:lnTo>
                  <a:pt x="297053" y="1252042"/>
                </a:lnTo>
                <a:lnTo>
                  <a:pt x="276352" y="1208887"/>
                </a:lnTo>
                <a:lnTo>
                  <a:pt x="257340" y="1165352"/>
                </a:lnTo>
                <a:lnTo>
                  <a:pt x="240017" y="1121473"/>
                </a:lnTo>
                <a:lnTo>
                  <a:pt x="224434" y="1077277"/>
                </a:lnTo>
                <a:lnTo>
                  <a:pt x="210604" y="1032802"/>
                </a:lnTo>
                <a:lnTo>
                  <a:pt x="198539" y="988098"/>
                </a:lnTo>
                <a:lnTo>
                  <a:pt x="188264" y="943190"/>
                </a:lnTo>
                <a:lnTo>
                  <a:pt x="179806" y="898118"/>
                </a:lnTo>
                <a:lnTo>
                  <a:pt x="173189" y="852932"/>
                </a:lnTo>
                <a:lnTo>
                  <a:pt x="168440" y="807656"/>
                </a:lnTo>
                <a:lnTo>
                  <a:pt x="165569" y="762342"/>
                </a:lnTo>
                <a:lnTo>
                  <a:pt x="164617" y="717003"/>
                </a:lnTo>
                <a:lnTo>
                  <a:pt x="164617" y="533349"/>
                </a:lnTo>
                <a:lnTo>
                  <a:pt x="196634" y="528281"/>
                </a:lnTo>
                <a:lnTo>
                  <a:pt x="247459" y="519137"/>
                </a:lnTo>
                <a:lnTo>
                  <a:pt x="297726" y="507885"/>
                </a:lnTo>
                <a:lnTo>
                  <a:pt x="347383" y="494550"/>
                </a:lnTo>
                <a:lnTo>
                  <a:pt x="396341" y="479171"/>
                </a:lnTo>
                <a:lnTo>
                  <a:pt x="444563" y="461772"/>
                </a:lnTo>
                <a:lnTo>
                  <a:pt x="491972" y="442379"/>
                </a:lnTo>
                <a:lnTo>
                  <a:pt x="538505" y="421030"/>
                </a:lnTo>
                <a:lnTo>
                  <a:pt x="584098" y="397764"/>
                </a:lnTo>
                <a:lnTo>
                  <a:pt x="628700" y="372579"/>
                </a:lnTo>
                <a:lnTo>
                  <a:pt x="672249" y="345541"/>
                </a:lnTo>
                <a:lnTo>
                  <a:pt x="714667" y="316661"/>
                </a:lnTo>
                <a:lnTo>
                  <a:pt x="755916" y="285965"/>
                </a:lnTo>
                <a:lnTo>
                  <a:pt x="795921" y="253492"/>
                </a:lnTo>
                <a:lnTo>
                  <a:pt x="834618" y="219265"/>
                </a:lnTo>
                <a:lnTo>
                  <a:pt x="860374" y="195541"/>
                </a:lnTo>
                <a:lnTo>
                  <a:pt x="886117" y="219265"/>
                </a:lnTo>
                <a:lnTo>
                  <a:pt x="924826" y="253492"/>
                </a:lnTo>
                <a:lnTo>
                  <a:pt x="964831" y="285965"/>
                </a:lnTo>
                <a:lnTo>
                  <a:pt x="1006068" y="316661"/>
                </a:lnTo>
                <a:lnTo>
                  <a:pt x="1048486" y="345541"/>
                </a:lnTo>
                <a:lnTo>
                  <a:pt x="1092034" y="372579"/>
                </a:lnTo>
                <a:lnTo>
                  <a:pt x="1136637" y="397764"/>
                </a:lnTo>
                <a:lnTo>
                  <a:pt x="1182230" y="421030"/>
                </a:lnTo>
                <a:lnTo>
                  <a:pt x="1228750" y="442379"/>
                </a:lnTo>
                <a:lnTo>
                  <a:pt x="1276159" y="461772"/>
                </a:lnTo>
                <a:lnTo>
                  <a:pt x="1324368" y="479171"/>
                </a:lnTo>
                <a:lnTo>
                  <a:pt x="1373327" y="494550"/>
                </a:lnTo>
                <a:lnTo>
                  <a:pt x="1422984" y="507885"/>
                </a:lnTo>
                <a:lnTo>
                  <a:pt x="1473263" y="519137"/>
                </a:lnTo>
                <a:lnTo>
                  <a:pt x="1524114" y="528281"/>
                </a:lnTo>
                <a:lnTo>
                  <a:pt x="1556105" y="533349"/>
                </a:lnTo>
                <a:lnTo>
                  <a:pt x="1556105" y="366344"/>
                </a:lnTo>
                <a:lnTo>
                  <a:pt x="1533372" y="362889"/>
                </a:lnTo>
                <a:lnTo>
                  <a:pt x="1484299" y="353060"/>
                </a:lnTo>
                <a:lnTo>
                  <a:pt x="1435874" y="340969"/>
                </a:lnTo>
                <a:lnTo>
                  <a:pt x="1388173" y="326644"/>
                </a:lnTo>
                <a:lnTo>
                  <a:pt x="1341259" y="310146"/>
                </a:lnTo>
                <a:lnTo>
                  <a:pt x="1295222" y="291477"/>
                </a:lnTo>
                <a:lnTo>
                  <a:pt x="1250124" y="270700"/>
                </a:lnTo>
                <a:lnTo>
                  <a:pt x="1206055" y="247840"/>
                </a:lnTo>
                <a:lnTo>
                  <a:pt x="1163066" y="222948"/>
                </a:lnTo>
                <a:lnTo>
                  <a:pt x="1121257" y="196037"/>
                </a:lnTo>
                <a:lnTo>
                  <a:pt x="1080681" y="167157"/>
                </a:lnTo>
                <a:lnTo>
                  <a:pt x="1041412" y="136347"/>
                </a:lnTo>
                <a:lnTo>
                  <a:pt x="1003541" y="103632"/>
                </a:lnTo>
                <a:lnTo>
                  <a:pt x="967130" y="69062"/>
                </a:lnTo>
                <a:lnTo>
                  <a:pt x="932268" y="32664"/>
                </a:lnTo>
                <a:lnTo>
                  <a:pt x="902474" y="9563"/>
                </a:lnTo>
                <a:lnTo>
                  <a:pt x="867346" y="0"/>
                </a:lnTo>
                <a:lnTo>
                  <a:pt x="831202" y="4292"/>
                </a:lnTo>
                <a:lnTo>
                  <a:pt x="798334" y="22745"/>
                </a:lnTo>
                <a:lnTo>
                  <a:pt x="794816" y="25704"/>
                </a:lnTo>
                <a:lnTo>
                  <a:pt x="791514" y="29083"/>
                </a:lnTo>
                <a:lnTo>
                  <a:pt x="788479" y="32664"/>
                </a:lnTo>
                <a:lnTo>
                  <a:pt x="753605" y="69062"/>
                </a:lnTo>
                <a:lnTo>
                  <a:pt x="717194" y="103632"/>
                </a:lnTo>
                <a:lnTo>
                  <a:pt x="679323" y="136347"/>
                </a:lnTo>
                <a:lnTo>
                  <a:pt x="640067" y="167157"/>
                </a:lnTo>
                <a:lnTo>
                  <a:pt x="599490" y="196037"/>
                </a:lnTo>
                <a:lnTo>
                  <a:pt x="557669" y="222948"/>
                </a:lnTo>
                <a:lnTo>
                  <a:pt x="514692" y="247840"/>
                </a:lnTo>
                <a:lnTo>
                  <a:pt x="470611" y="270700"/>
                </a:lnTo>
                <a:lnTo>
                  <a:pt x="425526" y="291477"/>
                </a:lnTo>
                <a:lnTo>
                  <a:pt x="379488" y="310146"/>
                </a:lnTo>
                <a:lnTo>
                  <a:pt x="332574" y="326644"/>
                </a:lnTo>
                <a:lnTo>
                  <a:pt x="284873" y="340969"/>
                </a:lnTo>
                <a:lnTo>
                  <a:pt x="236448" y="353060"/>
                </a:lnTo>
                <a:lnTo>
                  <a:pt x="187375" y="362889"/>
                </a:lnTo>
                <a:lnTo>
                  <a:pt x="137731" y="370433"/>
                </a:lnTo>
                <a:lnTo>
                  <a:pt x="87591" y="375627"/>
                </a:lnTo>
                <a:lnTo>
                  <a:pt x="52793" y="385686"/>
                </a:lnTo>
                <a:lnTo>
                  <a:pt x="24930" y="407022"/>
                </a:lnTo>
                <a:lnTo>
                  <a:pt x="6502" y="436880"/>
                </a:lnTo>
                <a:lnTo>
                  <a:pt x="0" y="472516"/>
                </a:lnTo>
                <a:lnTo>
                  <a:pt x="0" y="717003"/>
                </a:lnTo>
                <a:lnTo>
                  <a:pt x="863" y="762342"/>
                </a:lnTo>
                <a:lnTo>
                  <a:pt x="3683" y="813130"/>
                </a:lnTo>
                <a:lnTo>
                  <a:pt x="8229" y="860755"/>
                </a:lnTo>
                <a:lnTo>
                  <a:pt x="14528" y="908062"/>
                </a:lnTo>
                <a:lnTo>
                  <a:pt x="22555" y="955027"/>
                </a:lnTo>
                <a:lnTo>
                  <a:pt x="32283" y="1001623"/>
                </a:lnTo>
                <a:lnTo>
                  <a:pt x="43662" y="1047826"/>
                </a:lnTo>
                <a:lnTo>
                  <a:pt x="56654" y="1093622"/>
                </a:lnTo>
                <a:lnTo>
                  <a:pt x="71234" y="1138986"/>
                </a:lnTo>
                <a:lnTo>
                  <a:pt x="87376" y="1183881"/>
                </a:lnTo>
                <a:lnTo>
                  <a:pt x="105029" y="1228293"/>
                </a:lnTo>
                <a:lnTo>
                  <a:pt x="124167" y="1272197"/>
                </a:lnTo>
                <a:lnTo>
                  <a:pt x="144741" y="1315580"/>
                </a:lnTo>
                <a:lnTo>
                  <a:pt x="166751" y="1358392"/>
                </a:lnTo>
                <a:lnTo>
                  <a:pt x="190119" y="1400644"/>
                </a:lnTo>
                <a:lnTo>
                  <a:pt x="214845" y="1442288"/>
                </a:lnTo>
                <a:lnTo>
                  <a:pt x="240880" y="1483309"/>
                </a:lnTo>
                <a:lnTo>
                  <a:pt x="268185" y="1523682"/>
                </a:lnTo>
                <a:lnTo>
                  <a:pt x="296735" y="1563382"/>
                </a:lnTo>
                <a:lnTo>
                  <a:pt x="326491" y="1602397"/>
                </a:lnTo>
                <a:lnTo>
                  <a:pt x="357428" y="1640687"/>
                </a:lnTo>
                <a:lnTo>
                  <a:pt x="389496" y="1678241"/>
                </a:lnTo>
                <a:lnTo>
                  <a:pt x="422656" y="1715020"/>
                </a:lnTo>
                <a:lnTo>
                  <a:pt x="456895" y="1751025"/>
                </a:lnTo>
                <a:lnTo>
                  <a:pt x="492175" y="1786204"/>
                </a:lnTo>
                <a:lnTo>
                  <a:pt x="528447" y="1820570"/>
                </a:lnTo>
                <a:lnTo>
                  <a:pt x="565683" y="1854060"/>
                </a:lnTo>
                <a:lnTo>
                  <a:pt x="603859" y="1886673"/>
                </a:lnTo>
                <a:lnTo>
                  <a:pt x="642924" y="1918385"/>
                </a:lnTo>
                <a:lnTo>
                  <a:pt x="682853" y="1949170"/>
                </a:lnTo>
                <a:lnTo>
                  <a:pt x="723607" y="1979002"/>
                </a:lnTo>
                <a:lnTo>
                  <a:pt x="765149" y="2007857"/>
                </a:lnTo>
                <a:lnTo>
                  <a:pt x="807453" y="2035721"/>
                </a:lnTo>
                <a:lnTo>
                  <a:pt x="860374" y="2051265"/>
                </a:lnTo>
                <a:lnTo>
                  <a:pt x="887691" y="2047379"/>
                </a:lnTo>
                <a:lnTo>
                  <a:pt x="955598" y="2007857"/>
                </a:lnTo>
                <a:lnTo>
                  <a:pt x="997127" y="1979002"/>
                </a:lnTo>
                <a:lnTo>
                  <a:pt x="1037882" y="1949170"/>
                </a:lnTo>
                <a:lnTo>
                  <a:pt x="1077798" y="1918385"/>
                </a:lnTo>
                <a:lnTo>
                  <a:pt x="1116863" y="1886673"/>
                </a:lnTo>
                <a:lnTo>
                  <a:pt x="1155026" y="1854060"/>
                </a:lnTo>
                <a:lnTo>
                  <a:pt x="1192263" y="1820570"/>
                </a:lnTo>
                <a:lnTo>
                  <a:pt x="1228534" y="1786204"/>
                </a:lnTo>
                <a:lnTo>
                  <a:pt x="1263802" y="1751025"/>
                </a:lnTo>
                <a:lnTo>
                  <a:pt x="1298041" y="1715020"/>
                </a:lnTo>
                <a:lnTo>
                  <a:pt x="1331214" y="1678241"/>
                </a:lnTo>
                <a:lnTo>
                  <a:pt x="1363281" y="1640687"/>
                </a:lnTo>
                <a:lnTo>
                  <a:pt x="1394218" y="1602397"/>
                </a:lnTo>
                <a:lnTo>
                  <a:pt x="1423974" y="1563382"/>
                </a:lnTo>
                <a:lnTo>
                  <a:pt x="1452524" y="1523682"/>
                </a:lnTo>
                <a:lnTo>
                  <a:pt x="1479842" y="1483309"/>
                </a:lnTo>
                <a:lnTo>
                  <a:pt x="1505877" y="1442288"/>
                </a:lnTo>
                <a:lnTo>
                  <a:pt x="1530604" y="1400644"/>
                </a:lnTo>
                <a:lnTo>
                  <a:pt x="1553984" y="1358392"/>
                </a:lnTo>
                <a:lnTo>
                  <a:pt x="1575981" y="1315580"/>
                </a:lnTo>
                <a:lnTo>
                  <a:pt x="1596567" y="1272197"/>
                </a:lnTo>
                <a:lnTo>
                  <a:pt x="1615706" y="1228293"/>
                </a:lnTo>
                <a:lnTo>
                  <a:pt x="1633359" y="1183881"/>
                </a:lnTo>
                <a:lnTo>
                  <a:pt x="1649501" y="1138986"/>
                </a:lnTo>
                <a:lnTo>
                  <a:pt x="1664081" y="1093622"/>
                </a:lnTo>
                <a:lnTo>
                  <a:pt x="1677085" y="1047826"/>
                </a:lnTo>
                <a:lnTo>
                  <a:pt x="1688465" y="1001623"/>
                </a:lnTo>
                <a:lnTo>
                  <a:pt x="1698180" y="955027"/>
                </a:lnTo>
                <a:lnTo>
                  <a:pt x="1706206" y="908062"/>
                </a:lnTo>
                <a:lnTo>
                  <a:pt x="1712518" y="860755"/>
                </a:lnTo>
                <a:lnTo>
                  <a:pt x="1717065" y="813130"/>
                </a:lnTo>
                <a:lnTo>
                  <a:pt x="1719821" y="765200"/>
                </a:lnTo>
                <a:lnTo>
                  <a:pt x="1720748" y="717003"/>
                </a:lnTo>
                <a:lnTo>
                  <a:pt x="1720748" y="472516"/>
                </a:lnTo>
                <a:close/>
              </a:path>
            </a:pathLst>
          </a:custGeom>
          <a:solidFill>
            <a:srgbClr val="003C5F"/>
          </a:solidFill>
        </p:spPr>
        <p:txBody>
          <a:bodyPr wrap="square" lIns="0" tIns="0" rIns="0" bIns="0" rtlCol="0"/>
          <a:lstStyle/>
          <a:p>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54532" y="1295400"/>
            <a:ext cx="10318115" cy="627736"/>
          </a:xfrm>
          <a:prstGeom prst="rect">
            <a:avLst/>
          </a:prstGeom>
        </p:spPr>
        <p:txBody>
          <a:bodyPr vert="horz" wrap="square" lIns="0" tIns="12065" rIns="0" bIns="0" rtlCol="0">
            <a:spAutoFit/>
          </a:bodyPr>
          <a:lstStyle/>
          <a:p>
            <a:pPr marL="12700" algn="ctr">
              <a:lnSpc>
                <a:spcPct val="100000"/>
              </a:lnSpc>
              <a:spcBef>
                <a:spcPts val="95"/>
              </a:spcBef>
            </a:pPr>
            <a:r>
              <a:rPr spc="95" dirty="0">
                <a:latin typeface="Aptos" panose="020B0004020202020204" pitchFamily="34" charset="0"/>
              </a:rPr>
              <a:t>2.5</a:t>
            </a:r>
            <a:r>
              <a:rPr spc="-80" dirty="0">
                <a:latin typeface="Aptos" panose="020B0004020202020204" pitchFamily="34" charset="0"/>
              </a:rPr>
              <a:t> </a:t>
            </a:r>
            <a:r>
              <a:rPr spc="-160" dirty="0">
                <a:latin typeface="Aptos" panose="020B0004020202020204" pitchFamily="34" charset="0"/>
              </a:rPr>
              <a:t>–</a:t>
            </a:r>
            <a:r>
              <a:rPr spc="-90" dirty="0">
                <a:latin typeface="Aptos" panose="020B0004020202020204" pitchFamily="34" charset="0"/>
              </a:rPr>
              <a:t> </a:t>
            </a:r>
            <a:r>
              <a:rPr spc="210" dirty="0">
                <a:latin typeface="Aptos" panose="020B0004020202020204" pitchFamily="34" charset="0"/>
              </a:rPr>
              <a:t>Local</a:t>
            </a:r>
            <a:r>
              <a:rPr spc="-90" dirty="0">
                <a:latin typeface="Aptos" panose="020B0004020202020204" pitchFamily="34" charset="0"/>
              </a:rPr>
              <a:t> </a:t>
            </a:r>
            <a:r>
              <a:rPr spc="95" dirty="0">
                <a:latin typeface="Aptos" panose="020B0004020202020204" pitchFamily="34" charset="0"/>
              </a:rPr>
              <a:t>Context</a:t>
            </a:r>
          </a:p>
        </p:txBody>
      </p:sp>
      <p:sp>
        <p:nvSpPr>
          <p:cNvPr id="3" name="object 3"/>
          <p:cNvSpPr txBox="1">
            <a:spLocks noGrp="1"/>
          </p:cNvSpPr>
          <p:nvPr>
            <p:ph type="body" idx="1"/>
          </p:nvPr>
        </p:nvSpPr>
        <p:spPr>
          <a:xfrm>
            <a:off x="380491" y="2209800"/>
            <a:ext cx="9133840" cy="1928733"/>
          </a:xfrm>
          <a:prstGeom prst="rect">
            <a:avLst/>
          </a:prstGeom>
        </p:spPr>
        <p:txBody>
          <a:bodyPr vert="horz" wrap="square" lIns="0" tIns="12700" rIns="0" bIns="0" rtlCol="0">
            <a:spAutoFit/>
          </a:bodyPr>
          <a:lstStyle/>
          <a:p>
            <a:pPr marL="12700">
              <a:lnSpc>
                <a:spcPct val="150000"/>
              </a:lnSpc>
              <a:spcBef>
                <a:spcPts val="100"/>
              </a:spcBef>
              <a:tabLst>
                <a:tab pos="240665" algn="l"/>
              </a:tabLst>
            </a:pPr>
            <a:r>
              <a:rPr sz="1300" spc="10" dirty="0">
                <a:latin typeface="Aptos" panose="020B0004020202020204" pitchFamily="34" charset="0"/>
              </a:rPr>
              <a:t>Below are</a:t>
            </a:r>
            <a:r>
              <a:rPr sz="1300" spc="35" dirty="0">
                <a:latin typeface="Aptos" panose="020B0004020202020204" pitchFamily="34" charset="0"/>
              </a:rPr>
              <a:t> </a:t>
            </a:r>
            <a:r>
              <a:rPr sz="1300" spc="75" dirty="0">
                <a:latin typeface="Aptos" panose="020B0004020202020204" pitchFamily="34" charset="0"/>
              </a:rPr>
              <a:t>some</a:t>
            </a:r>
            <a:r>
              <a:rPr sz="1300" spc="30" dirty="0">
                <a:latin typeface="Aptos" panose="020B0004020202020204" pitchFamily="34" charset="0"/>
              </a:rPr>
              <a:t> </a:t>
            </a:r>
            <a:r>
              <a:rPr sz="1300" spc="10" dirty="0">
                <a:latin typeface="Aptos" panose="020B0004020202020204" pitchFamily="34" charset="0"/>
              </a:rPr>
              <a:t>things</a:t>
            </a:r>
            <a:r>
              <a:rPr sz="1300" spc="45" dirty="0">
                <a:latin typeface="Aptos" panose="020B0004020202020204" pitchFamily="34" charset="0"/>
              </a:rPr>
              <a:t> </a:t>
            </a:r>
            <a:r>
              <a:rPr sz="1300" spc="50" dirty="0">
                <a:latin typeface="Aptos" panose="020B0004020202020204" pitchFamily="34" charset="0"/>
              </a:rPr>
              <a:t>which</a:t>
            </a:r>
            <a:r>
              <a:rPr sz="1300" spc="60" dirty="0">
                <a:latin typeface="Aptos" panose="020B0004020202020204" pitchFamily="34" charset="0"/>
              </a:rPr>
              <a:t> </a:t>
            </a:r>
            <a:r>
              <a:rPr sz="1300" spc="10" dirty="0">
                <a:latin typeface="Aptos" panose="020B0004020202020204" pitchFamily="34" charset="0"/>
              </a:rPr>
              <a:t>you</a:t>
            </a:r>
            <a:r>
              <a:rPr sz="1300" spc="35" dirty="0">
                <a:latin typeface="Aptos" panose="020B0004020202020204" pitchFamily="34" charset="0"/>
              </a:rPr>
              <a:t> </a:t>
            </a:r>
            <a:r>
              <a:rPr sz="1300" spc="80" dirty="0">
                <a:latin typeface="Aptos" panose="020B0004020202020204" pitchFamily="34" charset="0"/>
              </a:rPr>
              <a:t>can</a:t>
            </a:r>
            <a:r>
              <a:rPr sz="1300" spc="55" dirty="0">
                <a:latin typeface="Aptos" panose="020B0004020202020204" pitchFamily="34" charset="0"/>
              </a:rPr>
              <a:t> </a:t>
            </a:r>
            <a:r>
              <a:rPr sz="1300" spc="60" dirty="0">
                <a:latin typeface="Aptos" panose="020B0004020202020204" pitchFamily="34" charset="0"/>
              </a:rPr>
              <a:t>consider</a:t>
            </a:r>
            <a:r>
              <a:rPr sz="1300" spc="30" dirty="0">
                <a:latin typeface="Aptos" panose="020B0004020202020204" pitchFamily="34" charset="0"/>
              </a:rPr>
              <a:t> </a:t>
            </a:r>
            <a:r>
              <a:rPr sz="1300" spc="10" dirty="0">
                <a:latin typeface="Aptos" panose="020B0004020202020204" pitchFamily="34" charset="0"/>
              </a:rPr>
              <a:t>when</a:t>
            </a:r>
            <a:r>
              <a:rPr sz="1300" spc="35" dirty="0">
                <a:latin typeface="Aptos" panose="020B0004020202020204" pitchFamily="34" charset="0"/>
              </a:rPr>
              <a:t> </a:t>
            </a:r>
            <a:r>
              <a:rPr sz="1300" spc="10" dirty="0">
                <a:latin typeface="Aptos" panose="020B0004020202020204" pitchFamily="34" charset="0"/>
              </a:rPr>
              <a:t>it</a:t>
            </a:r>
            <a:r>
              <a:rPr sz="1300" spc="40" dirty="0">
                <a:latin typeface="Aptos" panose="020B0004020202020204" pitchFamily="34" charset="0"/>
              </a:rPr>
              <a:t> </a:t>
            </a:r>
            <a:r>
              <a:rPr sz="1300" spc="95" dirty="0">
                <a:latin typeface="Aptos" panose="020B0004020202020204" pitchFamily="34" charset="0"/>
              </a:rPr>
              <a:t>comes</a:t>
            </a:r>
            <a:r>
              <a:rPr sz="1300" spc="35" dirty="0">
                <a:latin typeface="Aptos" panose="020B0004020202020204" pitchFamily="34" charset="0"/>
              </a:rPr>
              <a:t> </a:t>
            </a:r>
            <a:r>
              <a:rPr sz="1300" spc="10" dirty="0">
                <a:latin typeface="Aptos" panose="020B0004020202020204" pitchFamily="34" charset="0"/>
              </a:rPr>
              <a:t>to</a:t>
            </a:r>
            <a:r>
              <a:rPr sz="1300" spc="25" dirty="0">
                <a:latin typeface="Aptos" panose="020B0004020202020204" pitchFamily="34" charset="0"/>
              </a:rPr>
              <a:t> </a:t>
            </a:r>
            <a:r>
              <a:rPr sz="1300" spc="10" dirty="0">
                <a:latin typeface="Aptos" panose="020B0004020202020204" pitchFamily="34" charset="0"/>
              </a:rPr>
              <a:t>writing</a:t>
            </a:r>
            <a:r>
              <a:rPr sz="1300" spc="25" dirty="0">
                <a:latin typeface="Aptos" panose="020B0004020202020204" pitchFamily="34" charset="0"/>
              </a:rPr>
              <a:t> </a:t>
            </a:r>
            <a:r>
              <a:rPr sz="1300" spc="50" dirty="0">
                <a:latin typeface="Aptos" panose="020B0004020202020204" pitchFamily="34" charset="0"/>
              </a:rPr>
              <a:t>this</a:t>
            </a:r>
            <a:r>
              <a:rPr sz="1300" spc="45" dirty="0">
                <a:latin typeface="Aptos" panose="020B0004020202020204" pitchFamily="34" charset="0"/>
              </a:rPr>
              <a:t> </a:t>
            </a:r>
            <a:r>
              <a:rPr sz="1300" spc="60" dirty="0">
                <a:latin typeface="Aptos" panose="020B0004020202020204" pitchFamily="34" charset="0"/>
              </a:rPr>
              <a:t>section.</a:t>
            </a:r>
            <a:r>
              <a:rPr sz="1300" spc="35" dirty="0">
                <a:latin typeface="Aptos" panose="020B0004020202020204" pitchFamily="34" charset="0"/>
              </a:rPr>
              <a:t> </a:t>
            </a:r>
            <a:r>
              <a:rPr sz="1300" spc="60" dirty="0">
                <a:latin typeface="Aptos" panose="020B0004020202020204" pitchFamily="34" charset="0"/>
              </a:rPr>
              <a:t>These</a:t>
            </a:r>
            <a:r>
              <a:rPr sz="1300" spc="15" dirty="0">
                <a:latin typeface="Aptos" panose="020B0004020202020204" pitchFamily="34" charset="0"/>
              </a:rPr>
              <a:t> </a:t>
            </a:r>
            <a:r>
              <a:rPr sz="1300" spc="10" dirty="0">
                <a:latin typeface="Aptos" panose="020B0004020202020204" pitchFamily="34" charset="0"/>
              </a:rPr>
              <a:t>are</a:t>
            </a:r>
            <a:r>
              <a:rPr sz="1300" spc="40" dirty="0">
                <a:latin typeface="Aptos" panose="020B0004020202020204" pitchFamily="34" charset="0"/>
              </a:rPr>
              <a:t> </a:t>
            </a:r>
            <a:r>
              <a:rPr sz="1300" spc="10" dirty="0">
                <a:latin typeface="Aptos" panose="020B0004020202020204" pitchFamily="34" charset="0"/>
              </a:rPr>
              <a:t>just</a:t>
            </a:r>
            <a:r>
              <a:rPr sz="1300" spc="40" dirty="0">
                <a:latin typeface="Aptos" panose="020B0004020202020204" pitchFamily="34" charset="0"/>
              </a:rPr>
              <a:t> </a:t>
            </a:r>
            <a:r>
              <a:rPr sz="1300" spc="60" dirty="0">
                <a:latin typeface="Aptos" panose="020B0004020202020204" pitchFamily="34" charset="0"/>
              </a:rPr>
              <a:t>examples,</a:t>
            </a:r>
            <a:r>
              <a:rPr sz="1300" spc="-5" dirty="0">
                <a:latin typeface="Aptos" panose="020B0004020202020204" pitchFamily="34" charset="0"/>
              </a:rPr>
              <a:t> </a:t>
            </a:r>
            <a:r>
              <a:rPr sz="1300" spc="55" dirty="0">
                <a:latin typeface="Aptos" panose="020B0004020202020204" pitchFamily="34" charset="0"/>
              </a:rPr>
              <a:t>and</a:t>
            </a:r>
            <a:r>
              <a:rPr sz="1300" spc="40" dirty="0">
                <a:latin typeface="Aptos" panose="020B0004020202020204" pitchFamily="34" charset="0"/>
              </a:rPr>
              <a:t> </a:t>
            </a:r>
            <a:r>
              <a:rPr sz="1300" spc="10" dirty="0">
                <a:latin typeface="Aptos" panose="020B0004020202020204" pitchFamily="34" charset="0"/>
              </a:rPr>
              <a:t>you</a:t>
            </a:r>
            <a:r>
              <a:rPr sz="1300" spc="40" dirty="0">
                <a:latin typeface="Aptos" panose="020B0004020202020204" pitchFamily="34" charset="0"/>
              </a:rPr>
              <a:t> </a:t>
            </a:r>
            <a:r>
              <a:rPr sz="1300" spc="10" dirty="0">
                <a:latin typeface="Aptos" panose="020B0004020202020204" pitchFamily="34" charset="0"/>
              </a:rPr>
              <a:t>are</a:t>
            </a:r>
            <a:r>
              <a:rPr sz="1300" spc="35" dirty="0">
                <a:latin typeface="Aptos" panose="020B0004020202020204" pitchFamily="34" charset="0"/>
              </a:rPr>
              <a:t> </a:t>
            </a:r>
            <a:r>
              <a:rPr sz="1300" spc="10" dirty="0">
                <a:latin typeface="Aptos" panose="020B0004020202020204" pitchFamily="34" charset="0"/>
              </a:rPr>
              <a:t>free</a:t>
            </a:r>
            <a:r>
              <a:rPr sz="1300" spc="95" dirty="0">
                <a:latin typeface="Aptos" panose="020B0004020202020204" pitchFamily="34" charset="0"/>
              </a:rPr>
              <a:t> </a:t>
            </a:r>
            <a:r>
              <a:rPr sz="1300" spc="-25" dirty="0">
                <a:latin typeface="Aptos" panose="020B0004020202020204" pitchFamily="34" charset="0"/>
              </a:rPr>
              <a:t>to</a:t>
            </a:r>
            <a:r>
              <a:rPr lang="en-GB" sz="1300" spc="-25" dirty="0">
                <a:latin typeface="Aptos" panose="020B0004020202020204" pitchFamily="34" charset="0"/>
              </a:rPr>
              <a:t> </a:t>
            </a:r>
            <a:r>
              <a:rPr sz="1300" spc="20" dirty="0">
                <a:latin typeface="Aptos" panose="020B0004020202020204" pitchFamily="34" charset="0"/>
              </a:rPr>
              <a:t>explore</a:t>
            </a:r>
            <a:r>
              <a:rPr sz="1300" dirty="0">
                <a:latin typeface="Aptos" panose="020B0004020202020204" pitchFamily="34" charset="0"/>
              </a:rPr>
              <a:t> </a:t>
            </a:r>
            <a:r>
              <a:rPr sz="1300" spc="20" dirty="0">
                <a:latin typeface="Aptos" panose="020B0004020202020204" pitchFamily="34" charset="0"/>
              </a:rPr>
              <a:t>different</a:t>
            </a:r>
            <a:r>
              <a:rPr sz="1300" spc="-25" dirty="0">
                <a:latin typeface="Aptos" panose="020B0004020202020204" pitchFamily="34" charset="0"/>
              </a:rPr>
              <a:t> </a:t>
            </a:r>
            <a:r>
              <a:rPr sz="1300" spc="45" dirty="0">
                <a:latin typeface="Aptos" panose="020B0004020202020204" pitchFamily="34" charset="0"/>
              </a:rPr>
              <a:t>options</a:t>
            </a:r>
            <a:r>
              <a:rPr sz="1300" spc="30" dirty="0">
                <a:latin typeface="Aptos" panose="020B0004020202020204" pitchFamily="34" charset="0"/>
              </a:rPr>
              <a:t> </a:t>
            </a:r>
            <a:r>
              <a:rPr sz="1300" spc="20" dirty="0">
                <a:latin typeface="Aptos" panose="020B0004020202020204" pitchFamily="34" charset="0"/>
              </a:rPr>
              <a:t>if it</a:t>
            </a:r>
            <a:r>
              <a:rPr sz="1300" spc="35" dirty="0">
                <a:latin typeface="Aptos" panose="020B0004020202020204" pitchFamily="34" charset="0"/>
              </a:rPr>
              <a:t> </a:t>
            </a:r>
            <a:r>
              <a:rPr sz="1300" spc="80" dirty="0">
                <a:latin typeface="Aptos" panose="020B0004020202020204" pitchFamily="34" charset="0"/>
              </a:rPr>
              <a:t>is</a:t>
            </a:r>
            <a:r>
              <a:rPr sz="1300" spc="35" dirty="0">
                <a:latin typeface="Aptos" panose="020B0004020202020204" pitchFamily="34" charset="0"/>
              </a:rPr>
              <a:t> </a:t>
            </a:r>
            <a:r>
              <a:rPr sz="1300" spc="20" dirty="0">
                <a:latin typeface="Aptos" panose="020B0004020202020204" pitchFamily="34" charset="0"/>
              </a:rPr>
              <a:t>appropriate</a:t>
            </a:r>
            <a:r>
              <a:rPr sz="1300" spc="5" dirty="0">
                <a:latin typeface="Aptos" panose="020B0004020202020204" pitchFamily="34" charset="0"/>
              </a:rPr>
              <a:t> </a:t>
            </a:r>
            <a:r>
              <a:rPr sz="1300" spc="20" dirty="0">
                <a:latin typeface="Aptos" panose="020B0004020202020204" pitchFamily="34" charset="0"/>
              </a:rPr>
              <a:t>for</a:t>
            </a:r>
            <a:r>
              <a:rPr sz="1300" spc="-5" dirty="0">
                <a:latin typeface="Aptos" panose="020B0004020202020204" pitchFamily="34" charset="0"/>
              </a:rPr>
              <a:t> </a:t>
            </a:r>
            <a:r>
              <a:rPr sz="1300" spc="20" dirty="0">
                <a:latin typeface="Aptos" panose="020B0004020202020204" pitchFamily="34" charset="0"/>
              </a:rPr>
              <a:t>your</a:t>
            </a:r>
            <a:r>
              <a:rPr sz="1300" spc="25" dirty="0">
                <a:latin typeface="Aptos" panose="020B0004020202020204" pitchFamily="34" charset="0"/>
              </a:rPr>
              <a:t> </a:t>
            </a:r>
            <a:r>
              <a:rPr sz="1300" spc="50" dirty="0">
                <a:latin typeface="Aptos" panose="020B0004020202020204" pitchFamily="34" charset="0"/>
              </a:rPr>
              <a:t>topic</a:t>
            </a:r>
            <a:r>
              <a:rPr sz="1300" spc="-5" dirty="0">
                <a:latin typeface="Aptos" panose="020B0004020202020204" pitchFamily="34" charset="0"/>
              </a:rPr>
              <a:t> </a:t>
            </a:r>
            <a:r>
              <a:rPr sz="1300" spc="-10" dirty="0">
                <a:latin typeface="Aptos" panose="020B0004020202020204" pitchFamily="34" charset="0"/>
              </a:rPr>
              <a:t>area.</a:t>
            </a:r>
          </a:p>
          <a:p>
            <a:pPr>
              <a:lnSpc>
                <a:spcPct val="100000"/>
              </a:lnSpc>
              <a:spcBef>
                <a:spcPts val="325"/>
              </a:spcBef>
            </a:pPr>
            <a:endParaRPr sz="1300" spc="-10" dirty="0">
              <a:latin typeface="Aptos" panose="020B0004020202020204" pitchFamily="34" charset="0"/>
            </a:endParaRPr>
          </a:p>
          <a:p>
            <a:pPr marL="12700">
              <a:lnSpc>
                <a:spcPct val="100000"/>
              </a:lnSpc>
              <a:buSzPct val="83333"/>
              <a:tabLst>
                <a:tab pos="354965" algn="l"/>
              </a:tabLst>
            </a:pPr>
            <a:r>
              <a:rPr sz="1300" spc="75" dirty="0">
                <a:latin typeface="Aptos" panose="020B0004020202020204" pitchFamily="34" charset="0"/>
              </a:rPr>
              <a:t>Local</a:t>
            </a:r>
            <a:r>
              <a:rPr sz="1300" spc="-5" dirty="0">
                <a:latin typeface="Aptos" panose="020B0004020202020204" pitchFamily="34" charset="0"/>
              </a:rPr>
              <a:t> </a:t>
            </a:r>
            <a:r>
              <a:rPr sz="1300" spc="45" dirty="0">
                <a:latin typeface="Aptos" panose="020B0004020202020204" pitchFamily="34" charset="0"/>
              </a:rPr>
              <a:t>Context:</a:t>
            </a:r>
          </a:p>
          <a:p>
            <a:pPr>
              <a:lnSpc>
                <a:spcPct val="100000"/>
              </a:lnSpc>
              <a:spcBef>
                <a:spcPts val="260"/>
              </a:spcBef>
            </a:pPr>
            <a:endParaRPr sz="1300" spc="45" dirty="0">
              <a:latin typeface="Aptos" panose="020B0004020202020204" pitchFamily="34" charset="0"/>
            </a:endParaRPr>
          </a:p>
          <a:p>
            <a:pPr marL="354965" indent="-342265">
              <a:lnSpc>
                <a:spcPct val="100000"/>
              </a:lnSpc>
              <a:spcBef>
                <a:spcPts val="5"/>
              </a:spcBef>
              <a:buSzPct val="83333"/>
              <a:buFont typeface="Courier New"/>
              <a:buChar char="o"/>
              <a:tabLst>
                <a:tab pos="354965" algn="l"/>
              </a:tabLst>
            </a:pPr>
            <a:r>
              <a:rPr sz="1300" b="0" dirty="0">
                <a:latin typeface="Aptos" panose="020B0004020202020204" pitchFamily="34" charset="0"/>
              </a:rPr>
              <a:t>Provide</a:t>
            </a:r>
            <a:r>
              <a:rPr sz="1300" b="0" spc="50" dirty="0">
                <a:latin typeface="Aptos" panose="020B0004020202020204" pitchFamily="34" charset="0"/>
              </a:rPr>
              <a:t> </a:t>
            </a:r>
            <a:r>
              <a:rPr sz="1300" b="0" dirty="0">
                <a:latin typeface="Aptos" panose="020B0004020202020204" pitchFamily="34" charset="0"/>
              </a:rPr>
              <a:t>insights</a:t>
            </a:r>
            <a:r>
              <a:rPr sz="1300" b="0" spc="75" dirty="0">
                <a:latin typeface="Aptos" panose="020B0004020202020204" pitchFamily="34" charset="0"/>
              </a:rPr>
              <a:t> </a:t>
            </a:r>
            <a:r>
              <a:rPr sz="1300" b="0" dirty="0">
                <a:latin typeface="Aptos" panose="020B0004020202020204" pitchFamily="34" charset="0"/>
              </a:rPr>
              <a:t>into</a:t>
            </a:r>
            <a:r>
              <a:rPr sz="1300" b="0" spc="60" dirty="0">
                <a:latin typeface="Aptos" panose="020B0004020202020204" pitchFamily="34" charset="0"/>
              </a:rPr>
              <a:t> </a:t>
            </a:r>
            <a:r>
              <a:rPr sz="1300" b="0" dirty="0">
                <a:latin typeface="Aptos" panose="020B0004020202020204" pitchFamily="34" charset="0"/>
              </a:rPr>
              <a:t>how</a:t>
            </a:r>
            <a:r>
              <a:rPr sz="1300" b="0" spc="70" dirty="0">
                <a:latin typeface="Aptos" panose="020B0004020202020204" pitchFamily="34" charset="0"/>
              </a:rPr>
              <a:t> </a:t>
            </a:r>
            <a:r>
              <a:rPr sz="1300" b="0" dirty="0">
                <a:latin typeface="Aptos" panose="020B0004020202020204" pitchFamily="34" charset="0"/>
              </a:rPr>
              <a:t>the</a:t>
            </a:r>
            <a:r>
              <a:rPr sz="1300" b="0" spc="60" dirty="0">
                <a:latin typeface="Aptos" panose="020B0004020202020204" pitchFamily="34" charset="0"/>
              </a:rPr>
              <a:t> </a:t>
            </a:r>
            <a:r>
              <a:rPr sz="1300" b="0" dirty="0">
                <a:latin typeface="Aptos" panose="020B0004020202020204" pitchFamily="34" charset="0"/>
              </a:rPr>
              <a:t>topic</a:t>
            </a:r>
            <a:r>
              <a:rPr sz="1300" b="0" spc="50" dirty="0">
                <a:latin typeface="Aptos" panose="020B0004020202020204" pitchFamily="34" charset="0"/>
              </a:rPr>
              <a:t> </a:t>
            </a:r>
            <a:r>
              <a:rPr sz="1300" b="0" spc="60" dirty="0">
                <a:latin typeface="Aptos" panose="020B0004020202020204" pitchFamily="34" charset="0"/>
              </a:rPr>
              <a:t>is</a:t>
            </a:r>
            <a:r>
              <a:rPr sz="1300" b="0" spc="65" dirty="0">
                <a:latin typeface="Aptos" panose="020B0004020202020204" pitchFamily="34" charset="0"/>
              </a:rPr>
              <a:t> </a:t>
            </a:r>
            <a:r>
              <a:rPr sz="1300" b="0" spc="45" dirty="0">
                <a:latin typeface="Aptos" panose="020B0004020202020204" pitchFamily="34" charset="0"/>
              </a:rPr>
              <a:t>addressed</a:t>
            </a:r>
            <a:r>
              <a:rPr sz="1300" b="0" spc="80" dirty="0">
                <a:latin typeface="Aptos" panose="020B0004020202020204" pitchFamily="34" charset="0"/>
              </a:rPr>
              <a:t> </a:t>
            </a:r>
            <a:r>
              <a:rPr sz="1300" b="0" dirty="0">
                <a:latin typeface="Aptos" panose="020B0004020202020204" pitchFamily="34" charset="0"/>
              </a:rPr>
              <a:t>at</a:t>
            </a:r>
            <a:r>
              <a:rPr sz="1300" b="0" spc="50" dirty="0">
                <a:latin typeface="Aptos" panose="020B0004020202020204" pitchFamily="34" charset="0"/>
              </a:rPr>
              <a:t> </a:t>
            </a:r>
            <a:r>
              <a:rPr sz="1300" b="0" dirty="0">
                <a:latin typeface="Aptos" panose="020B0004020202020204" pitchFamily="34" charset="0"/>
              </a:rPr>
              <a:t>the</a:t>
            </a:r>
            <a:r>
              <a:rPr sz="1300" b="0" spc="80" dirty="0">
                <a:latin typeface="Aptos" panose="020B0004020202020204" pitchFamily="34" charset="0"/>
              </a:rPr>
              <a:t> </a:t>
            </a:r>
            <a:r>
              <a:rPr sz="1300" b="0" dirty="0">
                <a:latin typeface="Aptos" panose="020B0004020202020204" pitchFamily="34" charset="0"/>
              </a:rPr>
              <a:t>local</a:t>
            </a:r>
            <a:r>
              <a:rPr sz="1300" b="0" spc="60" dirty="0">
                <a:latin typeface="Aptos" panose="020B0004020202020204" pitchFamily="34" charset="0"/>
              </a:rPr>
              <a:t> </a:t>
            </a:r>
            <a:r>
              <a:rPr sz="1300" b="0" dirty="0">
                <a:latin typeface="Aptos" panose="020B0004020202020204" pitchFamily="34" charset="0"/>
              </a:rPr>
              <a:t>level</a:t>
            </a:r>
            <a:r>
              <a:rPr sz="1300" b="0" spc="65" dirty="0">
                <a:latin typeface="Aptos" panose="020B0004020202020204" pitchFamily="34" charset="0"/>
              </a:rPr>
              <a:t> </a:t>
            </a:r>
            <a:r>
              <a:rPr sz="1300" b="0" dirty="0">
                <a:latin typeface="Aptos" panose="020B0004020202020204" pitchFamily="34" charset="0"/>
              </a:rPr>
              <a:t>within</a:t>
            </a:r>
            <a:r>
              <a:rPr sz="1300" b="0" spc="70" dirty="0">
                <a:latin typeface="Aptos" panose="020B0004020202020204" pitchFamily="34" charset="0"/>
              </a:rPr>
              <a:t> </a:t>
            </a:r>
            <a:r>
              <a:rPr sz="1300" b="0" dirty="0">
                <a:latin typeface="Aptos" panose="020B0004020202020204" pitchFamily="34" charset="0"/>
              </a:rPr>
              <a:t>the</a:t>
            </a:r>
            <a:r>
              <a:rPr sz="1300" b="0" spc="60" dirty="0">
                <a:latin typeface="Aptos" panose="020B0004020202020204" pitchFamily="34" charset="0"/>
              </a:rPr>
              <a:t> </a:t>
            </a:r>
            <a:r>
              <a:rPr sz="1300" b="0" spc="-25" dirty="0">
                <a:latin typeface="Aptos" panose="020B0004020202020204" pitchFamily="34" charset="0"/>
              </a:rPr>
              <a:t>UK.</a:t>
            </a:r>
          </a:p>
          <a:p>
            <a:pPr>
              <a:lnSpc>
                <a:spcPct val="100000"/>
              </a:lnSpc>
              <a:spcBef>
                <a:spcPts val="250"/>
              </a:spcBef>
              <a:buFont typeface="Courier New"/>
              <a:buChar char="o"/>
            </a:pPr>
            <a:endParaRPr sz="1300" b="0" spc="-25" dirty="0">
              <a:latin typeface="Aptos" panose="020B0004020202020204" pitchFamily="34" charset="0"/>
            </a:endParaRPr>
          </a:p>
          <a:p>
            <a:pPr marL="354965" indent="-342265">
              <a:lnSpc>
                <a:spcPct val="100000"/>
              </a:lnSpc>
              <a:buSzPct val="83333"/>
              <a:buFont typeface="Courier New"/>
              <a:buChar char="o"/>
              <a:tabLst>
                <a:tab pos="354965" algn="l"/>
              </a:tabLst>
            </a:pPr>
            <a:r>
              <a:rPr sz="1300" b="0" dirty="0">
                <a:latin typeface="Aptos" panose="020B0004020202020204" pitchFamily="34" charset="0"/>
              </a:rPr>
              <a:t>Highlight</a:t>
            </a:r>
            <a:r>
              <a:rPr sz="1300" b="0" spc="125" dirty="0">
                <a:latin typeface="Aptos" panose="020B0004020202020204" pitchFamily="34" charset="0"/>
              </a:rPr>
              <a:t> </a:t>
            </a:r>
            <a:r>
              <a:rPr sz="1300" b="0" dirty="0">
                <a:latin typeface="Aptos" panose="020B0004020202020204" pitchFamily="34" charset="0"/>
              </a:rPr>
              <a:t>any</a:t>
            </a:r>
            <a:r>
              <a:rPr lang="en-GB" sz="1300" b="0" dirty="0">
                <a:latin typeface="Aptos" panose="020B0004020202020204" pitchFamily="34" charset="0"/>
              </a:rPr>
              <a:t> relevant local initiatives, services, statistics, or regional variations related to the topic.</a:t>
            </a:r>
            <a:endParaRPr sz="1300" b="0" dirty="0">
              <a:latin typeface="Aptos" panose="020B0004020202020204" pitchFamily="34" charset="0"/>
            </a:endParaRPr>
          </a:p>
        </p:txBody>
      </p:sp>
      <p:sp>
        <p:nvSpPr>
          <p:cNvPr id="4" name="object 4"/>
          <p:cNvSpPr/>
          <p:nvPr/>
        </p:nvSpPr>
        <p:spPr>
          <a:xfrm>
            <a:off x="393191" y="4419600"/>
            <a:ext cx="8597265" cy="0"/>
          </a:xfrm>
          <a:custGeom>
            <a:avLst/>
            <a:gdLst/>
            <a:ahLst/>
            <a:cxnLst/>
            <a:rect l="l" t="t" r="r" b="b"/>
            <a:pathLst>
              <a:path w="8597265">
                <a:moveTo>
                  <a:pt x="0" y="0"/>
                </a:moveTo>
                <a:lnTo>
                  <a:pt x="8596884" y="0"/>
                </a:lnTo>
              </a:path>
            </a:pathLst>
          </a:custGeom>
          <a:ln w="7069">
            <a:solidFill>
              <a:srgbClr val="000000"/>
            </a:solidFill>
          </a:ln>
        </p:spPr>
        <p:txBody>
          <a:bodyPr wrap="square" lIns="0" tIns="0" rIns="0" bIns="0" rtlCol="0"/>
          <a:lstStyle/>
          <a:p>
            <a:endParaRPr/>
          </a:p>
        </p:txBody>
      </p:sp>
      <p:sp>
        <p:nvSpPr>
          <p:cNvPr id="5" name="object 5"/>
          <p:cNvSpPr txBox="1"/>
          <p:nvPr/>
        </p:nvSpPr>
        <p:spPr>
          <a:xfrm>
            <a:off x="297601" y="4572000"/>
            <a:ext cx="11523769" cy="1802738"/>
          </a:xfrm>
          <a:prstGeom prst="rect">
            <a:avLst/>
          </a:prstGeom>
        </p:spPr>
        <p:txBody>
          <a:bodyPr vert="horz" wrap="square" lIns="0" tIns="12700" rIns="0" bIns="0" rtlCol="0">
            <a:spAutoFit/>
          </a:bodyPr>
          <a:lstStyle/>
          <a:p>
            <a:pPr marL="241300" marR="170815" indent="-228600">
              <a:lnSpc>
                <a:spcPct val="170000"/>
              </a:lnSpc>
              <a:spcBef>
                <a:spcPts val="994"/>
              </a:spcBef>
              <a:buFont typeface="Arial"/>
              <a:buChar char="•"/>
              <a:tabLst>
                <a:tab pos="241300" algn="l"/>
              </a:tabLst>
            </a:pPr>
            <a:r>
              <a:rPr lang="en-GB" sz="1300" spc="50" dirty="0">
                <a:latin typeface="Aptos" panose="020B0004020202020204" pitchFamily="34" charset="0"/>
                <a:cs typeface="Calibri"/>
              </a:rPr>
              <a:t>While national policies set the broader framework, local areas within the UK may experience different needs, priorities, and approaches. This section allows you to explore any local initiatives, trends, or issues that are relevant to your topic.</a:t>
            </a:r>
          </a:p>
          <a:p>
            <a:pPr marL="241300" marR="170815" indent="-228600">
              <a:lnSpc>
                <a:spcPct val="170000"/>
              </a:lnSpc>
              <a:spcBef>
                <a:spcPts val="994"/>
              </a:spcBef>
              <a:buFont typeface="Arial"/>
              <a:buChar char="•"/>
              <a:tabLst>
                <a:tab pos="241300" algn="l"/>
              </a:tabLst>
            </a:pPr>
            <a:r>
              <a:rPr sz="1300" spc="50" dirty="0">
                <a:latin typeface="Aptos" panose="020B0004020202020204" pitchFamily="34" charset="0"/>
                <a:cs typeface="Calibri"/>
              </a:rPr>
              <a:t>Local initiatives are often tailored to meet specific needs or capitalise on regional strengths. </a:t>
            </a:r>
            <a:r>
              <a:rPr lang="en-GB" sz="1300" spc="50" dirty="0">
                <a:latin typeface="Aptos" panose="020B0004020202020204" pitchFamily="34" charset="0"/>
                <a:cs typeface="Calibri"/>
              </a:rPr>
              <a:t>For example, if your topic relates to mental health, you may explore local mental health services, community initiatives, or regional statistics. Examining local evidence can help demonstrate how the issue affects a particular area and how support is provided in practice.</a:t>
            </a:r>
            <a:endParaRPr sz="1300" spc="50" dirty="0">
              <a:latin typeface="Aptos" panose="020B0004020202020204" pitchFamily="34" charset="0"/>
              <a:cs typeface="Calibri"/>
            </a:endParaRPr>
          </a:p>
        </p:txBody>
      </p:sp>
      <p:sp>
        <p:nvSpPr>
          <p:cNvPr id="6" name="object 6"/>
          <p:cNvSpPr/>
          <p:nvPr/>
        </p:nvSpPr>
        <p:spPr>
          <a:xfrm>
            <a:off x="9894500" y="2209800"/>
            <a:ext cx="1956294" cy="1847574"/>
          </a:xfrm>
          <a:custGeom>
            <a:avLst/>
            <a:gdLst/>
            <a:ahLst/>
            <a:cxnLst/>
            <a:rect l="l" t="t" r="r" b="b"/>
            <a:pathLst>
              <a:path w="2284095" h="2102485">
                <a:moveTo>
                  <a:pt x="775246" y="891844"/>
                </a:moveTo>
                <a:lnTo>
                  <a:pt x="710526" y="829576"/>
                </a:lnTo>
                <a:lnTo>
                  <a:pt x="710526" y="943076"/>
                </a:lnTo>
                <a:lnTo>
                  <a:pt x="710526" y="1073962"/>
                </a:lnTo>
                <a:lnTo>
                  <a:pt x="581355" y="1073962"/>
                </a:lnTo>
                <a:lnTo>
                  <a:pt x="581355" y="943076"/>
                </a:lnTo>
                <a:lnTo>
                  <a:pt x="710526" y="943076"/>
                </a:lnTo>
                <a:lnTo>
                  <a:pt x="710526" y="829576"/>
                </a:lnTo>
                <a:lnTo>
                  <a:pt x="452221" y="581037"/>
                </a:lnTo>
                <a:lnTo>
                  <a:pt x="322999" y="705383"/>
                </a:lnTo>
                <a:lnTo>
                  <a:pt x="322999" y="943076"/>
                </a:lnTo>
                <a:lnTo>
                  <a:pt x="322999" y="1073962"/>
                </a:lnTo>
                <a:lnTo>
                  <a:pt x="193827" y="1073962"/>
                </a:lnTo>
                <a:lnTo>
                  <a:pt x="193827" y="943076"/>
                </a:lnTo>
                <a:lnTo>
                  <a:pt x="322999" y="943076"/>
                </a:lnTo>
                <a:lnTo>
                  <a:pt x="322999" y="705383"/>
                </a:lnTo>
                <a:lnTo>
                  <a:pt x="129209" y="891844"/>
                </a:lnTo>
                <a:lnTo>
                  <a:pt x="129209" y="1215732"/>
                </a:lnTo>
                <a:lnTo>
                  <a:pt x="387718" y="1215732"/>
                </a:lnTo>
                <a:lnTo>
                  <a:pt x="387718" y="1073962"/>
                </a:lnTo>
                <a:lnTo>
                  <a:pt x="387718" y="943076"/>
                </a:lnTo>
                <a:lnTo>
                  <a:pt x="516890" y="943076"/>
                </a:lnTo>
                <a:lnTo>
                  <a:pt x="516890" y="1215732"/>
                </a:lnTo>
                <a:lnTo>
                  <a:pt x="775246" y="1215732"/>
                </a:lnTo>
                <a:lnTo>
                  <a:pt x="775246" y="1073962"/>
                </a:lnTo>
                <a:lnTo>
                  <a:pt x="775246" y="943076"/>
                </a:lnTo>
                <a:lnTo>
                  <a:pt x="775246" y="891844"/>
                </a:lnTo>
                <a:close/>
              </a:path>
              <a:path w="2284095" h="2102485">
                <a:moveTo>
                  <a:pt x="904417" y="866749"/>
                </a:moveTo>
                <a:lnTo>
                  <a:pt x="710615" y="679183"/>
                </a:lnTo>
                <a:lnTo>
                  <a:pt x="710615" y="596277"/>
                </a:lnTo>
                <a:lnTo>
                  <a:pt x="710615" y="495947"/>
                </a:lnTo>
                <a:lnTo>
                  <a:pt x="624497" y="495947"/>
                </a:lnTo>
                <a:lnTo>
                  <a:pt x="624497" y="596277"/>
                </a:lnTo>
                <a:lnTo>
                  <a:pt x="545172" y="519950"/>
                </a:lnTo>
                <a:lnTo>
                  <a:pt x="452221" y="430517"/>
                </a:lnTo>
                <a:lnTo>
                  <a:pt x="0" y="866749"/>
                </a:lnTo>
                <a:lnTo>
                  <a:pt x="48450" y="908189"/>
                </a:lnTo>
                <a:lnTo>
                  <a:pt x="452221" y="519950"/>
                </a:lnTo>
                <a:lnTo>
                  <a:pt x="855980" y="908189"/>
                </a:lnTo>
                <a:lnTo>
                  <a:pt x="904417" y="866749"/>
                </a:lnTo>
                <a:close/>
              </a:path>
              <a:path w="2284095" h="2102485">
                <a:moveTo>
                  <a:pt x="1517751" y="342201"/>
                </a:moveTo>
                <a:lnTo>
                  <a:pt x="1469847" y="296113"/>
                </a:lnTo>
                <a:lnTo>
                  <a:pt x="1469847" y="380212"/>
                </a:lnTo>
                <a:lnTo>
                  <a:pt x="1469847" y="477304"/>
                </a:lnTo>
                <a:lnTo>
                  <a:pt x="1373974" y="477304"/>
                </a:lnTo>
                <a:lnTo>
                  <a:pt x="1373974" y="380212"/>
                </a:lnTo>
                <a:lnTo>
                  <a:pt x="1469847" y="380212"/>
                </a:lnTo>
                <a:lnTo>
                  <a:pt x="1469847" y="296113"/>
                </a:lnTo>
                <a:lnTo>
                  <a:pt x="1278128" y="111658"/>
                </a:lnTo>
                <a:lnTo>
                  <a:pt x="1182255" y="203885"/>
                </a:lnTo>
                <a:lnTo>
                  <a:pt x="1182255" y="380212"/>
                </a:lnTo>
                <a:lnTo>
                  <a:pt x="1182255" y="477304"/>
                </a:lnTo>
                <a:lnTo>
                  <a:pt x="1086383" y="477304"/>
                </a:lnTo>
                <a:lnTo>
                  <a:pt x="1086383" y="380212"/>
                </a:lnTo>
                <a:lnTo>
                  <a:pt x="1182255" y="380212"/>
                </a:lnTo>
                <a:lnTo>
                  <a:pt x="1182255" y="203885"/>
                </a:lnTo>
                <a:lnTo>
                  <a:pt x="1038466" y="342201"/>
                </a:lnTo>
                <a:lnTo>
                  <a:pt x="1038466" y="582485"/>
                </a:lnTo>
                <a:lnTo>
                  <a:pt x="1230185" y="582485"/>
                </a:lnTo>
                <a:lnTo>
                  <a:pt x="1230185" y="477304"/>
                </a:lnTo>
                <a:lnTo>
                  <a:pt x="1230185" y="380212"/>
                </a:lnTo>
                <a:lnTo>
                  <a:pt x="1326057" y="380212"/>
                </a:lnTo>
                <a:lnTo>
                  <a:pt x="1326057" y="582485"/>
                </a:lnTo>
                <a:lnTo>
                  <a:pt x="1517751" y="582485"/>
                </a:lnTo>
                <a:lnTo>
                  <a:pt x="1517751" y="477304"/>
                </a:lnTo>
                <a:lnTo>
                  <a:pt x="1517751" y="380212"/>
                </a:lnTo>
                <a:lnTo>
                  <a:pt x="1517751" y="342201"/>
                </a:lnTo>
                <a:close/>
              </a:path>
              <a:path w="2284095" h="2102485">
                <a:moveTo>
                  <a:pt x="1613623" y="323583"/>
                </a:moveTo>
                <a:lnTo>
                  <a:pt x="1469847" y="184391"/>
                </a:lnTo>
                <a:lnTo>
                  <a:pt x="1469847" y="122847"/>
                </a:lnTo>
                <a:lnTo>
                  <a:pt x="1469847" y="48539"/>
                </a:lnTo>
                <a:lnTo>
                  <a:pt x="1405928" y="48539"/>
                </a:lnTo>
                <a:lnTo>
                  <a:pt x="1405928" y="122847"/>
                </a:lnTo>
                <a:lnTo>
                  <a:pt x="1347076" y="66268"/>
                </a:lnTo>
                <a:lnTo>
                  <a:pt x="1278128" y="0"/>
                </a:lnTo>
                <a:lnTo>
                  <a:pt x="942606" y="323583"/>
                </a:lnTo>
                <a:lnTo>
                  <a:pt x="978573" y="354330"/>
                </a:lnTo>
                <a:lnTo>
                  <a:pt x="1278128" y="66268"/>
                </a:lnTo>
                <a:lnTo>
                  <a:pt x="1577695" y="354330"/>
                </a:lnTo>
                <a:lnTo>
                  <a:pt x="1613623" y="323583"/>
                </a:lnTo>
                <a:close/>
              </a:path>
              <a:path w="2284095" h="2102485">
                <a:moveTo>
                  <a:pt x="2073554" y="405180"/>
                </a:moveTo>
                <a:lnTo>
                  <a:pt x="1918906" y="448348"/>
                </a:lnTo>
                <a:lnTo>
                  <a:pt x="1749793" y="518934"/>
                </a:lnTo>
                <a:lnTo>
                  <a:pt x="1569974" y="616280"/>
                </a:lnTo>
                <a:lnTo>
                  <a:pt x="1383233" y="739698"/>
                </a:lnTo>
                <a:lnTo>
                  <a:pt x="1193368" y="888517"/>
                </a:lnTo>
                <a:lnTo>
                  <a:pt x="1004150" y="1062062"/>
                </a:lnTo>
                <a:lnTo>
                  <a:pt x="819365" y="1259662"/>
                </a:lnTo>
                <a:lnTo>
                  <a:pt x="677265" y="1434592"/>
                </a:lnTo>
                <a:lnTo>
                  <a:pt x="542366" y="1624139"/>
                </a:lnTo>
                <a:lnTo>
                  <a:pt x="416598" y="1827961"/>
                </a:lnTo>
                <a:lnTo>
                  <a:pt x="301891" y="2045690"/>
                </a:lnTo>
                <a:lnTo>
                  <a:pt x="275170" y="2102269"/>
                </a:lnTo>
                <a:lnTo>
                  <a:pt x="1060361" y="2102269"/>
                </a:lnTo>
                <a:lnTo>
                  <a:pt x="1099159" y="1882457"/>
                </a:lnTo>
                <a:lnTo>
                  <a:pt x="1155204" y="1669516"/>
                </a:lnTo>
                <a:lnTo>
                  <a:pt x="1226959" y="1466011"/>
                </a:lnTo>
                <a:lnTo>
                  <a:pt x="1312849" y="1274457"/>
                </a:lnTo>
                <a:lnTo>
                  <a:pt x="1411351" y="1097407"/>
                </a:lnTo>
                <a:lnTo>
                  <a:pt x="1520888" y="937387"/>
                </a:lnTo>
                <a:lnTo>
                  <a:pt x="1609356" y="830097"/>
                </a:lnTo>
                <a:lnTo>
                  <a:pt x="1702498" y="734885"/>
                </a:lnTo>
                <a:lnTo>
                  <a:pt x="1799678" y="652830"/>
                </a:lnTo>
                <a:lnTo>
                  <a:pt x="1900237" y="585012"/>
                </a:lnTo>
                <a:lnTo>
                  <a:pt x="2003513" y="532485"/>
                </a:lnTo>
                <a:lnTo>
                  <a:pt x="2073554" y="506501"/>
                </a:lnTo>
                <a:lnTo>
                  <a:pt x="2073554" y="405180"/>
                </a:lnTo>
                <a:close/>
              </a:path>
              <a:path w="2284095" h="2102485">
                <a:moveTo>
                  <a:pt x="2133917" y="1726120"/>
                </a:moveTo>
                <a:lnTo>
                  <a:pt x="2058987" y="1654022"/>
                </a:lnTo>
                <a:lnTo>
                  <a:pt x="2058987" y="1785645"/>
                </a:lnTo>
                <a:lnTo>
                  <a:pt x="2058987" y="1937626"/>
                </a:lnTo>
                <a:lnTo>
                  <a:pt x="1908898" y="1937626"/>
                </a:lnTo>
                <a:lnTo>
                  <a:pt x="1908898" y="1785645"/>
                </a:lnTo>
                <a:lnTo>
                  <a:pt x="2058987" y="1785645"/>
                </a:lnTo>
                <a:lnTo>
                  <a:pt x="2058987" y="1654022"/>
                </a:lnTo>
                <a:lnTo>
                  <a:pt x="1758848" y="1365173"/>
                </a:lnTo>
                <a:lnTo>
                  <a:pt x="1608810" y="1509560"/>
                </a:lnTo>
                <a:lnTo>
                  <a:pt x="1608810" y="1785645"/>
                </a:lnTo>
                <a:lnTo>
                  <a:pt x="1608810" y="1937626"/>
                </a:lnTo>
                <a:lnTo>
                  <a:pt x="1458785" y="1937626"/>
                </a:lnTo>
                <a:lnTo>
                  <a:pt x="1458785" y="1785645"/>
                </a:lnTo>
                <a:lnTo>
                  <a:pt x="1608810" y="1785645"/>
                </a:lnTo>
                <a:lnTo>
                  <a:pt x="1608810" y="1509560"/>
                </a:lnTo>
                <a:lnTo>
                  <a:pt x="1383741" y="1726120"/>
                </a:lnTo>
                <a:lnTo>
                  <a:pt x="1383741" y="2102269"/>
                </a:lnTo>
                <a:lnTo>
                  <a:pt x="1683829" y="2102269"/>
                </a:lnTo>
                <a:lnTo>
                  <a:pt x="1683829" y="1937626"/>
                </a:lnTo>
                <a:lnTo>
                  <a:pt x="1683829" y="1785645"/>
                </a:lnTo>
                <a:lnTo>
                  <a:pt x="1833854" y="1785645"/>
                </a:lnTo>
                <a:lnTo>
                  <a:pt x="1833854" y="2102269"/>
                </a:lnTo>
                <a:lnTo>
                  <a:pt x="2133917" y="2102269"/>
                </a:lnTo>
                <a:lnTo>
                  <a:pt x="2133917" y="1937626"/>
                </a:lnTo>
                <a:lnTo>
                  <a:pt x="2133917" y="1785645"/>
                </a:lnTo>
                <a:lnTo>
                  <a:pt x="2133917" y="1726120"/>
                </a:lnTo>
                <a:close/>
              </a:path>
              <a:path w="2284095" h="2102485">
                <a:moveTo>
                  <a:pt x="2283993" y="1696986"/>
                </a:moveTo>
                <a:lnTo>
                  <a:pt x="2058987" y="1479156"/>
                </a:lnTo>
                <a:lnTo>
                  <a:pt x="2058987" y="1382903"/>
                </a:lnTo>
                <a:lnTo>
                  <a:pt x="2058987" y="1266393"/>
                </a:lnTo>
                <a:lnTo>
                  <a:pt x="1958924" y="1266393"/>
                </a:lnTo>
                <a:lnTo>
                  <a:pt x="1958924" y="1382903"/>
                </a:lnTo>
                <a:lnTo>
                  <a:pt x="1866773" y="1294244"/>
                </a:lnTo>
                <a:lnTo>
                  <a:pt x="1758848" y="1190396"/>
                </a:lnTo>
                <a:lnTo>
                  <a:pt x="1233690" y="1696986"/>
                </a:lnTo>
                <a:lnTo>
                  <a:pt x="1289964" y="1745119"/>
                </a:lnTo>
                <a:lnTo>
                  <a:pt x="1758848" y="1294244"/>
                </a:lnTo>
                <a:lnTo>
                  <a:pt x="2227630" y="1745119"/>
                </a:lnTo>
                <a:lnTo>
                  <a:pt x="2283993" y="1696986"/>
                </a:lnTo>
                <a:close/>
              </a:path>
            </a:pathLst>
          </a:custGeom>
          <a:solidFill>
            <a:srgbClr val="003C5F"/>
          </a:solidFill>
        </p:spPr>
        <p:txBody>
          <a:bodyPr wrap="square" lIns="0" tIns="0" rIns="0" bIns="0" rtlCol="0"/>
          <a:lstStyle/>
          <a:p>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B6BE71-FC5D-D904-AC83-474EB2C0E2E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7227B6-EC2A-9C3D-2F30-A4FB5E83C63C}"/>
              </a:ext>
            </a:extLst>
          </p:cNvPr>
          <p:cNvSpPr>
            <a:spLocks noGrp="1"/>
          </p:cNvSpPr>
          <p:nvPr>
            <p:ph type="title"/>
          </p:nvPr>
        </p:nvSpPr>
        <p:spPr>
          <a:xfrm>
            <a:off x="609600" y="1295400"/>
            <a:ext cx="11180268" cy="553998"/>
          </a:xfrm>
        </p:spPr>
        <p:txBody>
          <a:bodyPr/>
          <a:lstStyle/>
          <a:p>
            <a:pPr algn="ctr"/>
            <a:r>
              <a:rPr lang="en-GB" sz="3600" dirty="0">
                <a:latin typeface="Aptos" panose="020B0004020202020204" pitchFamily="34" charset="0"/>
              </a:rPr>
              <a:t>Local/National UK Context – Key Aspects and Examples</a:t>
            </a:r>
          </a:p>
        </p:txBody>
      </p:sp>
      <p:sp>
        <p:nvSpPr>
          <p:cNvPr id="3" name="Text Placeholder 2">
            <a:extLst>
              <a:ext uri="{FF2B5EF4-FFF2-40B4-BE49-F238E27FC236}">
                <a16:creationId xmlns:a16="http://schemas.microsoft.com/office/drawing/2014/main" id="{807C8567-F132-7202-7729-B7A88B375AE2}"/>
              </a:ext>
            </a:extLst>
          </p:cNvPr>
          <p:cNvSpPr>
            <a:spLocks noGrp="1"/>
          </p:cNvSpPr>
          <p:nvPr>
            <p:ph type="body" idx="1"/>
          </p:nvPr>
        </p:nvSpPr>
        <p:spPr>
          <a:xfrm>
            <a:off x="685800" y="1988289"/>
            <a:ext cx="11277600" cy="2789482"/>
          </a:xfrm>
        </p:spPr>
        <p:txBody>
          <a:bodyPr/>
          <a:lstStyle/>
          <a:p>
            <a:pPr>
              <a:lnSpc>
                <a:spcPct val="150000"/>
              </a:lnSpc>
            </a:pPr>
            <a:r>
              <a:rPr lang="en-GB" sz="1300" b="0" dirty="0">
                <a:latin typeface="Aptos" panose="020B0004020202020204" pitchFamily="34" charset="0"/>
              </a:rPr>
              <a:t>Within the UK, policies, legislation, funding arrangements, and national strategies influence how health and social care issues are understood and addressed. Exploring the UK context can help identify key priorities, challenges, and approaches that are relevant to your research topic.</a:t>
            </a:r>
          </a:p>
          <a:p>
            <a:pPr>
              <a:lnSpc>
                <a:spcPct val="150000"/>
              </a:lnSpc>
            </a:pPr>
            <a:endParaRPr lang="en-GB" b="0" dirty="0">
              <a:latin typeface="Aptos" panose="020B0004020202020204" pitchFamily="34" charset="0"/>
            </a:endParaRPr>
          </a:p>
          <a:p>
            <a:pPr>
              <a:lnSpc>
                <a:spcPct val="150000"/>
              </a:lnSpc>
            </a:pPr>
            <a:endParaRPr lang="en-GB" b="0" dirty="0">
              <a:latin typeface="Aptos" panose="020B0004020202020204" pitchFamily="34" charset="0"/>
            </a:endParaRPr>
          </a:p>
          <a:p>
            <a:pPr>
              <a:lnSpc>
                <a:spcPct val="150000"/>
              </a:lnSpc>
            </a:pPr>
            <a:endParaRPr lang="en-GB" b="0" dirty="0">
              <a:latin typeface="Aptos" panose="020B0004020202020204" pitchFamily="34" charset="0"/>
            </a:endParaRPr>
          </a:p>
          <a:p>
            <a:pPr>
              <a:lnSpc>
                <a:spcPct val="150000"/>
              </a:lnSpc>
            </a:pPr>
            <a:endParaRPr lang="en-GB" b="0" dirty="0">
              <a:latin typeface="Aptos" panose="020B0004020202020204" pitchFamily="34" charset="0"/>
            </a:endParaRPr>
          </a:p>
          <a:p>
            <a:pPr>
              <a:lnSpc>
                <a:spcPct val="150000"/>
              </a:lnSpc>
            </a:pPr>
            <a:endParaRPr lang="en-GB" b="0" dirty="0">
              <a:latin typeface="Aptos" panose="020B0004020202020204" pitchFamily="34" charset="0"/>
            </a:endParaRPr>
          </a:p>
          <a:p>
            <a:pPr>
              <a:lnSpc>
                <a:spcPct val="150000"/>
              </a:lnSpc>
            </a:pPr>
            <a:endParaRPr lang="en-GB" b="0" dirty="0">
              <a:latin typeface="Aptos" panose="020B0004020202020204" pitchFamily="34" charset="0"/>
            </a:endParaRPr>
          </a:p>
          <a:p>
            <a:pPr>
              <a:lnSpc>
                <a:spcPct val="150000"/>
              </a:lnSpc>
            </a:pPr>
            <a:endParaRPr lang="en-GB" b="0" dirty="0">
              <a:latin typeface="Aptos" panose="020B0004020202020204" pitchFamily="34" charset="0"/>
            </a:endParaRPr>
          </a:p>
          <a:p>
            <a:pPr>
              <a:lnSpc>
                <a:spcPct val="150000"/>
              </a:lnSpc>
            </a:pPr>
            <a:endParaRPr lang="en-GB" b="0" dirty="0">
              <a:latin typeface="Aptos" panose="020B0004020202020204" pitchFamily="34" charset="0"/>
            </a:endParaRPr>
          </a:p>
        </p:txBody>
      </p:sp>
      <p:graphicFrame>
        <p:nvGraphicFramePr>
          <p:cNvPr id="5" name="Diagram 4">
            <a:extLst>
              <a:ext uri="{FF2B5EF4-FFF2-40B4-BE49-F238E27FC236}">
                <a16:creationId xmlns:a16="http://schemas.microsoft.com/office/drawing/2014/main" id="{C1BBA4D4-6517-C913-7549-5F1941EAFD7F}"/>
              </a:ext>
            </a:extLst>
          </p:cNvPr>
          <p:cNvGraphicFramePr/>
          <p:nvPr>
            <p:extLst>
              <p:ext uri="{D42A27DB-BD31-4B8C-83A1-F6EECF244321}">
                <p14:modId xmlns:p14="http://schemas.microsoft.com/office/powerpoint/2010/main" val="283456097"/>
              </p:ext>
            </p:extLst>
          </p:nvPr>
        </p:nvGraphicFramePr>
        <p:xfrm>
          <a:off x="6019800" y="2667000"/>
          <a:ext cx="5943600" cy="3886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55449271-521C-E56A-406D-9EE4DDDE55B8}"/>
              </a:ext>
            </a:extLst>
          </p:cNvPr>
          <p:cNvSpPr txBox="1"/>
          <p:nvPr/>
        </p:nvSpPr>
        <p:spPr>
          <a:xfrm>
            <a:off x="228600" y="2655908"/>
            <a:ext cx="5562600" cy="3943644"/>
          </a:xfrm>
          <a:prstGeom prst="rect">
            <a:avLst/>
          </a:prstGeom>
          <a:noFill/>
        </p:spPr>
        <p:txBody>
          <a:bodyPr wrap="square" rtlCol="0">
            <a:spAutoFit/>
          </a:bodyPr>
          <a:lstStyle/>
          <a:p>
            <a:pPr algn="ctr">
              <a:lnSpc>
                <a:spcPct val="150000"/>
              </a:lnSpc>
            </a:pPr>
            <a:r>
              <a:rPr lang="en-GB" sz="1300" dirty="0">
                <a:latin typeface="Aptos" panose="020B0004020202020204" pitchFamily="34" charset="0"/>
              </a:rPr>
              <a:t>📌 </a:t>
            </a:r>
            <a:r>
              <a:rPr lang="en-GB" sz="1300" b="1" dirty="0" err="1">
                <a:latin typeface="Aptos" panose="020B0004020202020204" pitchFamily="34" charset="0"/>
              </a:rPr>
              <a:t>Example:UK</a:t>
            </a:r>
            <a:r>
              <a:rPr lang="en-GB" sz="1300" b="1" dirty="0">
                <a:latin typeface="Aptos" panose="020B0004020202020204" pitchFamily="34" charset="0"/>
              </a:rPr>
              <a:t> Public Health and Government Initiatives</a:t>
            </a:r>
            <a:endParaRPr lang="en-GB" sz="1300" dirty="0">
              <a:latin typeface="Aptos" panose="020B0004020202020204" pitchFamily="34" charset="0"/>
            </a:endParaRPr>
          </a:p>
          <a:p>
            <a:pPr algn="just">
              <a:lnSpc>
                <a:spcPct val="150000"/>
              </a:lnSpc>
              <a:buFont typeface="Arial" panose="020B0604020202020204" pitchFamily="34" charset="0"/>
              <a:buChar char="•"/>
            </a:pPr>
            <a:r>
              <a:rPr lang="en-GB" sz="1300" b="1" dirty="0">
                <a:latin typeface="Aptos" panose="020B0004020202020204" pitchFamily="34" charset="0"/>
              </a:rPr>
              <a:t>Change4Life Campaign</a:t>
            </a:r>
            <a:r>
              <a:rPr lang="en-GB" sz="1300" dirty="0">
                <a:latin typeface="Aptos" panose="020B0004020202020204" pitchFamily="34" charset="0"/>
              </a:rPr>
              <a:t>: A national public health initiative aimed at reducing childhood obesity by promoting healthy eating and physical activity.</a:t>
            </a:r>
          </a:p>
          <a:p>
            <a:pPr algn="just">
              <a:lnSpc>
                <a:spcPct val="150000"/>
              </a:lnSpc>
            </a:pPr>
            <a:endParaRPr lang="en-GB" sz="1300" dirty="0">
              <a:latin typeface="Aptos" panose="020B0004020202020204" pitchFamily="34" charset="0"/>
            </a:endParaRPr>
          </a:p>
          <a:p>
            <a:pPr algn="just">
              <a:lnSpc>
                <a:spcPct val="150000"/>
              </a:lnSpc>
              <a:buFont typeface="Arial" panose="020B0604020202020204" pitchFamily="34" charset="0"/>
              <a:buChar char="•"/>
            </a:pPr>
            <a:r>
              <a:rPr lang="en-GB" sz="1300" b="1" dirty="0">
                <a:latin typeface="Aptos" panose="020B0004020202020204" pitchFamily="34" charset="0"/>
              </a:rPr>
              <a:t>Stoptober Campaign</a:t>
            </a:r>
            <a:r>
              <a:rPr lang="en-GB" sz="1300" dirty="0">
                <a:latin typeface="Aptos" panose="020B0004020202020204" pitchFamily="34" charset="0"/>
              </a:rPr>
              <a:t>: A smoking cessation initiative encouraging people to quit smoking for 28 days, significantly increasing quit rates across the UK.</a:t>
            </a:r>
          </a:p>
          <a:p>
            <a:pPr algn="just">
              <a:lnSpc>
                <a:spcPct val="150000"/>
              </a:lnSpc>
            </a:pPr>
            <a:endParaRPr lang="en-GB" sz="1300" dirty="0">
              <a:latin typeface="Aptos" panose="020B0004020202020204" pitchFamily="34" charset="0"/>
            </a:endParaRPr>
          </a:p>
          <a:p>
            <a:pPr algn="just">
              <a:lnSpc>
                <a:spcPct val="150000"/>
              </a:lnSpc>
              <a:buFont typeface="Arial" panose="020B0604020202020204" pitchFamily="34" charset="0"/>
              <a:buChar char="•"/>
            </a:pPr>
            <a:r>
              <a:rPr lang="en-GB" sz="1300" b="1" dirty="0">
                <a:latin typeface="Aptos" panose="020B0004020202020204" pitchFamily="34" charset="0"/>
              </a:rPr>
              <a:t>Challenges</a:t>
            </a:r>
            <a:r>
              <a:rPr lang="en-GB" sz="1300" dirty="0">
                <a:latin typeface="Aptos" panose="020B0004020202020204" pitchFamily="34" charset="0"/>
              </a:rPr>
              <a:t>: M</a:t>
            </a:r>
            <a:r>
              <a:rPr lang="en-GB" sz="1300" dirty="0"/>
              <a:t>ay include funding pressures, regional inequalities, or difficulties sustaining long-term initiatives. These factors can influence how effectively services are delivered across different areas.</a:t>
            </a:r>
            <a:endParaRPr lang="en-GB" sz="1300" b="0" dirty="0">
              <a:latin typeface="Aptos" panose="020B0004020202020204" pitchFamily="34" charset="0"/>
            </a:endParaRPr>
          </a:p>
          <a:p>
            <a:pPr algn="just">
              <a:lnSpc>
                <a:spcPct val="150000"/>
              </a:lnSpc>
            </a:pPr>
            <a:endParaRPr lang="en-GB" sz="1200" dirty="0">
              <a:latin typeface="Aptos" panose="020B0004020202020204" pitchFamily="34" charset="0"/>
            </a:endParaRPr>
          </a:p>
        </p:txBody>
      </p:sp>
      <p:sp>
        <p:nvSpPr>
          <p:cNvPr id="7" name="TextBox 6">
            <a:extLst>
              <a:ext uri="{FF2B5EF4-FFF2-40B4-BE49-F238E27FC236}">
                <a16:creationId xmlns:a16="http://schemas.microsoft.com/office/drawing/2014/main" id="{35104EE3-F9B5-070A-0BB9-3838B01BEFFE}"/>
              </a:ext>
            </a:extLst>
          </p:cNvPr>
          <p:cNvSpPr txBox="1"/>
          <p:nvPr/>
        </p:nvSpPr>
        <p:spPr>
          <a:xfrm>
            <a:off x="533400" y="6409845"/>
            <a:ext cx="9144000" cy="292388"/>
          </a:xfrm>
          <a:prstGeom prst="rect">
            <a:avLst/>
          </a:prstGeom>
          <a:noFill/>
        </p:spPr>
        <p:txBody>
          <a:bodyPr wrap="square">
            <a:spAutoFit/>
          </a:bodyPr>
          <a:lstStyle/>
          <a:p>
            <a:r>
              <a:rPr lang="en-GB" sz="1300" b="1" dirty="0">
                <a:solidFill>
                  <a:srgbClr val="C00000"/>
                </a:solidFill>
                <a:latin typeface="Aptos" panose="020B0004020202020204" pitchFamily="34" charset="0"/>
              </a:rPr>
              <a:t>Remember…</a:t>
            </a:r>
            <a:r>
              <a:rPr lang="en-GB" sz="1300" dirty="0">
                <a:solidFill>
                  <a:srgbClr val="C00000"/>
                </a:solidFill>
                <a:latin typeface="Aptos" panose="020B0004020202020204" pitchFamily="34" charset="0"/>
              </a:rPr>
              <a:t> </a:t>
            </a:r>
            <a:r>
              <a:rPr lang="en-GB" sz="1300" dirty="0">
                <a:latin typeface="Aptos" panose="020B0004020202020204" pitchFamily="34" charset="0"/>
              </a:rPr>
              <a:t>The UK examples you choose should be directly relevant to your own research topic. </a:t>
            </a:r>
          </a:p>
        </p:txBody>
      </p:sp>
    </p:spTree>
    <p:extLst>
      <p:ext uri="{BB962C8B-B14F-4D97-AF65-F5344CB8AC3E}">
        <p14:creationId xmlns:p14="http://schemas.microsoft.com/office/powerpoint/2010/main" val="19350674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54532" y="1371600"/>
            <a:ext cx="10318115" cy="627736"/>
          </a:xfrm>
          <a:prstGeom prst="rect">
            <a:avLst/>
          </a:prstGeom>
        </p:spPr>
        <p:txBody>
          <a:bodyPr vert="horz" wrap="square" lIns="0" tIns="12065" rIns="0" bIns="0" rtlCol="0">
            <a:spAutoFit/>
          </a:bodyPr>
          <a:lstStyle/>
          <a:p>
            <a:pPr marL="12700" algn="ctr">
              <a:lnSpc>
                <a:spcPct val="100000"/>
              </a:lnSpc>
              <a:spcBef>
                <a:spcPts val="95"/>
              </a:spcBef>
            </a:pPr>
            <a:r>
              <a:rPr spc="100" dirty="0">
                <a:latin typeface="Aptos" panose="020B0004020202020204" pitchFamily="34" charset="0"/>
              </a:rPr>
              <a:t>2.6</a:t>
            </a:r>
            <a:r>
              <a:rPr spc="-85" dirty="0">
                <a:latin typeface="Aptos" panose="020B0004020202020204" pitchFamily="34" charset="0"/>
              </a:rPr>
              <a:t> </a:t>
            </a:r>
            <a:r>
              <a:rPr spc="-160" dirty="0">
                <a:latin typeface="Aptos" panose="020B0004020202020204" pitchFamily="34" charset="0"/>
              </a:rPr>
              <a:t>–</a:t>
            </a:r>
            <a:r>
              <a:rPr spc="-95" dirty="0">
                <a:latin typeface="Aptos" panose="020B0004020202020204" pitchFamily="34" charset="0"/>
              </a:rPr>
              <a:t> </a:t>
            </a:r>
            <a:r>
              <a:rPr spc="190" dirty="0">
                <a:latin typeface="Aptos" panose="020B0004020202020204" pitchFamily="34" charset="0"/>
              </a:rPr>
              <a:t>Conclusion</a:t>
            </a:r>
          </a:p>
        </p:txBody>
      </p:sp>
      <p:sp>
        <p:nvSpPr>
          <p:cNvPr id="3" name="object 3"/>
          <p:cNvSpPr txBox="1"/>
          <p:nvPr/>
        </p:nvSpPr>
        <p:spPr>
          <a:xfrm>
            <a:off x="380491" y="2209800"/>
            <a:ext cx="11114405" cy="584199"/>
          </a:xfrm>
          <a:prstGeom prst="rect">
            <a:avLst/>
          </a:prstGeom>
        </p:spPr>
        <p:txBody>
          <a:bodyPr vert="horz" wrap="square" lIns="0" tIns="12700" rIns="0" bIns="0" rtlCol="0">
            <a:spAutoFit/>
          </a:bodyPr>
          <a:lstStyle/>
          <a:p>
            <a:pPr marL="12700">
              <a:lnSpc>
                <a:spcPct val="150000"/>
              </a:lnSpc>
              <a:spcBef>
                <a:spcPts val="100"/>
              </a:spcBef>
              <a:tabLst>
                <a:tab pos="240665" algn="l"/>
              </a:tabLst>
            </a:pPr>
            <a:r>
              <a:rPr sz="1300" b="1" spc="10" dirty="0">
                <a:latin typeface="Aptos" panose="020B0004020202020204" pitchFamily="34" charset="0"/>
                <a:cs typeface="Calibri"/>
              </a:rPr>
              <a:t>Below</a:t>
            </a:r>
            <a:r>
              <a:rPr sz="1300" b="1" spc="15" dirty="0">
                <a:latin typeface="Aptos" panose="020B0004020202020204" pitchFamily="34" charset="0"/>
                <a:cs typeface="Calibri"/>
              </a:rPr>
              <a:t> </a:t>
            </a:r>
            <a:r>
              <a:rPr sz="1300" b="1" spc="10" dirty="0">
                <a:latin typeface="Aptos" panose="020B0004020202020204" pitchFamily="34" charset="0"/>
                <a:cs typeface="Calibri"/>
              </a:rPr>
              <a:t>are</a:t>
            </a:r>
            <a:r>
              <a:rPr sz="1300" b="1" spc="40" dirty="0">
                <a:latin typeface="Aptos" panose="020B0004020202020204" pitchFamily="34" charset="0"/>
                <a:cs typeface="Calibri"/>
              </a:rPr>
              <a:t> </a:t>
            </a:r>
            <a:r>
              <a:rPr sz="1300" b="1" spc="75" dirty="0">
                <a:latin typeface="Aptos" panose="020B0004020202020204" pitchFamily="34" charset="0"/>
                <a:cs typeface="Calibri"/>
              </a:rPr>
              <a:t>some</a:t>
            </a:r>
            <a:r>
              <a:rPr sz="1300" b="1" spc="40" dirty="0">
                <a:latin typeface="Aptos" panose="020B0004020202020204" pitchFamily="34" charset="0"/>
                <a:cs typeface="Calibri"/>
              </a:rPr>
              <a:t> </a:t>
            </a:r>
            <a:r>
              <a:rPr sz="1300" b="1" spc="10" dirty="0">
                <a:latin typeface="Aptos" panose="020B0004020202020204" pitchFamily="34" charset="0"/>
                <a:cs typeface="Calibri"/>
              </a:rPr>
              <a:t>things</a:t>
            </a:r>
            <a:r>
              <a:rPr sz="1300" b="1" spc="45" dirty="0">
                <a:latin typeface="Aptos" panose="020B0004020202020204" pitchFamily="34" charset="0"/>
                <a:cs typeface="Calibri"/>
              </a:rPr>
              <a:t> </a:t>
            </a:r>
            <a:r>
              <a:rPr sz="1300" b="1" spc="50" dirty="0">
                <a:latin typeface="Aptos" panose="020B0004020202020204" pitchFamily="34" charset="0"/>
                <a:cs typeface="Calibri"/>
              </a:rPr>
              <a:t>which</a:t>
            </a:r>
            <a:r>
              <a:rPr sz="1300" b="1" spc="70" dirty="0">
                <a:latin typeface="Aptos" panose="020B0004020202020204" pitchFamily="34" charset="0"/>
                <a:cs typeface="Calibri"/>
              </a:rPr>
              <a:t> </a:t>
            </a:r>
            <a:r>
              <a:rPr sz="1300" b="1" spc="10" dirty="0">
                <a:latin typeface="Aptos" panose="020B0004020202020204" pitchFamily="34" charset="0"/>
                <a:cs typeface="Calibri"/>
              </a:rPr>
              <a:t>you</a:t>
            </a:r>
            <a:r>
              <a:rPr sz="1300" b="1" spc="40" dirty="0">
                <a:latin typeface="Aptos" panose="020B0004020202020204" pitchFamily="34" charset="0"/>
                <a:cs typeface="Calibri"/>
              </a:rPr>
              <a:t> </a:t>
            </a:r>
            <a:r>
              <a:rPr sz="1300" b="1" spc="80" dirty="0">
                <a:latin typeface="Aptos" panose="020B0004020202020204" pitchFamily="34" charset="0"/>
                <a:cs typeface="Calibri"/>
              </a:rPr>
              <a:t>can</a:t>
            </a:r>
            <a:r>
              <a:rPr sz="1300" b="1" spc="65" dirty="0">
                <a:latin typeface="Aptos" panose="020B0004020202020204" pitchFamily="34" charset="0"/>
                <a:cs typeface="Calibri"/>
              </a:rPr>
              <a:t> </a:t>
            </a:r>
            <a:r>
              <a:rPr sz="1300" b="1" spc="60" dirty="0">
                <a:latin typeface="Aptos" panose="020B0004020202020204" pitchFamily="34" charset="0"/>
                <a:cs typeface="Calibri"/>
              </a:rPr>
              <a:t>consider</a:t>
            </a:r>
            <a:r>
              <a:rPr sz="1300" b="1" spc="35" dirty="0">
                <a:latin typeface="Aptos" panose="020B0004020202020204" pitchFamily="34" charset="0"/>
                <a:cs typeface="Calibri"/>
              </a:rPr>
              <a:t> </a:t>
            </a:r>
            <a:r>
              <a:rPr sz="1300" b="1" spc="10" dirty="0">
                <a:latin typeface="Aptos" panose="020B0004020202020204" pitchFamily="34" charset="0"/>
                <a:cs typeface="Calibri"/>
              </a:rPr>
              <a:t>when</a:t>
            </a:r>
            <a:r>
              <a:rPr sz="1300" b="1" spc="35" dirty="0">
                <a:latin typeface="Aptos" panose="020B0004020202020204" pitchFamily="34" charset="0"/>
                <a:cs typeface="Calibri"/>
              </a:rPr>
              <a:t> </a:t>
            </a:r>
            <a:r>
              <a:rPr sz="1300" b="1" spc="10" dirty="0">
                <a:latin typeface="Aptos" panose="020B0004020202020204" pitchFamily="34" charset="0"/>
                <a:cs typeface="Calibri"/>
              </a:rPr>
              <a:t>it</a:t>
            </a:r>
            <a:r>
              <a:rPr sz="1300" b="1" spc="50" dirty="0">
                <a:latin typeface="Aptos" panose="020B0004020202020204" pitchFamily="34" charset="0"/>
                <a:cs typeface="Calibri"/>
              </a:rPr>
              <a:t> </a:t>
            </a:r>
            <a:r>
              <a:rPr sz="1300" b="1" spc="95" dirty="0">
                <a:latin typeface="Aptos" panose="020B0004020202020204" pitchFamily="34" charset="0"/>
                <a:cs typeface="Calibri"/>
              </a:rPr>
              <a:t>comes</a:t>
            </a:r>
            <a:r>
              <a:rPr sz="1300" b="1" spc="40" dirty="0">
                <a:latin typeface="Aptos" panose="020B0004020202020204" pitchFamily="34" charset="0"/>
                <a:cs typeface="Calibri"/>
              </a:rPr>
              <a:t> </a:t>
            </a:r>
            <a:r>
              <a:rPr sz="1300" b="1" spc="10" dirty="0">
                <a:latin typeface="Aptos" panose="020B0004020202020204" pitchFamily="34" charset="0"/>
                <a:cs typeface="Calibri"/>
              </a:rPr>
              <a:t>to</a:t>
            </a:r>
            <a:r>
              <a:rPr sz="1300" b="1" spc="30" dirty="0">
                <a:latin typeface="Aptos" panose="020B0004020202020204" pitchFamily="34" charset="0"/>
                <a:cs typeface="Calibri"/>
              </a:rPr>
              <a:t> </a:t>
            </a:r>
            <a:r>
              <a:rPr sz="1300" b="1" spc="10" dirty="0">
                <a:latin typeface="Aptos" panose="020B0004020202020204" pitchFamily="34" charset="0"/>
                <a:cs typeface="Calibri"/>
              </a:rPr>
              <a:t>writing</a:t>
            </a:r>
            <a:r>
              <a:rPr sz="1300" b="1" spc="30" dirty="0">
                <a:latin typeface="Aptos" panose="020B0004020202020204" pitchFamily="34" charset="0"/>
                <a:cs typeface="Calibri"/>
              </a:rPr>
              <a:t> </a:t>
            </a:r>
            <a:r>
              <a:rPr sz="1300" b="1" spc="50" dirty="0">
                <a:latin typeface="Aptos" panose="020B0004020202020204" pitchFamily="34" charset="0"/>
                <a:cs typeface="Calibri"/>
              </a:rPr>
              <a:t>this </a:t>
            </a:r>
            <a:r>
              <a:rPr sz="1300" b="1" spc="60" dirty="0">
                <a:latin typeface="Aptos" panose="020B0004020202020204" pitchFamily="34" charset="0"/>
                <a:cs typeface="Calibri"/>
              </a:rPr>
              <a:t>section.</a:t>
            </a:r>
            <a:r>
              <a:rPr sz="1300" b="1" spc="45" dirty="0">
                <a:latin typeface="Aptos" panose="020B0004020202020204" pitchFamily="34" charset="0"/>
                <a:cs typeface="Calibri"/>
              </a:rPr>
              <a:t> </a:t>
            </a:r>
            <a:r>
              <a:rPr sz="1300" b="1" spc="60" dirty="0">
                <a:latin typeface="Aptos" panose="020B0004020202020204" pitchFamily="34" charset="0"/>
                <a:cs typeface="Calibri"/>
              </a:rPr>
              <a:t>These</a:t>
            </a:r>
            <a:r>
              <a:rPr sz="1300" b="1" spc="20" dirty="0">
                <a:latin typeface="Aptos" panose="020B0004020202020204" pitchFamily="34" charset="0"/>
                <a:cs typeface="Calibri"/>
              </a:rPr>
              <a:t> </a:t>
            </a:r>
            <a:r>
              <a:rPr sz="1300" b="1" spc="10" dirty="0">
                <a:latin typeface="Aptos" panose="020B0004020202020204" pitchFamily="34" charset="0"/>
                <a:cs typeface="Calibri"/>
              </a:rPr>
              <a:t>are</a:t>
            </a:r>
            <a:r>
              <a:rPr sz="1300" b="1" spc="45" dirty="0">
                <a:latin typeface="Aptos" panose="020B0004020202020204" pitchFamily="34" charset="0"/>
                <a:cs typeface="Calibri"/>
              </a:rPr>
              <a:t> </a:t>
            </a:r>
            <a:r>
              <a:rPr sz="1300" b="1" spc="10" dirty="0">
                <a:latin typeface="Aptos" panose="020B0004020202020204" pitchFamily="34" charset="0"/>
                <a:cs typeface="Calibri"/>
              </a:rPr>
              <a:t>just</a:t>
            </a:r>
            <a:r>
              <a:rPr sz="1300" b="1" spc="50" dirty="0">
                <a:latin typeface="Aptos" panose="020B0004020202020204" pitchFamily="34" charset="0"/>
                <a:cs typeface="Calibri"/>
              </a:rPr>
              <a:t> </a:t>
            </a:r>
            <a:r>
              <a:rPr sz="1300" b="1" spc="60" dirty="0">
                <a:latin typeface="Aptos" panose="020B0004020202020204" pitchFamily="34" charset="0"/>
                <a:cs typeface="Calibri"/>
              </a:rPr>
              <a:t>examples,</a:t>
            </a:r>
            <a:r>
              <a:rPr sz="1300" b="1" spc="-5" dirty="0">
                <a:latin typeface="Aptos" panose="020B0004020202020204" pitchFamily="34" charset="0"/>
                <a:cs typeface="Calibri"/>
              </a:rPr>
              <a:t> </a:t>
            </a:r>
            <a:r>
              <a:rPr sz="1300" b="1" spc="55" dirty="0">
                <a:latin typeface="Aptos" panose="020B0004020202020204" pitchFamily="34" charset="0"/>
                <a:cs typeface="Calibri"/>
              </a:rPr>
              <a:t>and</a:t>
            </a:r>
            <a:r>
              <a:rPr sz="1300" b="1" spc="50" dirty="0">
                <a:latin typeface="Aptos" panose="020B0004020202020204" pitchFamily="34" charset="0"/>
                <a:cs typeface="Calibri"/>
              </a:rPr>
              <a:t> </a:t>
            </a:r>
            <a:r>
              <a:rPr sz="1300" b="1" spc="10" dirty="0">
                <a:latin typeface="Aptos" panose="020B0004020202020204" pitchFamily="34" charset="0"/>
                <a:cs typeface="Calibri"/>
              </a:rPr>
              <a:t>you</a:t>
            </a:r>
            <a:r>
              <a:rPr sz="1300" b="1" spc="40" dirty="0">
                <a:latin typeface="Aptos" panose="020B0004020202020204" pitchFamily="34" charset="0"/>
                <a:cs typeface="Calibri"/>
              </a:rPr>
              <a:t> </a:t>
            </a:r>
            <a:r>
              <a:rPr sz="1300" b="1" spc="10" dirty="0">
                <a:latin typeface="Aptos" panose="020B0004020202020204" pitchFamily="34" charset="0"/>
                <a:cs typeface="Calibri"/>
              </a:rPr>
              <a:t>are</a:t>
            </a:r>
            <a:r>
              <a:rPr sz="1300" b="1" spc="45" dirty="0">
                <a:latin typeface="Aptos" panose="020B0004020202020204" pitchFamily="34" charset="0"/>
                <a:cs typeface="Calibri"/>
              </a:rPr>
              <a:t> </a:t>
            </a:r>
            <a:r>
              <a:rPr sz="1300" b="1" spc="10" dirty="0">
                <a:latin typeface="Aptos" panose="020B0004020202020204" pitchFamily="34" charset="0"/>
                <a:cs typeface="Calibri"/>
              </a:rPr>
              <a:t>free</a:t>
            </a:r>
            <a:r>
              <a:rPr sz="1300" b="1" spc="100" dirty="0">
                <a:latin typeface="Aptos" panose="020B0004020202020204" pitchFamily="34" charset="0"/>
                <a:cs typeface="Calibri"/>
              </a:rPr>
              <a:t> </a:t>
            </a:r>
            <a:r>
              <a:rPr sz="1300" b="1" spc="10" dirty="0">
                <a:latin typeface="Aptos" panose="020B0004020202020204" pitchFamily="34" charset="0"/>
                <a:cs typeface="Calibri"/>
              </a:rPr>
              <a:t>to</a:t>
            </a:r>
            <a:r>
              <a:rPr sz="1300" b="1" spc="30" dirty="0">
                <a:latin typeface="Aptos" panose="020B0004020202020204" pitchFamily="34" charset="0"/>
                <a:cs typeface="Calibri"/>
              </a:rPr>
              <a:t> </a:t>
            </a:r>
            <a:r>
              <a:rPr sz="1300" b="1" spc="10" dirty="0">
                <a:latin typeface="Aptos" panose="020B0004020202020204" pitchFamily="34" charset="0"/>
                <a:cs typeface="Calibri"/>
              </a:rPr>
              <a:t>explore</a:t>
            </a:r>
            <a:r>
              <a:rPr sz="1300" b="1" spc="20" dirty="0">
                <a:latin typeface="Aptos" panose="020B0004020202020204" pitchFamily="34" charset="0"/>
                <a:cs typeface="Calibri"/>
              </a:rPr>
              <a:t> </a:t>
            </a:r>
            <a:r>
              <a:rPr sz="1300" b="1" spc="10" dirty="0">
                <a:latin typeface="Aptos" panose="020B0004020202020204" pitchFamily="34" charset="0"/>
                <a:cs typeface="Calibri"/>
              </a:rPr>
              <a:t>different</a:t>
            </a:r>
            <a:r>
              <a:rPr sz="1300" b="1" spc="-5" dirty="0">
                <a:latin typeface="Aptos" panose="020B0004020202020204" pitchFamily="34" charset="0"/>
                <a:cs typeface="Calibri"/>
              </a:rPr>
              <a:t> </a:t>
            </a:r>
            <a:r>
              <a:rPr sz="1300" b="1" spc="45" dirty="0">
                <a:latin typeface="Aptos" panose="020B0004020202020204" pitchFamily="34" charset="0"/>
                <a:cs typeface="Calibri"/>
              </a:rPr>
              <a:t>options</a:t>
            </a:r>
            <a:r>
              <a:rPr sz="1300" b="1" spc="50" dirty="0">
                <a:latin typeface="Aptos" panose="020B0004020202020204" pitchFamily="34" charset="0"/>
                <a:cs typeface="Calibri"/>
              </a:rPr>
              <a:t> </a:t>
            </a:r>
            <a:r>
              <a:rPr sz="1300" b="1" spc="10" dirty="0">
                <a:latin typeface="Aptos" panose="020B0004020202020204" pitchFamily="34" charset="0"/>
                <a:cs typeface="Calibri"/>
              </a:rPr>
              <a:t>if</a:t>
            </a:r>
            <a:r>
              <a:rPr sz="1300" b="1" spc="40" dirty="0">
                <a:latin typeface="Aptos" panose="020B0004020202020204" pitchFamily="34" charset="0"/>
                <a:cs typeface="Calibri"/>
              </a:rPr>
              <a:t> </a:t>
            </a:r>
            <a:r>
              <a:rPr sz="1300" b="1" spc="-25" dirty="0">
                <a:latin typeface="Aptos" panose="020B0004020202020204" pitchFamily="34" charset="0"/>
                <a:cs typeface="Calibri"/>
              </a:rPr>
              <a:t>it</a:t>
            </a:r>
            <a:r>
              <a:rPr lang="en-GB" sz="1300" dirty="0">
                <a:latin typeface="Aptos" panose="020B0004020202020204" pitchFamily="34" charset="0"/>
                <a:cs typeface="Calibri"/>
              </a:rPr>
              <a:t> </a:t>
            </a:r>
            <a:r>
              <a:rPr sz="1300" b="1" spc="80" dirty="0">
                <a:latin typeface="Aptos" panose="020B0004020202020204" pitchFamily="34" charset="0"/>
                <a:cs typeface="Calibri"/>
              </a:rPr>
              <a:t>is</a:t>
            </a:r>
            <a:r>
              <a:rPr sz="1300" b="1" spc="30" dirty="0">
                <a:latin typeface="Aptos" panose="020B0004020202020204" pitchFamily="34" charset="0"/>
                <a:cs typeface="Calibri"/>
              </a:rPr>
              <a:t> </a:t>
            </a:r>
            <a:r>
              <a:rPr sz="1300" b="1" spc="20" dirty="0">
                <a:latin typeface="Aptos" panose="020B0004020202020204" pitchFamily="34" charset="0"/>
                <a:cs typeface="Calibri"/>
              </a:rPr>
              <a:t>appropriate</a:t>
            </a:r>
            <a:r>
              <a:rPr sz="1300" b="1" dirty="0">
                <a:latin typeface="Aptos" panose="020B0004020202020204" pitchFamily="34" charset="0"/>
                <a:cs typeface="Calibri"/>
              </a:rPr>
              <a:t> </a:t>
            </a:r>
            <a:r>
              <a:rPr sz="1300" b="1" spc="20" dirty="0">
                <a:latin typeface="Aptos" panose="020B0004020202020204" pitchFamily="34" charset="0"/>
                <a:cs typeface="Calibri"/>
              </a:rPr>
              <a:t>for</a:t>
            </a:r>
            <a:r>
              <a:rPr sz="1300" b="1" spc="-5" dirty="0">
                <a:latin typeface="Aptos" panose="020B0004020202020204" pitchFamily="34" charset="0"/>
                <a:cs typeface="Calibri"/>
              </a:rPr>
              <a:t> </a:t>
            </a:r>
            <a:r>
              <a:rPr sz="1300" b="1" spc="20" dirty="0">
                <a:latin typeface="Aptos" panose="020B0004020202020204" pitchFamily="34" charset="0"/>
                <a:cs typeface="Calibri"/>
              </a:rPr>
              <a:t>your </a:t>
            </a:r>
            <a:r>
              <a:rPr sz="1300" b="1" spc="50" dirty="0">
                <a:latin typeface="Aptos" panose="020B0004020202020204" pitchFamily="34" charset="0"/>
                <a:cs typeface="Calibri"/>
              </a:rPr>
              <a:t>topic</a:t>
            </a:r>
            <a:r>
              <a:rPr sz="1300" b="1" spc="10" dirty="0">
                <a:latin typeface="Aptos" panose="020B0004020202020204" pitchFamily="34" charset="0"/>
                <a:cs typeface="Calibri"/>
              </a:rPr>
              <a:t> </a:t>
            </a:r>
            <a:r>
              <a:rPr sz="1300" b="1" spc="-20" dirty="0">
                <a:latin typeface="Aptos" panose="020B0004020202020204" pitchFamily="34" charset="0"/>
                <a:cs typeface="Calibri"/>
              </a:rPr>
              <a:t>area.</a:t>
            </a:r>
            <a:endParaRPr sz="1300" dirty="0">
              <a:latin typeface="Aptos" panose="020B0004020202020204" pitchFamily="34" charset="0"/>
              <a:cs typeface="Calibri"/>
            </a:endParaRPr>
          </a:p>
        </p:txBody>
      </p:sp>
      <p:sp>
        <p:nvSpPr>
          <p:cNvPr id="4" name="object 4"/>
          <p:cNvSpPr txBox="1"/>
          <p:nvPr/>
        </p:nvSpPr>
        <p:spPr>
          <a:xfrm>
            <a:off x="380491" y="3153283"/>
            <a:ext cx="2286509" cy="197490"/>
          </a:xfrm>
          <a:prstGeom prst="rect">
            <a:avLst/>
          </a:prstGeom>
        </p:spPr>
        <p:txBody>
          <a:bodyPr vert="horz" wrap="square" lIns="0" tIns="12700" rIns="0" bIns="0" rtlCol="0">
            <a:spAutoFit/>
          </a:bodyPr>
          <a:lstStyle/>
          <a:p>
            <a:pPr marL="354965" indent="-342265">
              <a:lnSpc>
                <a:spcPct val="100000"/>
              </a:lnSpc>
              <a:spcBef>
                <a:spcPts val="100"/>
              </a:spcBef>
              <a:buSzPct val="83333"/>
              <a:buFont typeface="Symbol"/>
              <a:buChar char=""/>
              <a:tabLst>
                <a:tab pos="354965" algn="l"/>
              </a:tabLst>
            </a:pPr>
            <a:r>
              <a:rPr sz="1200" b="1" spc="65" dirty="0">
                <a:latin typeface="Aptos" panose="020B0004020202020204" pitchFamily="34" charset="0"/>
                <a:cs typeface="Calibri"/>
              </a:rPr>
              <a:t>Summary</a:t>
            </a:r>
            <a:r>
              <a:rPr sz="1200" b="1" spc="30" dirty="0">
                <a:latin typeface="Aptos" panose="020B0004020202020204" pitchFamily="34" charset="0"/>
                <a:cs typeface="Calibri"/>
              </a:rPr>
              <a:t> </a:t>
            </a:r>
            <a:r>
              <a:rPr sz="1200" b="1" dirty="0">
                <a:latin typeface="Aptos" panose="020B0004020202020204" pitchFamily="34" charset="0"/>
                <a:cs typeface="Calibri"/>
              </a:rPr>
              <a:t>of</a:t>
            </a:r>
            <a:r>
              <a:rPr sz="1200" b="1" spc="35" dirty="0">
                <a:latin typeface="Aptos" panose="020B0004020202020204" pitchFamily="34" charset="0"/>
                <a:cs typeface="Calibri"/>
              </a:rPr>
              <a:t> </a:t>
            </a:r>
            <a:r>
              <a:rPr sz="1200" b="1" dirty="0">
                <a:latin typeface="Aptos" panose="020B0004020202020204" pitchFamily="34" charset="0"/>
                <a:cs typeface="Calibri"/>
              </a:rPr>
              <a:t>Key</a:t>
            </a:r>
            <a:r>
              <a:rPr sz="1200" b="1" spc="40" dirty="0">
                <a:latin typeface="Aptos" panose="020B0004020202020204" pitchFamily="34" charset="0"/>
                <a:cs typeface="Calibri"/>
              </a:rPr>
              <a:t> </a:t>
            </a:r>
            <a:r>
              <a:rPr sz="1200" b="1" spc="35" dirty="0">
                <a:latin typeface="Aptos" panose="020B0004020202020204" pitchFamily="34" charset="0"/>
                <a:cs typeface="Calibri"/>
              </a:rPr>
              <a:t>Points:</a:t>
            </a:r>
            <a:endParaRPr sz="1200">
              <a:latin typeface="Aptos" panose="020B0004020202020204" pitchFamily="34" charset="0"/>
              <a:cs typeface="Calibri"/>
            </a:endParaRPr>
          </a:p>
        </p:txBody>
      </p:sp>
      <p:sp>
        <p:nvSpPr>
          <p:cNvPr id="5" name="object 5"/>
          <p:cNvSpPr txBox="1"/>
          <p:nvPr/>
        </p:nvSpPr>
        <p:spPr>
          <a:xfrm>
            <a:off x="380490" y="3555314"/>
            <a:ext cx="5163693" cy="197490"/>
          </a:xfrm>
          <a:prstGeom prst="rect">
            <a:avLst/>
          </a:prstGeom>
        </p:spPr>
        <p:txBody>
          <a:bodyPr vert="horz" wrap="square" lIns="0" tIns="12700" rIns="0" bIns="0" rtlCol="0">
            <a:spAutoFit/>
          </a:bodyPr>
          <a:lstStyle/>
          <a:p>
            <a:pPr marL="354965" indent="-342265">
              <a:lnSpc>
                <a:spcPct val="100000"/>
              </a:lnSpc>
              <a:spcBef>
                <a:spcPts val="100"/>
              </a:spcBef>
              <a:buSzPct val="83333"/>
              <a:buFont typeface="Courier New"/>
              <a:buChar char="o"/>
              <a:tabLst>
                <a:tab pos="354965" algn="l"/>
              </a:tabLst>
            </a:pPr>
            <a:r>
              <a:rPr sz="1200" spc="50" dirty="0">
                <a:latin typeface="Aptos" panose="020B0004020202020204" pitchFamily="34" charset="0"/>
                <a:cs typeface="Calibri"/>
              </a:rPr>
              <a:t>Summarise</a:t>
            </a:r>
            <a:r>
              <a:rPr sz="1200" spc="65" dirty="0">
                <a:latin typeface="Aptos" panose="020B0004020202020204" pitchFamily="34" charset="0"/>
                <a:cs typeface="Calibri"/>
              </a:rPr>
              <a:t> </a:t>
            </a:r>
            <a:r>
              <a:rPr sz="1200" spc="10" dirty="0">
                <a:latin typeface="Aptos" panose="020B0004020202020204" pitchFamily="34" charset="0"/>
                <a:cs typeface="Calibri"/>
              </a:rPr>
              <a:t>the</a:t>
            </a:r>
            <a:r>
              <a:rPr sz="1200" spc="45" dirty="0">
                <a:latin typeface="Aptos" panose="020B0004020202020204" pitchFamily="34" charset="0"/>
                <a:cs typeface="Calibri"/>
              </a:rPr>
              <a:t> </a:t>
            </a:r>
            <a:r>
              <a:rPr sz="1200" spc="10" dirty="0">
                <a:latin typeface="Aptos" panose="020B0004020202020204" pitchFamily="34" charset="0"/>
                <a:cs typeface="Calibri"/>
              </a:rPr>
              <a:t>main</a:t>
            </a:r>
            <a:r>
              <a:rPr sz="1200" spc="60" dirty="0">
                <a:latin typeface="Aptos" panose="020B0004020202020204" pitchFamily="34" charset="0"/>
                <a:cs typeface="Calibri"/>
              </a:rPr>
              <a:t> </a:t>
            </a:r>
            <a:r>
              <a:rPr sz="1200" spc="10" dirty="0">
                <a:latin typeface="Aptos" panose="020B0004020202020204" pitchFamily="34" charset="0"/>
                <a:cs typeface="Calibri"/>
              </a:rPr>
              <a:t>points</a:t>
            </a:r>
            <a:r>
              <a:rPr sz="1200" spc="55" dirty="0">
                <a:latin typeface="Aptos" panose="020B0004020202020204" pitchFamily="34" charset="0"/>
                <a:cs typeface="Calibri"/>
              </a:rPr>
              <a:t> </a:t>
            </a:r>
            <a:r>
              <a:rPr sz="1200" spc="10" dirty="0">
                <a:latin typeface="Aptos" panose="020B0004020202020204" pitchFamily="34" charset="0"/>
                <a:cs typeface="Calibri"/>
              </a:rPr>
              <a:t>covered</a:t>
            </a:r>
            <a:r>
              <a:rPr sz="1200" spc="45" dirty="0">
                <a:latin typeface="Aptos" panose="020B0004020202020204" pitchFamily="34" charset="0"/>
                <a:cs typeface="Calibri"/>
              </a:rPr>
              <a:t> </a:t>
            </a:r>
            <a:r>
              <a:rPr sz="1200" spc="10" dirty="0">
                <a:latin typeface="Aptos" panose="020B0004020202020204" pitchFamily="34" charset="0"/>
                <a:cs typeface="Calibri"/>
              </a:rPr>
              <a:t>in</a:t>
            </a:r>
            <a:r>
              <a:rPr sz="1200" spc="50" dirty="0">
                <a:latin typeface="Aptos" panose="020B0004020202020204" pitchFamily="34" charset="0"/>
                <a:cs typeface="Calibri"/>
              </a:rPr>
              <a:t> </a:t>
            </a:r>
            <a:r>
              <a:rPr sz="1200" spc="10" dirty="0">
                <a:latin typeface="Aptos" panose="020B0004020202020204" pitchFamily="34" charset="0"/>
                <a:cs typeface="Calibri"/>
              </a:rPr>
              <a:t>the</a:t>
            </a:r>
            <a:r>
              <a:rPr sz="1200" spc="65" dirty="0">
                <a:latin typeface="Aptos" panose="020B0004020202020204" pitchFamily="34" charset="0"/>
                <a:cs typeface="Calibri"/>
              </a:rPr>
              <a:t> </a:t>
            </a:r>
            <a:r>
              <a:rPr sz="1200" spc="10" dirty="0">
                <a:latin typeface="Aptos" panose="020B0004020202020204" pitchFamily="34" charset="0"/>
                <a:cs typeface="Calibri"/>
              </a:rPr>
              <a:t>background</a:t>
            </a:r>
            <a:r>
              <a:rPr sz="1200" spc="70" dirty="0">
                <a:latin typeface="Aptos" panose="020B0004020202020204" pitchFamily="34" charset="0"/>
                <a:cs typeface="Calibri"/>
              </a:rPr>
              <a:t> </a:t>
            </a:r>
            <a:r>
              <a:rPr sz="1200" spc="-10" dirty="0">
                <a:latin typeface="Aptos" panose="020B0004020202020204" pitchFamily="34" charset="0"/>
                <a:cs typeface="Calibri"/>
              </a:rPr>
              <a:t>chapter.</a:t>
            </a:r>
            <a:endParaRPr sz="1200" dirty="0">
              <a:latin typeface="Aptos" panose="020B0004020202020204" pitchFamily="34" charset="0"/>
              <a:cs typeface="Calibri"/>
            </a:endParaRPr>
          </a:p>
        </p:txBody>
      </p:sp>
      <p:sp>
        <p:nvSpPr>
          <p:cNvPr id="6" name="object 6"/>
          <p:cNvSpPr txBox="1"/>
          <p:nvPr/>
        </p:nvSpPr>
        <p:spPr>
          <a:xfrm>
            <a:off x="380490" y="3994044"/>
            <a:ext cx="5791710" cy="382156"/>
          </a:xfrm>
          <a:prstGeom prst="rect">
            <a:avLst/>
          </a:prstGeom>
        </p:spPr>
        <p:txBody>
          <a:bodyPr vert="horz" wrap="square" lIns="0" tIns="12700" rIns="0" bIns="0" rtlCol="0">
            <a:spAutoFit/>
          </a:bodyPr>
          <a:lstStyle/>
          <a:p>
            <a:pPr marL="354965" indent="-342265">
              <a:lnSpc>
                <a:spcPct val="100000"/>
              </a:lnSpc>
              <a:spcBef>
                <a:spcPts val="100"/>
              </a:spcBef>
              <a:buSzPct val="83333"/>
              <a:buFont typeface="Courier New"/>
              <a:buChar char="o"/>
              <a:tabLst>
                <a:tab pos="354965" algn="l"/>
              </a:tabLst>
            </a:pPr>
            <a:r>
              <a:rPr sz="1200" spc="55" dirty="0">
                <a:latin typeface="Aptos" panose="020B0004020202020204" pitchFamily="34" charset="0"/>
                <a:cs typeface="Calibri"/>
              </a:rPr>
              <a:t>Emphasise</a:t>
            </a:r>
            <a:r>
              <a:rPr sz="1200" spc="85" dirty="0">
                <a:latin typeface="Aptos" panose="020B0004020202020204" pitchFamily="34" charset="0"/>
                <a:cs typeface="Calibri"/>
              </a:rPr>
              <a:t> </a:t>
            </a:r>
            <a:r>
              <a:rPr sz="1200" spc="10" dirty="0">
                <a:latin typeface="Aptos" panose="020B0004020202020204" pitchFamily="34" charset="0"/>
                <a:cs typeface="Calibri"/>
              </a:rPr>
              <a:t>the</a:t>
            </a:r>
            <a:r>
              <a:rPr sz="1200" spc="85" dirty="0">
                <a:latin typeface="Aptos" panose="020B0004020202020204" pitchFamily="34" charset="0"/>
                <a:cs typeface="Calibri"/>
              </a:rPr>
              <a:t> </a:t>
            </a:r>
            <a:r>
              <a:rPr sz="1200" spc="10" dirty="0">
                <a:latin typeface="Aptos" panose="020B0004020202020204" pitchFamily="34" charset="0"/>
                <a:cs typeface="Calibri"/>
              </a:rPr>
              <a:t>historical,</a:t>
            </a:r>
            <a:r>
              <a:rPr sz="1200" spc="105" dirty="0">
                <a:latin typeface="Aptos" panose="020B0004020202020204" pitchFamily="34" charset="0"/>
                <a:cs typeface="Calibri"/>
              </a:rPr>
              <a:t> </a:t>
            </a:r>
            <a:r>
              <a:rPr sz="1200" spc="10" dirty="0">
                <a:latin typeface="Aptos" panose="020B0004020202020204" pitchFamily="34" charset="0"/>
                <a:cs typeface="Calibri"/>
              </a:rPr>
              <a:t>theoretical,</a:t>
            </a:r>
            <a:r>
              <a:rPr sz="1200" spc="110" dirty="0">
                <a:latin typeface="Aptos" panose="020B0004020202020204" pitchFamily="34" charset="0"/>
                <a:cs typeface="Calibri"/>
              </a:rPr>
              <a:t> </a:t>
            </a:r>
            <a:r>
              <a:rPr sz="1200" spc="10" dirty="0">
                <a:latin typeface="Aptos" panose="020B0004020202020204" pitchFamily="34" charset="0"/>
                <a:cs typeface="Calibri"/>
              </a:rPr>
              <a:t>international,</a:t>
            </a:r>
            <a:r>
              <a:rPr sz="1200" spc="85" dirty="0">
                <a:latin typeface="Aptos" panose="020B0004020202020204" pitchFamily="34" charset="0"/>
                <a:cs typeface="Calibri"/>
              </a:rPr>
              <a:t> </a:t>
            </a:r>
            <a:r>
              <a:rPr sz="1200" spc="10" dirty="0">
                <a:latin typeface="Aptos" panose="020B0004020202020204" pitchFamily="34" charset="0"/>
                <a:cs typeface="Calibri"/>
              </a:rPr>
              <a:t>and</a:t>
            </a:r>
            <a:r>
              <a:rPr sz="1200" spc="90" dirty="0">
                <a:latin typeface="Aptos" panose="020B0004020202020204" pitchFamily="34" charset="0"/>
                <a:cs typeface="Calibri"/>
              </a:rPr>
              <a:t> </a:t>
            </a:r>
            <a:r>
              <a:rPr sz="1200" spc="10" dirty="0">
                <a:latin typeface="Aptos" panose="020B0004020202020204" pitchFamily="34" charset="0"/>
                <a:cs typeface="Calibri"/>
              </a:rPr>
              <a:t>national/local</a:t>
            </a:r>
            <a:r>
              <a:rPr sz="1200" spc="114" dirty="0">
                <a:latin typeface="Aptos" panose="020B0004020202020204" pitchFamily="34" charset="0"/>
                <a:cs typeface="Calibri"/>
              </a:rPr>
              <a:t> </a:t>
            </a:r>
            <a:r>
              <a:rPr sz="1200" spc="10" dirty="0">
                <a:latin typeface="Aptos" panose="020B0004020202020204" pitchFamily="34" charset="0"/>
                <a:cs typeface="Calibri"/>
              </a:rPr>
              <a:t>contexts</a:t>
            </a:r>
            <a:r>
              <a:rPr sz="1200" spc="85" dirty="0">
                <a:latin typeface="Aptos" panose="020B0004020202020204" pitchFamily="34" charset="0"/>
                <a:cs typeface="Calibri"/>
              </a:rPr>
              <a:t> </a:t>
            </a:r>
            <a:r>
              <a:rPr lang="en-GB" sz="1200" spc="85" dirty="0">
                <a:latin typeface="Aptos" panose="020B0004020202020204" pitchFamily="34" charset="0"/>
                <a:cs typeface="Calibri"/>
              </a:rPr>
              <a:t>that have shaped understanding </a:t>
            </a:r>
            <a:r>
              <a:rPr sz="1200" spc="10" dirty="0">
                <a:latin typeface="Aptos" panose="020B0004020202020204" pitchFamily="34" charset="0"/>
                <a:cs typeface="Calibri"/>
              </a:rPr>
              <a:t>of</a:t>
            </a:r>
            <a:r>
              <a:rPr sz="1200" spc="80" dirty="0">
                <a:latin typeface="Aptos" panose="020B0004020202020204" pitchFamily="34" charset="0"/>
                <a:cs typeface="Calibri"/>
              </a:rPr>
              <a:t> </a:t>
            </a:r>
            <a:r>
              <a:rPr sz="1200" spc="10" dirty="0">
                <a:latin typeface="Aptos" panose="020B0004020202020204" pitchFamily="34" charset="0"/>
                <a:cs typeface="Calibri"/>
              </a:rPr>
              <a:t>the</a:t>
            </a:r>
            <a:r>
              <a:rPr sz="1200" spc="85" dirty="0">
                <a:latin typeface="Aptos" panose="020B0004020202020204" pitchFamily="34" charset="0"/>
                <a:cs typeface="Calibri"/>
              </a:rPr>
              <a:t> </a:t>
            </a:r>
            <a:r>
              <a:rPr sz="1200" spc="-10" dirty="0">
                <a:latin typeface="Aptos" panose="020B0004020202020204" pitchFamily="34" charset="0"/>
                <a:cs typeface="Calibri"/>
              </a:rPr>
              <a:t>topic.</a:t>
            </a:r>
            <a:endParaRPr sz="1200" dirty="0">
              <a:latin typeface="Aptos" panose="020B0004020202020204" pitchFamily="34" charset="0"/>
              <a:cs typeface="Calibri"/>
            </a:endParaRPr>
          </a:p>
        </p:txBody>
      </p:sp>
      <p:sp>
        <p:nvSpPr>
          <p:cNvPr id="7" name="object 7"/>
          <p:cNvSpPr/>
          <p:nvPr/>
        </p:nvSpPr>
        <p:spPr>
          <a:xfrm>
            <a:off x="1752600" y="4564079"/>
            <a:ext cx="8597265" cy="0"/>
          </a:xfrm>
          <a:custGeom>
            <a:avLst/>
            <a:gdLst/>
            <a:ahLst/>
            <a:cxnLst/>
            <a:rect l="l" t="t" r="r" b="b"/>
            <a:pathLst>
              <a:path w="8597265">
                <a:moveTo>
                  <a:pt x="0" y="0"/>
                </a:moveTo>
                <a:lnTo>
                  <a:pt x="8596884" y="0"/>
                </a:lnTo>
              </a:path>
            </a:pathLst>
          </a:custGeom>
          <a:ln w="7069">
            <a:solidFill>
              <a:srgbClr val="000000"/>
            </a:solidFill>
          </a:ln>
        </p:spPr>
        <p:txBody>
          <a:bodyPr wrap="square" lIns="0" tIns="0" rIns="0" bIns="0" rtlCol="0"/>
          <a:lstStyle/>
          <a:p>
            <a:endParaRPr/>
          </a:p>
        </p:txBody>
      </p:sp>
      <p:sp>
        <p:nvSpPr>
          <p:cNvPr id="8" name="object 8"/>
          <p:cNvSpPr txBox="1"/>
          <p:nvPr/>
        </p:nvSpPr>
        <p:spPr>
          <a:xfrm>
            <a:off x="380491" y="4823536"/>
            <a:ext cx="10966450" cy="1520353"/>
          </a:xfrm>
          <a:prstGeom prst="rect">
            <a:avLst/>
          </a:prstGeom>
        </p:spPr>
        <p:txBody>
          <a:bodyPr vert="horz" wrap="square" lIns="0" tIns="12700" rIns="0" bIns="0" rtlCol="0">
            <a:spAutoFit/>
          </a:bodyPr>
          <a:lstStyle/>
          <a:p>
            <a:pPr marL="240665" indent="-227965">
              <a:lnSpc>
                <a:spcPct val="150000"/>
              </a:lnSpc>
              <a:spcBef>
                <a:spcPts val="100"/>
              </a:spcBef>
              <a:buFont typeface="Arial"/>
              <a:buChar char="•"/>
              <a:tabLst>
                <a:tab pos="240665" algn="l"/>
              </a:tabLst>
            </a:pPr>
            <a:r>
              <a:rPr lang="en-GB" sz="1300" spc="10" dirty="0">
                <a:latin typeface="Aptos" panose="020B0004020202020204" pitchFamily="34" charset="0"/>
                <a:cs typeface="Calibri"/>
              </a:rPr>
              <a:t>To wrap up, we have explored the historical background, theoretical framework, and the international, national, and local contexts of the topic. This journey from global to local perspectives has provided a comprehensive foundation for understanding the issue</a:t>
            </a:r>
            <a:r>
              <a:rPr lang="en-GB" sz="1400" dirty="0"/>
              <a:t>.</a:t>
            </a:r>
          </a:p>
          <a:p>
            <a:pPr marL="240665" indent="-227965">
              <a:lnSpc>
                <a:spcPct val="150000"/>
              </a:lnSpc>
              <a:spcBef>
                <a:spcPts val="100"/>
              </a:spcBef>
              <a:buFont typeface="Arial"/>
              <a:buChar char="•"/>
              <a:tabLst>
                <a:tab pos="240665" algn="l"/>
              </a:tabLst>
            </a:pPr>
            <a:r>
              <a:rPr sz="1300" b="1" spc="20" dirty="0">
                <a:latin typeface="Aptos" panose="020B0004020202020204" pitchFamily="34" charset="0"/>
                <a:cs typeface="Calibri"/>
              </a:rPr>
              <a:t>Transition</a:t>
            </a:r>
            <a:r>
              <a:rPr sz="1300" b="1" spc="-5" dirty="0">
                <a:latin typeface="Aptos" panose="020B0004020202020204" pitchFamily="34" charset="0"/>
                <a:cs typeface="Calibri"/>
              </a:rPr>
              <a:t> </a:t>
            </a:r>
            <a:r>
              <a:rPr sz="1300" b="1" spc="20" dirty="0">
                <a:latin typeface="Aptos" panose="020B0004020202020204" pitchFamily="34" charset="0"/>
                <a:cs typeface="Calibri"/>
              </a:rPr>
              <a:t>to</a:t>
            </a:r>
            <a:r>
              <a:rPr sz="1300" b="1" spc="-15" dirty="0">
                <a:latin typeface="Aptos" panose="020B0004020202020204" pitchFamily="34" charset="0"/>
                <a:cs typeface="Calibri"/>
              </a:rPr>
              <a:t> </a:t>
            </a:r>
            <a:r>
              <a:rPr sz="1300" b="1" spc="20" dirty="0">
                <a:latin typeface="Aptos" panose="020B0004020202020204" pitchFamily="34" charset="0"/>
                <a:cs typeface="Calibri"/>
              </a:rPr>
              <a:t>Methodology:</a:t>
            </a:r>
            <a:r>
              <a:rPr sz="1300" b="1" spc="-15" dirty="0">
                <a:latin typeface="Aptos" panose="020B0004020202020204" pitchFamily="34" charset="0"/>
                <a:cs typeface="Calibri"/>
              </a:rPr>
              <a:t> </a:t>
            </a:r>
            <a:r>
              <a:rPr lang="en-GB" sz="1300" spc="10" dirty="0">
                <a:latin typeface="Aptos" panose="020B0004020202020204" pitchFamily="34" charset="0"/>
                <a:cs typeface="Calibri"/>
              </a:rPr>
              <a:t>Now that this background has been established, the next chapter will focus on the methodology used to investigate the research topic. The knowledge gained throughout Chapter 2 should help inform decisions about the research approach, source selection, and data analysis process.</a:t>
            </a:r>
            <a:endParaRPr sz="1300" spc="10" dirty="0">
              <a:latin typeface="Aptos" panose="020B0004020202020204" pitchFamily="34" charset="0"/>
              <a:cs typeface="Calibri"/>
            </a:endParaRPr>
          </a:p>
        </p:txBody>
      </p:sp>
      <p:sp>
        <p:nvSpPr>
          <p:cNvPr id="9" name="object 9"/>
          <p:cNvSpPr txBox="1"/>
          <p:nvPr/>
        </p:nvSpPr>
        <p:spPr>
          <a:xfrm>
            <a:off x="6913897" y="3002082"/>
            <a:ext cx="4580999" cy="1212126"/>
          </a:xfrm>
          <a:prstGeom prst="rect">
            <a:avLst/>
          </a:prstGeom>
        </p:spPr>
        <p:txBody>
          <a:bodyPr vert="horz" wrap="square" lIns="0" tIns="104139" rIns="0" bIns="0" rtlCol="0">
            <a:spAutoFit/>
          </a:bodyPr>
          <a:lstStyle/>
          <a:p>
            <a:pPr marL="354965" indent="-342265">
              <a:lnSpc>
                <a:spcPct val="150000"/>
              </a:lnSpc>
              <a:spcBef>
                <a:spcPts val="819"/>
              </a:spcBef>
              <a:buSzPct val="83333"/>
              <a:buFont typeface="Symbol"/>
              <a:buChar char=""/>
              <a:tabLst>
                <a:tab pos="354965" algn="l"/>
              </a:tabLst>
            </a:pPr>
            <a:r>
              <a:rPr sz="1200" b="1" spc="55" dirty="0">
                <a:latin typeface="Aptos" panose="020B0004020202020204" pitchFamily="34" charset="0"/>
                <a:cs typeface="Calibri"/>
              </a:rPr>
              <a:t>Signpost </a:t>
            </a:r>
            <a:r>
              <a:rPr sz="1200" b="1" dirty="0">
                <a:latin typeface="Aptos" panose="020B0004020202020204" pitchFamily="34" charset="0"/>
                <a:cs typeface="Calibri"/>
              </a:rPr>
              <a:t>to</a:t>
            </a:r>
            <a:r>
              <a:rPr sz="1200" b="1" spc="50" dirty="0">
                <a:latin typeface="Aptos" panose="020B0004020202020204" pitchFamily="34" charset="0"/>
                <a:cs typeface="Calibri"/>
              </a:rPr>
              <a:t> </a:t>
            </a:r>
            <a:r>
              <a:rPr sz="1200" b="1" dirty="0">
                <a:latin typeface="Aptos" panose="020B0004020202020204" pitchFamily="34" charset="0"/>
                <a:cs typeface="Calibri"/>
              </a:rPr>
              <a:t>Next</a:t>
            </a:r>
            <a:r>
              <a:rPr sz="1200" b="1" spc="35" dirty="0">
                <a:latin typeface="Aptos" panose="020B0004020202020204" pitchFamily="34" charset="0"/>
                <a:cs typeface="Calibri"/>
              </a:rPr>
              <a:t> </a:t>
            </a:r>
            <a:r>
              <a:rPr sz="1200" b="1" spc="50" dirty="0">
                <a:latin typeface="Aptos" panose="020B0004020202020204" pitchFamily="34" charset="0"/>
                <a:cs typeface="Calibri"/>
              </a:rPr>
              <a:t>Chapter:</a:t>
            </a:r>
            <a:endParaRPr sz="1200" dirty="0">
              <a:latin typeface="Aptos" panose="020B0004020202020204" pitchFamily="34" charset="0"/>
              <a:cs typeface="Calibri"/>
            </a:endParaRPr>
          </a:p>
          <a:p>
            <a:pPr marL="355600" marR="5080" indent="-342900">
              <a:lnSpc>
                <a:spcPct val="150000"/>
              </a:lnSpc>
              <a:spcBef>
                <a:spcPts val="100"/>
              </a:spcBef>
              <a:buSzPct val="83333"/>
              <a:buFont typeface="Courier New"/>
              <a:buChar char="o"/>
              <a:tabLst>
                <a:tab pos="355600" algn="l"/>
              </a:tabLst>
            </a:pPr>
            <a:r>
              <a:rPr lang="en-GB" sz="1200" spc="10" dirty="0">
                <a:latin typeface="Aptos" panose="020B0004020202020204" pitchFamily="34" charset="0"/>
                <a:cs typeface="Calibri"/>
              </a:rPr>
              <a:t>Provide a clear transition to Chapter 3: Methodology.</a:t>
            </a:r>
          </a:p>
          <a:p>
            <a:pPr marL="355600" marR="5080" indent="-342900">
              <a:lnSpc>
                <a:spcPct val="150000"/>
              </a:lnSpc>
              <a:spcBef>
                <a:spcPts val="100"/>
              </a:spcBef>
              <a:buSzPct val="83333"/>
              <a:buFont typeface="Courier New"/>
              <a:buChar char="o"/>
              <a:tabLst>
                <a:tab pos="355600" algn="l"/>
              </a:tabLst>
            </a:pPr>
            <a:r>
              <a:rPr sz="1200" spc="10" dirty="0">
                <a:latin typeface="Aptos" panose="020B0004020202020204" pitchFamily="34" charset="0"/>
                <a:cs typeface="Calibri"/>
              </a:rPr>
              <a:t>Explain</a:t>
            </a:r>
            <a:r>
              <a:rPr sz="1200" spc="30" dirty="0">
                <a:latin typeface="Aptos" panose="020B0004020202020204" pitchFamily="34" charset="0"/>
                <a:cs typeface="Calibri"/>
              </a:rPr>
              <a:t> </a:t>
            </a:r>
            <a:r>
              <a:rPr sz="1200" spc="10" dirty="0">
                <a:latin typeface="Aptos" panose="020B0004020202020204" pitchFamily="34" charset="0"/>
                <a:cs typeface="Calibri"/>
              </a:rPr>
              <a:t>how</a:t>
            </a:r>
            <a:r>
              <a:rPr sz="1200" spc="65" dirty="0">
                <a:latin typeface="Aptos" panose="020B0004020202020204" pitchFamily="34" charset="0"/>
                <a:cs typeface="Calibri"/>
              </a:rPr>
              <a:t> </a:t>
            </a:r>
            <a:r>
              <a:rPr sz="1200" spc="10" dirty="0">
                <a:latin typeface="Aptos" panose="020B0004020202020204" pitchFamily="34" charset="0"/>
                <a:cs typeface="Calibri"/>
              </a:rPr>
              <a:t>the</a:t>
            </a:r>
            <a:r>
              <a:rPr sz="1200" spc="50" dirty="0">
                <a:latin typeface="Aptos" panose="020B0004020202020204" pitchFamily="34" charset="0"/>
                <a:cs typeface="Calibri"/>
              </a:rPr>
              <a:t> </a:t>
            </a:r>
            <a:r>
              <a:rPr sz="1200" spc="10" dirty="0">
                <a:latin typeface="Aptos" panose="020B0004020202020204" pitchFamily="34" charset="0"/>
                <a:cs typeface="Calibri"/>
              </a:rPr>
              <a:t>background</a:t>
            </a:r>
            <a:r>
              <a:rPr sz="1200" spc="80" dirty="0">
                <a:latin typeface="Aptos" panose="020B0004020202020204" pitchFamily="34" charset="0"/>
                <a:cs typeface="Calibri"/>
              </a:rPr>
              <a:t> </a:t>
            </a:r>
            <a:r>
              <a:rPr sz="1200" spc="10" dirty="0">
                <a:latin typeface="Aptos" panose="020B0004020202020204" pitchFamily="34" charset="0"/>
                <a:cs typeface="Calibri"/>
              </a:rPr>
              <a:t>information</a:t>
            </a:r>
            <a:r>
              <a:rPr sz="1200" spc="75" dirty="0">
                <a:latin typeface="Aptos" panose="020B0004020202020204" pitchFamily="34" charset="0"/>
                <a:cs typeface="Calibri"/>
              </a:rPr>
              <a:t> </a:t>
            </a:r>
            <a:r>
              <a:rPr sz="1200" spc="10" dirty="0">
                <a:latin typeface="Aptos" panose="020B0004020202020204" pitchFamily="34" charset="0"/>
                <a:cs typeface="Calibri"/>
              </a:rPr>
              <a:t>will</a:t>
            </a:r>
            <a:r>
              <a:rPr sz="1200" spc="40" dirty="0">
                <a:latin typeface="Aptos" panose="020B0004020202020204" pitchFamily="34" charset="0"/>
                <a:cs typeface="Calibri"/>
              </a:rPr>
              <a:t> </a:t>
            </a:r>
            <a:r>
              <a:rPr sz="1200" spc="10" dirty="0">
                <a:latin typeface="Aptos" panose="020B0004020202020204" pitchFamily="34" charset="0"/>
                <a:cs typeface="Calibri"/>
              </a:rPr>
              <a:t>inform</a:t>
            </a:r>
            <a:r>
              <a:rPr sz="1200" spc="60" dirty="0">
                <a:latin typeface="Aptos" panose="020B0004020202020204" pitchFamily="34" charset="0"/>
                <a:cs typeface="Calibri"/>
              </a:rPr>
              <a:t> </a:t>
            </a:r>
            <a:r>
              <a:rPr sz="1200" spc="-25" dirty="0">
                <a:latin typeface="Aptos" panose="020B0004020202020204" pitchFamily="34" charset="0"/>
                <a:cs typeface="Calibri"/>
              </a:rPr>
              <a:t>and </a:t>
            </a:r>
            <a:r>
              <a:rPr sz="1200" spc="10" dirty="0">
                <a:latin typeface="Aptos" panose="020B0004020202020204" pitchFamily="34" charset="0"/>
                <a:cs typeface="Calibri"/>
              </a:rPr>
              <a:t>support</a:t>
            </a:r>
            <a:r>
              <a:rPr sz="1200" spc="120" dirty="0">
                <a:latin typeface="Aptos" panose="020B0004020202020204" pitchFamily="34" charset="0"/>
                <a:cs typeface="Calibri"/>
              </a:rPr>
              <a:t> </a:t>
            </a:r>
            <a:r>
              <a:rPr sz="1200" spc="10" dirty="0">
                <a:latin typeface="Aptos" panose="020B0004020202020204" pitchFamily="34" charset="0"/>
                <a:cs typeface="Calibri"/>
              </a:rPr>
              <a:t>the</a:t>
            </a:r>
            <a:r>
              <a:rPr sz="1200" spc="140" dirty="0">
                <a:latin typeface="Aptos" panose="020B0004020202020204" pitchFamily="34" charset="0"/>
                <a:cs typeface="Calibri"/>
              </a:rPr>
              <a:t> </a:t>
            </a:r>
            <a:r>
              <a:rPr sz="1200" spc="10" dirty="0">
                <a:latin typeface="Aptos" panose="020B0004020202020204" pitchFamily="34" charset="0"/>
                <a:cs typeface="Calibri"/>
              </a:rPr>
              <a:t>upcoming</a:t>
            </a:r>
            <a:r>
              <a:rPr sz="1200" spc="140" dirty="0">
                <a:latin typeface="Aptos" panose="020B0004020202020204" pitchFamily="34" charset="0"/>
                <a:cs typeface="Calibri"/>
              </a:rPr>
              <a:t> </a:t>
            </a:r>
            <a:r>
              <a:rPr sz="1200" spc="10" dirty="0">
                <a:latin typeface="Aptos" panose="020B0004020202020204" pitchFamily="34" charset="0"/>
                <a:cs typeface="Calibri"/>
              </a:rPr>
              <a:t>methods</a:t>
            </a:r>
            <a:r>
              <a:rPr sz="1200" spc="130" dirty="0">
                <a:latin typeface="Aptos" panose="020B0004020202020204" pitchFamily="34" charset="0"/>
                <a:cs typeface="Calibri"/>
              </a:rPr>
              <a:t> </a:t>
            </a:r>
            <a:r>
              <a:rPr sz="1200" spc="-10" dirty="0">
                <a:latin typeface="Aptos" panose="020B0004020202020204" pitchFamily="34" charset="0"/>
                <a:cs typeface="Calibri"/>
              </a:rPr>
              <a:t>chapter.</a:t>
            </a:r>
            <a:endParaRPr sz="1200" dirty="0">
              <a:latin typeface="Aptos" panose="020B0004020202020204" pitchFamily="34" charset="0"/>
              <a:cs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725F5-2760-0746-2ED4-EED0AC6F62F5}"/>
              </a:ext>
            </a:extLst>
          </p:cNvPr>
          <p:cNvSpPr>
            <a:spLocks noGrp="1"/>
          </p:cNvSpPr>
          <p:nvPr>
            <p:ph type="title"/>
          </p:nvPr>
        </p:nvSpPr>
        <p:spPr>
          <a:xfrm>
            <a:off x="533400" y="1371600"/>
            <a:ext cx="11256468" cy="615553"/>
          </a:xfrm>
        </p:spPr>
        <p:txBody>
          <a:bodyPr/>
          <a:lstStyle/>
          <a:p>
            <a:pPr algn="ctr"/>
            <a:r>
              <a:rPr lang="en-GB" dirty="0">
                <a:latin typeface="Aptos" panose="020B0004020202020204" pitchFamily="34" charset="0"/>
              </a:rPr>
              <a:t>Common Pitfalls in Writing Chapter 2</a:t>
            </a:r>
          </a:p>
        </p:txBody>
      </p:sp>
      <p:graphicFrame>
        <p:nvGraphicFramePr>
          <p:cNvPr id="4" name="Diagram 3">
            <a:extLst>
              <a:ext uri="{FF2B5EF4-FFF2-40B4-BE49-F238E27FC236}">
                <a16:creationId xmlns:a16="http://schemas.microsoft.com/office/drawing/2014/main" id="{44302E68-CACD-A6D1-3E1B-51DE21799948}"/>
              </a:ext>
            </a:extLst>
          </p:cNvPr>
          <p:cNvGraphicFramePr/>
          <p:nvPr>
            <p:extLst>
              <p:ext uri="{D42A27DB-BD31-4B8C-83A1-F6EECF244321}">
                <p14:modId xmlns:p14="http://schemas.microsoft.com/office/powerpoint/2010/main" val="675976895"/>
              </p:ext>
            </p:extLst>
          </p:nvPr>
        </p:nvGraphicFramePr>
        <p:xfrm>
          <a:off x="647700" y="2133600"/>
          <a:ext cx="10896600" cy="236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F3B12431-6157-E6C7-F213-9D606924A3E2}"/>
              </a:ext>
            </a:extLst>
          </p:cNvPr>
          <p:cNvSpPr txBox="1"/>
          <p:nvPr/>
        </p:nvSpPr>
        <p:spPr>
          <a:xfrm>
            <a:off x="647700" y="4576350"/>
            <a:ext cx="10820400" cy="2004651"/>
          </a:xfrm>
          <a:prstGeom prst="rect">
            <a:avLst/>
          </a:prstGeom>
          <a:noFill/>
        </p:spPr>
        <p:txBody>
          <a:bodyPr wrap="square" rtlCol="0">
            <a:spAutoFit/>
          </a:bodyPr>
          <a:lstStyle/>
          <a:p>
            <a:pPr>
              <a:lnSpc>
                <a:spcPct val="150000"/>
              </a:lnSpc>
            </a:pPr>
            <a:r>
              <a:rPr lang="en-GB" sz="1200" dirty="0">
                <a:latin typeface="Aptos" panose="020B0004020202020204" pitchFamily="34" charset="0"/>
              </a:rPr>
              <a:t>📌 </a:t>
            </a:r>
            <a:r>
              <a:rPr lang="en-GB" sz="1200" b="1" dirty="0">
                <a:latin typeface="Aptos" panose="020B0004020202020204" pitchFamily="34" charset="0"/>
              </a:rPr>
              <a:t>Example:</a:t>
            </a:r>
            <a:endParaRPr lang="en-GB" sz="1200" dirty="0">
              <a:latin typeface="Aptos" panose="020B0004020202020204" pitchFamily="34" charset="0"/>
            </a:endParaRPr>
          </a:p>
          <a:p>
            <a:pPr>
              <a:lnSpc>
                <a:spcPct val="150000"/>
              </a:lnSpc>
              <a:buFont typeface="Arial" panose="020B0604020202020204" pitchFamily="34" charset="0"/>
              <a:buChar char="•"/>
            </a:pPr>
            <a:r>
              <a:rPr lang="en-GB" sz="1200" b="1" dirty="0">
                <a:latin typeface="Aptos" panose="020B0004020202020204" pitchFamily="34" charset="0"/>
              </a:rPr>
              <a:t>Weak:</a:t>
            </a:r>
            <a:r>
              <a:rPr lang="en-GB" sz="1200" dirty="0">
                <a:latin typeface="Aptos" panose="020B0004020202020204" pitchFamily="34" charset="0"/>
              </a:rPr>
              <a:t> </a:t>
            </a:r>
            <a:r>
              <a:rPr lang="en-GB" sz="1200" i="1" dirty="0">
                <a:latin typeface="Aptos" panose="020B0004020202020204" pitchFamily="34" charset="0"/>
              </a:rPr>
              <a:t>Mental health is an important issue in society.</a:t>
            </a:r>
          </a:p>
          <a:p>
            <a:pPr>
              <a:lnSpc>
                <a:spcPct val="150000"/>
              </a:lnSpc>
              <a:buFont typeface="Arial" panose="020B0604020202020204" pitchFamily="34" charset="0"/>
              <a:buChar char="•"/>
            </a:pPr>
            <a:r>
              <a:rPr lang="en-GB" sz="1200" b="1" dirty="0">
                <a:latin typeface="Aptos" panose="020B0004020202020204" pitchFamily="34" charset="0"/>
              </a:rPr>
              <a:t>Strong: </a:t>
            </a:r>
            <a:r>
              <a:rPr lang="en-GB" sz="1200" i="1" dirty="0">
                <a:latin typeface="Aptos" panose="020B0004020202020204" pitchFamily="34" charset="0"/>
              </a:rPr>
              <a:t>Mental health remains a significant public health concern in the UK, with increasing demand for services highlighting the need for effective prevention and intervention strategies (Author, Year).</a:t>
            </a:r>
          </a:p>
          <a:p>
            <a:pPr>
              <a:lnSpc>
                <a:spcPct val="150000"/>
              </a:lnSpc>
            </a:pPr>
            <a:r>
              <a:rPr lang="en-GB" sz="1200" b="1" dirty="0">
                <a:latin typeface="Aptos" panose="020B0004020202020204" pitchFamily="34" charset="0"/>
              </a:rPr>
              <a:t>Why This Matters:</a:t>
            </a:r>
            <a:br>
              <a:rPr lang="en-GB" sz="1200" dirty="0">
                <a:latin typeface="Aptos" panose="020B0004020202020204" pitchFamily="34" charset="0"/>
              </a:rPr>
            </a:br>
            <a:r>
              <a:rPr lang="en-GB" sz="1200" dirty="0">
                <a:latin typeface="Aptos" panose="020B0004020202020204" pitchFamily="34" charset="0"/>
              </a:rPr>
              <a:t>Avoiding these pitfalls ensures that your background research </a:t>
            </a:r>
            <a:r>
              <a:rPr lang="en-GB" sz="1200" b="1" dirty="0">
                <a:latin typeface="Aptos" panose="020B0004020202020204" pitchFamily="34" charset="0"/>
              </a:rPr>
              <a:t>adds value</a:t>
            </a:r>
            <a:r>
              <a:rPr lang="en-GB" sz="1200" dirty="0">
                <a:latin typeface="Aptos" panose="020B0004020202020204" pitchFamily="34" charset="0"/>
              </a:rPr>
              <a:t> to your dissertation, strengthening its academic credibility.</a:t>
            </a:r>
          </a:p>
          <a:p>
            <a:pPr>
              <a:lnSpc>
                <a:spcPct val="150000"/>
              </a:lnSpc>
            </a:pPr>
            <a:endParaRPr lang="en-GB" sz="1200" dirty="0">
              <a:latin typeface="Aptos" panose="020B0004020202020204" pitchFamily="34" charset="0"/>
            </a:endParaRPr>
          </a:p>
        </p:txBody>
      </p:sp>
    </p:spTree>
    <p:extLst>
      <p:ext uri="{BB962C8B-B14F-4D97-AF65-F5344CB8AC3E}">
        <p14:creationId xmlns:p14="http://schemas.microsoft.com/office/powerpoint/2010/main" val="30018502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E8D7BA-5435-FB20-8BAE-46E8DF6A710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BCC7D6-76A0-3AD9-3DB8-AEA227FC3144}"/>
              </a:ext>
            </a:extLst>
          </p:cNvPr>
          <p:cNvSpPr>
            <a:spLocks noGrp="1"/>
          </p:cNvSpPr>
          <p:nvPr>
            <p:ph type="title"/>
          </p:nvPr>
        </p:nvSpPr>
        <p:spPr>
          <a:xfrm>
            <a:off x="533400" y="1289447"/>
            <a:ext cx="11256468" cy="615553"/>
          </a:xfrm>
        </p:spPr>
        <p:txBody>
          <a:bodyPr/>
          <a:lstStyle/>
          <a:p>
            <a:pPr algn="ctr"/>
            <a:r>
              <a:rPr lang="en-GB" dirty="0">
                <a:latin typeface="Aptos" panose="020B0004020202020204" pitchFamily="34" charset="0"/>
              </a:rPr>
              <a:t>Session Summary </a:t>
            </a:r>
          </a:p>
        </p:txBody>
      </p:sp>
      <p:sp>
        <p:nvSpPr>
          <p:cNvPr id="5" name="TextBox 4">
            <a:extLst>
              <a:ext uri="{FF2B5EF4-FFF2-40B4-BE49-F238E27FC236}">
                <a16:creationId xmlns:a16="http://schemas.microsoft.com/office/drawing/2014/main" id="{D731C5E3-55C7-9E03-24D3-F40316FEDCAC}"/>
              </a:ext>
            </a:extLst>
          </p:cNvPr>
          <p:cNvSpPr txBox="1"/>
          <p:nvPr/>
        </p:nvSpPr>
        <p:spPr>
          <a:xfrm>
            <a:off x="685800" y="1905000"/>
            <a:ext cx="10820400" cy="1675139"/>
          </a:xfrm>
          <a:prstGeom prst="rect">
            <a:avLst/>
          </a:prstGeom>
          <a:noFill/>
        </p:spPr>
        <p:txBody>
          <a:bodyPr wrap="square" rtlCol="0">
            <a:spAutoFit/>
          </a:bodyPr>
          <a:lstStyle/>
          <a:p>
            <a:pPr>
              <a:lnSpc>
                <a:spcPct val="150000"/>
              </a:lnSpc>
            </a:pPr>
            <a:r>
              <a:rPr lang="en-GB" sz="1400" dirty="0">
                <a:latin typeface="Aptos" panose="020B0004020202020204" pitchFamily="34" charset="0"/>
              </a:rPr>
              <a:t>In this session, we explored the importance of </a:t>
            </a:r>
            <a:r>
              <a:rPr lang="en-GB" sz="1400" b="1" dirty="0">
                <a:latin typeface="Aptos" panose="020B0004020202020204" pitchFamily="34" charset="0"/>
              </a:rPr>
              <a:t>background research in dissertations</a:t>
            </a:r>
            <a:r>
              <a:rPr lang="en-GB" sz="1400" dirty="0">
                <a:latin typeface="Aptos" panose="020B0004020202020204" pitchFamily="34" charset="0"/>
              </a:rPr>
              <a:t> and how to structure Chapter 2 effectively. The session provided a detailed breakdown of how to contextualise your research topic using historical, theoretical, international, and UK-based perspectives.</a:t>
            </a:r>
          </a:p>
          <a:p>
            <a:pPr>
              <a:lnSpc>
                <a:spcPct val="150000"/>
              </a:lnSpc>
            </a:pPr>
            <a:endParaRPr lang="en-GB" sz="1400" dirty="0">
              <a:latin typeface="Aptos" panose="020B0004020202020204" pitchFamily="34" charset="0"/>
            </a:endParaRPr>
          </a:p>
          <a:p>
            <a:pPr>
              <a:lnSpc>
                <a:spcPct val="150000"/>
              </a:lnSpc>
            </a:pPr>
            <a:r>
              <a:rPr lang="en-GB" sz="1400" dirty="0">
                <a:latin typeface="Aptos" panose="020B0004020202020204" pitchFamily="34" charset="0"/>
              </a:rPr>
              <a:t>.</a:t>
            </a:r>
            <a:r>
              <a:rPr lang="en-GB" sz="1400" dirty="0"/>
              <a:t> </a:t>
            </a:r>
            <a:endParaRPr lang="en-GB" sz="1400" dirty="0">
              <a:latin typeface="Aptos" panose="020B0004020202020204" pitchFamily="34" charset="0"/>
            </a:endParaRPr>
          </a:p>
        </p:txBody>
      </p:sp>
      <p:sp>
        <p:nvSpPr>
          <p:cNvPr id="3" name="TextBox 2">
            <a:extLst>
              <a:ext uri="{FF2B5EF4-FFF2-40B4-BE49-F238E27FC236}">
                <a16:creationId xmlns:a16="http://schemas.microsoft.com/office/drawing/2014/main" id="{E96E1959-883E-1012-96C3-673FDC49F05B}"/>
              </a:ext>
            </a:extLst>
          </p:cNvPr>
          <p:cNvSpPr txBox="1"/>
          <p:nvPr/>
        </p:nvSpPr>
        <p:spPr>
          <a:xfrm>
            <a:off x="609600" y="3070979"/>
            <a:ext cx="4648200" cy="3558421"/>
          </a:xfrm>
          <a:prstGeom prst="roundRect">
            <a:avLst/>
          </a:prstGeom>
          <a:ln>
            <a:solidFill>
              <a:srgbClr val="003D60"/>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a:lnSpc>
                <a:spcPct val="150000"/>
              </a:lnSpc>
            </a:pPr>
            <a:r>
              <a:rPr lang="en-GB" sz="1400" b="1" dirty="0">
                <a:latin typeface="Aptos" panose="020B0004020202020204" pitchFamily="34" charset="0"/>
              </a:rPr>
              <a:t>The Role of Background Research in a Dissertation</a:t>
            </a:r>
          </a:p>
          <a:p>
            <a:pPr>
              <a:lnSpc>
                <a:spcPct val="150000"/>
              </a:lnSpc>
            </a:pPr>
            <a:endParaRPr lang="en-GB" sz="1400" b="1" dirty="0">
              <a:latin typeface="Aptos" panose="020B0004020202020204" pitchFamily="34" charset="0"/>
            </a:endParaRPr>
          </a:p>
          <a:p>
            <a:pPr>
              <a:lnSpc>
                <a:spcPct val="150000"/>
              </a:lnSpc>
            </a:pPr>
            <a:r>
              <a:rPr lang="en-GB" sz="1400" dirty="0">
                <a:latin typeface="Aptos" panose="020B0004020202020204" pitchFamily="34" charset="0"/>
              </a:rPr>
              <a:t>✔ Background research provides context and justification for your study.</a:t>
            </a:r>
            <a:br>
              <a:rPr lang="en-GB" sz="1400" dirty="0">
                <a:latin typeface="Aptos" panose="020B0004020202020204" pitchFamily="34" charset="0"/>
              </a:rPr>
            </a:br>
            <a:r>
              <a:rPr lang="en-GB" sz="1400" dirty="0">
                <a:latin typeface="Aptos" panose="020B0004020202020204" pitchFamily="34" charset="0"/>
              </a:rPr>
              <a:t>✔ It helps identify key theories, policies, evidence, and research gaps related to the topic.</a:t>
            </a:r>
            <a:br>
              <a:rPr lang="en-GB" sz="1400" dirty="0">
                <a:latin typeface="Aptos" panose="020B0004020202020204" pitchFamily="34" charset="0"/>
              </a:rPr>
            </a:br>
            <a:r>
              <a:rPr lang="en-GB" sz="1400" dirty="0">
                <a:latin typeface="Aptos" panose="020B0004020202020204" pitchFamily="34" charset="0"/>
              </a:rPr>
              <a:t>✔ A well-structured Chapter 2 ensures a logical foundation for methodology.</a:t>
            </a:r>
          </a:p>
          <a:p>
            <a:pPr>
              <a:lnSpc>
                <a:spcPct val="150000"/>
              </a:lnSpc>
            </a:pPr>
            <a:endParaRPr lang="en-GB" sz="1400" dirty="0">
              <a:latin typeface="Aptos" panose="020B0004020202020204" pitchFamily="34" charset="0"/>
            </a:endParaRPr>
          </a:p>
          <a:p>
            <a:endParaRPr lang="en-GB" sz="1400" dirty="0"/>
          </a:p>
        </p:txBody>
      </p:sp>
      <p:graphicFrame>
        <p:nvGraphicFramePr>
          <p:cNvPr id="7" name="Diagram 6">
            <a:extLst>
              <a:ext uri="{FF2B5EF4-FFF2-40B4-BE49-F238E27FC236}">
                <a16:creationId xmlns:a16="http://schemas.microsoft.com/office/drawing/2014/main" id="{162590E9-F565-64EE-29B7-3C18E7B9A4B7}"/>
              </a:ext>
            </a:extLst>
          </p:cNvPr>
          <p:cNvGraphicFramePr/>
          <p:nvPr>
            <p:extLst>
              <p:ext uri="{D42A27DB-BD31-4B8C-83A1-F6EECF244321}">
                <p14:modId xmlns:p14="http://schemas.microsoft.com/office/powerpoint/2010/main" val="550839785"/>
              </p:ext>
            </p:extLst>
          </p:nvPr>
        </p:nvGraphicFramePr>
        <p:xfrm>
          <a:off x="5791200" y="2971800"/>
          <a:ext cx="6115190" cy="37116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1599F210-3494-0C1A-F119-77878FB48341}"/>
              </a:ext>
            </a:extLst>
          </p:cNvPr>
          <p:cNvSpPr txBox="1"/>
          <p:nvPr/>
        </p:nvSpPr>
        <p:spPr>
          <a:xfrm>
            <a:off x="10283548" y="4419600"/>
            <a:ext cx="1615297" cy="2308324"/>
          </a:xfrm>
          <a:prstGeom prst="rect">
            <a:avLst/>
          </a:prstGeom>
          <a:noFill/>
          <a:ln w="25400">
            <a:solidFill>
              <a:schemeClr val="accent1">
                <a:lumMod val="75000"/>
              </a:schemeClr>
            </a:solidFill>
          </a:ln>
        </p:spPr>
        <p:txBody>
          <a:bodyPr wrap="square" rtlCol="0">
            <a:spAutoFit/>
          </a:bodyPr>
          <a:lstStyle/>
          <a:p>
            <a:r>
              <a:rPr lang="en-GB" sz="1200" b="1" dirty="0">
                <a:latin typeface="Aptos" panose="020B0004020202020204" pitchFamily="34" charset="0"/>
              </a:rPr>
              <a:t>Key Message:</a:t>
            </a:r>
            <a:r>
              <a:rPr lang="en-GB" sz="1200" dirty="0">
                <a:latin typeface="Aptos" panose="020B0004020202020204" pitchFamily="34" charset="0"/>
              </a:rPr>
              <a:t> Chapter 2 is not simply about describing information. It is about explaining why the historical, theoretical, international, national, and local context is relevant to your research topic.</a:t>
            </a:r>
          </a:p>
        </p:txBody>
      </p:sp>
    </p:spTree>
    <p:extLst>
      <p:ext uri="{BB962C8B-B14F-4D97-AF65-F5344CB8AC3E}">
        <p14:creationId xmlns:p14="http://schemas.microsoft.com/office/powerpoint/2010/main" val="30670441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0</TotalTime>
  <Words>4996</Words>
  <Application>Microsoft Office PowerPoint</Application>
  <PresentationFormat>Widescreen</PresentationFormat>
  <Paragraphs>353</Paragraphs>
  <Slides>32</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Aptos</vt:lpstr>
      <vt:lpstr>Arial</vt:lpstr>
      <vt:lpstr>Calibri</vt:lpstr>
      <vt:lpstr>Courier New</vt:lpstr>
      <vt:lpstr>Symbol</vt:lpstr>
      <vt:lpstr>Office Theme</vt:lpstr>
      <vt:lpstr>PowerPoint Presentation</vt:lpstr>
      <vt:lpstr>BMHP6020_BIRM – Independent Project Term 2 Session 5  Chapter 2 -  Background Information &amp; Analysis</vt:lpstr>
      <vt:lpstr>Welcome to Chapter 2 -  Background Information and Analysis</vt:lpstr>
      <vt:lpstr>BMHP6020 Overview</vt:lpstr>
      <vt:lpstr>Session Aim &amp; Learning Outcomes</vt:lpstr>
      <vt:lpstr>Recap – What we covered in session 4 – Chapter 1 Introduction </vt:lpstr>
      <vt:lpstr>Importance of Background Information</vt:lpstr>
      <vt:lpstr>Importance of Background Information Continued…</vt:lpstr>
      <vt:lpstr>Formatting and Headings for Chapter 2</vt:lpstr>
      <vt:lpstr>2.1 – Introduction</vt:lpstr>
      <vt:lpstr>PowerPoint Presentation</vt:lpstr>
      <vt:lpstr>2.2 – Topic Development</vt:lpstr>
      <vt:lpstr>2.2 – Significant Historical Figures and Contributions</vt:lpstr>
      <vt:lpstr>Examples of Historical Figures and Contributors </vt:lpstr>
      <vt:lpstr>PowerPoint Presentation</vt:lpstr>
      <vt:lpstr>2.3 – Key Theories and Concepts</vt:lpstr>
      <vt:lpstr>2.3 – Key Theories and Concepts Examples </vt:lpstr>
      <vt:lpstr>2.3 – Application of Theories</vt:lpstr>
      <vt:lpstr>2.3 – Critical Evaluation</vt:lpstr>
      <vt:lpstr>PowerPoint Presentation</vt:lpstr>
      <vt:lpstr>2.4 – Global Perspective</vt:lpstr>
      <vt:lpstr>2.4 – Comparative Analysis</vt:lpstr>
      <vt:lpstr>2.4 – Case Studies and Examples</vt:lpstr>
      <vt:lpstr>Global Perspectives – Key Aspects and Examples</vt:lpstr>
      <vt:lpstr>PowerPoint Presentation</vt:lpstr>
      <vt:lpstr>2.5 – UK Perspective</vt:lpstr>
      <vt:lpstr>2.5 – Policy and Regulation</vt:lpstr>
      <vt:lpstr>2.5 – Local Context</vt:lpstr>
      <vt:lpstr>Local/National UK Context – Key Aspects and Examples</vt:lpstr>
      <vt:lpstr>2.6 – Conclusion</vt:lpstr>
      <vt:lpstr>Common Pitfalls in Writing Chapter 2</vt:lpstr>
      <vt:lpstr>Session Summary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Joanne Davies (Yr Athrofa)</cp:lastModifiedBy>
  <cp:revision>2</cp:revision>
  <dcterms:created xsi:type="dcterms:W3CDTF">2025-03-10T08:49:24Z</dcterms:created>
  <dcterms:modified xsi:type="dcterms:W3CDTF">2026-06-16T15:39:04Z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2024-11-05T00:00:00Z</vt:filetime>
  </property>
  <property fmtid="{D5CDD505-2E9C-101B-9397-08002B2CF9AE}" pid="3" name="Creator">
    <vt:lpwstr>Microsoft® PowerPoint® for Microsoft 365</vt:lpwstr>
  </property>
  <property fmtid="{D5CDD505-2E9C-101B-9397-08002B2CF9AE}" pid="4" name="LastSaved">
    <vt:filetime>2025-03-10T00:00:00Z</vt:filetime>
  </property>
  <property fmtid="{D5CDD505-2E9C-101B-9397-08002B2CF9AE}" pid="5" name="Producer">
    <vt:lpwstr>Microsoft® PowerPoint® for Microsoft 365</vt:lpwstr>
  </property>
</Properties>
</file>