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12192000"/>
  <p:notesSz cx="6858000" cy="9144000"/>
  <p:embeddedFontLst>
    <p:embeddedFont>
      <p:font typeface="Arial Black"/>
      <p:regular r:id="rId15"/>
    </p:embeddedFont>
    <p:embeddedFont>
      <p:font typeface="Gill Sans"/>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7" roundtripDataSignature="AMtx7mgKVPpSY7X6kla2PY/Xj+qwOoVzR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741932E-5EF9-404A-AD75-F5178DF2F91E}">
  <a:tblStyle styleId="{B741932E-5EF9-404A-AD75-F5178DF2F91E}" styleName="Table_0">
    <a:wholeTbl>
      <a:tcTxStyle b="off" i="off">
        <a:font>
          <a:latin typeface="Avenir Next LT Pro"/>
          <a:ea typeface="Avenir Next LT Pro"/>
          <a:cs typeface="Avenir Next LT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FCF6"/>
          </a:solidFill>
        </a:fill>
      </a:tcStyle>
    </a:wholeTbl>
    <a:band1H>
      <a:tcTxStyle/>
      <a:tcStyle>
        <a:fill>
          <a:solidFill>
            <a:srgbClr val="CDF9EC"/>
          </a:solidFill>
        </a:fill>
      </a:tcStyle>
    </a:band1H>
    <a:band2H>
      <a:tcTxStyle/>
    </a:band2H>
    <a:band1V>
      <a:tcTxStyle/>
      <a:tcStyle>
        <a:fill>
          <a:solidFill>
            <a:srgbClr val="CDF9EC"/>
          </a:solidFill>
        </a:fill>
      </a:tcStyle>
    </a:band1V>
    <a:band2V>
      <a:tcTxStyle/>
    </a:band2V>
    <a:lastCol>
      <a:tcTxStyle b="on" i="off">
        <a:font>
          <a:latin typeface="Avenir Next LT Pro"/>
          <a:ea typeface="Avenir Next LT Pro"/>
          <a:cs typeface="Avenir Next LT Pro"/>
        </a:font>
        <a:schemeClr val="lt1"/>
      </a:tcTxStyle>
      <a:tcStyle>
        <a:fill>
          <a:solidFill>
            <a:schemeClr val="accent1"/>
          </a:solidFill>
        </a:fill>
      </a:tcStyle>
    </a:lastCol>
    <a:firstCol>
      <a:tcTxStyle b="on" i="off">
        <a:font>
          <a:latin typeface="Avenir Next LT Pro"/>
          <a:ea typeface="Avenir Next LT Pro"/>
          <a:cs typeface="Avenir Next LT Pro"/>
        </a:font>
        <a:schemeClr val="lt1"/>
      </a:tcTxStyle>
      <a:tcStyle>
        <a:fill>
          <a:solidFill>
            <a:schemeClr val="accent1"/>
          </a:solidFill>
        </a:fill>
      </a:tcStyle>
    </a:firstCol>
    <a:lastRow>
      <a:tcTxStyle b="on" i="off">
        <a:font>
          <a:latin typeface="Avenir Next LT Pro"/>
          <a:ea typeface="Avenir Next LT Pro"/>
          <a:cs typeface="Avenir Next LT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venir Next LT Pro"/>
          <a:ea typeface="Avenir Next LT Pro"/>
          <a:cs typeface="Avenir Next LT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ArialBlack-regular.fntdata"/><Relationship Id="rId14" Type="http://schemas.openxmlformats.org/officeDocument/2006/relationships/slide" Target="slides/slide9.xml"/><Relationship Id="rId17" Type="http://customschemas.google.com/relationships/presentationmetadata" Target="metadata"/><Relationship Id="rId16" Type="http://schemas.openxmlformats.org/officeDocument/2006/relationships/font" Target="fonts/GillSans-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7" name="Google Shape;15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3" name="Google Shape;16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Every student needs to have proper knowledge about using technology in academic as well as practical life. ‘The students collect numerous knowledge in academic life which enables them to grow up and reach their destination (Godber and Atkins, 2021). Technology-based knowledge is very important for the student it enables students to overcome any kind of challenge and reach their destiny. The researcher will use secondary data to bring eth most acceptable answer for the study. As the issue is very important to understand the confidence level of the student to take necessary action plan for the future. At the same time without having the confidence to use technology is considered a big negative marking for the student to compete with numerous in the sector of the job market. </a:t>
            </a:r>
            <a:endParaRPr sz="1200">
              <a:solidFill>
                <a:schemeClr val="dk1"/>
              </a:solidFill>
              <a:latin typeface="Calibri"/>
              <a:ea typeface="Calibri"/>
              <a:cs typeface="Calibri"/>
              <a:sym typeface="Calibri"/>
            </a:endParaRPr>
          </a:p>
        </p:txBody>
      </p:sp>
      <p:sp>
        <p:nvSpPr>
          <p:cNvPr id="171" name="Google Shape;17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Research aim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aim of the study is to investigate how the students are confident to use technology to collaborate.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Research question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Are students confident in using technology to collaborate?</a:t>
            </a:r>
            <a:endParaRPr sz="1200">
              <a:solidFill>
                <a:schemeClr val="dk1"/>
              </a:solidFill>
              <a:latin typeface="Calibri"/>
              <a:ea typeface="Calibri"/>
              <a:cs typeface="Calibri"/>
              <a:sym typeface="Calibri"/>
            </a:endParaRPr>
          </a:p>
        </p:txBody>
      </p:sp>
      <p:sp>
        <p:nvSpPr>
          <p:cNvPr id="181" name="Google Shape;18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As per Gibbons et al. (2019), technology brings numerous things for making people’s life easier and more comfortable which is considered the blessing of modern science. Keskin and Yurdugül (2019) stated that people of all ages can be benefited from the technologies which make their regular tasks easier and faster. People can complete their regular tasks more smartly and it can be possible to complete them in the lowest time. Pangrazi and Beighle (2019) stated that the students of different academics also highly benefited by using the technologies. During the time of the covid-19 pandemic, students can conduct their studies by staying at their home and they can keep focusing on their carrier progress. Maican et al. (2019) stated that they can collaborate with others and solve their different study-related issues which increase their confidence to use the technologies in their day-to-day life as well. Blau et al. (2020) stated that the confidence in using technology negatively impacted the students and they mostly waste their time for nothing work. Their intention towards carrier development is decreased by focusing more on technology. Mora et al. (2020) argued with the opinion and stated that for the reason of increasing confidence the students can collaborate with their classmates to solve any issue by conducting group study. They also get the confidence to ask for help from the teachers so that they are not falling behind because of different difficult situations like the pandemic covid-19.</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According to Martin et al. (2020), the students need to collect numerous information in the present time to develop their skills so that they can attain their aims and objectives. For attaining the necessary knowledge, it is a must needed to collaborate with classmates as well as other experienced people who can support properly. Godber and Atkins (2021) stated that the student can learn from any place for the reason of using different technology and they are highly confident to collect necessary skills by focusing on their needs. Orishev and Burkhonov, (2021) stated that the students prepare for their career goals from academic life and they also find out the required knowledge to reach the position. Technology offers them the opportunity to learn by overcoming the limitation to enhance their knowledge level for reaching their destination. Tan (2021) stated that technology made the student smarter than before which enables them to make timely action so that they can keep ahead in the competitive world. Technology increase their confidence massively to know the unknown and collaborate with the people of any place, any region, or any race to know about their culture, belief, customs and so many things that can help them to enhance their knowledge level. </a:t>
            </a:r>
            <a:endParaRPr sz="1200">
              <a:solidFill>
                <a:schemeClr val="dk1"/>
              </a:solidFill>
              <a:latin typeface="Calibri"/>
              <a:ea typeface="Calibri"/>
              <a:cs typeface="Calibri"/>
              <a:sym typeface="Calibri"/>
            </a:endParaRPr>
          </a:p>
        </p:txBody>
      </p:sp>
      <p:sp>
        <p:nvSpPr>
          <p:cNvPr id="190" name="Google Shape;19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researcher will follow all of the ethical criteria of the university to conduct the study in the proper way. The researcher will collect the data from the secondary source and avoid any kind of personal as well as restricted data for the study. Here the researcher will use proper citations and references to ensure the data source for getting more acceptance by the study. The data will be saved on the personal computer of the researcher with strong security to ensure that no one will be able to collect the data which means the researcher will be very concerned about the safety of the collected data to use in the study for bringing trusted and reliable outcomes. The data will be destroyed after the complication of the study and it will not use in any other research work. </a:t>
            </a:r>
            <a:endParaRPr/>
          </a:p>
        </p:txBody>
      </p:sp>
      <p:sp>
        <p:nvSpPr>
          <p:cNvPr id="199" name="Google Shape;199;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0" name="Google Shape;21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Here, the researcher will use the secondary source of data to make the study more reliable and relevant. The researcher will follow the positivist philosophy to collect the necessary data with the mixed method of qualitative and quantitative data to bring the best solution for the study. The secondary data will allow the researcher to focus continuously on the research question to make sure all of the data will be collected properly to avoid any future complications (Sekaran and Bougie 2016). The deductive approach will follow in the research that will enable the researcher to collect the data more effectively and it will be very helpful to collect the data with proper structure. The secondary data in the study will enable the researcher to complete the study with the lowest cost and it will need less time than the primary data. The primary data will not be effective for the study for the reason of data limitations and it will be very costly to collect. So from all perspectives, the secondary data will be most suitable for the researcher to solve the research issue. </a:t>
            </a:r>
            <a:endParaRPr sz="1200">
              <a:solidFill>
                <a:schemeClr val="dk1"/>
              </a:solidFill>
              <a:latin typeface="Calibri"/>
              <a:ea typeface="Calibri"/>
              <a:cs typeface="Calibri"/>
              <a:sym typeface="Calibri"/>
            </a:endParaRPr>
          </a:p>
        </p:txBody>
      </p:sp>
      <p:sp>
        <p:nvSpPr>
          <p:cNvPr id="211" name="Google Shape;21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H1: The students are confident in using the technology to collaborate.</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H2: The students are not confident in using technology to collaborate.</a:t>
            </a:r>
            <a:endParaRPr/>
          </a:p>
        </p:txBody>
      </p:sp>
      <p:sp>
        <p:nvSpPr>
          <p:cNvPr id="223" name="Google Shape;223;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p:cSld name="Title Slide">
    <p:spTree>
      <p:nvGrpSpPr>
        <p:cNvPr id="15" name="Shape 15"/>
        <p:cNvGrpSpPr/>
        <p:nvPr/>
      </p:nvGrpSpPr>
      <p:grpSpPr>
        <a:xfrm>
          <a:off x="0" y="0"/>
          <a:ext cx="0" cy="0"/>
          <a:chOff x="0" y="0"/>
          <a:chExt cx="0" cy="0"/>
        </a:xfrm>
      </p:grpSpPr>
      <p:sp>
        <p:nvSpPr>
          <p:cNvPr id="16" name="Google Shape;16;p11"/>
          <p:cNvSpPr/>
          <p:nvPr/>
        </p:nvSpPr>
        <p:spPr>
          <a:xfrm>
            <a:off x="3127386" y="1976768"/>
            <a:ext cx="6929120" cy="4877511"/>
          </a:xfrm>
          <a:custGeom>
            <a:rect b="b" l="l" r="r" t="t"/>
            <a:pathLst>
              <a:path extrusionOk="0" h="4877511" w="6929120">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pic>
        <p:nvPicPr>
          <p:cNvPr descr="Gap between two buildings against the blue sky" id="17" name="Google Shape;17;p11"/>
          <p:cNvPicPr preferRelativeResize="0"/>
          <p:nvPr/>
        </p:nvPicPr>
        <p:blipFill rotWithShape="1">
          <a:blip r:embed="rId2">
            <a:alphaModFix/>
          </a:blip>
          <a:srcRect b="8385" l="0" r="0" t="2550"/>
          <a:stretch/>
        </p:blipFill>
        <p:spPr>
          <a:xfrm>
            <a:off x="760411" y="0"/>
            <a:ext cx="11431589" cy="6858000"/>
          </a:xfrm>
          <a:prstGeom prst="rect">
            <a:avLst/>
          </a:prstGeom>
          <a:noFill/>
          <a:ln>
            <a:noFill/>
          </a:ln>
        </p:spPr>
      </p:pic>
      <p:sp>
        <p:nvSpPr>
          <p:cNvPr id="18" name="Google Shape;18;p11"/>
          <p:cNvSpPr txBox="1"/>
          <p:nvPr>
            <p:ph idx="1" type="subTitle"/>
          </p:nvPr>
        </p:nvSpPr>
        <p:spPr>
          <a:xfrm>
            <a:off x="816768" y="633753"/>
            <a:ext cx="7414940" cy="578325"/>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2400"/>
              <a:buFont typeface="Avenir"/>
              <a:buNone/>
              <a:defRPr sz="2400" cap="none"/>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11"/>
          <p:cNvSpPr txBox="1"/>
          <p:nvPr>
            <p:ph type="ctrTitle"/>
          </p:nvPr>
        </p:nvSpPr>
        <p:spPr>
          <a:xfrm>
            <a:off x="816768" y="1313284"/>
            <a:ext cx="6226593" cy="3427502"/>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4500"/>
              <a:buFont typeface="Arial Black"/>
              <a:buNone/>
              <a:defRPr sz="45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showMasterSp="0">
  <p:cSld name="Title and Content">
    <p:spTree>
      <p:nvGrpSpPr>
        <p:cNvPr id="20" name="Shape 20"/>
        <p:cNvGrpSpPr/>
        <p:nvPr/>
      </p:nvGrpSpPr>
      <p:grpSpPr>
        <a:xfrm>
          <a:off x="0" y="0"/>
          <a:ext cx="0" cy="0"/>
          <a:chOff x="0" y="0"/>
          <a:chExt cx="0" cy="0"/>
        </a:xfrm>
      </p:grpSpPr>
      <p:sp>
        <p:nvSpPr>
          <p:cNvPr id="21" name="Google Shape;21;p12"/>
          <p:cNvSpPr txBox="1"/>
          <p:nvPr>
            <p:ph type="title"/>
          </p:nvPr>
        </p:nvSpPr>
        <p:spPr>
          <a:xfrm>
            <a:off x="6696222" y="654637"/>
            <a:ext cx="4834517" cy="2774361"/>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2"/>
          <p:cNvSpPr/>
          <p:nvPr>
            <p:ph idx="2" type="pic"/>
          </p:nvPr>
        </p:nvSpPr>
        <p:spPr>
          <a:xfrm>
            <a:off x="1395412" y="653461"/>
            <a:ext cx="4597556" cy="5549900"/>
          </a:xfrm>
          <a:prstGeom prst="rect">
            <a:avLst/>
          </a:prstGeom>
          <a:noFill/>
          <a:ln>
            <a:noFill/>
          </a:ln>
        </p:spPr>
      </p:sp>
      <p:sp>
        <p:nvSpPr>
          <p:cNvPr id="23" name="Google Shape;23;p12"/>
          <p:cNvSpPr txBox="1"/>
          <p:nvPr>
            <p:ph idx="1" type="body"/>
          </p:nvPr>
        </p:nvSpPr>
        <p:spPr>
          <a:xfrm>
            <a:off x="6696221" y="3429000"/>
            <a:ext cx="4834517" cy="2774361"/>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000"/>
              <a:buFont typeface="Avenir"/>
              <a:buNone/>
              <a:defRPr sz="2000" cap="none"/>
            </a:lvl1pPr>
            <a:lvl2pPr indent="-228600" lvl="1" marL="914400" algn="l">
              <a:lnSpc>
                <a:spcPct val="150000"/>
              </a:lnSpc>
              <a:spcBef>
                <a:spcPts val="500"/>
              </a:spcBef>
              <a:spcAft>
                <a:spcPts val="0"/>
              </a:spcAft>
              <a:buClr>
                <a:schemeClr val="dk1"/>
              </a:buClr>
              <a:buSzPts val="2200"/>
              <a:buFont typeface="Avenir"/>
              <a:buNone/>
              <a:defRPr/>
            </a:lvl2pPr>
            <a:lvl3pPr indent="-228600" lvl="2" marL="1371600" algn="l">
              <a:lnSpc>
                <a:spcPct val="150000"/>
              </a:lnSpc>
              <a:spcBef>
                <a:spcPts val="500"/>
              </a:spcBef>
              <a:spcAft>
                <a:spcPts val="0"/>
              </a:spcAft>
              <a:buClr>
                <a:schemeClr val="dk1"/>
              </a:buClr>
              <a:buSzPts val="2000"/>
              <a:buFont typeface="Avenir"/>
              <a:buNone/>
              <a:defRPr/>
            </a:lvl3pPr>
            <a:lvl4pPr indent="-228600" lvl="3" marL="1828800" algn="l">
              <a:lnSpc>
                <a:spcPct val="150000"/>
              </a:lnSpc>
              <a:spcBef>
                <a:spcPts val="500"/>
              </a:spcBef>
              <a:spcAft>
                <a:spcPts val="0"/>
              </a:spcAft>
              <a:buClr>
                <a:schemeClr val="dk1"/>
              </a:buClr>
              <a:buSzPts val="1800"/>
              <a:buFont typeface="Avenir"/>
              <a:buNone/>
              <a:defRPr/>
            </a:lvl4pPr>
            <a:lvl5pPr indent="-228600" lvl="4" marL="2286000" algn="l">
              <a:lnSpc>
                <a:spcPct val="150000"/>
              </a:lnSpc>
              <a:spcBef>
                <a:spcPts val="500"/>
              </a:spcBef>
              <a:spcAft>
                <a:spcPts val="0"/>
              </a:spcAft>
              <a:buClr>
                <a:schemeClr val="dk1"/>
              </a:buClr>
              <a:buSzPts val="1800"/>
              <a:buFont typeface="Avenir"/>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spTree>
      <p:nvGrpSpPr>
        <p:cNvPr id="24" name="Shape 24"/>
        <p:cNvGrpSpPr/>
        <p:nvPr/>
      </p:nvGrpSpPr>
      <p:grpSpPr>
        <a:xfrm>
          <a:off x="0" y="0"/>
          <a:ext cx="0" cy="0"/>
          <a:chOff x="0" y="0"/>
          <a:chExt cx="0" cy="0"/>
        </a:xfrm>
      </p:grpSpPr>
      <p:sp>
        <p:nvSpPr>
          <p:cNvPr id="25" name="Google Shape;25;p13"/>
          <p:cNvSpPr/>
          <p:nvPr/>
        </p:nvSpPr>
        <p:spPr>
          <a:xfrm>
            <a:off x="0" y="0"/>
            <a:ext cx="4533471"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26" name="Google Shape;26;p13"/>
          <p:cNvSpPr txBox="1"/>
          <p:nvPr>
            <p:ph type="title"/>
          </p:nvPr>
        </p:nvSpPr>
        <p:spPr>
          <a:xfrm>
            <a:off x="847384" y="884981"/>
            <a:ext cx="10506416" cy="1128519"/>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3"/>
          <p:cNvSpPr/>
          <p:nvPr>
            <p:ph idx="2" type="pic"/>
          </p:nvPr>
        </p:nvSpPr>
        <p:spPr>
          <a:xfrm>
            <a:off x="846438" y="2090460"/>
            <a:ext cx="4729163" cy="3271838"/>
          </a:xfrm>
          <a:prstGeom prst="rect">
            <a:avLst/>
          </a:prstGeom>
          <a:solidFill>
            <a:srgbClr val="D6FBF5"/>
          </a:solidFill>
          <a:ln>
            <a:noFill/>
          </a:ln>
        </p:spPr>
      </p:sp>
      <p:sp>
        <p:nvSpPr>
          <p:cNvPr id="28" name="Google Shape;28;p13"/>
          <p:cNvSpPr txBox="1"/>
          <p:nvPr>
            <p:ph idx="1" type="body"/>
          </p:nvPr>
        </p:nvSpPr>
        <p:spPr>
          <a:xfrm>
            <a:off x="6978650" y="2087562"/>
            <a:ext cx="4375150" cy="3891067"/>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sz="1800">
                <a:solidFill>
                  <a:schemeClr val="dk1"/>
                </a:solidFill>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29" name="Google Shape;29;p13"/>
          <p:cNvSpPr/>
          <p:nvPr/>
        </p:nvSpPr>
        <p:spPr>
          <a:xfrm>
            <a:off x="4992117" y="3601579"/>
            <a:ext cx="1325563" cy="1325563"/>
          </a:xfrm>
          <a:prstGeom prst="ellipse">
            <a:avLst/>
          </a:prstGeom>
          <a:solidFill>
            <a:schemeClr val="accent1">
              <a:alpha val="71764"/>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30" name="Google Shape;30;p1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Only">
  <p:cSld name="2_Title Only">
    <p:spTree>
      <p:nvGrpSpPr>
        <p:cNvPr id="32" name="Shape 32"/>
        <p:cNvGrpSpPr/>
        <p:nvPr/>
      </p:nvGrpSpPr>
      <p:grpSpPr>
        <a:xfrm>
          <a:off x="0" y="0"/>
          <a:ext cx="0" cy="0"/>
          <a:chOff x="0" y="0"/>
          <a:chExt cx="0" cy="0"/>
        </a:xfrm>
      </p:grpSpPr>
      <p:pic>
        <p:nvPicPr>
          <p:cNvPr descr="A picture containing accessory&#10;&#10;Description automatically generated" id="33" name="Google Shape;33;p14"/>
          <p:cNvPicPr preferRelativeResize="0"/>
          <p:nvPr/>
        </p:nvPicPr>
        <p:blipFill rotWithShape="1">
          <a:blip r:embed="rId2">
            <a:alphaModFix/>
          </a:blip>
          <a:srcRect b="1533" l="0" r="21975" t="0"/>
          <a:stretch/>
        </p:blipFill>
        <p:spPr>
          <a:xfrm rot="8325578">
            <a:off x="-1775001" y="-1607470"/>
            <a:ext cx="10567962" cy="8905077"/>
          </a:xfrm>
          <a:custGeom>
            <a:rect b="b" l="l" r="r" t="t"/>
            <a:pathLst>
              <a:path extrusionOk="0" h="8905077" w="10567962">
                <a:moveTo>
                  <a:pt x="6047036" y="8905077"/>
                </a:moveTo>
                <a:lnTo>
                  <a:pt x="0" y="3603767"/>
                </a:lnTo>
                <a:lnTo>
                  <a:pt x="0" y="0"/>
                </a:lnTo>
                <a:lnTo>
                  <a:pt x="6292508" y="0"/>
                </a:lnTo>
                <a:lnTo>
                  <a:pt x="10567962" y="3748201"/>
                </a:lnTo>
                <a:close/>
              </a:path>
            </a:pathLst>
          </a:custGeom>
          <a:noFill/>
          <a:ln>
            <a:noFill/>
          </a:ln>
        </p:spPr>
      </p:pic>
      <p:sp>
        <p:nvSpPr>
          <p:cNvPr id="34" name="Google Shape;34;p14"/>
          <p:cNvSpPr/>
          <p:nvPr/>
        </p:nvSpPr>
        <p:spPr>
          <a:xfrm>
            <a:off x="925160" y="4144752"/>
            <a:ext cx="4788322" cy="2713249"/>
          </a:xfrm>
          <a:custGeom>
            <a:rect b="b" l="l" r="r" t="t"/>
            <a:pathLst>
              <a:path extrusionOk="0" h="2713249" w="4788322">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3725"/>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35" name="Google Shape;35;p14"/>
          <p:cNvSpPr txBox="1"/>
          <p:nvPr>
            <p:ph type="title"/>
          </p:nvPr>
        </p:nvSpPr>
        <p:spPr>
          <a:xfrm>
            <a:off x="5413445" y="2043946"/>
            <a:ext cx="6034216" cy="1439604"/>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14"/>
          <p:cNvSpPr txBox="1"/>
          <p:nvPr>
            <p:ph idx="1" type="subTitle"/>
          </p:nvPr>
        </p:nvSpPr>
        <p:spPr>
          <a:xfrm>
            <a:off x="5413445" y="3469262"/>
            <a:ext cx="6034216" cy="1085641"/>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2000"/>
              <a:buFont typeface="Avenir"/>
              <a:buNone/>
              <a:defRPr sz="2000" cap="none"/>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7" name="Google Shape;37;p1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39" name="Shape 39"/>
        <p:cNvGrpSpPr/>
        <p:nvPr/>
      </p:nvGrpSpPr>
      <p:grpSpPr>
        <a:xfrm>
          <a:off x="0" y="0"/>
          <a:ext cx="0" cy="0"/>
          <a:chOff x="0" y="0"/>
          <a:chExt cx="0" cy="0"/>
        </a:xfrm>
      </p:grpSpPr>
      <p:sp>
        <p:nvSpPr>
          <p:cNvPr id="40" name="Google Shape;40;p15"/>
          <p:cNvSpPr/>
          <p:nvPr/>
        </p:nvSpPr>
        <p:spPr>
          <a:xfrm>
            <a:off x="2817383" y="4010866"/>
            <a:ext cx="5056094" cy="2847135"/>
          </a:xfrm>
          <a:custGeom>
            <a:rect b="b" l="l" r="r" t="t"/>
            <a:pathLst>
              <a:path extrusionOk="0" h="2847135" w="5056094">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41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pic>
        <p:nvPicPr>
          <p:cNvPr descr="Modern house with cubic design" id="41" name="Google Shape;41;p15"/>
          <p:cNvPicPr preferRelativeResize="0"/>
          <p:nvPr/>
        </p:nvPicPr>
        <p:blipFill rotWithShape="1">
          <a:blip r:embed="rId2">
            <a:alphaModFix/>
          </a:blip>
          <a:srcRect b="23487" l="0" r="0" t="0"/>
          <a:stretch/>
        </p:blipFill>
        <p:spPr>
          <a:xfrm>
            <a:off x="2531165" y="2125402"/>
            <a:ext cx="9279835" cy="4732598"/>
          </a:xfrm>
          <a:prstGeom prst="rect">
            <a:avLst/>
          </a:prstGeom>
          <a:noFill/>
          <a:ln>
            <a:noFill/>
          </a:ln>
        </p:spPr>
      </p:pic>
      <p:sp>
        <p:nvSpPr>
          <p:cNvPr id="42" name="Google Shape;42;p15"/>
          <p:cNvSpPr txBox="1"/>
          <p:nvPr>
            <p:ph type="title"/>
          </p:nvPr>
        </p:nvSpPr>
        <p:spPr>
          <a:xfrm>
            <a:off x="1228500" y="1155320"/>
            <a:ext cx="8244113" cy="970081"/>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chemeClr val="dk1"/>
              </a:buClr>
              <a:buSzPts val="3000"/>
              <a:buFont typeface="Avenir"/>
              <a:buNone/>
              <a:defRPr b="0" i="0" sz="30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15"/>
          <p:cNvSpPr txBox="1"/>
          <p:nvPr>
            <p:ph idx="1" type="subTitle"/>
          </p:nvPr>
        </p:nvSpPr>
        <p:spPr>
          <a:xfrm>
            <a:off x="1228500" y="2229358"/>
            <a:ext cx="7044643" cy="559184"/>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1800"/>
              <a:buFont typeface="Avenir"/>
              <a:buNone/>
              <a:defRPr b="1" sz="1800"/>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4" name="Google Shape;44;p15"/>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5"/>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spTree>
      <p:nvGrpSpPr>
        <p:cNvPr id="46" name="Shape 46"/>
        <p:cNvGrpSpPr/>
        <p:nvPr/>
      </p:nvGrpSpPr>
      <p:grpSpPr>
        <a:xfrm>
          <a:off x="0" y="0"/>
          <a:ext cx="0" cy="0"/>
          <a:chOff x="0" y="0"/>
          <a:chExt cx="0" cy="0"/>
        </a:xfrm>
      </p:grpSpPr>
      <p:sp>
        <p:nvSpPr>
          <p:cNvPr id="47" name="Google Shape;47;p16"/>
          <p:cNvSpPr txBox="1"/>
          <p:nvPr>
            <p:ph type="title"/>
          </p:nvPr>
        </p:nvSpPr>
        <p:spPr>
          <a:xfrm>
            <a:off x="847384" y="884982"/>
            <a:ext cx="5744335" cy="979204"/>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16"/>
          <p:cNvSpPr txBox="1"/>
          <p:nvPr>
            <p:ph idx="1" type="body"/>
          </p:nvPr>
        </p:nvSpPr>
        <p:spPr>
          <a:xfrm>
            <a:off x="852790" y="1864186"/>
            <a:ext cx="5753520" cy="631867"/>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16"/>
          <p:cNvSpPr txBox="1"/>
          <p:nvPr>
            <p:ph idx="2" type="body"/>
          </p:nvPr>
        </p:nvSpPr>
        <p:spPr>
          <a:xfrm>
            <a:off x="851805" y="2553205"/>
            <a:ext cx="5257800" cy="1311566"/>
          </a:xfrm>
          <a:prstGeom prst="rect">
            <a:avLst/>
          </a:prstGeom>
          <a:noFill/>
          <a:ln>
            <a:noFill/>
          </a:ln>
        </p:spPr>
        <p:txBody>
          <a:bodyPr anchorCtr="0" anchor="t" bIns="0" lIns="0" spcFirstLastPara="1" rIns="0" wrap="square" tIns="0">
            <a:noAutofit/>
          </a:bodyPr>
          <a:lstStyle>
            <a:lvl1pPr indent="-317500" lvl="0" marL="457200" algn="l">
              <a:lnSpc>
                <a:spcPct val="150000"/>
              </a:lnSpc>
              <a:spcBef>
                <a:spcPts val="1000"/>
              </a:spcBef>
              <a:spcAft>
                <a:spcPts val="0"/>
              </a:spcAft>
              <a:buClr>
                <a:schemeClr val="dk1"/>
              </a:buClr>
              <a:buSzPts val="1400"/>
              <a:buFont typeface="Arial"/>
              <a:buChar char="•"/>
              <a:defRPr sz="1400"/>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6"/>
          <p:cNvSpPr txBox="1"/>
          <p:nvPr>
            <p:ph idx="3" type="body"/>
          </p:nvPr>
        </p:nvSpPr>
        <p:spPr>
          <a:xfrm>
            <a:off x="852790" y="4057317"/>
            <a:ext cx="5753520" cy="631867"/>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16"/>
          <p:cNvSpPr txBox="1"/>
          <p:nvPr>
            <p:ph idx="4" type="body"/>
          </p:nvPr>
        </p:nvSpPr>
        <p:spPr>
          <a:xfrm>
            <a:off x="851805" y="4746336"/>
            <a:ext cx="5257800" cy="1311566"/>
          </a:xfrm>
          <a:prstGeom prst="rect">
            <a:avLst/>
          </a:prstGeom>
          <a:noFill/>
          <a:ln>
            <a:noFill/>
          </a:ln>
        </p:spPr>
        <p:txBody>
          <a:bodyPr anchorCtr="0" anchor="t" bIns="0" lIns="0" spcFirstLastPara="1" rIns="0" wrap="square" tIns="0">
            <a:noAutofit/>
          </a:bodyPr>
          <a:lstStyle>
            <a:lvl1pPr indent="-317500" lvl="0" marL="457200" algn="l">
              <a:lnSpc>
                <a:spcPct val="150000"/>
              </a:lnSpc>
              <a:spcBef>
                <a:spcPts val="1000"/>
              </a:spcBef>
              <a:spcAft>
                <a:spcPts val="0"/>
              </a:spcAft>
              <a:buClr>
                <a:schemeClr val="dk1"/>
              </a:buClr>
              <a:buSzPts val="1400"/>
              <a:buFont typeface="Arial"/>
              <a:buChar char="•"/>
              <a:defRPr sz="1400"/>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16"/>
          <p:cNvSpPr/>
          <p:nvPr/>
        </p:nvSpPr>
        <p:spPr>
          <a:xfrm>
            <a:off x="7793831" y="810843"/>
            <a:ext cx="3091172" cy="5597912"/>
          </a:xfrm>
          <a:prstGeom prst="rect">
            <a:avLst/>
          </a:prstGeom>
          <a:solidFill>
            <a:schemeClr val="accent1">
              <a:alpha val="9294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53" name="Google Shape;53;p16"/>
          <p:cNvSpPr/>
          <p:nvPr>
            <p:ph idx="5" type="pic"/>
          </p:nvPr>
        </p:nvSpPr>
        <p:spPr>
          <a:xfrm>
            <a:off x="7214510" y="1066373"/>
            <a:ext cx="2243137" cy="4929188"/>
          </a:xfrm>
          <a:prstGeom prst="rect">
            <a:avLst/>
          </a:prstGeom>
          <a:solidFill>
            <a:srgbClr val="D6FBF5"/>
          </a:solidFill>
          <a:ln>
            <a:noFill/>
          </a:ln>
        </p:spPr>
      </p:sp>
      <p:sp>
        <p:nvSpPr>
          <p:cNvPr id="54" name="Google Shape;54;p16"/>
          <p:cNvSpPr/>
          <p:nvPr>
            <p:ph idx="6" type="pic"/>
          </p:nvPr>
        </p:nvSpPr>
        <p:spPr>
          <a:xfrm>
            <a:off x="9791099" y="1066373"/>
            <a:ext cx="1672682" cy="2278993"/>
          </a:xfrm>
          <a:prstGeom prst="rect">
            <a:avLst/>
          </a:prstGeom>
          <a:solidFill>
            <a:srgbClr val="D6FBF5"/>
          </a:solidFill>
          <a:ln>
            <a:noFill/>
          </a:ln>
        </p:spPr>
      </p:sp>
      <p:sp>
        <p:nvSpPr>
          <p:cNvPr id="55" name="Google Shape;55;p16"/>
          <p:cNvSpPr/>
          <p:nvPr>
            <p:ph idx="7" type="pic"/>
          </p:nvPr>
        </p:nvSpPr>
        <p:spPr>
          <a:xfrm>
            <a:off x="9791099" y="3716568"/>
            <a:ext cx="1672682" cy="2278993"/>
          </a:xfrm>
          <a:prstGeom prst="rect">
            <a:avLst/>
          </a:prstGeom>
          <a:solidFill>
            <a:srgbClr val="D6FBF5"/>
          </a:solidFill>
          <a:ln>
            <a:noFill/>
          </a:ln>
        </p:spPr>
      </p:sp>
      <p:sp>
        <p:nvSpPr>
          <p:cNvPr id="56" name="Google Shape;56;p16"/>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6"/>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58" name="Shape 58"/>
        <p:cNvGrpSpPr/>
        <p:nvPr/>
      </p:nvGrpSpPr>
      <p:grpSpPr>
        <a:xfrm>
          <a:off x="0" y="0"/>
          <a:ext cx="0" cy="0"/>
          <a:chOff x="0" y="0"/>
          <a:chExt cx="0" cy="0"/>
        </a:xfrm>
      </p:grpSpPr>
      <p:sp>
        <p:nvSpPr>
          <p:cNvPr id="59" name="Google Shape;59;p17"/>
          <p:cNvSpPr txBox="1"/>
          <p:nvPr>
            <p:ph type="title"/>
          </p:nvPr>
        </p:nvSpPr>
        <p:spPr>
          <a:xfrm>
            <a:off x="847384" y="884982"/>
            <a:ext cx="5744335" cy="979204"/>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7"/>
          <p:cNvSpPr txBox="1"/>
          <p:nvPr>
            <p:ph idx="1" type="body"/>
          </p:nvPr>
        </p:nvSpPr>
        <p:spPr>
          <a:xfrm>
            <a:off x="855915" y="2046038"/>
            <a:ext cx="4831207" cy="3568139"/>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sz="1800">
                <a:solidFill>
                  <a:schemeClr val="dk1"/>
                </a:solidFill>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61" name="Google Shape;61;p17"/>
          <p:cNvSpPr/>
          <p:nvPr>
            <p:ph idx="2" type="pic"/>
          </p:nvPr>
        </p:nvSpPr>
        <p:spPr>
          <a:xfrm>
            <a:off x="7868966" y="1112838"/>
            <a:ext cx="3475649" cy="4975225"/>
          </a:xfrm>
          <a:prstGeom prst="rect">
            <a:avLst/>
          </a:prstGeom>
          <a:solidFill>
            <a:srgbClr val="D6FBF5"/>
          </a:solidFill>
          <a:ln>
            <a:noFill/>
          </a:ln>
        </p:spPr>
      </p:sp>
      <p:sp>
        <p:nvSpPr>
          <p:cNvPr id="62" name="Google Shape;62;p17"/>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accent1"/>
              </a:buClr>
              <a:buSzPts val="300"/>
              <a:buFont typeface="Avenir"/>
              <a:buNone/>
              <a:defRPr sz="300">
                <a:solidFill>
                  <a:schemeClr val="accent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 name="Google Shape;63;p17"/>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accent1"/>
              </a:buClr>
              <a:buSzPts val="300"/>
              <a:buFont typeface="Avenir"/>
              <a:buNone/>
              <a:defRPr sz="300">
                <a:solidFill>
                  <a:schemeClr val="accent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 name="Google Shape;64;p17"/>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7"/>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spTree>
      <p:nvGrpSpPr>
        <p:cNvPr id="66" name="Shape 66"/>
        <p:cNvGrpSpPr/>
        <p:nvPr/>
      </p:nvGrpSpPr>
      <p:grpSpPr>
        <a:xfrm>
          <a:off x="0" y="0"/>
          <a:ext cx="0" cy="0"/>
          <a:chOff x="0" y="0"/>
          <a:chExt cx="0" cy="0"/>
        </a:xfrm>
      </p:grpSpPr>
      <p:sp>
        <p:nvSpPr>
          <p:cNvPr id="67" name="Google Shape;67;p18"/>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18"/>
          <p:cNvSpPr txBox="1"/>
          <p:nvPr>
            <p:ph idx="1" type="body"/>
          </p:nvPr>
        </p:nvSpPr>
        <p:spPr>
          <a:xfrm>
            <a:off x="850168" y="1828800"/>
            <a:ext cx="10126362" cy="435133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9" name="Google Shape;69;p18"/>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8"/>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wo Content">
  <p:cSld name="1_Two Content">
    <p:spTree>
      <p:nvGrpSpPr>
        <p:cNvPr id="71" name="Shape 71"/>
        <p:cNvGrpSpPr/>
        <p:nvPr/>
      </p:nvGrpSpPr>
      <p:grpSpPr>
        <a:xfrm>
          <a:off x="0" y="0"/>
          <a:ext cx="0" cy="0"/>
          <a:chOff x="0" y="0"/>
          <a:chExt cx="0" cy="0"/>
        </a:xfrm>
      </p:grpSpPr>
      <p:sp>
        <p:nvSpPr>
          <p:cNvPr id="72" name="Google Shape;72;p19"/>
          <p:cNvSpPr txBox="1"/>
          <p:nvPr>
            <p:ph type="title"/>
          </p:nvPr>
        </p:nvSpPr>
        <p:spPr>
          <a:xfrm>
            <a:off x="846879" y="884902"/>
            <a:ext cx="4567228" cy="1877976"/>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19"/>
          <p:cNvSpPr txBox="1"/>
          <p:nvPr>
            <p:ph idx="1" type="body"/>
          </p:nvPr>
        </p:nvSpPr>
        <p:spPr>
          <a:xfrm>
            <a:off x="5572125" y="409576"/>
            <a:ext cx="5789913" cy="6067424"/>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descr="Man looking up at skyscrapers" id="74" name="Google Shape;74;p19"/>
          <p:cNvSpPr/>
          <p:nvPr/>
        </p:nvSpPr>
        <p:spPr>
          <a:xfrm rot="2329651">
            <a:off x="-532604" y="2895950"/>
            <a:ext cx="5658498" cy="5088743"/>
          </a:xfrm>
          <a:custGeom>
            <a:rect b="b" l="l" r="r" t="t"/>
            <a:pathLst>
              <a:path extrusionOk="0" h="5088743" w="5658498">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rotWithShape="1">
            <a:blip r:embed="rId2">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venir"/>
              <a:ea typeface="Avenir"/>
              <a:cs typeface="Avenir"/>
              <a:sym typeface="Avenir"/>
            </a:endParaRPr>
          </a:p>
        </p:txBody>
      </p:sp>
      <p:sp>
        <p:nvSpPr>
          <p:cNvPr id="75" name="Google Shape;75;p19"/>
          <p:cNvSpPr/>
          <p:nvPr/>
        </p:nvSpPr>
        <p:spPr>
          <a:xfrm>
            <a:off x="356461" y="2238899"/>
            <a:ext cx="1411557" cy="1411557"/>
          </a:xfrm>
          <a:prstGeom prst="ellipse">
            <a:avLst/>
          </a:prstGeom>
          <a:solidFill>
            <a:schemeClr val="accent1">
              <a:alpha val="7568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10CEA9"/>
              </a:solidFill>
              <a:latin typeface="Avenir"/>
              <a:ea typeface="Avenir"/>
              <a:cs typeface="Avenir"/>
              <a:sym typeface="Avenir"/>
            </a:endParaRPr>
          </a:p>
        </p:txBody>
      </p:sp>
      <p:sp>
        <p:nvSpPr>
          <p:cNvPr id="76" name="Google Shape;76;p19"/>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9"/>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spTree>
      <p:nvGrpSpPr>
        <p:cNvPr id="78" name="Shape 78"/>
        <p:cNvGrpSpPr/>
        <p:nvPr/>
      </p:nvGrpSpPr>
      <p:grpSpPr>
        <a:xfrm>
          <a:off x="0" y="0"/>
          <a:ext cx="0" cy="0"/>
          <a:chOff x="0" y="0"/>
          <a:chExt cx="0" cy="0"/>
        </a:xfrm>
      </p:grpSpPr>
      <p:sp>
        <p:nvSpPr>
          <p:cNvPr id="79" name="Google Shape;79;p20"/>
          <p:cNvSpPr txBox="1"/>
          <p:nvPr>
            <p:ph idx="1" type="body"/>
          </p:nvPr>
        </p:nvSpPr>
        <p:spPr>
          <a:xfrm>
            <a:off x="849880" y="1781357"/>
            <a:ext cx="5157787" cy="823912"/>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b="1" sz="2400">
                <a:latin typeface="Avenir"/>
                <a:ea typeface="Avenir"/>
                <a:cs typeface="Avenir"/>
                <a:sym typeface="Avenir"/>
              </a:defRPr>
            </a:lvl1pPr>
            <a:lvl2pPr indent="-228600" lvl="1" marL="914400" algn="l">
              <a:lnSpc>
                <a:spcPct val="150000"/>
              </a:lnSpc>
              <a:spcBef>
                <a:spcPts val="500"/>
              </a:spcBef>
              <a:spcAft>
                <a:spcPts val="0"/>
              </a:spcAft>
              <a:buClr>
                <a:schemeClr val="dk1"/>
              </a:buClr>
              <a:buSzPts val="2000"/>
              <a:buFont typeface="Avenir"/>
              <a:buNone/>
              <a:defRPr b="1" sz="2000"/>
            </a:lvl2pPr>
            <a:lvl3pPr indent="-228600" lvl="2" marL="1371600" algn="l">
              <a:lnSpc>
                <a:spcPct val="150000"/>
              </a:lnSpc>
              <a:spcBef>
                <a:spcPts val="500"/>
              </a:spcBef>
              <a:spcAft>
                <a:spcPts val="0"/>
              </a:spcAft>
              <a:buClr>
                <a:schemeClr val="dk1"/>
              </a:buClr>
              <a:buSzPts val="1800"/>
              <a:buFont typeface="Avenir"/>
              <a:buNone/>
              <a:defRPr b="1" sz="1800"/>
            </a:lvl3pPr>
            <a:lvl4pPr indent="-228600" lvl="3" marL="1828800" algn="l">
              <a:lnSpc>
                <a:spcPct val="150000"/>
              </a:lnSpc>
              <a:spcBef>
                <a:spcPts val="500"/>
              </a:spcBef>
              <a:spcAft>
                <a:spcPts val="0"/>
              </a:spcAft>
              <a:buClr>
                <a:schemeClr val="dk1"/>
              </a:buClr>
              <a:buSzPts val="1600"/>
              <a:buFont typeface="Avenir"/>
              <a:buNone/>
              <a:defRPr b="1" sz="1600"/>
            </a:lvl4pPr>
            <a:lvl5pPr indent="-228600" lvl="4" marL="2286000" algn="l">
              <a:lnSpc>
                <a:spcPct val="150000"/>
              </a:lnSpc>
              <a:spcBef>
                <a:spcPts val="500"/>
              </a:spcBef>
              <a:spcAft>
                <a:spcPts val="0"/>
              </a:spcAft>
              <a:buClr>
                <a:schemeClr val="dk1"/>
              </a:buClr>
              <a:buSzPts val="1600"/>
              <a:buFont typeface="Avenir"/>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0" name="Google Shape;80;p20"/>
          <p:cNvSpPr txBox="1"/>
          <p:nvPr>
            <p:ph idx="2" type="body"/>
          </p:nvPr>
        </p:nvSpPr>
        <p:spPr>
          <a:xfrm>
            <a:off x="849880" y="2605269"/>
            <a:ext cx="5157787" cy="368458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0"/>
          <p:cNvSpPr txBox="1"/>
          <p:nvPr>
            <p:ph idx="3" type="body"/>
          </p:nvPr>
        </p:nvSpPr>
        <p:spPr>
          <a:xfrm>
            <a:off x="6182292" y="1781357"/>
            <a:ext cx="5183188" cy="823912"/>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b="1" sz="2400">
                <a:latin typeface="Avenir"/>
                <a:ea typeface="Avenir"/>
                <a:cs typeface="Avenir"/>
                <a:sym typeface="Avenir"/>
              </a:defRPr>
            </a:lvl1pPr>
            <a:lvl2pPr indent="-228600" lvl="1" marL="914400" algn="l">
              <a:lnSpc>
                <a:spcPct val="150000"/>
              </a:lnSpc>
              <a:spcBef>
                <a:spcPts val="500"/>
              </a:spcBef>
              <a:spcAft>
                <a:spcPts val="0"/>
              </a:spcAft>
              <a:buClr>
                <a:schemeClr val="dk1"/>
              </a:buClr>
              <a:buSzPts val="2000"/>
              <a:buFont typeface="Avenir"/>
              <a:buNone/>
              <a:defRPr b="1" sz="2000"/>
            </a:lvl2pPr>
            <a:lvl3pPr indent="-228600" lvl="2" marL="1371600" algn="l">
              <a:lnSpc>
                <a:spcPct val="150000"/>
              </a:lnSpc>
              <a:spcBef>
                <a:spcPts val="500"/>
              </a:spcBef>
              <a:spcAft>
                <a:spcPts val="0"/>
              </a:spcAft>
              <a:buClr>
                <a:schemeClr val="dk1"/>
              </a:buClr>
              <a:buSzPts val="1800"/>
              <a:buFont typeface="Avenir"/>
              <a:buNone/>
              <a:defRPr b="1" sz="1800"/>
            </a:lvl3pPr>
            <a:lvl4pPr indent="-228600" lvl="3" marL="1828800" algn="l">
              <a:lnSpc>
                <a:spcPct val="150000"/>
              </a:lnSpc>
              <a:spcBef>
                <a:spcPts val="500"/>
              </a:spcBef>
              <a:spcAft>
                <a:spcPts val="0"/>
              </a:spcAft>
              <a:buClr>
                <a:schemeClr val="dk1"/>
              </a:buClr>
              <a:buSzPts val="1600"/>
              <a:buFont typeface="Avenir"/>
              <a:buNone/>
              <a:defRPr b="1" sz="1600"/>
            </a:lvl4pPr>
            <a:lvl5pPr indent="-228600" lvl="4" marL="2286000" algn="l">
              <a:lnSpc>
                <a:spcPct val="150000"/>
              </a:lnSpc>
              <a:spcBef>
                <a:spcPts val="500"/>
              </a:spcBef>
              <a:spcAft>
                <a:spcPts val="0"/>
              </a:spcAft>
              <a:buClr>
                <a:schemeClr val="dk1"/>
              </a:buClr>
              <a:buSzPts val="1600"/>
              <a:buFont typeface="Avenir"/>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2" name="Google Shape;82;p20"/>
          <p:cNvSpPr txBox="1"/>
          <p:nvPr>
            <p:ph idx="4" type="body"/>
          </p:nvPr>
        </p:nvSpPr>
        <p:spPr>
          <a:xfrm>
            <a:off x="6182292" y="2605269"/>
            <a:ext cx="5183188" cy="368458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20"/>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20"/>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0"/>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Only">
  <p:cSld name="1_Title Only">
    <p:spTree>
      <p:nvGrpSpPr>
        <p:cNvPr id="86" name="Shape 86"/>
        <p:cNvGrpSpPr/>
        <p:nvPr/>
      </p:nvGrpSpPr>
      <p:grpSpPr>
        <a:xfrm>
          <a:off x="0" y="0"/>
          <a:ext cx="0" cy="0"/>
          <a:chOff x="0" y="0"/>
          <a:chExt cx="0" cy="0"/>
        </a:xfrm>
      </p:grpSpPr>
      <p:sp>
        <p:nvSpPr>
          <p:cNvPr id="87" name="Google Shape;87;p21"/>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21"/>
          <p:cNvSpPr/>
          <p:nvPr>
            <p:ph idx="2" type="pic"/>
          </p:nvPr>
        </p:nvSpPr>
        <p:spPr>
          <a:xfrm>
            <a:off x="850327" y="1747520"/>
            <a:ext cx="2226360" cy="2940385"/>
          </a:xfrm>
          <a:prstGeom prst="rect">
            <a:avLst/>
          </a:prstGeom>
          <a:solidFill>
            <a:srgbClr val="D6FBF5"/>
          </a:solidFill>
          <a:ln>
            <a:noFill/>
          </a:ln>
        </p:spPr>
      </p:sp>
      <p:sp>
        <p:nvSpPr>
          <p:cNvPr id="89" name="Google Shape;89;p21"/>
          <p:cNvSpPr txBox="1"/>
          <p:nvPr>
            <p:ph idx="1" type="body"/>
          </p:nvPr>
        </p:nvSpPr>
        <p:spPr>
          <a:xfrm>
            <a:off x="850326"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0" name="Google Shape;90;p21"/>
          <p:cNvSpPr txBox="1"/>
          <p:nvPr>
            <p:ph idx="3" type="body"/>
          </p:nvPr>
        </p:nvSpPr>
        <p:spPr>
          <a:xfrm>
            <a:off x="985524" y="5567730"/>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1" name="Google Shape;91;p21"/>
          <p:cNvSpPr/>
          <p:nvPr>
            <p:ph idx="4" type="pic"/>
          </p:nvPr>
        </p:nvSpPr>
        <p:spPr>
          <a:xfrm>
            <a:off x="3489968" y="1758108"/>
            <a:ext cx="2226360" cy="2940385"/>
          </a:xfrm>
          <a:prstGeom prst="rect">
            <a:avLst/>
          </a:prstGeom>
          <a:solidFill>
            <a:srgbClr val="D6FBF5"/>
          </a:solidFill>
          <a:ln>
            <a:noFill/>
          </a:ln>
        </p:spPr>
      </p:sp>
      <p:sp>
        <p:nvSpPr>
          <p:cNvPr id="92" name="Google Shape;92;p21"/>
          <p:cNvSpPr txBox="1"/>
          <p:nvPr>
            <p:ph idx="5" type="body"/>
          </p:nvPr>
        </p:nvSpPr>
        <p:spPr>
          <a:xfrm>
            <a:off x="3489968"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 name="Google Shape;93;p21"/>
          <p:cNvSpPr txBox="1"/>
          <p:nvPr>
            <p:ph idx="6" type="body"/>
          </p:nvPr>
        </p:nvSpPr>
        <p:spPr>
          <a:xfrm>
            <a:off x="3631421"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4" name="Google Shape;94;p21"/>
          <p:cNvSpPr/>
          <p:nvPr>
            <p:ph idx="7" type="pic"/>
          </p:nvPr>
        </p:nvSpPr>
        <p:spPr>
          <a:xfrm>
            <a:off x="6139567" y="1758108"/>
            <a:ext cx="2226360" cy="2940385"/>
          </a:xfrm>
          <a:prstGeom prst="rect">
            <a:avLst/>
          </a:prstGeom>
          <a:solidFill>
            <a:srgbClr val="D6FBF5"/>
          </a:solidFill>
          <a:ln>
            <a:noFill/>
          </a:ln>
        </p:spPr>
      </p:sp>
      <p:sp>
        <p:nvSpPr>
          <p:cNvPr id="95" name="Google Shape;95;p21"/>
          <p:cNvSpPr txBox="1"/>
          <p:nvPr>
            <p:ph idx="8" type="body"/>
          </p:nvPr>
        </p:nvSpPr>
        <p:spPr>
          <a:xfrm>
            <a:off x="6139567"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6" name="Google Shape;96;p21"/>
          <p:cNvSpPr txBox="1"/>
          <p:nvPr>
            <p:ph idx="9" type="body"/>
          </p:nvPr>
        </p:nvSpPr>
        <p:spPr>
          <a:xfrm>
            <a:off x="6260967"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7" name="Google Shape;97;p21"/>
          <p:cNvSpPr/>
          <p:nvPr>
            <p:ph idx="13" type="pic"/>
          </p:nvPr>
        </p:nvSpPr>
        <p:spPr>
          <a:xfrm>
            <a:off x="8755158" y="1758108"/>
            <a:ext cx="2226360" cy="2940385"/>
          </a:xfrm>
          <a:prstGeom prst="rect">
            <a:avLst/>
          </a:prstGeom>
          <a:solidFill>
            <a:srgbClr val="D6FBF5"/>
          </a:solidFill>
          <a:ln>
            <a:noFill/>
          </a:ln>
        </p:spPr>
      </p:sp>
      <p:sp>
        <p:nvSpPr>
          <p:cNvPr id="98" name="Google Shape;98;p21"/>
          <p:cNvSpPr txBox="1"/>
          <p:nvPr>
            <p:ph idx="14" type="body"/>
          </p:nvPr>
        </p:nvSpPr>
        <p:spPr>
          <a:xfrm>
            <a:off x="8755158"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9" name="Google Shape;99;p21"/>
          <p:cNvSpPr txBox="1"/>
          <p:nvPr>
            <p:ph idx="15" type="body"/>
          </p:nvPr>
        </p:nvSpPr>
        <p:spPr>
          <a:xfrm>
            <a:off x="8890513"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0" name="Google Shape;100;p21"/>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1"/>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102" name="Shape 102"/>
        <p:cNvGrpSpPr/>
        <p:nvPr/>
      </p:nvGrpSpPr>
      <p:grpSpPr>
        <a:xfrm>
          <a:off x="0" y="0"/>
          <a:ext cx="0" cy="0"/>
          <a:chOff x="0" y="0"/>
          <a:chExt cx="0" cy="0"/>
        </a:xfrm>
      </p:grpSpPr>
      <p:sp>
        <p:nvSpPr>
          <p:cNvPr id="103" name="Google Shape;103;p22"/>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22"/>
          <p:cNvSpPr/>
          <p:nvPr>
            <p:ph idx="2" type="pic"/>
          </p:nvPr>
        </p:nvSpPr>
        <p:spPr>
          <a:xfrm>
            <a:off x="1090665" y="1650517"/>
            <a:ext cx="2000530" cy="1612167"/>
          </a:xfrm>
          <a:prstGeom prst="rect">
            <a:avLst/>
          </a:prstGeom>
          <a:solidFill>
            <a:srgbClr val="D6FBF5"/>
          </a:solidFill>
          <a:ln>
            <a:noFill/>
          </a:ln>
        </p:spPr>
      </p:sp>
      <p:sp>
        <p:nvSpPr>
          <p:cNvPr id="105" name="Google Shape;105;p22"/>
          <p:cNvSpPr txBox="1"/>
          <p:nvPr>
            <p:ph idx="1" type="body"/>
          </p:nvPr>
        </p:nvSpPr>
        <p:spPr>
          <a:xfrm>
            <a:off x="1088136"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6" name="Google Shape;106;p22"/>
          <p:cNvSpPr txBox="1"/>
          <p:nvPr>
            <p:ph idx="3" type="body"/>
          </p:nvPr>
        </p:nvSpPr>
        <p:spPr>
          <a:xfrm>
            <a:off x="1185312" y="3587657"/>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7" name="Google Shape;107;p22"/>
          <p:cNvSpPr/>
          <p:nvPr>
            <p:ph idx="4" type="pic"/>
          </p:nvPr>
        </p:nvSpPr>
        <p:spPr>
          <a:xfrm>
            <a:off x="3638242" y="1656748"/>
            <a:ext cx="2000530" cy="1612167"/>
          </a:xfrm>
          <a:prstGeom prst="rect">
            <a:avLst/>
          </a:prstGeom>
          <a:solidFill>
            <a:srgbClr val="D6FBF5"/>
          </a:solidFill>
          <a:ln>
            <a:noFill/>
          </a:ln>
        </p:spPr>
      </p:sp>
      <p:sp>
        <p:nvSpPr>
          <p:cNvPr id="108" name="Google Shape;108;p22"/>
          <p:cNvSpPr txBox="1"/>
          <p:nvPr>
            <p:ph idx="5" type="body"/>
          </p:nvPr>
        </p:nvSpPr>
        <p:spPr>
          <a:xfrm>
            <a:off x="3636236"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9" name="Google Shape;109;p22"/>
          <p:cNvSpPr txBox="1"/>
          <p:nvPr>
            <p:ph idx="6" type="body"/>
          </p:nvPr>
        </p:nvSpPr>
        <p:spPr>
          <a:xfrm>
            <a:off x="3734201" y="3589774"/>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0" name="Google Shape;110;p22"/>
          <p:cNvSpPr/>
          <p:nvPr>
            <p:ph idx="7" type="pic"/>
          </p:nvPr>
        </p:nvSpPr>
        <p:spPr>
          <a:xfrm>
            <a:off x="6185819" y="1662979"/>
            <a:ext cx="2000530" cy="1612167"/>
          </a:xfrm>
          <a:prstGeom prst="rect">
            <a:avLst/>
          </a:prstGeom>
          <a:solidFill>
            <a:srgbClr val="D6FBF5"/>
          </a:solidFill>
          <a:ln>
            <a:noFill/>
          </a:ln>
        </p:spPr>
      </p:sp>
      <p:sp>
        <p:nvSpPr>
          <p:cNvPr id="111" name="Google Shape;111;p22"/>
          <p:cNvSpPr txBox="1"/>
          <p:nvPr>
            <p:ph idx="8" type="body"/>
          </p:nvPr>
        </p:nvSpPr>
        <p:spPr>
          <a:xfrm>
            <a:off x="6183813"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2" name="Google Shape;112;p22"/>
          <p:cNvSpPr txBox="1"/>
          <p:nvPr>
            <p:ph idx="9" type="body"/>
          </p:nvPr>
        </p:nvSpPr>
        <p:spPr>
          <a:xfrm>
            <a:off x="6283090" y="3594007"/>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3" name="Google Shape;113;p22"/>
          <p:cNvSpPr/>
          <p:nvPr>
            <p:ph idx="13" type="pic"/>
          </p:nvPr>
        </p:nvSpPr>
        <p:spPr>
          <a:xfrm>
            <a:off x="8733396" y="1669209"/>
            <a:ext cx="2000530" cy="1612167"/>
          </a:xfrm>
          <a:prstGeom prst="rect">
            <a:avLst/>
          </a:prstGeom>
          <a:solidFill>
            <a:srgbClr val="D6FBF5"/>
          </a:solidFill>
          <a:ln>
            <a:noFill/>
          </a:ln>
        </p:spPr>
      </p:sp>
      <p:sp>
        <p:nvSpPr>
          <p:cNvPr id="114" name="Google Shape;114;p22"/>
          <p:cNvSpPr txBox="1"/>
          <p:nvPr>
            <p:ph idx="14" type="body"/>
          </p:nvPr>
        </p:nvSpPr>
        <p:spPr>
          <a:xfrm>
            <a:off x="8731390"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5" name="Google Shape;115;p22"/>
          <p:cNvSpPr txBox="1"/>
          <p:nvPr>
            <p:ph idx="15" type="body"/>
          </p:nvPr>
        </p:nvSpPr>
        <p:spPr>
          <a:xfrm>
            <a:off x="8831978" y="3591891"/>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6" name="Google Shape;116;p22"/>
          <p:cNvSpPr/>
          <p:nvPr>
            <p:ph idx="16" type="pic"/>
          </p:nvPr>
        </p:nvSpPr>
        <p:spPr>
          <a:xfrm>
            <a:off x="1090665" y="4221285"/>
            <a:ext cx="2000530" cy="1612167"/>
          </a:xfrm>
          <a:prstGeom prst="rect">
            <a:avLst/>
          </a:prstGeom>
          <a:solidFill>
            <a:srgbClr val="D6FBF5"/>
          </a:solidFill>
          <a:ln>
            <a:noFill/>
          </a:ln>
        </p:spPr>
      </p:sp>
      <p:sp>
        <p:nvSpPr>
          <p:cNvPr id="117" name="Google Shape;117;p22"/>
          <p:cNvSpPr txBox="1"/>
          <p:nvPr>
            <p:ph idx="17" type="body"/>
          </p:nvPr>
        </p:nvSpPr>
        <p:spPr>
          <a:xfrm>
            <a:off x="1088136"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8" name="Google Shape;118;p22"/>
          <p:cNvSpPr txBox="1"/>
          <p:nvPr>
            <p:ph idx="18" type="body"/>
          </p:nvPr>
        </p:nvSpPr>
        <p:spPr>
          <a:xfrm>
            <a:off x="1185312" y="6150401"/>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9" name="Google Shape;119;p22"/>
          <p:cNvSpPr/>
          <p:nvPr>
            <p:ph idx="19" type="pic"/>
          </p:nvPr>
        </p:nvSpPr>
        <p:spPr>
          <a:xfrm>
            <a:off x="3638242" y="4218973"/>
            <a:ext cx="2000530" cy="1612167"/>
          </a:xfrm>
          <a:prstGeom prst="rect">
            <a:avLst/>
          </a:prstGeom>
          <a:solidFill>
            <a:srgbClr val="D6FBF5"/>
          </a:solidFill>
          <a:ln>
            <a:noFill/>
          </a:ln>
        </p:spPr>
      </p:sp>
      <p:sp>
        <p:nvSpPr>
          <p:cNvPr id="120" name="Google Shape;120;p22"/>
          <p:cNvSpPr txBox="1"/>
          <p:nvPr>
            <p:ph idx="20" type="body"/>
          </p:nvPr>
        </p:nvSpPr>
        <p:spPr>
          <a:xfrm>
            <a:off x="3636236"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1" name="Google Shape;121;p22"/>
          <p:cNvSpPr txBox="1"/>
          <p:nvPr>
            <p:ph idx="21" type="body"/>
          </p:nvPr>
        </p:nvSpPr>
        <p:spPr>
          <a:xfrm>
            <a:off x="3734201" y="6151618"/>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2" name="Google Shape;122;p22"/>
          <p:cNvSpPr/>
          <p:nvPr>
            <p:ph idx="22" type="pic"/>
          </p:nvPr>
        </p:nvSpPr>
        <p:spPr>
          <a:xfrm>
            <a:off x="6185819" y="4220129"/>
            <a:ext cx="2000530" cy="1612167"/>
          </a:xfrm>
          <a:prstGeom prst="rect">
            <a:avLst/>
          </a:prstGeom>
          <a:solidFill>
            <a:srgbClr val="D6FBF5"/>
          </a:solidFill>
          <a:ln>
            <a:noFill/>
          </a:ln>
        </p:spPr>
      </p:sp>
      <p:sp>
        <p:nvSpPr>
          <p:cNvPr id="123" name="Google Shape;123;p22"/>
          <p:cNvSpPr txBox="1"/>
          <p:nvPr>
            <p:ph idx="23" type="body"/>
          </p:nvPr>
        </p:nvSpPr>
        <p:spPr>
          <a:xfrm>
            <a:off x="6183813"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4" name="Google Shape;124;p22"/>
          <p:cNvSpPr txBox="1"/>
          <p:nvPr>
            <p:ph idx="24" type="body"/>
          </p:nvPr>
        </p:nvSpPr>
        <p:spPr>
          <a:xfrm>
            <a:off x="6283090" y="6149184"/>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5" name="Google Shape;125;p22"/>
          <p:cNvSpPr/>
          <p:nvPr>
            <p:ph idx="25" type="pic"/>
          </p:nvPr>
        </p:nvSpPr>
        <p:spPr>
          <a:xfrm>
            <a:off x="8733396" y="4222440"/>
            <a:ext cx="2000530" cy="1612167"/>
          </a:xfrm>
          <a:prstGeom prst="rect">
            <a:avLst/>
          </a:prstGeom>
          <a:solidFill>
            <a:srgbClr val="D6FBF5"/>
          </a:solidFill>
          <a:ln>
            <a:noFill/>
          </a:ln>
        </p:spPr>
      </p:sp>
      <p:sp>
        <p:nvSpPr>
          <p:cNvPr id="126" name="Google Shape;126;p22"/>
          <p:cNvSpPr txBox="1"/>
          <p:nvPr>
            <p:ph idx="26" type="body"/>
          </p:nvPr>
        </p:nvSpPr>
        <p:spPr>
          <a:xfrm>
            <a:off x="8731390"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7" name="Google Shape;127;p22"/>
          <p:cNvSpPr txBox="1"/>
          <p:nvPr>
            <p:ph idx="27" type="body"/>
          </p:nvPr>
        </p:nvSpPr>
        <p:spPr>
          <a:xfrm>
            <a:off x="8831978" y="6152835"/>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8" name="Google Shape;128;p22"/>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2"/>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spTree>
      <p:nvGrpSpPr>
        <p:cNvPr id="130" name="Shape 130"/>
        <p:cNvGrpSpPr/>
        <p:nvPr/>
      </p:nvGrpSpPr>
      <p:grpSpPr>
        <a:xfrm>
          <a:off x="0" y="0"/>
          <a:ext cx="0" cy="0"/>
          <a:chOff x="0" y="0"/>
          <a:chExt cx="0" cy="0"/>
        </a:xfrm>
      </p:grpSpPr>
      <p:sp>
        <p:nvSpPr>
          <p:cNvPr id="131" name="Google Shape;131;p23"/>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23"/>
          <p:cNvSpPr/>
          <p:nvPr/>
        </p:nvSpPr>
        <p:spPr>
          <a:xfrm>
            <a:off x="2060160"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33" name="Google Shape;133;p23"/>
          <p:cNvSpPr/>
          <p:nvPr>
            <p:ph idx="2" type="pic"/>
          </p:nvPr>
        </p:nvSpPr>
        <p:spPr>
          <a:xfrm>
            <a:off x="1540257" y="2001750"/>
            <a:ext cx="1159161" cy="1036101"/>
          </a:xfrm>
          <a:prstGeom prst="rect">
            <a:avLst/>
          </a:prstGeom>
          <a:noFill/>
          <a:ln>
            <a:noFill/>
          </a:ln>
        </p:spPr>
      </p:sp>
      <p:sp>
        <p:nvSpPr>
          <p:cNvPr id="134" name="Google Shape;134;p23"/>
          <p:cNvSpPr txBox="1"/>
          <p:nvPr>
            <p:ph idx="1" type="subTitle"/>
          </p:nvPr>
        </p:nvSpPr>
        <p:spPr>
          <a:xfrm>
            <a:off x="844257" y="3029583"/>
            <a:ext cx="2940863" cy="1002007"/>
          </a:xfrm>
          <a:prstGeom prst="rect">
            <a:avLst/>
          </a:prstGeom>
          <a:noFill/>
          <a:ln>
            <a:noFill/>
          </a:ln>
        </p:spPr>
        <p:txBody>
          <a:bodyPr anchorCtr="0" anchor="b" bIns="0" lIns="0" spcFirstLastPara="1" rIns="0" wrap="square" tIns="0">
            <a:noAutofit/>
          </a:bodyPr>
          <a:lstStyle>
            <a:lvl1pPr lvl="0" algn="l">
              <a:lnSpc>
                <a:spcPct val="100000"/>
              </a:lnSpc>
              <a:spcBef>
                <a:spcPts val="1000"/>
              </a:spcBef>
              <a:spcAft>
                <a:spcPts val="0"/>
              </a:spcAft>
              <a:buClr>
                <a:schemeClr val="dk1"/>
              </a:buClr>
              <a:buSzPts val="2000"/>
              <a:buFont typeface="Arial Black"/>
              <a:buNone/>
              <a:defRPr b="1" i="0" sz="2000" cap="none">
                <a:latin typeface="Arial Black"/>
                <a:ea typeface="Arial Black"/>
                <a:cs typeface="Arial Black"/>
                <a:sym typeface="Arial Black"/>
              </a:defRPr>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35" name="Google Shape;135;p23"/>
          <p:cNvSpPr txBox="1"/>
          <p:nvPr>
            <p:ph idx="3" type="body"/>
          </p:nvPr>
        </p:nvSpPr>
        <p:spPr>
          <a:xfrm>
            <a:off x="844257" y="4053021"/>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36" name="Google Shape;136;p23"/>
          <p:cNvSpPr/>
          <p:nvPr/>
        </p:nvSpPr>
        <p:spPr>
          <a:xfrm>
            <a:off x="5617535"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37" name="Google Shape;137;p23"/>
          <p:cNvSpPr/>
          <p:nvPr>
            <p:ph idx="4" type="pic"/>
          </p:nvPr>
        </p:nvSpPr>
        <p:spPr>
          <a:xfrm>
            <a:off x="5107541" y="2001750"/>
            <a:ext cx="1159161" cy="1036101"/>
          </a:xfrm>
          <a:prstGeom prst="rect">
            <a:avLst/>
          </a:prstGeom>
          <a:noFill/>
          <a:ln>
            <a:noFill/>
          </a:ln>
        </p:spPr>
      </p:sp>
      <p:sp>
        <p:nvSpPr>
          <p:cNvPr id="138" name="Google Shape;138;p23"/>
          <p:cNvSpPr txBox="1"/>
          <p:nvPr>
            <p:ph idx="5" type="body"/>
          </p:nvPr>
        </p:nvSpPr>
        <p:spPr>
          <a:xfrm>
            <a:off x="4617227" y="3064120"/>
            <a:ext cx="2940864" cy="988902"/>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39" name="Google Shape;139;p23"/>
          <p:cNvSpPr txBox="1"/>
          <p:nvPr>
            <p:ph idx="6" type="body"/>
          </p:nvPr>
        </p:nvSpPr>
        <p:spPr>
          <a:xfrm>
            <a:off x="4617226" y="4066126"/>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40" name="Google Shape;140;p23"/>
          <p:cNvSpPr/>
          <p:nvPr/>
        </p:nvSpPr>
        <p:spPr>
          <a:xfrm>
            <a:off x="8836567"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41" name="Google Shape;141;p23"/>
          <p:cNvSpPr/>
          <p:nvPr>
            <p:ph idx="7" type="pic"/>
          </p:nvPr>
        </p:nvSpPr>
        <p:spPr>
          <a:xfrm>
            <a:off x="8333421" y="2004710"/>
            <a:ext cx="1159161" cy="1036101"/>
          </a:xfrm>
          <a:prstGeom prst="rect">
            <a:avLst/>
          </a:prstGeom>
          <a:noFill/>
          <a:ln>
            <a:noFill/>
          </a:ln>
        </p:spPr>
      </p:sp>
      <p:sp>
        <p:nvSpPr>
          <p:cNvPr id="142" name="Google Shape;142;p23"/>
          <p:cNvSpPr txBox="1"/>
          <p:nvPr>
            <p:ph idx="8" type="body"/>
          </p:nvPr>
        </p:nvSpPr>
        <p:spPr>
          <a:xfrm>
            <a:off x="8403008" y="3029583"/>
            <a:ext cx="2940864" cy="988902"/>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3" name="Google Shape;143;p23"/>
          <p:cNvSpPr txBox="1"/>
          <p:nvPr>
            <p:ph idx="9" type="body"/>
          </p:nvPr>
        </p:nvSpPr>
        <p:spPr>
          <a:xfrm>
            <a:off x="8398539" y="4031589"/>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44" name="Google Shape;144;p2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2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ustom Layout">
  <p:cSld name="1_Custom Layout">
    <p:spTree>
      <p:nvGrpSpPr>
        <p:cNvPr id="146" name="Shape 146"/>
        <p:cNvGrpSpPr/>
        <p:nvPr/>
      </p:nvGrpSpPr>
      <p:grpSpPr>
        <a:xfrm>
          <a:off x="0" y="0"/>
          <a:ext cx="0" cy="0"/>
          <a:chOff x="0" y="0"/>
          <a:chExt cx="0" cy="0"/>
        </a:xfrm>
      </p:grpSpPr>
      <p:pic>
        <p:nvPicPr>
          <p:cNvPr descr="Large walking intersection with one lone person" id="147" name="Google Shape;147;p24"/>
          <p:cNvPicPr preferRelativeResize="0"/>
          <p:nvPr/>
        </p:nvPicPr>
        <p:blipFill rotWithShape="1">
          <a:blip r:embed="rId2">
            <a:alphaModFix/>
          </a:blip>
          <a:srcRect b="0" l="0" r="0" t="0"/>
          <a:stretch/>
        </p:blipFill>
        <p:spPr>
          <a:xfrm>
            <a:off x="0" y="1"/>
            <a:ext cx="11811000" cy="6858000"/>
          </a:xfrm>
          <a:prstGeom prst="rect">
            <a:avLst/>
          </a:prstGeom>
          <a:noFill/>
          <a:ln>
            <a:noFill/>
          </a:ln>
        </p:spPr>
      </p:pic>
      <p:sp>
        <p:nvSpPr>
          <p:cNvPr id="148" name="Google Shape;148;p24"/>
          <p:cNvSpPr/>
          <p:nvPr/>
        </p:nvSpPr>
        <p:spPr>
          <a:xfrm>
            <a:off x="777819" y="0"/>
            <a:ext cx="8272488" cy="6858000"/>
          </a:xfrm>
          <a:custGeom>
            <a:rect b="b" l="l" r="r" t="t"/>
            <a:pathLst>
              <a:path extrusionOk="0" h="6858000" w="8272488">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7098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49" name="Google Shape;149;p24"/>
          <p:cNvSpPr txBox="1"/>
          <p:nvPr>
            <p:ph type="title"/>
          </p:nvPr>
        </p:nvSpPr>
        <p:spPr>
          <a:xfrm>
            <a:off x="1907196" y="2188196"/>
            <a:ext cx="5985159" cy="1594507"/>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b="1" i="0" sz="3600">
                <a:solidFill>
                  <a:schemeClr val="dk1"/>
                </a:solidFill>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0" name="Google Shape;150;p24"/>
          <p:cNvSpPr txBox="1"/>
          <p:nvPr>
            <p:ph idx="1" type="body"/>
          </p:nvPr>
        </p:nvSpPr>
        <p:spPr>
          <a:xfrm>
            <a:off x="1907196" y="3790988"/>
            <a:ext cx="5444517" cy="1731890"/>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b="0"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151" name="Google Shape;151;p24"/>
          <p:cNvSpPr/>
          <p:nvPr/>
        </p:nvSpPr>
        <p:spPr>
          <a:xfrm>
            <a:off x="10408059" y="1151133"/>
            <a:ext cx="190346" cy="1037063"/>
          </a:xfrm>
          <a:prstGeom prst="rect">
            <a:avLst/>
          </a:prstGeom>
          <a:solidFill>
            <a:schemeClr val="accent1">
              <a:alpha val="8392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52" name="Google Shape;152;p24"/>
          <p:cNvSpPr/>
          <p:nvPr/>
        </p:nvSpPr>
        <p:spPr>
          <a:xfrm>
            <a:off x="10987993" y="114070"/>
            <a:ext cx="190346" cy="1037063"/>
          </a:xfrm>
          <a:prstGeom prst="rect">
            <a:avLst/>
          </a:prstGeom>
          <a:solidFill>
            <a:schemeClr val="accent1">
              <a:alpha val="8392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53" name="Google Shape;153;p2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2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1.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0"/>
          <p:cNvSpPr/>
          <p:nvPr/>
        </p:nvSpPr>
        <p:spPr>
          <a:xfrm rot="-5400000">
            <a:off x="8570975" y="3236976"/>
            <a:ext cx="6858000" cy="38404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1" name="Google Shape;11;p10"/>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marR="0" rtl="0" algn="l">
              <a:spcBef>
                <a:spcPts val="0"/>
              </a:spcBef>
              <a:spcAft>
                <a:spcPts val="0"/>
              </a:spcAft>
              <a:buSzPts val="1400"/>
              <a:buNone/>
              <a:defRPr b="1" i="0" sz="1200" u="none" cap="none" strike="noStrike">
                <a:solidFill>
                  <a:schemeClr val="lt1"/>
                </a:solidFill>
                <a:latin typeface="Arial Black"/>
                <a:ea typeface="Arial Black"/>
                <a:cs typeface="Arial Black"/>
                <a:sym typeface="Arial Black"/>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2" name="Google Shape;12;p10"/>
          <p:cNvSpPr txBox="1"/>
          <p:nvPr>
            <p:ph type="title"/>
          </p:nvPr>
        </p:nvSpPr>
        <p:spPr>
          <a:xfrm>
            <a:off x="846438" y="409576"/>
            <a:ext cx="10972800" cy="1325563"/>
          </a:xfrm>
          <a:prstGeom prst="rect">
            <a:avLst/>
          </a:prstGeom>
          <a:noFill/>
          <a:ln>
            <a:noFill/>
          </a:ln>
        </p:spPr>
        <p:txBody>
          <a:bodyPr anchorCtr="0" anchor="t" bIns="0" lIns="0" spcFirstLastPara="1" rIns="0" wrap="square" tIns="0">
            <a:noAutofit/>
          </a:bodyPr>
          <a:lstStyle>
            <a:lvl1pPr lvl="0" marR="0" rtl="0" algn="l">
              <a:lnSpc>
                <a:spcPct val="90000"/>
              </a:lnSpc>
              <a:spcBef>
                <a:spcPts val="0"/>
              </a:spcBef>
              <a:spcAft>
                <a:spcPts val="0"/>
              </a:spcAft>
              <a:buClr>
                <a:schemeClr val="dk1"/>
              </a:buClr>
              <a:buSzPts val="4000"/>
              <a:buFont typeface="Arial Black"/>
              <a:buNone/>
              <a:defRPr b="1" i="0" sz="4000" u="none" cap="none" strike="noStrike">
                <a:solidFill>
                  <a:schemeClr val="dk1"/>
                </a:solidFill>
                <a:latin typeface="Arial Black"/>
                <a:ea typeface="Arial Black"/>
                <a:cs typeface="Arial Black"/>
                <a:sym typeface="Arial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0"/>
          <p:cNvSpPr txBox="1"/>
          <p:nvPr>
            <p:ph idx="1" type="body"/>
          </p:nvPr>
        </p:nvSpPr>
        <p:spPr>
          <a:xfrm>
            <a:off x="745644" y="1825625"/>
            <a:ext cx="11098307" cy="4351338"/>
          </a:xfrm>
          <a:prstGeom prst="rect">
            <a:avLst/>
          </a:prstGeom>
          <a:noFill/>
          <a:ln>
            <a:noFill/>
          </a:ln>
        </p:spPr>
        <p:txBody>
          <a:bodyPr anchorCtr="0" anchor="t" bIns="0" lIns="0" spcFirstLastPara="1" rIns="0" wrap="square" tIns="0">
            <a:noAutofit/>
          </a:bodyPr>
          <a:lstStyle>
            <a:lvl1pPr indent="-228600" lvl="0" marL="457200" marR="0" rtl="0" algn="l">
              <a:lnSpc>
                <a:spcPct val="150000"/>
              </a:lnSpc>
              <a:spcBef>
                <a:spcPts val="1000"/>
              </a:spcBef>
              <a:spcAft>
                <a:spcPts val="0"/>
              </a:spcAft>
              <a:buClr>
                <a:schemeClr val="dk1"/>
              </a:buClr>
              <a:buSzPts val="2400"/>
              <a:buFont typeface="Avenir"/>
              <a:buNone/>
              <a:defRPr b="0" i="0" sz="2400" u="none" cap="none" strike="noStrike">
                <a:solidFill>
                  <a:schemeClr val="dk1"/>
                </a:solidFill>
                <a:latin typeface="Avenir"/>
                <a:ea typeface="Avenir"/>
                <a:cs typeface="Avenir"/>
                <a:sym typeface="Avenir"/>
              </a:defRPr>
            </a:lvl1pPr>
            <a:lvl2pPr indent="-228600" lvl="1" marL="914400" marR="0" rtl="0" algn="l">
              <a:lnSpc>
                <a:spcPct val="150000"/>
              </a:lnSpc>
              <a:spcBef>
                <a:spcPts val="500"/>
              </a:spcBef>
              <a:spcAft>
                <a:spcPts val="0"/>
              </a:spcAft>
              <a:buClr>
                <a:schemeClr val="dk1"/>
              </a:buClr>
              <a:buSzPts val="2200"/>
              <a:buFont typeface="Avenir"/>
              <a:buNone/>
              <a:defRPr b="0" i="0" sz="2200" u="none" cap="none" strike="noStrike">
                <a:solidFill>
                  <a:schemeClr val="dk1"/>
                </a:solidFill>
                <a:latin typeface="Avenir"/>
                <a:ea typeface="Avenir"/>
                <a:cs typeface="Avenir"/>
                <a:sym typeface="Avenir"/>
              </a:defRPr>
            </a:lvl2pPr>
            <a:lvl3pPr indent="-228600" lvl="2" marL="1371600" marR="0" rtl="0" algn="l">
              <a:lnSpc>
                <a:spcPct val="150000"/>
              </a:lnSpc>
              <a:spcBef>
                <a:spcPts val="500"/>
              </a:spcBef>
              <a:spcAft>
                <a:spcPts val="0"/>
              </a:spcAft>
              <a:buClr>
                <a:schemeClr val="dk1"/>
              </a:buClr>
              <a:buSzPts val="2000"/>
              <a:buFont typeface="Avenir"/>
              <a:buNone/>
              <a:defRPr b="0" i="0" sz="2000" u="none" cap="none" strike="noStrike">
                <a:solidFill>
                  <a:schemeClr val="dk1"/>
                </a:solidFill>
                <a:latin typeface="Avenir"/>
                <a:ea typeface="Avenir"/>
                <a:cs typeface="Avenir"/>
                <a:sym typeface="Avenir"/>
              </a:defRPr>
            </a:lvl3pPr>
            <a:lvl4pPr indent="-228600" lvl="3" marL="1828800" marR="0" rtl="0" algn="l">
              <a:lnSpc>
                <a:spcPct val="150000"/>
              </a:lnSpc>
              <a:spcBef>
                <a:spcPts val="500"/>
              </a:spcBef>
              <a:spcAft>
                <a:spcPts val="0"/>
              </a:spcAft>
              <a:buClr>
                <a:schemeClr val="dk1"/>
              </a:buClr>
              <a:buSzPts val="1800"/>
              <a:buFont typeface="Avenir"/>
              <a:buNone/>
              <a:defRPr b="0" i="0" sz="1800" u="none" cap="none" strike="noStrike">
                <a:solidFill>
                  <a:schemeClr val="dk1"/>
                </a:solidFill>
                <a:latin typeface="Avenir"/>
                <a:ea typeface="Avenir"/>
                <a:cs typeface="Avenir"/>
                <a:sym typeface="Avenir"/>
              </a:defRPr>
            </a:lvl4pPr>
            <a:lvl5pPr indent="-228600" lvl="4" marL="2286000" marR="0" rtl="0" algn="l">
              <a:lnSpc>
                <a:spcPct val="150000"/>
              </a:lnSpc>
              <a:spcBef>
                <a:spcPts val="500"/>
              </a:spcBef>
              <a:spcAft>
                <a:spcPts val="0"/>
              </a:spcAft>
              <a:buClr>
                <a:schemeClr val="dk1"/>
              </a:buClr>
              <a:buSzPts val="1800"/>
              <a:buFont typeface="Avenir"/>
              <a:buNone/>
              <a:defRPr b="0" i="0" sz="1800" u="none" cap="none" strike="noStrike">
                <a:solidFill>
                  <a:schemeClr val="dk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4" name="Google Shape;14;p10"/>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0" i="0" sz="1400" u="none" cap="none" strike="noStrike">
                <a:solidFill>
                  <a:schemeClr val="lt1"/>
                </a:solidFill>
                <a:latin typeface="Avenir"/>
                <a:ea typeface="Avenir"/>
                <a:cs typeface="Avenir"/>
                <a:sym typeface="Avenir"/>
              </a:defRPr>
            </a:lvl1pPr>
            <a:lvl2pPr indent="0" lvl="1" marL="0" marR="0" rtl="0" algn="ctr">
              <a:spcBef>
                <a:spcPts val="0"/>
              </a:spcBef>
              <a:buNone/>
              <a:defRPr b="0" i="0" sz="1400" u="none" cap="none" strike="noStrike">
                <a:solidFill>
                  <a:schemeClr val="lt1"/>
                </a:solidFill>
                <a:latin typeface="Avenir"/>
                <a:ea typeface="Avenir"/>
                <a:cs typeface="Avenir"/>
                <a:sym typeface="Avenir"/>
              </a:defRPr>
            </a:lvl2pPr>
            <a:lvl3pPr indent="0" lvl="2" marL="0" marR="0" rtl="0" algn="ctr">
              <a:spcBef>
                <a:spcPts val="0"/>
              </a:spcBef>
              <a:buNone/>
              <a:defRPr b="0" i="0" sz="1400" u="none" cap="none" strike="noStrike">
                <a:solidFill>
                  <a:schemeClr val="lt1"/>
                </a:solidFill>
                <a:latin typeface="Avenir"/>
                <a:ea typeface="Avenir"/>
                <a:cs typeface="Avenir"/>
                <a:sym typeface="Avenir"/>
              </a:defRPr>
            </a:lvl3pPr>
            <a:lvl4pPr indent="0" lvl="3" marL="0" marR="0" rtl="0" algn="ctr">
              <a:spcBef>
                <a:spcPts val="0"/>
              </a:spcBef>
              <a:buNone/>
              <a:defRPr b="0" i="0" sz="1400" u="none" cap="none" strike="noStrike">
                <a:solidFill>
                  <a:schemeClr val="lt1"/>
                </a:solidFill>
                <a:latin typeface="Avenir"/>
                <a:ea typeface="Avenir"/>
                <a:cs typeface="Avenir"/>
                <a:sym typeface="Avenir"/>
              </a:defRPr>
            </a:lvl4pPr>
            <a:lvl5pPr indent="0" lvl="4" marL="0" marR="0" rtl="0" algn="ctr">
              <a:spcBef>
                <a:spcPts val="0"/>
              </a:spcBef>
              <a:buNone/>
              <a:defRPr b="0" i="0" sz="1400" u="none" cap="none" strike="noStrike">
                <a:solidFill>
                  <a:schemeClr val="lt1"/>
                </a:solidFill>
                <a:latin typeface="Avenir"/>
                <a:ea typeface="Avenir"/>
                <a:cs typeface="Avenir"/>
                <a:sym typeface="Avenir"/>
              </a:defRPr>
            </a:lvl5pPr>
            <a:lvl6pPr indent="0" lvl="5" marL="0" marR="0" rtl="0" algn="ctr">
              <a:spcBef>
                <a:spcPts val="0"/>
              </a:spcBef>
              <a:buNone/>
              <a:defRPr b="0" i="0" sz="1400" u="none" cap="none" strike="noStrike">
                <a:solidFill>
                  <a:schemeClr val="lt1"/>
                </a:solidFill>
                <a:latin typeface="Avenir"/>
                <a:ea typeface="Avenir"/>
                <a:cs typeface="Avenir"/>
                <a:sym typeface="Avenir"/>
              </a:defRPr>
            </a:lvl6pPr>
            <a:lvl7pPr indent="0" lvl="6" marL="0" marR="0" rtl="0" algn="ctr">
              <a:spcBef>
                <a:spcPts val="0"/>
              </a:spcBef>
              <a:buNone/>
              <a:defRPr b="0" i="0" sz="1400" u="none" cap="none" strike="noStrike">
                <a:solidFill>
                  <a:schemeClr val="lt1"/>
                </a:solidFill>
                <a:latin typeface="Avenir"/>
                <a:ea typeface="Avenir"/>
                <a:cs typeface="Avenir"/>
                <a:sym typeface="Avenir"/>
              </a:defRPr>
            </a:lvl7pPr>
            <a:lvl8pPr indent="0" lvl="7" marL="0" marR="0" rtl="0" algn="ctr">
              <a:spcBef>
                <a:spcPts val="0"/>
              </a:spcBef>
              <a:buNone/>
              <a:defRPr b="0" i="0" sz="1400" u="none" cap="none" strike="noStrike">
                <a:solidFill>
                  <a:schemeClr val="lt1"/>
                </a:solidFill>
                <a:latin typeface="Avenir"/>
                <a:ea typeface="Avenir"/>
                <a:cs typeface="Avenir"/>
                <a:sym typeface="Avenir"/>
              </a:defRPr>
            </a:lvl8pPr>
            <a:lvl9pPr indent="0" lvl="8" marL="0" marR="0" rtl="0" algn="ctr">
              <a:spcBef>
                <a:spcPts val="0"/>
              </a:spcBef>
              <a:buNone/>
              <a:defRPr b="0" i="0" sz="1400" u="none" cap="none" strike="noStrike">
                <a:solidFill>
                  <a:schemeClr val="lt1"/>
                </a:solidFill>
                <a:latin typeface="Avenir"/>
                <a:ea typeface="Avenir"/>
                <a:cs typeface="Avenir"/>
                <a:sym typeface="Avenir"/>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A4A3A4"/>
          </p15:clr>
        </p15:guide>
        <p15:guide id="2" orient="horz" pos="1152">
          <p15:clr>
            <a:srgbClr val="547EBF"/>
          </p15:clr>
        </p15:guide>
        <p15:guide id="3" pos="7440">
          <p15:clr>
            <a:srgbClr val="547EBF"/>
          </p15:clr>
        </p15:guide>
        <p15:guide id="4" orient="horz" pos="4080">
          <p15:clr>
            <a:srgbClr val="547EBF"/>
          </p15:clr>
        </p15:guide>
        <p15:guide id="5">
          <p15:clr>
            <a:srgbClr val="547EBF"/>
          </p15:clr>
        </p15:guide>
        <p15:guide id="6" pos="7680">
          <p15:clr>
            <a:srgbClr val="547EBF"/>
          </p15:clr>
        </p15:guide>
        <p15:guide id="7" pos="528">
          <p15:clr>
            <a:srgbClr val="547EBF"/>
          </p15:clr>
        </p15:guide>
        <p15:guide id="8" pos="6912">
          <p15:clr>
            <a:srgbClr val="547EBF"/>
          </p15:clr>
        </p15:guide>
        <p15:guide id="9" orient="horz" pos="240">
          <p15:clr>
            <a:srgbClr val="547EBF"/>
          </p15:clr>
        </p15:guide>
        <p15:guide id="10" orient="horz" pos="552">
          <p15:clr>
            <a:srgbClr val="547EBF"/>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6.png"/><Relationship Id="rId5" Type="http://schemas.openxmlformats.org/officeDocument/2006/relationships/image" Target="../media/image4.png"/><Relationship Id="rId6"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1"/>
          <p:cNvSpPr txBox="1"/>
          <p:nvPr>
            <p:ph type="ctrTitle"/>
          </p:nvPr>
        </p:nvSpPr>
        <p:spPr>
          <a:xfrm>
            <a:off x="816768" y="1313284"/>
            <a:ext cx="7774782" cy="3427502"/>
          </a:xfrm>
          <a:prstGeom prst="rect">
            <a:avLst/>
          </a:prstGeom>
          <a:noFill/>
          <a:ln>
            <a:noFill/>
          </a:ln>
        </p:spPr>
        <p:txBody>
          <a:bodyPr anchorCtr="0" anchor="t" bIns="0" lIns="0" spcFirstLastPara="1" rIns="0" wrap="square" tIns="0">
            <a:noAutofit/>
          </a:bodyPr>
          <a:lstStyle/>
          <a:p>
            <a:pPr indent="0" lvl="0" marL="0" rtl="0" algn="just">
              <a:lnSpc>
                <a:spcPct val="90000"/>
              </a:lnSpc>
              <a:spcBef>
                <a:spcPts val="0"/>
              </a:spcBef>
              <a:spcAft>
                <a:spcPts val="0"/>
              </a:spcAft>
              <a:buClr>
                <a:schemeClr val="dk1"/>
              </a:buClr>
              <a:buSzPts val="4500"/>
              <a:buFont typeface="Arial Black"/>
              <a:buNone/>
            </a:pPr>
            <a:r>
              <a:rPr lang="en-GB"/>
              <a:t>HOW DO STUDENTS USE TECHNOLOGY TO COLLABORATE AT UWTSD?</a:t>
            </a:r>
            <a:endParaRPr/>
          </a:p>
        </p:txBody>
      </p:sp>
      <p:sp>
        <p:nvSpPr>
          <p:cNvPr id="160" name="Google Shape;160;p1"/>
          <p:cNvSpPr txBox="1"/>
          <p:nvPr>
            <p:ph idx="1" type="subTitle"/>
          </p:nvPr>
        </p:nvSpPr>
        <p:spPr>
          <a:xfrm>
            <a:off x="816768" y="633753"/>
            <a:ext cx="7414940" cy="578325"/>
          </a:xfrm>
          <a:prstGeom prst="rect">
            <a:avLst/>
          </a:prstGeom>
          <a:no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dk1"/>
              </a:buClr>
              <a:buSzPts val="2400"/>
              <a:buFont typeface="Avenir"/>
              <a:buNone/>
            </a:pPr>
            <a:r>
              <a:rPr lang="en-GB"/>
              <a:t>PRESENTER NAME: CLAUDIA DELESCU</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
          <p:cNvSpPr/>
          <p:nvPr>
            <p:ph idx="2" type="pic"/>
          </p:nvPr>
        </p:nvSpPr>
        <p:spPr>
          <a:xfrm>
            <a:off x="1395412" y="1485899"/>
            <a:ext cx="7424738" cy="4717461"/>
          </a:xfrm>
          <a:prstGeom prst="rect">
            <a:avLst/>
          </a:prstGeom>
          <a:noFill/>
          <a:ln>
            <a:noFill/>
          </a:ln>
        </p:spPr>
      </p:sp>
      <p:sp>
        <p:nvSpPr>
          <p:cNvPr id="166" name="Google Shape;166;p2"/>
          <p:cNvSpPr/>
          <p:nvPr/>
        </p:nvSpPr>
        <p:spPr>
          <a:xfrm>
            <a:off x="1905000" y="590550"/>
            <a:ext cx="6819900" cy="628650"/>
          </a:xfrm>
          <a:prstGeom prst="rect">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GB" sz="3600" u="none" cap="none" strike="noStrike">
                <a:solidFill>
                  <a:schemeClr val="dk1"/>
                </a:solidFill>
                <a:latin typeface="Avenir"/>
                <a:ea typeface="Avenir"/>
                <a:cs typeface="Avenir"/>
                <a:sym typeface="Avenir"/>
              </a:rPr>
              <a:t>Table of contents </a:t>
            </a:r>
            <a:endParaRPr b="1" i="0" sz="3600" u="none" cap="none" strike="noStrike">
              <a:solidFill>
                <a:schemeClr val="dk1"/>
              </a:solidFill>
              <a:latin typeface="Avenir"/>
              <a:ea typeface="Avenir"/>
              <a:cs typeface="Avenir"/>
              <a:sym typeface="Avenir"/>
            </a:endParaRPr>
          </a:p>
        </p:txBody>
      </p:sp>
      <p:graphicFrame>
        <p:nvGraphicFramePr>
          <p:cNvPr id="167" name="Google Shape;167;p2"/>
          <p:cNvGraphicFramePr/>
          <p:nvPr/>
        </p:nvGraphicFramePr>
        <p:xfrm>
          <a:off x="1395412" y="1485898"/>
          <a:ext cx="3000000" cy="3000000"/>
        </p:xfrm>
        <a:graphic>
          <a:graphicData uri="http://schemas.openxmlformats.org/drawingml/2006/table">
            <a:tbl>
              <a:tblPr bandRow="1" firstRow="1">
                <a:noFill/>
                <a:tableStyleId>{B741932E-5EF9-404A-AD75-F5178DF2F91E}</a:tableStyleId>
              </a:tblPr>
              <a:tblGrid>
                <a:gridCol w="6186500"/>
                <a:gridCol w="2578100"/>
              </a:tblGrid>
              <a:tr h="559600">
                <a:tc>
                  <a:txBody>
                    <a:bodyPr/>
                    <a:lstStyle/>
                    <a:p>
                      <a:pPr indent="0" lvl="0" marL="0" marR="0" rtl="0" algn="l">
                        <a:spcBef>
                          <a:spcPts val="0"/>
                        </a:spcBef>
                        <a:spcAft>
                          <a:spcPts val="0"/>
                        </a:spcAft>
                        <a:buNone/>
                      </a:pPr>
                      <a:r>
                        <a:rPr b="1" lang="en-GB" sz="2400" u="none" cap="none" strike="noStrike"/>
                        <a:t>Slide name </a:t>
                      </a:r>
                      <a:endParaRPr b="1" sz="2400"/>
                    </a:p>
                  </a:txBody>
                  <a:tcPr marT="45725" marB="45725" marR="91450" marL="91450"/>
                </a:tc>
                <a:tc>
                  <a:txBody>
                    <a:bodyPr/>
                    <a:lstStyle/>
                    <a:p>
                      <a:pPr indent="0" lvl="0" marL="0" marR="0" rtl="0" algn="l">
                        <a:spcBef>
                          <a:spcPts val="0"/>
                        </a:spcBef>
                        <a:spcAft>
                          <a:spcPts val="0"/>
                        </a:spcAft>
                        <a:buNone/>
                      </a:pPr>
                      <a:r>
                        <a:rPr b="1" lang="en-GB" sz="2400"/>
                        <a:t>Slide no</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Introduction</a:t>
                      </a:r>
                      <a:endParaRPr b="1" sz="2400"/>
                    </a:p>
                  </a:txBody>
                  <a:tcPr marT="45725" marB="45725" marR="91450" marL="91450"/>
                </a:tc>
                <a:tc>
                  <a:txBody>
                    <a:bodyPr/>
                    <a:lstStyle/>
                    <a:p>
                      <a:pPr indent="0" lvl="0" marL="0" marR="0" rtl="0" algn="l">
                        <a:spcBef>
                          <a:spcPts val="0"/>
                        </a:spcBef>
                        <a:spcAft>
                          <a:spcPts val="0"/>
                        </a:spcAft>
                        <a:buNone/>
                      </a:pPr>
                      <a:r>
                        <a:rPr b="1" lang="en-GB" sz="2400"/>
                        <a:t>3</a:t>
                      </a:r>
                      <a:endParaRPr b="1" sz="2400"/>
                    </a:p>
                  </a:txBody>
                  <a:tcPr marT="45725" marB="45725" marR="91450" marL="91450"/>
                </a:tc>
              </a:tr>
              <a:tr h="559600">
                <a:tc>
                  <a:txBody>
                    <a:bodyPr/>
                    <a:lstStyle/>
                    <a:p>
                      <a:pPr indent="0" lvl="0" marL="0" marR="0" rtl="0" algn="l">
                        <a:spcBef>
                          <a:spcPts val="0"/>
                        </a:spcBef>
                        <a:spcAft>
                          <a:spcPts val="0"/>
                        </a:spcAft>
                        <a:buNone/>
                      </a:pPr>
                      <a:r>
                        <a:rPr b="1" lang="en-GB" sz="2400"/>
                        <a:t>Research aim and question </a:t>
                      </a:r>
                      <a:endParaRPr b="1" sz="2400"/>
                    </a:p>
                  </a:txBody>
                  <a:tcPr marT="45725" marB="45725" marR="91450" marL="91450"/>
                </a:tc>
                <a:tc>
                  <a:txBody>
                    <a:bodyPr/>
                    <a:lstStyle/>
                    <a:p>
                      <a:pPr indent="0" lvl="0" marL="0" marR="0" rtl="0" algn="l">
                        <a:spcBef>
                          <a:spcPts val="0"/>
                        </a:spcBef>
                        <a:spcAft>
                          <a:spcPts val="0"/>
                        </a:spcAft>
                        <a:buNone/>
                      </a:pPr>
                      <a:r>
                        <a:rPr b="1" lang="en-GB" sz="2400"/>
                        <a:t>4</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Relevant Existing Literature</a:t>
                      </a:r>
                      <a:endParaRPr b="1" sz="2400"/>
                    </a:p>
                  </a:txBody>
                  <a:tcPr marT="45725" marB="45725" marR="91450" marL="91450"/>
                </a:tc>
                <a:tc>
                  <a:txBody>
                    <a:bodyPr/>
                    <a:lstStyle/>
                    <a:p>
                      <a:pPr indent="0" lvl="0" marL="0" marR="0" rtl="0" algn="l">
                        <a:spcBef>
                          <a:spcPts val="0"/>
                        </a:spcBef>
                        <a:spcAft>
                          <a:spcPts val="0"/>
                        </a:spcAft>
                        <a:buNone/>
                      </a:pPr>
                      <a:r>
                        <a:rPr b="1" lang="en-GB" sz="2400"/>
                        <a:t>5</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Ethical consideration</a:t>
                      </a:r>
                      <a:endParaRPr b="1" sz="2400"/>
                    </a:p>
                  </a:txBody>
                  <a:tcPr marT="45725" marB="45725" marR="91450" marL="91450"/>
                </a:tc>
                <a:tc>
                  <a:txBody>
                    <a:bodyPr/>
                    <a:lstStyle/>
                    <a:p>
                      <a:pPr indent="0" lvl="0" marL="0" marR="0" rtl="0" algn="l">
                        <a:spcBef>
                          <a:spcPts val="0"/>
                        </a:spcBef>
                        <a:spcAft>
                          <a:spcPts val="0"/>
                        </a:spcAft>
                        <a:buNone/>
                      </a:pPr>
                      <a:r>
                        <a:rPr b="1" lang="en-GB" sz="2400"/>
                        <a:t>6</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Methodologies</a:t>
                      </a:r>
                      <a:endParaRPr b="1" sz="2400"/>
                    </a:p>
                  </a:txBody>
                  <a:tcPr marT="45725" marB="45725" marR="91450" marL="91450"/>
                </a:tc>
                <a:tc>
                  <a:txBody>
                    <a:bodyPr/>
                    <a:lstStyle/>
                    <a:p>
                      <a:pPr indent="0" lvl="0" marL="0" marR="0" rtl="0" algn="l">
                        <a:spcBef>
                          <a:spcPts val="0"/>
                        </a:spcBef>
                        <a:spcAft>
                          <a:spcPts val="0"/>
                        </a:spcAft>
                        <a:buNone/>
                      </a:pPr>
                      <a:r>
                        <a:rPr b="1" lang="en-GB" sz="2400"/>
                        <a:t>7</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Hypothesis</a:t>
                      </a:r>
                      <a:endParaRPr b="1" sz="2400"/>
                    </a:p>
                  </a:txBody>
                  <a:tcPr marT="45725" marB="45725" marR="91450" marL="91450"/>
                </a:tc>
                <a:tc>
                  <a:txBody>
                    <a:bodyPr/>
                    <a:lstStyle/>
                    <a:p>
                      <a:pPr indent="0" lvl="0" marL="0" marR="0" rtl="0" algn="l">
                        <a:spcBef>
                          <a:spcPts val="0"/>
                        </a:spcBef>
                        <a:spcAft>
                          <a:spcPts val="0"/>
                        </a:spcAft>
                        <a:buNone/>
                      </a:pPr>
                      <a:r>
                        <a:rPr b="1" lang="en-GB" sz="2400"/>
                        <a:t>8</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References</a:t>
                      </a:r>
                      <a:endParaRPr b="1" sz="2400"/>
                    </a:p>
                  </a:txBody>
                  <a:tcPr marT="45725" marB="45725" marR="91450" marL="91450"/>
                </a:tc>
                <a:tc>
                  <a:txBody>
                    <a:bodyPr/>
                    <a:lstStyle/>
                    <a:p>
                      <a:pPr indent="0" lvl="0" marL="0" marR="0" rtl="0" algn="l">
                        <a:spcBef>
                          <a:spcPts val="0"/>
                        </a:spcBef>
                        <a:spcAft>
                          <a:spcPts val="0"/>
                        </a:spcAft>
                        <a:buNone/>
                      </a:pPr>
                      <a:r>
                        <a:rPr b="1" lang="en-GB" sz="2400"/>
                        <a:t>9</a:t>
                      </a:r>
                      <a:endParaRPr b="1" sz="2400"/>
                    </a:p>
                  </a:txBody>
                  <a:tcPr marT="45725" marB="45725" marR="91450" marL="91450"/>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3"/>
          <p:cNvSpPr txBox="1"/>
          <p:nvPr>
            <p:ph type="title"/>
          </p:nvPr>
        </p:nvSpPr>
        <p:spPr>
          <a:xfrm>
            <a:off x="847384" y="884981"/>
            <a:ext cx="10506416" cy="1128519"/>
          </a:xfrm>
          <a:prstGeom prst="rect">
            <a:avLst/>
          </a:prstGeom>
          <a:noFill/>
          <a:ln>
            <a:noFill/>
          </a:ln>
        </p:spPr>
        <p:txBody>
          <a:bodyPr anchorCtr="0" anchor="t"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INTRODUCTION</a:t>
            </a:r>
            <a:br>
              <a:rPr lang="en-GB"/>
            </a:br>
            <a:endParaRPr>
              <a:solidFill>
                <a:schemeClr val="lt1"/>
              </a:solidFill>
            </a:endParaRPr>
          </a:p>
        </p:txBody>
      </p:sp>
      <p:pic>
        <p:nvPicPr>
          <p:cNvPr descr="White modern architecture" id="174" name="Google Shape;174;p3"/>
          <p:cNvPicPr preferRelativeResize="0"/>
          <p:nvPr>
            <p:ph idx="2" type="pic"/>
          </p:nvPr>
        </p:nvPicPr>
        <p:blipFill rotWithShape="1">
          <a:blip r:embed="rId3">
            <a:alphaModFix/>
          </a:blip>
          <a:srcRect b="0" l="0" r="0" t="0"/>
          <a:stretch/>
        </p:blipFill>
        <p:spPr>
          <a:xfrm>
            <a:off x="846438" y="2090460"/>
            <a:ext cx="4729163" cy="3271838"/>
          </a:xfrm>
          <a:prstGeom prst="rect">
            <a:avLst/>
          </a:prstGeom>
          <a:solidFill>
            <a:srgbClr val="D6FBF5"/>
          </a:solidFill>
          <a:ln>
            <a:noFill/>
          </a:ln>
        </p:spPr>
      </p:pic>
      <p:sp>
        <p:nvSpPr>
          <p:cNvPr id="175" name="Google Shape;175;p3"/>
          <p:cNvSpPr txBox="1"/>
          <p:nvPr>
            <p:ph idx="1" type="body"/>
          </p:nvPr>
        </p:nvSpPr>
        <p:spPr>
          <a:xfrm>
            <a:off x="6572250" y="2087562"/>
            <a:ext cx="4781550" cy="450373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800"/>
              <a:buFont typeface="Arial"/>
              <a:buChar char="•"/>
            </a:pPr>
            <a:r>
              <a:rPr lang="en-GB"/>
              <a:t>Every student needs to have proper knowledge about using technology in academic as well as practical life.</a:t>
            </a:r>
            <a:endParaRPr/>
          </a:p>
          <a:p>
            <a:pPr indent="-285750" lvl="0" marL="285750" rtl="0" algn="just">
              <a:lnSpc>
                <a:spcPct val="150000"/>
              </a:lnSpc>
              <a:spcBef>
                <a:spcPts val="1000"/>
              </a:spcBef>
              <a:spcAft>
                <a:spcPts val="0"/>
              </a:spcAft>
              <a:buClr>
                <a:schemeClr val="dk1"/>
              </a:buClr>
              <a:buSzPts val="1800"/>
              <a:buFont typeface="Arial"/>
              <a:buChar char="•"/>
            </a:pPr>
            <a:r>
              <a:rPr lang="en-GB"/>
              <a:t> The students collect numerous knowledge in academic life which enables them to grow up and reach their destination</a:t>
            </a:r>
            <a:endParaRPr/>
          </a:p>
          <a:p>
            <a:pPr indent="-285750" lvl="0" marL="285750" rtl="0" algn="just">
              <a:lnSpc>
                <a:spcPct val="150000"/>
              </a:lnSpc>
              <a:spcBef>
                <a:spcPts val="1000"/>
              </a:spcBef>
              <a:spcAft>
                <a:spcPts val="0"/>
              </a:spcAft>
              <a:buClr>
                <a:schemeClr val="dk1"/>
              </a:buClr>
              <a:buSzPts val="1800"/>
              <a:buFont typeface="Arial"/>
              <a:buChar char="•"/>
            </a:pPr>
            <a:r>
              <a:rPr lang="en-GB"/>
              <a:t> Technology-based knowledge is very important for the student it enables students to overcome any kind of challenge and reach their destiny. </a:t>
            </a:r>
            <a:endParaRPr/>
          </a:p>
        </p:txBody>
      </p:sp>
      <p:sp>
        <p:nvSpPr>
          <p:cNvPr id="176" name="Google Shape;176;p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77" name="Google Shape;177;p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4"/>
          <p:cNvSpPr txBox="1"/>
          <p:nvPr>
            <p:ph type="title"/>
          </p:nvPr>
        </p:nvSpPr>
        <p:spPr>
          <a:xfrm>
            <a:off x="5413445" y="2043946"/>
            <a:ext cx="6034216" cy="1439604"/>
          </a:xfrm>
          <a:prstGeom prst="rect">
            <a:avLst/>
          </a:prstGeom>
          <a:noFill/>
          <a:ln>
            <a:noFill/>
          </a:ln>
        </p:spPr>
        <p:txBody>
          <a:bodyPr anchorCtr="0" anchor="b"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RESEARCH AIM AND QUESTION </a:t>
            </a:r>
            <a:endParaRPr/>
          </a:p>
        </p:txBody>
      </p:sp>
      <p:sp>
        <p:nvSpPr>
          <p:cNvPr id="184" name="Google Shape;184;p4"/>
          <p:cNvSpPr txBox="1"/>
          <p:nvPr>
            <p:ph idx="1" type="subTitle"/>
          </p:nvPr>
        </p:nvSpPr>
        <p:spPr>
          <a:xfrm>
            <a:off x="4914900" y="3469262"/>
            <a:ext cx="6532761" cy="2821807"/>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1600"/>
              <a:buFont typeface="Avenir"/>
              <a:buNone/>
            </a:pPr>
            <a:r>
              <a:rPr b="1" lang="en-GB" sz="1600"/>
              <a:t>RESEARCH AIM </a:t>
            </a:r>
            <a:endParaRPr/>
          </a:p>
          <a:p>
            <a:pPr indent="0" lvl="0" marL="0" rtl="0" algn="just">
              <a:lnSpc>
                <a:spcPct val="150000"/>
              </a:lnSpc>
              <a:spcBef>
                <a:spcPts val="1000"/>
              </a:spcBef>
              <a:spcAft>
                <a:spcPts val="0"/>
              </a:spcAft>
              <a:buClr>
                <a:schemeClr val="dk1"/>
              </a:buClr>
              <a:buSzPts val="1600"/>
              <a:buFont typeface="Avenir"/>
              <a:buNone/>
            </a:pPr>
            <a:r>
              <a:rPr lang="en-GB" sz="1600"/>
              <a:t>THE AIM OF THE STUDY IS TO INVESTIGATE HOW THE STUDENTS ARE CONFIDENT TO USE TECHNOLOGY TO COLLABORATE. </a:t>
            </a:r>
            <a:endParaRPr sz="1600"/>
          </a:p>
          <a:p>
            <a:pPr indent="0" lvl="0" marL="0" rtl="0" algn="just">
              <a:lnSpc>
                <a:spcPct val="150000"/>
              </a:lnSpc>
              <a:spcBef>
                <a:spcPts val="1000"/>
              </a:spcBef>
              <a:spcAft>
                <a:spcPts val="0"/>
              </a:spcAft>
              <a:buClr>
                <a:schemeClr val="dk1"/>
              </a:buClr>
              <a:buSzPts val="1600"/>
              <a:buFont typeface="Avenir"/>
              <a:buNone/>
            </a:pPr>
            <a:r>
              <a:rPr b="1" lang="en-GB" sz="1600"/>
              <a:t>RESEARCH QUESTION</a:t>
            </a:r>
            <a:endParaRPr/>
          </a:p>
          <a:p>
            <a:pPr indent="0" lvl="0" marL="0" rtl="0" algn="just">
              <a:lnSpc>
                <a:spcPct val="150000"/>
              </a:lnSpc>
              <a:spcBef>
                <a:spcPts val="1000"/>
              </a:spcBef>
              <a:spcAft>
                <a:spcPts val="0"/>
              </a:spcAft>
              <a:buClr>
                <a:schemeClr val="dk1"/>
              </a:buClr>
              <a:buSzPts val="1600"/>
              <a:buFont typeface="Avenir"/>
              <a:buNone/>
            </a:pPr>
            <a:r>
              <a:rPr lang="en-GB" sz="1600"/>
              <a:t>ARE STUDENTS CONFIDENT IN USING TECHNOLOGY TO COLLABORATE?</a:t>
            </a:r>
            <a:endParaRPr sz="1600"/>
          </a:p>
        </p:txBody>
      </p:sp>
      <p:sp>
        <p:nvSpPr>
          <p:cNvPr id="185" name="Google Shape;185;p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86" name="Google Shape;186;p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5"/>
          <p:cNvSpPr txBox="1"/>
          <p:nvPr>
            <p:ph type="title"/>
          </p:nvPr>
        </p:nvSpPr>
        <p:spPr>
          <a:xfrm>
            <a:off x="4914900" y="1"/>
            <a:ext cx="6532761" cy="990599"/>
          </a:xfrm>
          <a:prstGeom prst="rect">
            <a:avLst/>
          </a:prstGeom>
          <a:noFill/>
          <a:ln>
            <a:noFill/>
          </a:ln>
        </p:spPr>
        <p:txBody>
          <a:bodyPr anchorCtr="0" anchor="b" bIns="0" lIns="0" spcFirstLastPara="1" rIns="0" wrap="square" tIns="0">
            <a:noAutofit/>
          </a:bodyPr>
          <a:lstStyle/>
          <a:p>
            <a:pPr indent="0" lvl="0" marL="0" rtl="0" algn="just">
              <a:lnSpc>
                <a:spcPct val="90000"/>
              </a:lnSpc>
              <a:spcBef>
                <a:spcPts val="0"/>
              </a:spcBef>
              <a:spcAft>
                <a:spcPts val="0"/>
              </a:spcAft>
              <a:buClr>
                <a:schemeClr val="dk1"/>
              </a:buClr>
              <a:buSzPts val="3200"/>
              <a:buFont typeface="Arial Black"/>
              <a:buNone/>
            </a:pPr>
            <a:r>
              <a:rPr lang="en-GB" sz="3200"/>
              <a:t>RELEVANT EXISTING LITERATURE </a:t>
            </a:r>
            <a:endParaRPr sz="3200"/>
          </a:p>
        </p:txBody>
      </p:sp>
      <p:sp>
        <p:nvSpPr>
          <p:cNvPr id="193" name="Google Shape;193;p5"/>
          <p:cNvSpPr txBox="1"/>
          <p:nvPr>
            <p:ph idx="1" type="subTitle"/>
          </p:nvPr>
        </p:nvSpPr>
        <p:spPr>
          <a:xfrm>
            <a:off x="4362450" y="1200150"/>
            <a:ext cx="7085211" cy="565784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600"/>
              <a:buFont typeface="Noto Sans Symbols"/>
              <a:buChar char="▪"/>
            </a:pPr>
            <a:r>
              <a:rPr lang="en-GB" sz="1600"/>
              <a:t>AS PER GIBBONS ET AL. (2019), TECHNOLOGY BRINGS NUMEROUS THINGS FOR MAKING PEOPLE’S LIFE EASIER AND MORE COMFORTABLE WHICH IS CONSIDERED THE BLESSING OF MODERN SCIENCE</a:t>
            </a:r>
            <a:endParaRPr/>
          </a:p>
          <a:p>
            <a:pPr indent="-285750" lvl="0" marL="285750" rtl="0" algn="just">
              <a:lnSpc>
                <a:spcPct val="150000"/>
              </a:lnSpc>
              <a:spcBef>
                <a:spcPts val="1000"/>
              </a:spcBef>
              <a:spcAft>
                <a:spcPts val="0"/>
              </a:spcAft>
              <a:buClr>
                <a:schemeClr val="dk1"/>
              </a:buClr>
              <a:buSzPts val="1600"/>
              <a:buFont typeface="Noto Sans Symbols"/>
              <a:buChar char="▪"/>
            </a:pPr>
            <a:r>
              <a:rPr lang="en-GB" sz="1600"/>
              <a:t>PANGRAZI AND BEIGHLE (2019) STATED THAT THE STUDENTS OF DIFFERENT ACADEMICS ALSO HIGHLY BENEFITED BY USING THE TECHNOLOGIES.</a:t>
            </a:r>
            <a:endParaRPr/>
          </a:p>
          <a:p>
            <a:pPr indent="-285750" lvl="0" marL="285750" rtl="0" algn="just">
              <a:lnSpc>
                <a:spcPct val="150000"/>
              </a:lnSpc>
              <a:spcBef>
                <a:spcPts val="1000"/>
              </a:spcBef>
              <a:spcAft>
                <a:spcPts val="0"/>
              </a:spcAft>
              <a:buClr>
                <a:schemeClr val="dk1"/>
              </a:buClr>
              <a:buSzPts val="1600"/>
              <a:buFont typeface="Noto Sans Symbols"/>
              <a:buChar char="▪"/>
            </a:pPr>
            <a:r>
              <a:rPr lang="en-GB" sz="1600"/>
              <a:t>ACCORDING TO MARTIN ET AL. (2020), THE STUDENTS NEED TO COLLECT NUMEROUS INFORMATION IN THE PRESENT TIME TO DEVELOP THEIR SKILLS SO THAT THEY CAN ATTAIN THEIR AIMS AND OBJECTIVES. </a:t>
            </a:r>
            <a:endParaRPr sz="1600"/>
          </a:p>
          <a:p>
            <a:pPr indent="-285750" lvl="0" marL="285750" rtl="0" algn="just">
              <a:lnSpc>
                <a:spcPct val="150000"/>
              </a:lnSpc>
              <a:spcBef>
                <a:spcPts val="1000"/>
              </a:spcBef>
              <a:spcAft>
                <a:spcPts val="0"/>
              </a:spcAft>
              <a:buClr>
                <a:schemeClr val="dk1"/>
              </a:buClr>
              <a:buSzPts val="1600"/>
              <a:buFont typeface="Noto Sans Symbols"/>
              <a:buChar char="▪"/>
            </a:pPr>
            <a:r>
              <a:rPr lang="en-GB" sz="1600"/>
              <a:t>GODBER AND ATKINS (2021) STATED THAT THE STUDENT CAN LEARN FROM ANY PLACE FOR THE REASON OF USING DIFFERENT TECHNOLOGY</a:t>
            </a:r>
            <a:endParaRPr sz="1600"/>
          </a:p>
        </p:txBody>
      </p:sp>
      <p:sp>
        <p:nvSpPr>
          <p:cNvPr id="194" name="Google Shape;194;p5"/>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95" name="Google Shape;195;p5"/>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6"/>
          <p:cNvSpPr txBox="1"/>
          <p:nvPr>
            <p:ph type="title"/>
          </p:nvPr>
        </p:nvSpPr>
        <p:spPr>
          <a:xfrm>
            <a:off x="1228501" y="1155320"/>
            <a:ext cx="6515908" cy="645744"/>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Clr>
                <a:schemeClr val="dk1"/>
              </a:buClr>
              <a:buSzPts val="3000"/>
              <a:buFont typeface="Avenir"/>
              <a:buNone/>
            </a:pPr>
            <a:r>
              <a:rPr b="1" lang="en-GB"/>
              <a:t>ETHICAL CONSIDERATION </a:t>
            </a:r>
            <a:br>
              <a:rPr b="1" lang="en-GB"/>
            </a:br>
            <a:endParaRPr/>
          </a:p>
        </p:txBody>
      </p:sp>
      <p:sp>
        <p:nvSpPr>
          <p:cNvPr id="202" name="Google Shape;202;p6"/>
          <p:cNvSpPr txBox="1"/>
          <p:nvPr>
            <p:ph idx="1" type="subTitle"/>
          </p:nvPr>
        </p:nvSpPr>
        <p:spPr>
          <a:xfrm>
            <a:off x="1228500" y="8322905"/>
            <a:ext cx="7044643" cy="45719"/>
          </a:xfrm>
          <a:prstGeom prst="rect">
            <a:avLst/>
          </a:prstGeom>
          <a:no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dk1"/>
              </a:buClr>
              <a:buSzPts val="1800"/>
              <a:buFont typeface="Avenir"/>
              <a:buNone/>
            </a:pPr>
            <a:r>
              <a:t/>
            </a:r>
            <a:endParaRPr/>
          </a:p>
        </p:txBody>
      </p:sp>
      <p:sp>
        <p:nvSpPr>
          <p:cNvPr id="203" name="Google Shape;203;p6"/>
          <p:cNvSpPr/>
          <p:nvPr/>
        </p:nvSpPr>
        <p:spPr>
          <a:xfrm>
            <a:off x="560111" y="801377"/>
            <a:ext cx="280846"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4000" u="none" cap="none" strike="noStrike">
                <a:solidFill>
                  <a:schemeClr val="accent1"/>
                </a:solidFill>
                <a:latin typeface="Gill Sans"/>
                <a:ea typeface="Gill Sans"/>
                <a:cs typeface="Gill Sans"/>
                <a:sym typeface="Gill Sans"/>
              </a:rPr>
              <a:t>“</a:t>
            </a:r>
            <a:endParaRPr/>
          </a:p>
        </p:txBody>
      </p:sp>
      <p:sp>
        <p:nvSpPr>
          <p:cNvPr id="204" name="Google Shape;204;p6"/>
          <p:cNvSpPr/>
          <p:nvPr/>
        </p:nvSpPr>
        <p:spPr>
          <a:xfrm>
            <a:off x="9009602" y="1801064"/>
            <a:ext cx="280846"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4000">
                <a:solidFill>
                  <a:schemeClr val="accent1"/>
                </a:solidFill>
                <a:latin typeface="Gill Sans"/>
                <a:ea typeface="Gill Sans"/>
                <a:cs typeface="Gill Sans"/>
                <a:sym typeface="Gill Sans"/>
              </a:rPr>
              <a:t>”</a:t>
            </a:r>
            <a:endParaRPr/>
          </a:p>
        </p:txBody>
      </p:sp>
      <p:sp>
        <p:nvSpPr>
          <p:cNvPr id="205" name="Google Shape;205;p6"/>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06" name="Google Shape;206;p6"/>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07" name="Google Shape;207;p6"/>
          <p:cNvSpPr/>
          <p:nvPr/>
        </p:nvSpPr>
        <p:spPr>
          <a:xfrm>
            <a:off x="133351" y="1801064"/>
            <a:ext cx="4533899" cy="4490005"/>
          </a:xfrm>
          <a:prstGeom prst="roundRect">
            <a:avLst>
              <a:gd fmla="val 16667" name="adj"/>
            </a:avLst>
          </a:prstGeom>
          <a:solidFill>
            <a:srgbClr val="D8D8D8"/>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researcher will follow all of the ethical criteria of the university to conduct the study in the proper way. </a:t>
            </a:r>
            <a:endParaRPr sz="1800">
              <a:solidFill>
                <a:schemeClr val="dk1"/>
              </a:solidFill>
              <a:latin typeface="Avenir"/>
              <a:ea typeface="Avenir"/>
              <a:cs typeface="Avenir"/>
              <a:sym typeface="Aveni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researcher will collect the data from the secondary source and avoid any kind of personal as well as restricted data for the study</a:t>
            </a: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 The data will be saved on the personal computer of the researcher with strong security to ensure that no one will be able to collect the data </a:t>
            </a:r>
            <a:endParaRPr sz="1800">
              <a:solidFill>
                <a:schemeClr val="dk1"/>
              </a:solidFill>
              <a:latin typeface="Avenir"/>
              <a:ea typeface="Avenir"/>
              <a:cs typeface="Avenir"/>
              <a:sym typeface="Aveni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data will be destroyed after the complication of the study and it will not use in any other research work</a:t>
            </a:r>
            <a:endParaRPr sz="1800">
              <a:solidFill>
                <a:schemeClr val="dk1"/>
              </a:solidFill>
              <a:latin typeface="Avenir"/>
              <a:ea typeface="Avenir"/>
              <a:cs typeface="Avenir"/>
              <a:sym typeface="Aveni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7"/>
          <p:cNvSpPr txBox="1"/>
          <p:nvPr>
            <p:ph idx="2" type="body"/>
          </p:nvPr>
        </p:nvSpPr>
        <p:spPr>
          <a:xfrm>
            <a:off x="457200" y="1752600"/>
            <a:ext cx="5652405" cy="453846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500"/>
              <a:buChar char="•"/>
            </a:pPr>
            <a:r>
              <a:rPr lang="en-GB" sz="1500"/>
              <a:t>Here, the researcher will use the secondary source of data to make the study more reliable and relevant. </a:t>
            </a:r>
            <a:endParaRPr sz="1500"/>
          </a:p>
          <a:p>
            <a:pPr indent="-285750" lvl="0" marL="285750" rtl="0" algn="just">
              <a:lnSpc>
                <a:spcPct val="150000"/>
              </a:lnSpc>
              <a:spcBef>
                <a:spcPts val="1000"/>
              </a:spcBef>
              <a:spcAft>
                <a:spcPts val="0"/>
              </a:spcAft>
              <a:buClr>
                <a:schemeClr val="dk1"/>
              </a:buClr>
              <a:buSzPts val="1500"/>
              <a:buChar char="•"/>
            </a:pPr>
            <a:r>
              <a:rPr lang="en-GB" sz="1500"/>
              <a:t>The researcher will follow the positivist philosophy to collect the necessary data with the mixed method of qualitative and quantitative data to bring the best solution for the study</a:t>
            </a:r>
            <a:endParaRPr/>
          </a:p>
          <a:p>
            <a:pPr indent="-285750" lvl="0" marL="285750" rtl="0" algn="just">
              <a:lnSpc>
                <a:spcPct val="150000"/>
              </a:lnSpc>
              <a:spcBef>
                <a:spcPts val="1000"/>
              </a:spcBef>
              <a:spcAft>
                <a:spcPts val="0"/>
              </a:spcAft>
              <a:buClr>
                <a:schemeClr val="dk1"/>
              </a:buClr>
              <a:buSzPts val="1500"/>
              <a:buChar char="•"/>
            </a:pPr>
            <a:r>
              <a:rPr lang="en-GB" sz="1500"/>
              <a:t>The secondary data will allow the researcher to focus continuously on the research question to make sure all of the data will be collected properly to avoid any future complications </a:t>
            </a:r>
            <a:endParaRPr sz="1500"/>
          </a:p>
          <a:p>
            <a:pPr indent="-285750" lvl="0" marL="285750" rtl="0" algn="just">
              <a:lnSpc>
                <a:spcPct val="150000"/>
              </a:lnSpc>
              <a:spcBef>
                <a:spcPts val="1000"/>
              </a:spcBef>
              <a:spcAft>
                <a:spcPts val="0"/>
              </a:spcAft>
              <a:buClr>
                <a:schemeClr val="dk1"/>
              </a:buClr>
              <a:buSzPts val="1500"/>
              <a:buChar char="•"/>
            </a:pPr>
            <a:r>
              <a:rPr lang="en-GB" sz="1500"/>
              <a:t>The deductive approach will follow in the research that will enable the researcher to collect the data more effectively and it will be very helpful to collect the data with proper structure</a:t>
            </a:r>
            <a:endParaRPr sz="1500"/>
          </a:p>
        </p:txBody>
      </p:sp>
      <p:pic>
        <p:nvPicPr>
          <p:cNvPr descr="Large walking intersection with one lone person" id="214" name="Google Shape;214;p7"/>
          <p:cNvPicPr preferRelativeResize="0"/>
          <p:nvPr>
            <p:ph idx="5" type="pic"/>
          </p:nvPr>
        </p:nvPicPr>
        <p:blipFill rotWithShape="1">
          <a:blip r:embed="rId3">
            <a:alphaModFix/>
          </a:blip>
          <a:srcRect b="0" l="0" r="0" t="0"/>
          <a:stretch/>
        </p:blipFill>
        <p:spPr>
          <a:xfrm>
            <a:off x="7214510" y="1066373"/>
            <a:ext cx="2243137" cy="4929188"/>
          </a:xfrm>
          <a:prstGeom prst="rect">
            <a:avLst/>
          </a:prstGeom>
          <a:solidFill>
            <a:srgbClr val="D6FBF5"/>
          </a:solidFill>
          <a:ln>
            <a:noFill/>
          </a:ln>
        </p:spPr>
      </p:pic>
      <p:pic>
        <p:nvPicPr>
          <p:cNvPr descr="Close-up of skyscrapers" id="215" name="Google Shape;215;p7"/>
          <p:cNvPicPr preferRelativeResize="0"/>
          <p:nvPr>
            <p:ph idx="6" type="pic"/>
          </p:nvPr>
        </p:nvPicPr>
        <p:blipFill rotWithShape="1">
          <a:blip r:embed="rId4">
            <a:alphaModFix/>
          </a:blip>
          <a:srcRect b="0" l="0" r="0" t="0"/>
          <a:stretch/>
        </p:blipFill>
        <p:spPr>
          <a:xfrm>
            <a:off x="9791099" y="1066373"/>
            <a:ext cx="1672682" cy="2278993"/>
          </a:xfrm>
          <a:prstGeom prst="rect">
            <a:avLst/>
          </a:prstGeom>
          <a:blipFill rotWithShape="1">
            <a:blip r:embed="rId5">
              <a:alphaModFix/>
            </a:blip>
            <a:stretch>
              <a:fillRect b="123" l="0" r="0" t="0"/>
            </a:stretch>
          </a:blipFill>
          <a:ln>
            <a:noFill/>
          </a:ln>
        </p:spPr>
      </p:pic>
      <p:pic>
        <p:nvPicPr>
          <p:cNvPr descr="Curved skyscraper against the blue sky" id="216" name="Google Shape;216;p7"/>
          <p:cNvPicPr preferRelativeResize="0"/>
          <p:nvPr>
            <p:ph idx="7" type="pic"/>
          </p:nvPr>
        </p:nvPicPr>
        <p:blipFill rotWithShape="1">
          <a:blip r:embed="rId6">
            <a:alphaModFix/>
          </a:blip>
          <a:srcRect b="0" l="0" r="0" t="0"/>
          <a:stretch/>
        </p:blipFill>
        <p:spPr>
          <a:xfrm>
            <a:off x="9791099" y="3716568"/>
            <a:ext cx="1672682" cy="2278993"/>
          </a:xfrm>
          <a:prstGeom prst="rect">
            <a:avLst/>
          </a:prstGeom>
          <a:solidFill>
            <a:srgbClr val="D6FBF5"/>
          </a:solidFill>
          <a:ln>
            <a:noFill/>
          </a:ln>
        </p:spPr>
      </p:pic>
      <p:sp>
        <p:nvSpPr>
          <p:cNvPr id="217" name="Google Shape;217;p7"/>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18" name="Google Shape;218;p7"/>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19" name="Google Shape;219;p7"/>
          <p:cNvSpPr/>
          <p:nvPr/>
        </p:nvSpPr>
        <p:spPr>
          <a:xfrm>
            <a:off x="1162050" y="476250"/>
            <a:ext cx="4800600" cy="914400"/>
          </a:xfrm>
          <a:prstGeom prst="roundRect">
            <a:avLst>
              <a:gd fmla="val 16667" name="adj"/>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3600">
                <a:solidFill>
                  <a:schemeClr val="dk1"/>
                </a:solidFill>
                <a:latin typeface="Avenir"/>
                <a:ea typeface="Avenir"/>
                <a:cs typeface="Avenir"/>
                <a:sym typeface="Avenir"/>
              </a:rPr>
              <a:t>Methodologies </a:t>
            </a:r>
            <a:endParaRPr b="1" sz="3600">
              <a:solidFill>
                <a:schemeClr val="dk1"/>
              </a:solidFill>
              <a:latin typeface="Avenir"/>
              <a:ea typeface="Avenir"/>
              <a:cs typeface="Avenir"/>
              <a:sym typeface="Aveni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8"/>
          <p:cNvSpPr txBox="1"/>
          <p:nvPr>
            <p:ph idx="1" type="body"/>
          </p:nvPr>
        </p:nvSpPr>
        <p:spPr>
          <a:xfrm>
            <a:off x="855915" y="2990850"/>
            <a:ext cx="4831207" cy="2623327"/>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2400"/>
              <a:buFont typeface="Avenir"/>
              <a:buNone/>
            </a:pPr>
            <a:r>
              <a:rPr lang="en-GB" sz="2400"/>
              <a:t>H1: The students are confident in using the technology to collaborate.</a:t>
            </a:r>
            <a:endParaRPr sz="2400"/>
          </a:p>
          <a:p>
            <a:pPr indent="0" lvl="0" marL="0" rtl="0" algn="just">
              <a:lnSpc>
                <a:spcPct val="150000"/>
              </a:lnSpc>
              <a:spcBef>
                <a:spcPts val="1000"/>
              </a:spcBef>
              <a:spcAft>
                <a:spcPts val="0"/>
              </a:spcAft>
              <a:buClr>
                <a:schemeClr val="dk1"/>
              </a:buClr>
              <a:buSzPts val="2400"/>
              <a:buFont typeface="Avenir"/>
              <a:buNone/>
            </a:pPr>
            <a:r>
              <a:rPr lang="en-GB" sz="2400"/>
              <a:t>H2: The students are not confident in using technology to collaborate.</a:t>
            </a:r>
            <a:endParaRPr sz="2400"/>
          </a:p>
        </p:txBody>
      </p:sp>
      <p:pic>
        <p:nvPicPr>
          <p:cNvPr descr="White modern architecture" id="226" name="Google Shape;226;p8"/>
          <p:cNvPicPr preferRelativeResize="0"/>
          <p:nvPr>
            <p:ph idx="2" type="pic"/>
          </p:nvPr>
        </p:nvPicPr>
        <p:blipFill rotWithShape="1">
          <a:blip r:embed="rId3">
            <a:alphaModFix/>
          </a:blip>
          <a:srcRect b="0" l="0" r="0" t="0"/>
          <a:stretch/>
        </p:blipFill>
        <p:spPr>
          <a:xfrm>
            <a:off x="7868966" y="1112838"/>
            <a:ext cx="3475649" cy="4975225"/>
          </a:xfrm>
          <a:prstGeom prst="rect">
            <a:avLst/>
          </a:prstGeom>
          <a:solidFill>
            <a:srgbClr val="D6FBF5"/>
          </a:solidFill>
          <a:ln>
            <a:noFill/>
          </a:ln>
        </p:spPr>
      </p:pic>
      <p:sp>
        <p:nvSpPr>
          <p:cNvPr id="227" name="Google Shape;227;p8"/>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28" name="Google Shape;228;p8"/>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29" name="Google Shape;229;p8"/>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30" name="Google Shape;230;p8"/>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31" name="Google Shape;231;p8"/>
          <p:cNvSpPr/>
          <p:nvPr/>
        </p:nvSpPr>
        <p:spPr>
          <a:xfrm>
            <a:off x="855915" y="1112838"/>
            <a:ext cx="5105400" cy="1295400"/>
          </a:xfrm>
          <a:prstGeom prst="rect">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3600">
                <a:solidFill>
                  <a:schemeClr val="dk1"/>
                </a:solidFill>
                <a:latin typeface="Avenir"/>
                <a:ea typeface="Avenir"/>
                <a:cs typeface="Avenir"/>
                <a:sym typeface="Avenir"/>
              </a:rPr>
              <a:t>Hypothesis </a:t>
            </a:r>
            <a:endParaRPr b="1" sz="3600">
              <a:solidFill>
                <a:schemeClr val="dk1"/>
              </a:solidFill>
              <a:latin typeface="Avenir"/>
              <a:ea typeface="Avenir"/>
              <a:cs typeface="Avenir"/>
              <a:sym typeface="Aveni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9"/>
          <p:cNvSpPr txBox="1"/>
          <p:nvPr>
            <p:ph type="title"/>
          </p:nvPr>
        </p:nvSpPr>
        <p:spPr>
          <a:xfrm>
            <a:off x="847384" y="495300"/>
            <a:ext cx="5744335" cy="617538"/>
          </a:xfrm>
          <a:prstGeom prst="rect">
            <a:avLst/>
          </a:prstGeom>
          <a:noFill/>
          <a:ln>
            <a:noFill/>
          </a:ln>
        </p:spPr>
        <p:txBody>
          <a:bodyPr anchorCtr="0" anchor="t"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REFERENCES </a:t>
            </a:r>
            <a:endParaRPr/>
          </a:p>
        </p:txBody>
      </p:sp>
      <p:sp>
        <p:nvSpPr>
          <p:cNvPr id="237" name="Google Shape;237;p9"/>
          <p:cNvSpPr txBox="1"/>
          <p:nvPr>
            <p:ph idx="1" type="body"/>
          </p:nvPr>
        </p:nvSpPr>
        <p:spPr>
          <a:xfrm>
            <a:off x="0" y="1112838"/>
            <a:ext cx="6653343" cy="5745160"/>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900"/>
              <a:buFont typeface="Avenir"/>
              <a:buNone/>
            </a:pPr>
            <a:r>
              <a:rPr lang="en-GB" sz="900"/>
              <a:t>Blau, I., Shamir-Inbal, T. and Avdiel, O., 2020. How does the pedagogical design of a technology-enhanced collaborative academic course promote digital literacies, self-regulation, and perceived learning of students?. </a:t>
            </a:r>
            <a:r>
              <a:rPr i="1" lang="en-GB" sz="900"/>
              <a:t>The internet and higher education</a:t>
            </a:r>
            <a:r>
              <a:rPr lang="en-GB" sz="900"/>
              <a:t>, </a:t>
            </a:r>
            <a:r>
              <a:rPr i="1" lang="en-GB" sz="900"/>
              <a:t>45</a:t>
            </a:r>
            <a:r>
              <a:rPr lang="en-GB" sz="900"/>
              <a:t>, p.100722.</a:t>
            </a:r>
            <a:endParaRPr/>
          </a:p>
          <a:p>
            <a:pPr indent="0" lvl="0" marL="0" rtl="0" algn="just">
              <a:lnSpc>
                <a:spcPct val="150000"/>
              </a:lnSpc>
              <a:spcBef>
                <a:spcPts val="1000"/>
              </a:spcBef>
              <a:spcAft>
                <a:spcPts val="0"/>
              </a:spcAft>
              <a:buClr>
                <a:schemeClr val="dk1"/>
              </a:buClr>
              <a:buSzPts val="900"/>
              <a:buFont typeface="Avenir"/>
              <a:buNone/>
            </a:pPr>
            <a:r>
              <a:rPr lang="en-GB" sz="900"/>
              <a:t>Gibbons, M.M., Rhinehart, A. and Hardin, E., 2019. How first-generation college students adjust to college. </a:t>
            </a:r>
            <a:r>
              <a:rPr i="1" lang="en-GB" sz="900"/>
              <a:t>Journal of College Student Retention: Research, Theory &amp; Practice</a:t>
            </a:r>
            <a:r>
              <a:rPr lang="en-GB" sz="900"/>
              <a:t>, </a:t>
            </a:r>
            <a:r>
              <a:rPr i="1" lang="en-GB" sz="900"/>
              <a:t>20</a:t>
            </a:r>
            <a:r>
              <a:rPr lang="en-GB" sz="900"/>
              <a:t>(4), pp.488-510.</a:t>
            </a:r>
            <a:endParaRPr/>
          </a:p>
          <a:p>
            <a:pPr indent="0" lvl="0" marL="0" rtl="0" algn="just">
              <a:lnSpc>
                <a:spcPct val="150000"/>
              </a:lnSpc>
              <a:spcBef>
                <a:spcPts val="1000"/>
              </a:spcBef>
              <a:spcAft>
                <a:spcPts val="0"/>
              </a:spcAft>
              <a:buClr>
                <a:schemeClr val="dk1"/>
              </a:buClr>
              <a:buSzPts val="900"/>
              <a:buFont typeface="Avenir"/>
              <a:buNone/>
            </a:pPr>
            <a:r>
              <a:rPr lang="en-GB" sz="900"/>
              <a:t>Godber, K.A. and Atkins, D.R., 2021, July. COVID-19 impacts on teaching and learning: a collaborative autoethnography by two higher education lecturers. In </a:t>
            </a:r>
            <a:r>
              <a:rPr i="1" lang="en-GB" sz="900"/>
              <a:t>Frontiers in Education</a:t>
            </a:r>
            <a:r>
              <a:rPr lang="en-GB" sz="900"/>
              <a:t> (Vol. 6, p. 647524). Frontiers Media SA.</a:t>
            </a:r>
            <a:endParaRPr/>
          </a:p>
          <a:p>
            <a:pPr indent="0" lvl="0" marL="0" rtl="0" algn="just">
              <a:lnSpc>
                <a:spcPct val="150000"/>
              </a:lnSpc>
              <a:spcBef>
                <a:spcPts val="1000"/>
              </a:spcBef>
              <a:spcAft>
                <a:spcPts val="0"/>
              </a:spcAft>
              <a:buClr>
                <a:schemeClr val="dk1"/>
              </a:buClr>
              <a:buSzPts val="900"/>
              <a:buFont typeface="Avenir"/>
              <a:buNone/>
            </a:pPr>
            <a:r>
              <a:rPr lang="en-GB" sz="900"/>
              <a:t>Keskin, S. and Yurdugül, H., 2019. Factors Affecting Students' Preferences for Online and Blended Learning: Motivational vs. Cognitive. </a:t>
            </a:r>
            <a:r>
              <a:rPr i="1" lang="en-GB" sz="900"/>
              <a:t>European Journal of Open, Distance and E-Learning</a:t>
            </a:r>
            <a:r>
              <a:rPr lang="en-GB" sz="900"/>
              <a:t>, </a:t>
            </a:r>
            <a:r>
              <a:rPr i="1" lang="en-GB" sz="900"/>
              <a:t>22</a:t>
            </a:r>
            <a:r>
              <a:rPr lang="en-GB" sz="900"/>
              <a:t>(2), pp.71-85.</a:t>
            </a:r>
            <a:endParaRPr/>
          </a:p>
          <a:p>
            <a:pPr indent="0" lvl="0" marL="0" rtl="0" algn="just">
              <a:lnSpc>
                <a:spcPct val="150000"/>
              </a:lnSpc>
              <a:spcBef>
                <a:spcPts val="1000"/>
              </a:spcBef>
              <a:spcAft>
                <a:spcPts val="0"/>
              </a:spcAft>
              <a:buClr>
                <a:schemeClr val="dk1"/>
              </a:buClr>
              <a:buSzPts val="900"/>
              <a:buFont typeface="Avenir"/>
              <a:buNone/>
            </a:pPr>
            <a:r>
              <a:rPr lang="en-GB" sz="900"/>
              <a:t>Maican, C.I., Cazan, A.M., Lixandroiu, R.C. and Dovleac, L., 2019. A study on academic staff personality and technology acceptance: The case of communication and collaboration applications. </a:t>
            </a:r>
            <a:r>
              <a:rPr i="1" lang="en-GB" sz="900"/>
              <a:t>Computers &amp; Education</a:t>
            </a:r>
            <a:r>
              <a:rPr lang="en-GB" sz="900"/>
              <a:t>, </a:t>
            </a:r>
            <a:r>
              <a:rPr i="1" lang="en-GB" sz="900"/>
              <a:t>128</a:t>
            </a:r>
            <a:r>
              <a:rPr lang="en-GB" sz="900"/>
              <a:t>, pp.113-131.</a:t>
            </a:r>
            <a:endParaRPr/>
          </a:p>
          <a:p>
            <a:pPr indent="0" lvl="0" marL="0" rtl="0" algn="just">
              <a:lnSpc>
                <a:spcPct val="150000"/>
              </a:lnSpc>
              <a:spcBef>
                <a:spcPts val="1000"/>
              </a:spcBef>
              <a:spcAft>
                <a:spcPts val="0"/>
              </a:spcAft>
              <a:buClr>
                <a:schemeClr val="dk1"/>
              </a:buClr>
              <a:buSzPts val="900"/>
              <a:buFont typeface="Avenir"/>
              <a:buNone/>
            </a:pPr>
            <a:r>
              <a:rPr lang="en-GB" sz="900"/>
              <a:t>Martin, F., Stamper, B. and Flowers, C., 2020. Examining Student Perception of Readiness for Online Learning: Importance and Confidence. </a:t>
            </a:r>
            <a:r>
              <a:rPr i="1" lang="en-GB" sz="900"/>
              <a:t>Online Learning</a:t>
            </a:r>
            <a:r>
              <a:rPr lang="en-GB" sz="900"/>
              <a:t>, </a:t>
            </a:r>
            <a:r>
              <a:rPr i="1" lang="en-GB" sz="900"/>
              <a:t>24</a:t>
            </a:r>
            <a:r>
              <a:rPr lang="en-GB" sz="900"/>
              <a:t>(2), pp.38-58.</a:t>
            </a:r>
            <a:endParaRPr/>
          </a:p>
          <a:p>
            <a:pPr indent="0" lvl="0" marL="0" rtl="0" algn="just">
              <a:lnSpc>
                <a:spcPct val="150000"/>
              </a:lnSpc>
              <a:spcBef>
                <a:spcPts val="1000"/>
              </a:spcBef>
              <a:spcAft>
                <a:spcPts val="0"/>
              </a:spcAft>
              <a:buClr>
                <a:schemeClr val="dk1"/>
              </a:buClr>
              <a:buSzPts val="900"/>
              <a:buFont typeface="Avenir"/>
              <a:buNone/>
            </a:pPr>
            <a:r>
              <a:rPr lang="en-GB" sz="900"/>
              <a:t>Mora, H., Signes-Pont, M.T., Fuster-Guilló, A. and Pertegal-Felices, M.L., 2020. A collaborative working model for enhancing the learning process of science &amp; engineering students. </a:t>
            </a:r>
            <a:r>
              <a:rPr i="1" lang="en-GB" sz="900"/>
              <a:t>Computers in Human Behavior</a:t>
            </a:r>
            <a:r>
              <a:rPr lang="en-GB" sz="900"/>
              <a:t>, </a:t>
            </a:r>
            <a:r>
              <a:rPr i="1" lang="en-GB" sz="900"/>
              <a:t>103</a:t>
            </a:r>
            <a:r>
              <a:rPr lang="en-GB" sz="900"/>
              <a:t>, pp.140-150.</a:t>
            </a:r>
            <a:endParaRPr/>
          </a:p>
          <a:p>
            <a:pPr indent="0" lvl="0" marL="0" rtl="0" algn="just">
              <a:lnSpc>
                <a:spcPct val="150000"/>
              </a:lnSpc>
              <a:spcBef>
                <a:spcPts val="1000"/>
              </a:spcBef>
              <a:spcAft>
                <a:spcPts val="0"/>
              </a:spcAft>
              <a:buClr>
                <a:schemeClr val="dk1"/>
              </a:buClr>
              <a:buSzPts val="900"/>
              <a:buFont typeface="Avenir"/>
              <a:buNone/>
            </a:pPr>
            <a:r>
              <a:rPr lang="en-GB" sz="900"/>
              <a:t>Orishev, J. and Burkhonov, R., 2021. Project for training professional skills for future teachers of technological education. </a:t>
            </a:r>
            <a:r>
              <a:rPr i="1" lang="en-GB" sz="900"/>
              <a:t>Mental Enlightenment Scientific-Methodological Journal</a:t>
            </a:r>
            <a:r>
              <a:rPr lang="en-GB" sz="900"/>
              <a:t>, </a:t>
            </a:r>
            <a:r>
              <a:rPr i="1" lang="en-GB" sz="900"/>
              <a:t>2021</a:t>
            </a:r>
            <a:r>
              <a:rPr lang="en-GB" sz="900"/>
              <a:t>(2), pp.139-150.</a:t>
            </a:r>
            <a:endParaRPr/>
          </a:p>
          <a:p>
            <a:pPr indent="0" lvl="0" marL="0" rtl="0" algn="just">
              <a:lnSpc>
                <a:spcPct val="150000"/>
              </a:lnSpc>
              <a:spcBef>
                <a:spcPts val="1000"/>
              </a:spcBef>
              <a:spcAft>
                <a:spcPts val="0"/>
              </a:spcAft>
              <a:buClr>
                <a:schemeClr val="dk1"/>
              </a:buClr>
              <a:buSzPts val="900"/>
              <a:buFont typeface="Avenir"/>
              <a:buNone/>
            </a:pPr>
            <a:r>
              <a:rPr lang="en-GB" sz="900"/>
              <a:t>Pangrazi, R.P. and Beighle, A., 2019. </a:t>
            </a:r>
            <a:r>
              <a:rPr i="1" lang="en-GB" sz="900"/>
              <a:t>Dynamic physical education for elementary school children</a:t>
            </a:r>
            <a:r>
              <a:rPr lang="en-GB" sz="900"/>
              <a:t>. Human Kinetics Publishers.</a:t>
            </a:r>
            <a:endParaRPr/>
          </a:p>
          <a:p>
            <a:pPr indent="0" lvl="0" marL="0" rtl="0" algn="just">
              <a:lnSpc>
                <a:spcPct val="150000"/>
              </a:lnSpc>
              <a:spcBef>
                <a:spcPts val="1000"/>
              </a:spcBef>
              <a:spcAft>
                <a:spcPts val="0"/>
              </a:spcAft>
              <a:buClr>
                <a:schemeClr val="dk1"/>
              </a:buClr>
              <a:buSzPts val="900"/>
              <a:buFont typeface="Avenir"/>
              <a:buNone/>
            </a:pPr>
            <a:r>
              <a:rPr lang="en-GB" sz="900"/>
              <a:t>Sekaran, U. and Bougie, R. 2016 Research Methods for Business: A Skill Building Approach. John Wiley &amp; Sons, Hoboken.</a:t>
            </a:r>
            <a:endParaRPr sz="900"/>
          </a:p>
          <a:p>
            <a:pPr indent="0" lvl="0" marL="0" rtl="0" algn="just">
              <a:lnSpc>
                <a:spcPct val="150000"/>
              </a:lnSpc>
              <a:spcBef>
                <a:spcPts val="1000"/>
              </a:spcBef>
              <a:spcAft>
                <a:spcPts val="0"/>
              </a:spcAft>
              <a:buClr>
                <a:schemeClr val="dk1"/>
              </a:buClr>
              <a:buSzPts val="900"/>
              <a:buFont typeface="Avenir"/>
              <a:buNone/>
            </a:pPr>
            <a:r>
              <a:rPr lang="en-GB" sz="900"/>
              <a:t>Tan, O.S., 2021. </a:t>
            </a:r>
            <a:r>
              <a:rPr i="1" lang="en-GB" sz="900"/>
              <a:t>Problem-based learning innovation: Using problems to power learning in the 21st century</a:t>
            </a:r>
            <a:r>
              <a:rPr lang="en-GB" sz="900"/>
              <a:t>. Gale Cengage Learning.</a:t>
            </a:r>
            <a:endParaRPr/>
          </a:p>
          <a:p>
            <a:pPr indent="0" lvl="0" marL="0" rtl="0" algn="just">
              <a:lnSpc>
                <a:spcPct val="150000"/>
              </a:lnSpc>
              <a:spcBef>
                <a:spcPts val="1000"/>
              </a:spcBef>
              <a:spcAft>
                <a:spcPts val="0"/>
              </a:spcAft>
              <a:buClr>
                <a:schemeClr val="dk1"/>
              </a:buClr>
              <a:buSzPts val="900"/>
              <a:buFont typeface="Avenir"/>
              <a:buNone/>
            </a:pPr>
            <a:r>
              <a:t/>
            </a:r>
            <a:endParaRPr sz="900"/>
          </a:p>
        </p:txBody>
      </p:sp>
      <p:sp>
        <p:nvSpPr>
          <p:cNvPr id="238" name="Google Shape;238;p9"/>
          <p:cNvSpPr/>
          <p:nvPr>
            <p:ph idx="2" type="pic"/>
          </p:nvPr>
        </p:nvSpPr>
        <p:spPr>
          <a:xfrm>
            <a:off x="7868966" y="1112838"/>
            <a:ext cx="3475649" cy="4975225"/>
          </a:xfrm>
          <a:prstGeom prst="rect">
            <a:avLst/>
          </a:prstGeom>
          <a:solidFill>
            <a:srgbClr val="D6FBF5"/>
          </a:solidFill>
          <a:ln>
            <a:noFill/>
          </a:ln>
        </p:spPr>
      </p:sp>
      <p:sp>
        <p:nvSpPr>
          <p:cNvPr id="239" name="Google Shape;239;p9"/>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40" name="Google Shape;240;p9"/>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41" name="Google Shape;241;p9"/>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42" name="Google Shape;242;p9"/>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2022-12-01T10:06:00Z</dcterms:created>
</cp:coreProperties>
</file>