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57"/>
  </p:notesMasterIdLst>
  <p:handoutMasterIdLst>
    <p:handoutMasterId r:id="rId58"/>
  </p:handoutMasterIdLst>
  <p:sldIdLst>
    <p:sldId id="272" r:id="rId5"/>
    <p:sldId id="325" r:id="rId6"/>
    <p:sldId id="276" r:id="rId7"/>
    <p:sldId id="277" r:id="rId8"/>
    <p:sldId id="278" r:id="rId9"/>
    <p:sldId id="327" r:id="rId10"/>
    <p:sldId id="366" r:id="rId11"/>
    <p:sldId id="281" r:id="rId12"/>
    <p:sldId id="282" r:id="rId13"/>
    <p:sldId id="329" r:id="rId14"/>
    <p:sldId id="330" r:id="rId15"/>
    <p:sldId id="331" r:id="rId16"/>
    <p:sldId id="372" r:id="rId17"/>
    <p:sldId id="332" r:id="rId18"/>
    <p:sldId id="288" r:id="rId19"/>
    <p:sldId id="333" r:id="rId20"/>
    <p:sldId id="336" r:id="rId21"/>
    <p:sldId id="337" r:id="rId22"/>
    <p:sldId id="368" r:id="rId23"/>
    <p:sldId id="338" r:id="rId24"/>
    <p:sldId id="339" r:id="rId25"/>
    <p:sldId id="340" r:id="rId26"/>
    <p:sldId id="341" r:id="rId27"/>
    <p:sldId id="342" r:id="rId28"/>
    <p:sldId id="297" r:id="rId29"/>
    <p:sldId id="343" r:id="rId30"/>
    <p:sldId id="344" r:id="rId31"/>
    <p:sldId id="345" r:id="rId32"/>
    <p:sldId id="346" r:id="rId33"/>
    <p:sldId id="347" r:id="rId34"/>
    <p:sldId id="349" r:id="rId35"/>
    <p:sldId id="350" r:id="rId36"/>
    <p:sldId id="351" r:id="rId37"/>
    <p:sldId id="307" r:id="rId38"/>
    <p:sldId id="352" r:id="rId39"/>
    <p:sldId id="369" r:id="rId40"/>
    <p:sldId id="370" r:id="rId41"/>
    <p:sldId id="353" r:id="rId42"/>
    <p:sldId id="354" r:id="rId43"/>
    <p:sldId id="355" r:id="rId44"/>
    <p:sldId id="356" r:id="rId45"/>
    <p:sldId id="357" r:id="rId46"/>
    <p:sldId id="358" r:id="rId47"/>
    <p:sldId id="359" r:id="rId48"/>
    <p:sldId id="360" r:id="rId49"/>
    <p:sldId id="361" r:id="rId50"/>
    <p:sldId id="362" r:id="rId51"/>
    <p:sldId id="371" r:id="rId52"/>
    <p:sldId id="373" r:id="rId53"/>
    <p:sldId id="363" r:id="rId54"/>
    <p:sldId id="364" r:id="rId55"/>
    <p:sldId id="365" r:id="rId56"/>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373"/>
    <p:restoredTop sz="73042" autoAdjust="0"/>
  </p:normalViewPr>
  <p:slideViewPr>
    <p:cSldViewPr snapToGrid="0" snapToObjects="1">
      <p:cViewPr>
        <p:scale>
          <a:sx n="72" d="100"/>
          <a:sy n="72" d="100"/>
        </p:scale>
        <p:origin x="1664" y="7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63" Type="http://schemas.openxmlformats.org/officeDocument/2006/relationships/tableStyles" Target="tableStyles.xml"/><Relationship Id="rId50" Type="http://schemas.openxmlformats.org/officeDocument/2006/relationships/slide" Target="slides/slide46.xml"/><Relationship Id="rId51" Type="http://schemas.openxmlformats.org/officeDocument/2006/relationships/slide" Target="slides/slide47.xml"/><Relationship Id="rId52" Type="http://schemas.openxmlformats.org/officeDocument/2006/relationships/slide" Target="slides/slide48.xml"/><Relationship Id="rId53" Type="http://schemas.openxmlformats.org/officeDocument/2006/relationships/slide" Target="slides/slide49.xml"/><Relationship Id="rId54" Type="http://schemas.openxmlformats.org/officeDocument/2006/relationships/slide" Target="slides/slide50.xml"/><Relationship Id="rId55" Type="http://schemas.openxmlformats.org/officeDocument/2006/relationships/slide" Target="slides/slide51.xml"/><Relationship Id="rId56" Type="http://schemas.openxmlformats.org/officeDocument/2006/relationships/slide" Target="slides/slide52.xml"/><Relationship Id="rId57" Type="http://schemas.openxmlformats.org/officeDocument/2006/relationships/notesMaster" Target="notesMasters/notesMaster1.xml"/><Relationship Id="rId58" Type="http://schemas.openxmlformats.org/officeDocument/2006/relationships/handoutMaster" Target="handoutMasters/handoutMaster1.xml"/><Relationship Id="rId59" Type="http://schemas.openxmlformats.org/officeDocument/2006/relationships/commentAuthors" Target="commentAuthors.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 Id="rId46" Type="http://schemas.openxmlformats.org/officeDocument/2006/relationships/slide" Target="slides/slide42.xml"/><Relationship Id="rId47" Type="http://schemas.openxmlformats.org/officeDocument/2006/relationships/slide" Target="slides/slide43.xml"/><Relationship Id="rId48" Type="http://schemas.openxmlformats.org/officeDocument/2006/relationships/slide" Target="slides/slide44.xml"/><Relationship Id="rId49" Type="http://schemas.openxmlformats.org/officeDocument/2006/relationships/slide" Target="slides/slide4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60" Type="http://schemas.openxmlformats.org/officeDocument/2006/relationships/presProps" Target="presProps.xml"/><Relationship Id="rId61" Type="http://schemas.openxmlformats.org/officeDocument/2006/relationships/viewProps" Target="viewProps.xml"/><Relationship Id="rId62" Type="http://schemas.openxmlformats.org/officeDocument/2006/relationships/theme" Target="theme/theme1.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9/14/21</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9/14/21</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Slide says it all</a:t>
            </a:r>
            <a:r>
              <a:rPr lang="mr-IN" dirty="0" smtClean="0"/>
              <a:t>…</a:t>
            </a:r>
            <a:r>
              <a:rPr lang="en-GB" dirty="0" smtClean="0"/>
              <a:t>discuss. </a:t>
            </a:r>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604823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14/09/2021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14/09/2021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4.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20.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1.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6.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7.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8.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0.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2.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3.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4.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5.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6.pn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8.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9.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0.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1.png"/></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2.png"/></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3.png"/></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4.pn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5.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6.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7.png"/></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7.png"/></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8.png"/></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9.pn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5066B683-A729-9041-AE89-3178BCB787DE}"/>
              </a:ext>
            </a:extLst>
          </p:cNvPr>
          <p:cNvSpPr txBox="1"/>
          <p:nvPr/>
        </p:nvSpPr>
        <p:spPr>
          <a:xfrm>
            <a:off x="520080" y="367316"/>
            <a:ext cx="8207375" cy="2862322"/>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ECAD6007</a:t>
            </a:r>
          </a:p>
          <a:p>
            <a:pPr algn="ctr"/>
            <a:r>
              <a:rPr lang="en-US" sz="6000" b="1" dirty="0" err="1">
                <a:solidFill>
                  <a:schemeClr val="bg1"/>
                </a:solidFill>
              </a:rPr>
              <a:t>P</a:t>
            </a:r>
            <a:r>
              <a:rPr lang="en-US" sz="6000" b="1" dirty="0" err="1" smtClean="0">
                <a:solidFill>
                  <a:schemeClr val="bg1"/>
                </a:solidFill>
              </a:rPr>
              <a:t>wy</a:t>
            </a:r>
            <a:r>
              <a:rPr lang="en-US" sz="6000" b="1" dirty="0" smtClean="0">
                <a:solidFill>
                  <a:schemeClr val="bg1"/>
                </a:solidFill>
              </a:rPr>
              <a:t> </a:t>
            </a:r>
            <a:r>
              <a:rPr lang="en-US" sz="6000" b="1" dirty="0" err="1">
                <a:solidFill>
                  <a:schemeClr val="bg1"/>
                </a:solidFill>
              </a:rPr>
              <a:t>ydw</a:t>
            </a:r>
            <a:r>
              <a:rPr lang="en-US" sz="6000" b="1" dirty="0">
                <a:solidFill>
                  <a:schemeClr val="bg1"/>
                </a:solidFill>
              </a:rPr>
              <a:t> </a:t>
            </a:r>
            <a:r>
              <a:rPr lang="en-US" sz="6000" b="1" dirty="0" err="1">
                <a:solidFill>
                  <a:schemeClr val="bg1"/>
                </a:solidFill>
              </a:rPr>
              <a:t>i’n</a:t>
            </a:r>
            <a:r>
              <a:rPr lang="en-US" sz="6000" b="1" dirty="0">
                <a:solidFill>
                  <a:schemeClr val="bg1"/>
                </a:solidFill>
              </a:rPr>
              <a:t> </a:t>
            </a:r>
            <a:r>
              <a:rPr lang="en-US" sz="6000" b="1" dirty="0" err="1">
                <a:solidFill>
                  <a:schemeClr val="bg1"/>
                </a:solidFill>
              </a:rPr>
              <a:t>ei</a:t>
            </a:r>
            <a:r>
              <a:rPr lang="en-US" sz="6000" b="1" dirty="0">
                <a:solidFill>
                  <a:schemeClr val="bg1"/>
                </a:solidFill>
              </a:rPr>
              <a:t> </a:t>
            </a:r>
            <a:r>
              <a:rPr lang="en-US" sz="6000" b="1" dirty="0" err="1" smtClean="0">
                <a:solidFill>
                  <a:schemeClr val="bg1"/>
                </a:solidFill>
              </a:rPr>
              <a:t>addysgu</a:t>
            </a:r>
            <a:r>
              <a:rPr lang="en-GB" sz="6000" dirty="0" smtClean="0">
                <a:solidFill>
                  <a:schemeClr val="bg1"/>
                </a:solidFill>
                <a:latin typeface="Arial" panose="020B0604020202020204" pitchFamily="34" charset="0"/>
                <a:cs typeface="Arial" panose="020B0604020202020204" pitchFamily="34" charset="0"/>
              </a:rPr>
              <a:t>?</a:t>
            </a:r>
            <a:r>
              <a:rPr lang="en-GB" sz="6000" dirty="0">
                <a:solidFill>
                  <a:schemeClr val="bg1"/>
                </a:solidFill>
                <a:latin typeface="American Typewriter" panose="02090604020004020304" pitchFamily="18" charset="77"/>
              </a:rPr>
              <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xmlns="" id="{073566AF-150B-EF48-9F17-976745988151}"/>
              </a:ext>
            </a:extLst>
          </p:cNvPr>
          <p:cNvSpPr txBox="1"/>
          <p:nvPr/>
        </p:nvSpPr>
        <p:spPr>
          <a:xfrm>
            <a:off x="517129" y="4338917"/>
            <a:ext cx="8213276" cy="1200329"/>
          </a:xfrm>
          <a:prstGeom prst="rect">
            <a:avLst/>
          </a:prstGeom>
          <a:noFill/>
        </p:spPr>
        <p:txBody>
          <a:bodyPr wrap="square" rtlCol="0">
            <a:spAutoFit/>
          </a:bodyPr>
          <a:lstStyle/>
          <a:p>
            <a:pPr algn="ctr"/>
            <a:r>
              <a:rPr lang="en-GB" sz="3600" b="1" dirty="0" err="1">
                <a:solidFill>
                  <a:schemeClr val="bg1"/>
                </a:solidFill>
              </a:rPr>
              <a:t>Deall</a:t>
            </a:r>
            <a:r>
              <a:rPr lang="en-GB" sz="3600" b="1" dirty="0">
                <a:solidFill>
                  <a:schemeClr val="bg1"/>
                </a:solidFill>
              </a:rPr>
              <a:t> </a:t>
            </a:r>
            <a:r>
              <a:rPr lang="en-GB" sz="3600" b="1" dirty="0" err="1">
                <a:solidFill>
                  <a:schemeClr val="bg1"/>
                </a:solidFill>
              </a:rPr>
              <a:t>ymddygiad</a:t>
            </a:r>
            <a:r>
              <a:rPr lang="en-GB" sz="3600" b="1" dirty="0">
                <a:solidFill>
                  <a:schemeClr val="bg1"/>
                </a:solidFill>
              </a:rPr>
              <a:t> </a:t>
            </a:r>
            <a:r>
              <a:rPr lang="en-GB" sz="3600" b="1" dirty="0" err="1">
                <a:solidFill>
                  <a:schemeClr val="bg1"/>
                </a:solidFill>
              </a:rPr>
              <a:t>heriol</a:t>
            </a:r>
            <a:r>
              <a:rPr lang="en-GB" sz="3600" b="1" dirty="0">
                <a:solidFill>
                  <a:schemeClr val="bg1"/>
                </a:solidFill>
              </a:rPr>
              <a:t> a </a:t>
            </a:r>
            <a:r>
              <a:rPr lang="en-GB" sz="3600" b="1" dirty="0" err="1">
                <a:solidFill>
                  <a:schemeClr val="bg1"/>
                </a:solidFill>
              </a:rPr>
              <a:t>strategaethau</a:t>
            </a:r>
            <a:r>
              <a:rPr lang="en-GB" sz="3600" b="1" dirty="0">
                <a:solidFill>
                  <a:schemeClr val="bg1"/>
                </a:solidFill>
              </a:rPr>
              <a:t> </a:t>
            </a:r>
            <a:r>
              <a:rPr lang="en-GB" sz="3600" b="1" dirty="0" err="1">
                <a:solidFill>
                  <a:schemeClr val="bg1"/>
                </a:solidFill>
              </a:rPr>
              <a:t>cynhwysol</a:t>
            </a:r>
            <a:r>
              <a:rPr lang="en-GB" sz="3600" b="1" dirty="0">
                <a:solidFill>
                  <a:schemeClr val="bg1"/>
                </a:solidFill>
              </a:rPr>
              <a:t> </a:t>
            </a:r>
            <a:r>
              <a:rPr lang="en-GB" sz="3600" b="1" dirty="0" err="1">
                <a:solidFill>
                  <a:schemeClr val="bg1"/>
                </a:solidFill>
              </a:rPr>
              <a:t>ar</a:t>
            </a:r>
            <a:r>
              <a:rPr lang="en-GB" sz="3600" b="1" dirty="0">
                <a:solidFill>
                  <a:schemeClr val="bg1"/>
                </a:solidFill>
              </a:rPr>
              <a:t> </a:t>
            </a:r>
            <a:r>
              <a:rPr lang="en-GB" sz="3600" b="1" dirty="0" err="1">
                <a:solidFill>
                  <a:schemeClr val="bg1"/>
                </a:solidFill>
              </a:rPr>
              <a:t>lawr</a:t>
            </a:r>
            <a:r>
              <a:rPr lang="en-GB" sz="3600" b="1" dirty="0">
                <a:solidFill>
                  <a:schemeClr val="bg1"/>
                </a:solidFill>
              </a:rPr>
              <a:t> </a:t>
            </a:r>
            <a:r>
              <a:rPr lang="en-GB" sz="3600" b="1" dirty="0" err="1">
                <a:solidFill>
                  <a:schemeClr val="bg1"/>
                </a:solidFill>
              </a:rPr>
              <a:t>dosbarth</a:t>
            </a:r>
            <a:r>
              <a:rPr lang="en-GB" sz="3600" b="1" dirty="0">
                <a:solidFill>
                  <a:schemeClr val="bg1"/>
                </a:solidFill>
              </a:rPr>
              <a:t>. </a:t>
            </a:r>
            <a:endParaRPr lang="en-GB" sz="3600" dirty="0">
              <a:solidFill>
                <a:schemeClr val="bg1"/>
              </a:solidFill>
            </a:endParaRP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8900" y="0"/>
            <a:ext cx="6423949" cy="6858000"/>
          </a:xfrm>
          <a:prstGeom prst="rect">
            <a:avLst/>
          </a:prstGeom>
        </p:spPr>
      </p:pic>
    </p:spTree>
    <p:extLst>
      <p:ext uri="{BB962C8B-B14F-4D97-AF65-F5344CB8AC3E}">
        <p14:creationId xmlns:p14="http://schemas.microsoft.com/office/powerpoint/2010/main" val="8326835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2FB127A-047E-314B-864F-3255BBA46E9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8D66AE4E-8073-A247-A01A-499A69E20BAB}"/>
              </a:ext>
            </a:extLst>
          </p:cNvPr>
          <p:cNvPicPr>
            <a:picLocks noGrp="1" noChangeAspect="1"/>
          </p:cNvPicPr>
          <p:nvPr>
            <p:ph idx="1"/>
          </p:nvPr>
        </p:nvPicPr>
        <p:blipFill>
          <a:blip r:embed="rId2"/>
          <a:stretch>
            <a:fillRect/>
          </a:stretch>
        </p:blipFill>
        <p:spPr>
          <a:xfrm>
            <a:off x="-1867711" y="0"/>
            <a:ext cx="12937787" cy="8086118"/>
          </a:xfrm>
        </p:spPr>
      </p:pic>
    </p:spTree>
    <p:extLst>
      <p:ext uri="{BB962C8B-B14F-4D97-AF65-F5344CB8AC3E}">
        <p14:creationId xmlns:p14="http://schemas.microsoft.com/office/powerpoint/2010/main" val="33490029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FBDA54-7D4E-5343-A696-4E4DD7544C5F}"/>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11A6F30C-59A7-FE41-9AC0-8916CDAED4E5}"/>
              </a:ext>
            </a:extLst>
          </p:cNvPr>
          <p:cNvPicPr>
            <a:picLocks noGrp="1" noChangeAspect="1"/>
          </p:cNvPicPr>
          <p:nvPr>
            <p:ph idx="1"/>
          </p:nvPr>
        </p:nvPicPr>
        <p:blipFill>
          <a:blip r:embed="rId2"/>
          <a:stretch>
            <a:fillRect/>
          </a:stretch>
        </p:blipFill>
        <p:spPr>
          <a:xfrm>
            <a:off x="-2180036" y="0"/>
            <a:ext cx="13605240" cy="8503276"/>
          </a:xfrm>
        </p:spPr>
      </p:pic>
    </p:spTree>
    <p:extLst>
      <p:ext uri="{BB962C8B-B14F-4D97-AF65-F5344CB8AC3E}">
        <p14:creationId xmlns:p14="http://schemas.microsoft.com/office/powerpoint/2010/main" val="2223551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9F4C7E9-2C48-934B-B5BB-003E02F34C77}"/>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BAC18097-3EAD-3D46-83C2-03ECDAC00BE9}"/>
              </a:ext>
            </a:extLst>
          </p:cNvPr>
          <p:cNvPicPr>
            <a:picLocks noGrp="1" noChangeAspect="1"/>
          </p:cNvPicPr>
          <p:nvPr>
            <p:ph idx="1"/>
          </p:nvPr>
        </p:nvPicPr>
        <p:blipFill>
          <a:blip r:embed="rId2"/>
          <a:stretch>
            <a:fillRect/>
          </a:stretch>
        </p:blipFill>
        <p:spPr>
          <a:xfrm>
            <a:off x="-1845757" y="-1183341"/>
            <a:ext cx="12866145" cy="8041341"/>
          </a:xfrm>
        </p:spPr>
      </p:pic>
    </p:spTree>
    <p:extLst>
      <p:ext uri="{BB962C8B-B14F-4D97-AF65-F5344CB8AC3E}">
        <p14:creationId xmlns:p14="http://schemas.microsoft.com/office/powerpoint/2010/main" val="26157047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91671"/>
            <a:ext cx="9049497" cy="5351929"/>
          </a:xfrm>
        </p:spPr>
      </p:pic>
    </p:spTree>
    <p:extLst>
      <p:ext uri="{BB962C8B-B14F-4D97-AF65-F5344CB8AC3E}">
        <p14:creationId xmlns:p14="http://schemas.microsoft.com/office/powerpoint/2010/main" val="946906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223" y="0"/>
            <a:ext cx="7956176" cy="7636692"/>
          </a:xfrm>
          <a:prstGeom prst="rect">
            <a:avLst/>
          </a:prstGeom>
        </p:spPr>
      </p:pic>
    </p:spTree>
    <p:extLst>
      <p:ext uri="{BB962C8B-B14F-4D97-AF65-F5344CB8AC3E}">
        <p14:creationId xmlns:p14="http://schemas.microsoft.com/office/powerpoint/2010/main" val="426166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5C653E8-386F-034F-B457-4CED1A06274D}"/>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D9319E56-30E1-054D-A46B-A2637CAB6FAD}"/>
              </a:ext>
            </a:extLst>
          </p:cNvPr>
          <p:cNvPicPr>
            <a:picLocks noGrp="1" noChangeAspect="1"/>
          </p:cNvPicPr>
          <p:nvPr>
            <p:ph idx="1"/>
          </p:nvPr>
        </p:nvPicPr>
        <p:blipFill>
          <a:blip r:embed="rId2"/>
          <a:stretch>
            <a:fillRect/>
          </a:stretch>
        </p:blipFill>
        <p:spPr>
          <a:xfrm>
            <a:off x="0" y="2151"/>
            <a:ext cx="9144000" cy="6855850"/>
          </a:xfrm>
        </p:spPr>
      </p:pic>
    </p:spTree>
    <p:extLst>
      <p:ext uri="{BB962C8B-B14F-4D97-AF65-F5344CB8AC3E}">
        <p14:creationId xmlns:p14="http://schemas.microsoft.com/office/powerpoint/2010/main" val="2055504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F35BBA2-5BC8-8C47-8FCF-0A451DC1AA02}"/>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5E04E692-B055-2E45-8A44-B280C6863187}"/>
              </a:ext>
            </a:extLst>
          </p:cNvPr>
          <p:cNvPicPr>
            <a:picLocks noGrp="1" noChangeAspect="1"/>
          </p:cNvPicPr>
          <p:nvPr>
            <p:ph idx="1"/>
          </p:nvPr>
        </p:nvPicPr>
        <p:blipFill>
          <a:blip r:embed="rId2"/>
          <a:stretch>
            <a:fillRect/>
          </a:stretch>
        </p:blipFill>
        <p:spPr>
          <a:xfrm>
            <a:off x="0" y="4305"/>
            <a:ext cx="9144000" cy="6853696"/>
          </a:xfrm>
        </p:spPr>
      </p:pic>
    </p:spTree>
    <p:extLst>
      <p:ext uri="{BB962C8B-B14F-4D97-AF65-F5344CB8AC3E}">
        <p14:creationId xmlns:p14="http://schemas.microsoft.com/office/powerpoint/2010/main" val="32366441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88894" y="-125506"/>
            <a:ext cx="11173609" cy="6983506"/>
          </a:xfrm>
        </p:spPr>
      </p:pic>
    </p:spTree>
    <p:extLst>
      <p:ext uri="{BB962C8B-B14F-4D97-AF65-F5344CB8AC3E}">
        <p14:creationId xmlns:p14="http://schemas.microsoft.com/office/powerpoint/2010/main" val="334775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25" y="131202"/>
            <a:ext cx="10762876" cy="6726798"/>
          </a:xfrm>
        </p:spPr>
      </p:pic>
    </p:spTree>
    <p:extLst>
      <p:ext uri="{BB962C8B-B14F-4D97-AF65-F5344CB8AC3E}">
        <p14:creationId xmlns:p14="http://schemas.microsoft.com/office/powerpoint/2010/main" val="170404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3036" y="0"/>
            <a:ext cx="10972798" cy="6858000"/>
          </a:xfrm>
        </p:spPr>
      </p:pic>
    </p:spTree>
    <p:extLst>
      <p:ext uri="{BB962C8B-B14F-4D97-AF65-F5344CB8AC3E}">
        <p14:creationId xmlns:p14="http://schemas.microsoft.com/office/powerpoint/2010/main" val="1393519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4278094"/>
          </a:xfrm>
          <a:prstGeom prst="rect">
            <a:avLst/>
          </a:prstGeom>
        </p:spPr>
        <p:txBody>
          <a:bodyPr wrap="square">
            <a:spAutoFit/>
          </a:bodyPr>
          <a:lstStyle/>
          <a:p>
            <a:r>
              <a:rPr lang="en-GB" sz="2400" dirty="0">
                <a:latin typeface="Arial" charset="0"/>
                <a:ea typeface="Arial" charset="0"/>
                <a:cs typeface="Arial" charset="0"/>
              </a:rPr>
              <a:t>Van Lier et al (2004) states that children who are disruptive within the classroom are at a higher risk of many negative outcomes such as school and academic failure, poor relationships, substance use, conviction of crimes and mental health issues. </a:t>
            </a:r>
            <a:endParaRPr lang="en-GB" sz="2400" dirty="0" smtClean="0">
              <a:latin typeface="Arial" charset="0"/>
              <a:ea typeface="Arial" charset="0"/>
              <a:cs typeface="Arial" charset="0"/>
            </a:endParaRPr>
          </a:p>
          <a:p>
            <a:endParaRPr lang="en-GB" sz="2800" dirty="0">
              <a:latin typeface="Arial" charset="0"/>
              <a:ea typeface="Arial" charset="0"/>
              <a:cs typeface="Arial" charset="0"/>
            </a:endParaRPr>
          </a:p>
          <a:p>
            <a:endParaRPr lang="en-GB" sz="2800" dirty="0" smtClean="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4654453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64777" y="274638"/>
            <a:ext cx="10273553" cy="6420971"/>
          </a:xfrm>
        </p:spPr>
      </p:pic>
    </p:spTree>
    <p:extLst>
      <p:ext uri="{BB962C8B-B14F-4D97-AF65-F5344CB8AC3E}">
        <p14:creationId xmlns:p14="http://schemas.microsoft.com/office/powerpoint/2010/main" val="4336160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4A5C535-18EA-1045-937B-6A643139CC73}"/>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7CBA8E7A-281C-1A46-AA3B-102BC1982C6C}"/>
              </a:ext>
            </a:extLst>
          </p:cNvPr>
          <p:cNvPicPr>
            <a:picLocks noGrp="1" noChangeAspect="1"/>
          </p:cNvPicPr>
          <p:nvPr>
            <p:ph idx="1"/>
          </p:nvPr>
        </p:nvPicPr>
        <p:blipFill>
          <a:blip r:embed="rId2"/>
          <a:stretch>
            <a:fillRect/>
          </a:stretch>
        </p:blipFill>
        <p:spPr>
          <a:xfrm>
            <a:off x="0" y="681906"/>
            <a:ext cx="9144000" cy="4154192"/>
          </a:xfrm>
        </p:spPr>
      </p:pic>
    </p:spTree>
    <p:extLst>
      <p:ext uri="{BB962C8B-B14F-4D97-AF65-F5344CB8AC3E}">
        <p14:creationId xmlns:p14="http://schemas.microsoft.com/office/powerpoint/2010/main" val="171749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413591"/>
            <a:ext cx="9312237" cy="5820149"/>
          </a:xfrm>
        </p:spPr>
      </p:pic>
    </p:spTree>
    <p:extLst>
      <p:ext uri="{BB962C8B-B14F-4D97-AF65-F5344CB8AC3E}">
        <p14:creationId xmlns:p14="http://schemas.microsoft.com/office/powerpoint/2010/main" val="1373173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41713" y="-157488"/>
            <a:ext cx="10684959" cy="6678100"/>
          </a:xfrm>
        </p:spPr>
      </p:pic>
    </p:spTree>
    <p:extLst>
      <p:ext uri="{BB962C8B-B14F-4D97-AF65-F5344CB8AC3E}">
        <p14:creationId xmlns:p14="http://schemas.microsoft.com/office/powerpoint/2010/main" val="2056702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6315" y="274638"/>
            <a:ext cx="9796630" cy="6122894"/>
          </a:xfrm>
        </p:spPr>
      </p:pic>
    </p:spTree>
    <p:extLst>
      <p:ext uri="{BB962C8B-B14F-4D97-AF65-F5344CB8AC3E}">
        <p14:creationId xmlns:p14="http://schemas.microsoft.com/office/powerpoint/2010/main" val="1105564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50788" y="0"/>
            <a:ext cx="6725026" cy="8059271"/>
          </a:xfrm>
          <a:prstGeom prst="rect">
            <a:avLst/>
          </a:prstGeom>
        </p:spPr>
      </p:pic>
    </p:spTree>
    <p:extLst>
      <p:ext uri="{BB962C8B-B14F-4D97-AF65-F5344CB8AC3E}">
        <p14:creationId xmlns:p14="http://schemas.microsoft.com/office/powerpoint/2010/main" val="259228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80863"/>
            <a:ext cx="7745506" cy="6938863"/>
          </a:xfrm>
        </p:spPr>
      </p:pic>
    </p:spTree>
    <p:extLst>
      <p:ext uri="{BB962C8B-B14F-4D97-AF65-F5344CB8AC3E}">
        <p14:creationId xmlns:p14="http://schemas.microsoft.com/office/powerpoint/2010/main" val="1185903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2731" y="274638"/>
            <a:ext cx="9834431" cy="6146520"/>
          </a:xfrm>
        </p:spPr>
      </p:pic>
    </p:spTree>
    <p:extLst>
      <p:ext uri="{BB962C8B-B14F-4D97-AF65-F5344CB8AC3E}">
        <p14:creationId xmlns:p14="http://schemas.microsoft.com/office/powerpoint/2010/main" val="6771360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15614" y="-376518"/>
            <a:ext cx="11575227" cy="7234518"/>
          </a:xfrm>
        </p:spPr>
      </p:pic>
    </p:spTree>
    <p:extLst>
      <p:ext uri="{BB962C8B-B14F-4D97-AF65-F5344CB8AC3E}">
        <p14:creationId xmlns:p14="http://schemas.microsoft.com/office/powerpoint/2010/main" val="11100662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337637" cy="5836024"/>
          </a:xfrm>
        </p:spPr>
      </p:pic>
    </p:spTree>
    <p:extLst>
      <p:ext uri="{BB962C8B-B14F-4D97-AF65-F5344CB8AC3E}">
        <p14:creationId xmlns:p14="http://schemas.microsoft.com/office/powerpoint/2010/main" val="16926861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5"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363635" cy="7759919"/>
          </a:xfrm>
          <a:prstGeom prst="rect">
            <a:avLst/>
          </a:prstGeom>
        </p:spPr>
      </p:pic>
      <p:sp>
        <p:nvSpPr>
          <p:cNvPr id="6" name="Content Placeholder 5"/>
          <p:cNvSpPr>
            <a:spLocks noGrp="1"/>
          </p:cNvSpPr>
          <p:nvPr>
            <p:ph idx="1"/>
          </p:nvPr>
        </p:nvSpPr>
        <p:spPr/>
        <p:txBody>
          <a:bodyPr/>
          <a:lstStyle/>
          <a:p>
            <a:endParaRPr lang="en-US" dirty="0"/>
          </a:p>
        </p:txBody>
      </p:sp>
    </p:spTree>
    <p:extLst>
      <p:ext uri="{BB962C8B-B14F-4D97-AF65-F5344CB8AC3E}">
        <p14:creationId xmlns:p14="http://schemas.microsoft.com/office/powerpoint/2010/main" val="12597638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6B09E5B-C865-F84E-868B-1C29661D6F25}"/>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C9B464AB-8C41-3741-98D8-63410056791D}"/>
              </a:ext>
            </a:extLst>
          </p:cNvPr>
          <p:cNvPicPr>
            <a:picLocks noGrp="1" noChangeAspect="1"/>
          </p:cNvPicPr>
          <p:nvPr>
            <p:ph idx="1"/>
          </p:nvPr>
        </p:nvPicPr>
        <p:blipFill>
          <a:blip r:embed="rId2"/>
          <a:stretch>
            <a:fillRect/>
          </a:stretch>
        </p:blipFill>
        <p:spPr>
          <a:xfrm>
            <a:off x="0" y="557027"/>
            <a:ext cx="9550652" cy="5440362"/>
          </a:xfrm>
        </p:spPr>
      </p:pic>
    </p:spTree>
    <p:extLst>
      <p:ext uri="{BB962C8B-B14F-4D97-AF65-F5344CB8AC3E}">
        <p14:creationId xmlns:p14="http://schemas.microsoft.com/office/powerpoint/2010/main" val="3045014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412376"/>
            <a:ext cx="9681882" cy="6051177"/>
          </a:xfrm>
        </p:spPr>
      </p:pic>
    </p:spTree>
    <p:extLst>
      <p:ext uri="{BB962C8B-B14F-4D97-AF65-F5344CB8AC3E}">
        <p14:creationId xmlns:p14="http://schemas.microsoft.com/office/powerpoint/2010/main" val="8095494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10533378" cy="6583362"/>
          </a:xfrm>
        </p:spPr>
      </p:pic>
    </p:spTree>
    <p:extLst>
      <p:ext uri="{BB962C8B-B14F-4D97-AF65-F5344CB8AC3E}">
        <p14:creationId xmlns:p14="http://schemas.microsoft.com/office/powerpoint/2010/main" val="17894251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87188"/>
            <a:ext cx="9144000" cy="5715001"/>
          </a:xfrm>
        </p:spPr>
      </p:pic>
    </p:spTree>
    <p:extLst>
      <p:ext uri="{BB962C8B-B14F-4D97-AF65-F5344CB8AC3E}">
        <p14:creationId xmlns:p14="http://schemas.microsoft.com/office/powerpoint/2010/main" val="150676395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420697" cy="5979459"/>
          </a:xfrm>
        </p:spPr>
      </p:pic>
    </p:spTree>
    <p:extLst>
      <p:ext uri="{BB962C8B-B14F-4D97-AF65-F5344CB8AC3E}">
        <p14:creationId xmlns:p14="http://schemas.microsoft.com/office/powerpoint/2010/main" val="105460945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08212" y="0"/>
            <a:ext cx="7727576" cy="7096339"/>
          </a:xfrm>
        </p:spPr>
      </p:pic>
    </p:spTree>
    <p:extLst>
      <p:ext uri="{BB962C8B-B14F-4D97-AF65-F5344CB8AC3E}">
        <p14:creationId xmlns:p14="http://schemas.microsoft.com/office/powerpoint/2010/main" val="16385546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27530" y="0"/>
            <a:ext cx="10972800" cy="6858001"/>
          </a:xfrm>
        </p:spPr>
      </p:pic>
    </p:spTree>
    <p:extLst>
      <p:ext uri="{BB962C8B-B14F-4D97-AF65-F5344CB8AC3E}">
        <p14:creationId xmlns:p14="http://schemas.microsoft.com/office/powerpoint/2010/main" val="6004322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7714948"/>
          </a:xfrm>
        </p:spPr>
      </p:pic>
    </p:spTree>
    <p:extLst>
      <p:ext uri="{BB962C8B-B14F-4D97-AF65-F5344CB8AC3E}">
        <p14:creationId xmlns:p14="http://schemas.microsoft.com/office/powerpoint/2010/main" val="43984077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826836"/>
            <a:ext cx="9309848" cy="8312365"/>
          </a:xfrm>
        </p:spPr>
      </p:pic>
    </p:spTree>
    <p:extLst>
      <p:ext uri="{BB962C8B-B14F-4D97-AF65-F5344CB8AC3E}">
        <p14:creationId xmlns:p14="http://schemas.microsoft.com/office/powerpoint/2010/main" val="765226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E24D1B-C1FA-ED49-8FEC-4880CC42F82C}"/>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xmlns="" id="{BB150E45-4278-F943-9DD1-A2870ADF25DC}"/>
              </a:ext>
            </a:extLst>
          </p:cNvPr>
          <p:cNvPicPr>
            <a:picLocks noGrp="1" noChangeAspect="1"/>
          </p:cNvPicPr>
          <p:nvPr>
            <p:ph idx="1"/>
          </p:nvPr>
        </p:nvPicPr>
        <p:blipFill>
          <a:blip r:embed="rId2"/>
          <a:stretch>
            <a:fillRect/>
          </a:stretch>
        </p:blipFill>
        <p:spPr>
          <a:xfrm>
            <a:off x="-161365" y="0"/>
            <a:ext cx="9305365" cy="6854151"/>
          </a:xfrm>
        </p:spPr>
      </p:pic>
    </p:spTree>
    <p:extLst>
      <p:ext uri="{BB962C8B-B14F-4D97-AF65-F5344CB8AC3E}">
        <p14:creationId xmlns:p14="http://schemas.microsoft.com/office/powerpoint/2010/main" val="20804568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41403" y="0"/>
            <a:ext cx="11626806" cy="6858000"/>
          </a:xfrm>
        </p:spPr>
      </p:pic>
    </p:spTree>
    <p:extLst>
      <p:ext uri="{BB962C8B-B14F-4D97-AF65-F5344CB8AC3E}">
        <p14:creationId xmlns:p14="http://schemas.microsoft.com/office/powerpoint/2010/main" val="20223962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06561"/>
            <a:ext cx="9379324" cy="8061032"/>
          </a:xfrm>
          <a:prstGeom prst="rect">
            <a:avLst/>
          </a:prstGeom>
        </p:spPr>
      </p:pic>
    </p:spTree>
    <p:extLst>
      <p:ext uri="{BB962C8B-B14F-4D97-AF65-F5344CB8AC3E}">
        <p14:creationId xmlns:p14="http://schemas.microsoft.com/office/powerpoint/2010/main" val="16072315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670" y="0"/>
            <a:ext cx="10488706" cy="6555441"/>
          </a:xfrm>
          <a:prstGeom prst="rect">
            <a:avLst/>
          </a:prstGeom>
        </p:spPr>
      </p:pic>
    </p:spTree>
    <p:extLst>
      <p:ext uri="{BB962C8B-B14F-4D97-AF65-F5344CB8AC3E}">
        <p14:creationId xmlns:p14="http://schemas.microsoft.com/office/powerpoint/2010/main" val="1691600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84276" y="-55843"/>
            <a:ext cx="7775448" cy="6897128"/>
          </a:xfrm>
        </p:spPr>
      </p:pic>
    </p:spTree>
    <p:extLst>
      <p:ext uri="{BB962C8B-B14F-4D97-AF65-F5344CB8AC3E}">
        <p14:creationId xmlns:p14="http://schemas.microsoft.com/office/powerpoint/2010/main" val="4208801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44000" cy="5715001"/>
          </a:xfrm>
        </p:spPr>
      </p:pic>
    </p:spTree>
    <p:extLst>
      <p:ext uri="{BB962C8B-B14F-4D97-AF65-F5344CB8AC3E}">
        <p14:creationId xmlns:p14="http://schemas.microsoft.com/office/powerpoint/2010/main" val="8511818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36828" cy="5710518"/>
          </a:xfrm>
        </p:spPr>
      </p:pic>
    </p:spTree>
    <p:extLst>
      <p:ext uri="{BB962C8B-B14F-4D97-AF65-F5344CB8AC3E}">
        <p14:creationId xmlns:p14="http://schemas.microsoft.com/office/powerpoint/2010/main" val="14248811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44000" cy="5715001"/>
          </a:xfrm>
        </p:spPr>
      </p:pic>
    </p:spTree>
    <p:extLst>
      <p:ext uri="{BB962C8B-B14F-4D97-AF65-F5344CB8AC3E}">
        <p14:creationId xmlns:p14="http://schemas.microsoft.com/office/powerpoint/2010/main" val="13869201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65514" cy="5728447"/>
          </a:xfrm>
        </p:spPr>
      </p:pic>
    </p:spTree>
    <p:extLst>
      <p:ext uri="{BB962C8B-B14F-4D97-AF65-F5344CB8AC3E}">
        <p14:creationId xmlns:p14="http://schemas.microsoft.com/office/powerpoint/2010/main" val="11799271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65514" cy="5728447"/>
          </a:xfrm>
        </p:spPr>
      </p:pic>
    </p:spTree>
    <p:extLst>
      <p:ext uri="{BB962C8B-B14F-4D97-AF65-F5344CB8AC3E}">
        <p14:creationId xmlns:p14="http://schemas.microsoft.com/office/powerpoint/2010/main" val="11709077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36828" cy="5710518"/>
          </a:xfrm>
        </p:spPr>
      </p:pic>
    </p:spTree>
    <p:extLst>
      <p:ext uri="{BB962C8B-B14F-4D97-AF65-F5344CB8AC3E}">
        <p14:creationId xmlns:p14="http://schemas.microsoft.com/office/powerpoint/2010/main" val="20540312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66164" y="0"/>
            <a:ext cx="10090046" cy="6858000"/>
          </a:xfrm>
        </p:spPr>
      </p:pic>
    </p:spTree>
    <p:extLst>
      <p:ext uri="{BB962C8B-B14F-4D97-AF65-F5344CB8AC3E}">
        <p14:creationId xmlns:p14="http://schemas.microsoft.com/office/powerpoint/2010/main" val="130350919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44000" cy="6208439"/>
          </a:xfrm>
        </p:spPr>
      </p:pic>
    </p:spTree>
    <p:extLst>
      <p:ext uri="{BB962C8B-B14F-4D97-AF65-F5344CB8AC3E}">
        <p14:creationId xmlns:p14="http://schemas.microsoft.com/office/powerpoint/2010/main" val="159827328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144000" cy="7858785"/>
          </a:xfrm>
        </p:spPr>
      </p:pic>
    </p:spTree>
    <p:extLst>
      <p:ext uri="{BB962C8B-B14F-4D97-AF65-F5344CB8AC3E}">
        <p14:creationId xmlns:p14="http://schemas.microsoft.com/office/powerpoint/2010/main" val="145361070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91671"/>
            <a:ext cx="9049497" cy="5351929"/>
          </a:xfrm>
        </p:spPr>
      </p:pic>
    </p:spTree>
    <p:extLst>
      <p:ext uri="{BB962C8B-B14F-4D97-AF65-F5344CB8AC3E}">
        <p14:creationId xmlns:p14="http://schemas.microsoft.com/office/powerpoint/2010/main" val="39680793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108543"/>
          </a:xfrm>
          <a:prstGeom prst="rect">
            <a:avLst/>
          </a:prstGeom>
        </p:spPr>
        <p:txBody>
          <a:bodyPr wrap="square">
            <a:spAutoFit/>
          </a:bodyPr>
          <a:lstStyle/>
          <a:p>
            <a:r>
              <a:rPr lang="en-GB" sz="2800" dirty="0" err="1">
                <a:latin typeface="Arial" charset="0"/>
                <a:ea typeface="Arial" charset="0"/>
                <a:cs typeface="Arial" charset="0"/>
              </a:rPr>
              <a:t>Parsonson</a:t>
            </a:r>
            <a:r>
              <a:rPr lang="en-GB" sz="2800" dirty="0">
                <a:latin typeface="Arial" charset="0"/>
                <a:ea typeface="Arial" charset="0"/>
                <a:cs typeface="Arial" charset="0"/>
              </a:rPr>
              <a:t> (2012) states that a classroom with little disruption requires planning and consistency which links to factors such as clear rules, routines, recurring praise, constancy, suitable tasks for ability to be challenging but not easy and for children to have the opportunity to participate in discussions within the classroom decisions. </a:t>
            </a:r>
            <a:endParaRPr lang="en-US" sz="2800" dirty="0">
              <a:latin typeface="Arial" charset="0"/>
              <a:ea typeface="Arial" charset="0"/>
              <a:cs typeface="Arial" charset="0"/>
            </a:endParaRP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a:t>
            </a:r>
            <a:r>
              <a:rPr lang="en-GB" dirty="0" smtClean="0">
                <a:latin typeface="Calibri" charset="0"/>
                <a:ea typeface="Calibri" charset="0"/>
                <a:cs typeface="Times New Roman" charset="0"/>
              </a:rPr>
              <a:t>Special </a:t>
            </a:r>
            <a:r>
              <a:rPr lang="en-GB" dirty="0">
                <a:latin typeface="Calibri" charset="0"/>
                <a:ea typeface="Calibri" charset="0"/>
                <a:cs typeface="Times New Roman" charset="0"/>
              </a:rPr>
              <a:t>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202964364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84499" y="143435"/>
            <a:ext cx="10312997" cy="6445624"/>
          </a:xfrm>
        </p:spPr>
      </p:pic>
    </p:spTree>
    <p:extLst>
      <p:ext uri="{BB962C8B-B14F-4D97-AF65-F5344CB8AC3E}">
        <p14:creationId xmlns:p14="http://schemas.microsoft.com/office/powerpoint/2010/main" val="106115066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8001" y="-180387"/>
            <a:ext cx="5647997" cy="7199752"/>
          </a:xfrm>
        </p:spPr>
      </p:pic>
    </p:spTree>
    <p:extLst>
      <p:ext uri="{BB962C8B-B14F-4D97-AF65-F5344CB8AC3E}">
        <p14:creationId xmlns:p14="http://schemas.microsoft.com/office/powerpoint/2010/main" val="20549883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74638"/>
            <a:ext cx="9119788" cy="5746376"/>
          </a:xfrm>
        </p:spPr>
      </p:pic>
    </p:spTree>
    <p:extLst>
      <p:ext uri="{BB962C8B-B14F-4D97-AF65-F5344CB8AC3E}">
        <p14:creationId xmlns:p14="http://schemas.microsoft.com/office/powerpoint/2010/main" val="209754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49E9D0-2B29-40DF-AA89-D92F20E2EAD6}">
  <ds:schemaRefs>
    <ds:schemaRef ds:uri="http://schemas.microsoft.com/sharepoint/v3/contenttype/forms"/>
  </ds:schemaRefs>
</ds:datastoreItem>
</file>

<file path=customXml/itemProps2.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8465</TotalTime>
  <Words>209</Words>
  <Application>Microsoft Macintosh PowerPoint</Application>
  <PresentationFormat>On-screen Show (4:3)</PresentationFormat>
  <Paragraphs>10</Paragraphs>
  <Slides>52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52</vt:i4>
      </vt:variant>
    </vt:vector>
  </HeadingPairs>
  <TitlesOfParts>
    <vt:vector size="58" baseType="lpstr">
      <vt:lpstr>American Typewriter</vt:lpstr>
      <vt:lpstr>Calibri</vt:lpstr>
      <vt:lpstr>Mangal</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Microsoft Office User</cp:lastModifiedBy>
  <cp:revision>292</cp:revision>
  <cp:lastPrinted>2017-08-03T13:56:24Z</cp:lastPrinted>
  <dcterms:created xsi:type="dcterms:W3CDTF">2018-05-24T13:58:06Z</dcterms:created>
  <dcterms:modified xsi:type="dcterms:W3CDTF">2021-09-14T12:25:40Z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