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6CCBB4-5C5D-45CB-92CC-D6D7F2AE16BF}" v="373" dt="2023-03-16T09:47:40.8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5257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29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0381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266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328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255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702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582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85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1545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80406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206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0582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48543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13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7455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497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ja-JP" altLang="en-GB"/>
              <a:t>我的路由</a:t>
            </a:r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231D5BA-F347-407C-ABAC-9AEE97E7B4A7}"/>
              </a:ext>
            </a:extLst>
          </p:cNvPr>
          <p:cNvSpPr txBox="1">
            <a:spLocks/>
          </p:cNvSpPr>
          <p:nvPr/>
        </p:nvSpPr>
        <p:spPr>
          <a:xfrm>
            <a:off x="2686647" y="3058701"/>
            <a:ext cx="6815669" cy="1515533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5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ja-JP" altLang="en-GB">
                <a:ea typeface="ＭＳ Ｐゴシック"/>
              </a:rPr>
              <a:t>到美国</a:t>
            </a:r>
            <a:endParaRPr lang="ja-JP" altLang="en-GB" dirty="0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F5B91-D4F4-6A38-EFBB-2064EDD5C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>
                <a:ea typeface="+mj-lt"/>
                <a:cs typeface="+mj-lt"/>
              </a:rPr>
              <a:t>佛罗里达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B8465-C8AA-5675-227E-F5CD82A3E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ja-JP" altLang="en-GB">
                <a:ea typeface="ＭＳ Ｐ明朝"/>
              </a:rPr>
              <a:t>我上了飞机渠道</a:t>
            </a:r>
            <a:r>
              <a:rPr lang="ja-JP">
                <a:ea typeface="+mn-lt"/>
                <a:cs typeface="+mn-lt"/>
              </a:rPr>
              <a:t>奥兰多</a:t>
            </a:r>
          </a:p>
          <a:p>
            <a:pPr>
              <a:buSzPct val="114999"/>
            </a:pPr>
            <a:endParaRPr lang="ja-JP" altLang="en-US" dirty="0"/>
          </a:p>
          <a:p>
            <a:pPr>
              <a:buSzPct val="114999"/>
            </a:pPr>
            <a:r>
              <a:rPr lang="ja-JP" altLang="en-US">
                <a:ea typeface="ＭＳ Ｐ明朝"/>
              </a:rPr>
              <a:t>我停留</a:t>
            </a:r>
            <a:r>
              <a:rPr lang="ja-JP">
                <a:ea typeface="+mn-lt"/>
                <a:cs typeface="+mn-lt"/>
              </a:rPr>
              <a:t>在酒店里</a:t>
            </a:r>
          </a:p>
          <a:p>
            <a:pPr>
              <a:buSzPct val="114999"/>
            </a:pPr>
            <a:endParaRPr lang="ja-JP" dirty="0">
              <a:ea typeface="ＭＳ Ｐ明朝"/>
            </a:endParaRPr>
          </a:p>
          <a:p>
            <a:pPr>
              <a:buSzPct val="114999"/>
            </a:pPr>
            <a:r>
              <a:rPr lang="ja-JP" altLang="en-US">
                <a:ea typeface="ＭＳ Ｐ明朝"/>
              </a:rPr>
              <a:t>我去了和我的家庭</a:t>
            </a:r>
            <a:endParaRPr lang="ja-JP" altLang="en-US" dirty="0">
              <a:ea typeface="ＭＳ Ｐ明朝"/>
            </a:endParaRPr>
          </a:p>
        </p:txBody>
      </p:sp>
    </p:spTree>
    <p:extLst>
      <p:ext uri="{BB962C8B-B14F-4D97-AF65-F5344CB8AC3E}">
        <p14:creationId xmlns:p14="http://schemas.microsoft.com/office/powerpoint/2010/main" val="1714392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F3C76-78E1-86CF-9678-3C1D51878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GB">
                <a:ea typeface="+mj-lt"/>
                <a:cs typeface="+mj-lt"/>
              </a:rPr>
              <a:t>迪斯尼乐园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7CE1C-FE3E-E7BA-4DD9-860F91F40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ja-JP" altLang="en-US">
                <a:ea typeface="ＭＳ Ｐ明朝"/>
              </a:rPr>
              <a:t>迪斯尼乐园有趣，我</a:t>
            </a:r>
            <a:r>
              <a:rPr lang="ja-JP">
                <a:ea typeface="+mn-lt"/>
                <a:cs typeface="+mn-lt"/>
              </a:rPr>
              <a:t>享受</a:t>
            </a:r>
            <a:r>
              <a:rPr lang="ja-JP" altLang="en-US">
                <a:ea typeface="+mn-lt"/>
                <a:cs typeface="+mn-lt"/>
              </a:rPr>
              <a:t>了</a:t>
            </a:r>
            <a:endParaRPr lang="ja-JP" altLang="en-US">
              <a:ea typeface="ＭＳ Ｐ明朝" panose="02020600040205080304" pitchFamily="18" charset="-128"/>
              <a:cs typeface="+mn-lt"/>
            </a:endParaRPr>
          </a:p>
          <a:p>
            <a:pPr>
              <a:buSzPct val="114999"/>
            </a:pPr>
            <a:endParaRPr lang="ja-JP" altLang="en-US" dirty="0"/>
          </a:p>
          <a:p>
            <a:pPr>
              <a:buSzPct val="114999"/>
            </a:pPr>
            <a:r>
              <a:rPr lang="ja-JP">
                <a:ea typeface="+mn-lt"/>
                <a:cs typeface="+mn-lt"/>
              </a:rPr>
              <a:t>我喜欢</a:t>
            </a:r>
            <a:r>
              <a:rPr lang="ja-JP" altLang="en-US">
                <a:ea typeface="+mn-lt"/>
                <a:cs typeface="+mn-lt"/>
              </a:rPr>
              <a:t>过山车</a:t>
            </a:r>
            <a:endParaRPr lang="ja-JP" altLang="en-US" dirty="0">
              <a:ea typeface="ＭＳ Ｐ明朝" panose="02020600040205080304" pitchFamily="18" charset="-128"/>
              <a:cs typeface="+mn-lt"/>
            </a:endParaRPr>
          </a:p>
          <a:p>
            <a:pPr>
              <a:buSzPct val="114999"/>
            </a:pPr>
            <a:endParaRPr lang="ja-JP" altLang="en-US" dirty="0"/>
          </a:p>
          <a:p>
            <a:pPr>
              <a:buSzPct val="114999"/>
            </a:pPr>
            <a:r>
              <a:rPr lang="ja-JP" altLang="en-US">
                <a:ea typeface="ＭＳ Ｐ明朝"/>
              </a:rPr>
              <a:t>我吃了</a:t>
            </a:r>
            <a:r>
              <a:rPr lang="ja-JP">
                <a:ea typeface="+mn-lt"/>
                <a:cs typeface="+mn-lt"/>
              </a:rPr>
              <a:t>很多</a:t>
            </a:r>
            <a:r>
              <a:rPr lang="ja-JP" altLang="en-US">
                <a:ea typeface="+mn-lt"/>
                <a:cs typeface="+mn-lt"/>
              </a:rPr>
              <a:t>食物，好吃</a:t>
            </a:r>
            <a:endParaRPr lang="ja-JP" altLang="en-US" dirty="0"/>
          </a:p>
        </p:txBody>
      </p:sp>
    </p:spTree>
    <p:extLst>
      <p:ext uri="{BB962C8B-B14F-4D97-AF65-F5344CB8AC3E}">
        <p14:creationId xmlns:p14="http://schemas.microsoft.com/office/powerpoint/2010/main" val="1583749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D9891-99B9-EC9A-738A-18BA5A3B7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ＭＳ Ｐゴシック"/>
              </a:rPr>
              <a:t>Universal studios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67F62-B839-9E6D-8891-28CA64D658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ja-JP" altLang="en-GB">
                <a:ea typeface="ＭＳ Ｐ明朝"/>
              </a:rPr>
              <a:t>我去了universal studious，很多东西看</a:t>
            </a: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  <a:p>
            <a:pPr>
              <a:buSzPct val="114999"/>
            </a:pPr>
            <a:r>
              <a:rPr lang="ja-JP" altLang="en-GB">
                <a:ea typeface="ＭＳ Ｐ明朝"/>
              </a:rPr>
              <a:t>我去水上乐园，我喜欢游泳</a:t>
            </a:r>
            <a:endParaRPr lang="ja-JP" altLang="en-GB" dirty="0">
              <a:ea typeface="ＭＳ Ｐ明朝"/>
            </a:endParaRP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  <a:p>
            <a:pPr>
              <a:buSzPct val="114999"/>
            </a:pPr>
            <a:r>
              <a:rPr lang="ja-JP">
                <a:ea typeface="+mn-lt"/>
                <a:cs typeface="+mn-lt"/>
              </a:rPr>
              <a:t>我遇到了</a:t>
            </a:r>
            <a:r>
              <a:rPr lang="ja-JP" altLang="en-US">
                <a:ea typeface="+mn-lt"/>
                <a:cs typeface="+mn-lt"/>
              </a:rPr>
              <a:t>电视人</a:t>
            </a:r>
            <a:endParaRPr lang="en-US" altLang="ja-JP">
              <a:ea typeface="ＭＳ Ｐ明朝"/>
            </a:endParaRP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</p:txBody>
      </p:sp>
    </p:spTree>
    <p:extLst>
      <p:ext uri="{BB962C8B-B14F-4D97-AF65-F5344CB8AC3E}">
        <p14:creationId xmlns:p14="http://schemas.microsoft.com/office/powerpoint/2010/main" val="3453222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3445E-5242-3436-F899-DC07027E5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Medieval times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BEF46-2D5A-60BA-C63F-9FA78DE0C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ja-JP" altLang="en-GB">
                <a:ea typeface="ＭＳ Ｐ明朝"/>
              </a:rPr>
              <a:t>我去medieval times看骑士在马了</a:t>
            </a: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  <a:p>
            <a:pPr>
              <a:buSzPct val="114999"/>
            </a:pPr>
            <a:r>
              <a:rPr lang="ja-JP" altLang="en-GB">
                <a:ea typeface="ＭＳ Ｐ明朝"/>
              </a:rPr>
              <a:t>骑士在剑斗比赛，</a:t>
            </a:r>
            <a:r>
              <a:rPr lang="ja-JP">
                <a:ea typeface="+mn-lt"/>
                <a:cs typeface="+mn-lt"/>
              </a:rPr>
              <a:t>冠军</a:t>
            </a:r>
            <a:r>
              <a:rPr lang="ja-JP" altLang="en-US">
                <a:ea typeface="+mn-lt"/>
                <a:cs typeface="+mn-lt"/>
              </a:rPr>
              <a:t>是黄色</a:t>
            </a:r>
            <a:endParaRPr lang="ja-JP" altLang="en-GB" dirty="0">
              <a:ea typeface="ＭＳ Ｐ明朝"/>
            </a:endParaRP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  <a:p>
            <a:pPr>
              <a:buSzPct val="114999"/>
            </a:pPr>
            <a:r>
              <a:rPr lang="ja-JP" altLang="en-GB">
                <a:ea typeface="ＭＳ Ｐ明朝"/>
              </a:rPr>
              <a:t>其实五个，第一的其实黄色，第二的其实红色，第三的其实卢瑟， 第四的其实蓝色，第五的其实黑色</a:t>
            </a:r>
            <a:endParaRPr lang="ja-JP" altLang="en-GB" dirty="0">
              <a:ea typeface="ＭＳ Ｐ明朝"/>
            </a:endParaRP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  <a:p>
            <a:pPr>
              <a:buSzPct val="114999"/>
            </a:pPr>
            <a:endParaRPr lang="ja-JP" altLang="en-GB" dirty="0">
              <a:ea typeface="ＭＳ Ｐ明朝"/>
            </a:endParaRPr>
          </a:p>
        </p:txBody>
      </p:sp>
    </p:spTree>
    <p:extLst>
      <p:ext uri="{BB962C8B-B14F-4D97-AF65-F5344CB8AC3E}">
        <p14:creationId xmlns:p14="http://schemas.microsoft.com/office/powerpoint/2010/main" val="8088025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Organic</vt:lpstr>
      <vt:lpstr>我的路由</vt:lpstr>
      <vt:lpstr>佛罗里达</vt:lpstr>
      <vt:lpstr>迪斯尼乐园</vt:lpstr>
      <vt:lpstr>Universal studios</vt:lpstr>
      <vt:lpstr>Medieval times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175</cp:revision>
  <dcterms:created xsi:type="dcterms:W3CDTF">2023-03-15T20:44:12Z</dcterms:created>
  <dcterms:modified xsi:type="dcterms:W3CDTF">2023-03-16T10:08:46Z</dcterms:modified>
</cp:coreProperties>
</file>