
<file path=[Content_Types].xml><?xml version="1.0" encoding="utf-8"?>
<Types xmlns="http://schemas.openxmlformats.org/package/2006/content-types">
  <Default Extension="xml" ContentType="application/xml"/>
  <Default Extension="jpeg" ContentType="image/jpeg"/>
  <Default Extension="bin" ContentType="application/vnd.openxmlformats-officedocument.presentationml.printerSettings"/>
  <Default Extension="png" ContentType="image/png"/>
  <Default Extension="rels" ContentType="application/vnd.openxmlformats-package.relationships+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43"/>
  </p:notesMasterIdLst>
  <p:sldIdLst>
    <p:sldId id="257" r:id="rId2"/>
    <p:sldId id="258" r:id="rId3"/>
    <p:sldId id="259" r:id="rId4"/>
    <p:sldId id="260" r:id="rId5"/>
    <p:sldId id="261" r:id="rId6"/>
    <p:sldId id="262" r:id="rId7"/>
    <p:sldId id="263" r:id="rId8"/>
    <p:sldId id="264" r:id="rId9"/>
    <p:sldId id="265" r:id="rId10"/>
    <p:sldId id="266" r:id="rId11"/>
    <p:sldId id="267" r:id="rId12"/>
    <p:sldId id="268" r:id="rId13"/>
    <p:sldId id="269" r:id="rId14"/>
    <p:sldId id="270" r:id="rId15"/>
    <p:sldId id="271" r:id="rId16"/>
    <p:sldId id="272" r:id="rId17"/>
    <p:sldId id="273" r:id="rId18"/>
    <p:sldId id="274" r:id="rId19"/>
    <p:sldId id="275" r:id="rId20"/>
    <p:sldId id="276" r:id="rId21"/>
    <p:sldId id="277" r:id="rId22"/>
    <p:sldId id="278" r:id="rId23"/>
    <p:sldId id="279" r:id="rId24"/>
    <p:sldId id="280" r:id="rId25"/>
    <p:sldId id="281" r:id="rId26"/>
    <p:sldId id="282" r:id="rId27"/>
    <p:sldId id="283" r:id="rId28"/>
    <p:sldId id="284" r:id="rId29"/>
    <p:sldId id="285" r:id="rId30"/>
    <p:sldId id="286" r:id="rId31"/>
    <p:sldId id="287" r:id="rId32"/>
    <p:sldId id="288" r:id="rId33"/>
    <p:sldId id="289" r:id="rId34"/>
    <p:sldId id="290" r:id="rId35"/>
    <p:sldId id="293" r:id="rId36"/>
    <p:sldId id="292" r:id="rId37"/>
    <p:sldId id="291" r:id="rId38"/>
    <p:sldId id="294" r:id="rId39"/>
    <p:sldId id="295" r:id="rId40"/>
    <p:sldId id="296" r:id="rId41"/>
    <p:sldId id="256" r:id="rId42"/>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snapToObjects="1">
      <p:cViewPr varScale="1">
        <p:scale>
          <a:sx n="105" d="100"/>
          <a:sy n="105" d="100"/>
        </p:scale>
        <p:origin x="-424" y="-112"/>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46" Type="http://schemas.openxmlformats.org/officeDocument/2006/relationships/viewProps" Target="viewProps.xml"/><Relationship Id="rId47" Type="http://schemas.openxmlformats.org/officeDocument/2006/relationships/theme" Target="theme/theme1.xml"/><Relationship Id="rId48" Type="http://schemas.openxmlformats.org/officeDocument/2006/relationships/tableStyles" Target="tableStyles.xml"/><Relationship Id="rId20" Type="http://schemas.openxmlformats.org/officeDocument/2006/relationships/slide" Target="slides/slide19.xml"/><Relationship Id="rId21" Type="http://schemas.openxmlformats.org/officeDocument/2006/relationships/slide" Target="slides/slide20.xml"/><Relationship Id="rId22" Type="http://schemas.openxmlformats.org/officeDocument/2006/relationships/slide" Target="slides/slide21.xml"/><Relationship Id="rId23" Type="http://schemas.openxmlformats.org/officeDocument/2006/relationships/slide" Target="slides/slide22.xml"/><Relationship Id="rId24" Type="http://schemas.openxmlformats.org/officeDocument/2006/relationships/slide" Target="slides/slide23.xml"/><Relationship Id="rId25" Type="http://schemas.openxmlformats.org/officeDocument/2006/relationships/slide" Target="slides/slide24.xml"/><Relationship Id="rId26" Type="http://schemas.openxmlformats.org/officeDocument/2006/relationships/slide" Target="slides/slide25.xml"/><Relationship Id="rId27" Type="http://schemas.openxmlformats.org/officeDocument/2006/relationships/slide" Target="slides/slide26.xml"/><Relationship Id="rId28" Type="http://schemas.openxmlformats.org/officeDocument/2006/relationships/slide" Target="slides/slide27.xml"/><Relationship Id="rId29" Type="http://schemas.openxmlformats.org/officeDocument/2006/relationships/slide" Target="slides/slide28.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30" Type="http://schemas.openxmlformats.org/officeDocument/2006/relationships/slide" Target="slides/slide29.xml"/><Relationship Id="rId31" Type="http://schemas.openxmlformats.org/officeDocument/2006/relationships/slide" Target="slides/slide30.xml"/><Relationship Id="rId32" Type="http://schemas.openxmlformats.org/officeDocument/2006/relationships/slide" Target="slides/slide31.xml"/><Relationship Id="rId9" Type="http://schemas.openxmlformats.org/officeDocument/2006/relationships/slide" Target="slides/slide8.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 Id="rId33" Type="http://schemas.openxmlformats.org/officeDocument/2006/relationships/slide" Target="slides/slide32.xml"/><Relationship Id="rId34" Type="http://schemas.openxmlformats.org/officeDocument/2006/relationships/slide" Target="slides/slide33.xml"/><Relationship Id="rId35" Type="http://schemas.openxmlformats.org/officeDocument/2006/relationships/slide" Target="slides/slide34.xml"/><Relationship Id="rId36" Type="http://schemas.openxmlformats.org/officeDocument/2006/relationships/slide" Target="slides/slide35.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slide" Target="slides/slide18.xml"/><Relationship Id="rId37" Type="http://schemas.openxmlformats.org/officeDocument/2006/relationships/slide" Target="slides/slide36.xml"/><Relationship Id="rId38" Type="http://schemas.openxmlformats.org/officeDocument/2006/relationships/slide" Target="slides/slide37.xml"/><Relationship Id="rId39" Type="http://schemas.openxmlformats.org/officeDocument/2006/relationships/slide" Target="slides/slide38.xml"/><Relationship Id="rId40" Type="http://schemas.openxmlformats.org/officeDocument/2006/relationships/slide" Target="slides/slide39.xml"/><Relationship Id="rId41" Type="http://schemas.openxmlformats.org/officeDocument/2006/relationships/slide" Target="slides/slide40.xml"/><Relationship Id="rId42" Type="http://schemas.openxmlformats.org/officeDocument/2006/relationships/slide" Target="slides/slide41.xml"/><Relationship Id="rId43" Type="http://schemas.openxmlformats.org/officeDocument/2006/relationships/notesMaster" Target="notesMasters/notesMaster1.xml"/><Relationship Id="rId44" Type="http://schemas.openxmlformats.org/officeDocument/2006/relationships/printerSettings" Target="printerSettings/printerSettings1.bin"/><Relationship Id="rId45"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70CE892-1612-A74A-989F-5644513153EE}" type="doc">
      <dgm:prSet loTypeId="urn:microsoft.com/office/officeart/2005/8/layout/hProcess9" loCatId="" qsTypeId="urn:microsoft.com/office/officeart/2005/8/quickstyle/simple4" qsCatId="simple" csTypeId="urn:microsoft.com/office/officeart/2005/8/colors/accent1_2" csCatId="accent1" phldr="1"/>
      <dgm:spPr/>
    </dgm:pt>
    <dgm:pt modelId="{B0BF122F-A975-1843-81D8-1AD99818BB48}">
      <dgm:prSet phldrT="[Text]">
        <dgm:style>
          <a:lnRef idx="2">
            <a:schemeClr val="accent1">
              <a:shade val="50000"/>
            </a:schemeClr>
          </a:lnRef>
          <a:fillRef idx="1">
            <a:schemeClr val="accent1"/>
          </a:fillRef>
          <a:effectRef idx="0">
            <a:schemeClr val="accent1"/>
          </a:effectRef>
          <a:fontRef idx="minor">
            <a:schemeClr val="lt1"/>
          </a:fontRef>
        </dgm:style>
      </dgm:prSet>
      <dgm:spPr/>
      <dgm:t>
        <a:bodyPr/>
        <a:lstStyle/>
        <a:p>
          <a:r>
            <a:rPr lang="en-US" dirty="0" smtClean="0"/>
            <a:t>Identify cues</a:t>
          </a:r>
          <a:endParaRPr lang="en-US" dirty="0"/>
        </a:p>
      </dgm:t>
    </dgm:pt>
    <dgm:pt modelId="{B10B7423-C131-1D41-8A10-5022AA586308}" type="parTrans" cxnId="{978287BF-310A-BE42-8C04-95BCC78D9696}">
      <dgm:prSet/>
      <dgm:spPr/>
      <dgm:t>
        <a:bodyPr/>
        <a:lstStyle/>
        <a:p>
          <a:endParaRPr lang="en-US"/>
        </a:p>
      </dgm:t>
    </dgm:pt>
    <dgm:pt modelId="{F57BBC82-313C-D540-8FB1-7930ACED04C4}" type="sibTrans" cxnId="{978287BF-310A-BE42-8C04-95BCC78D9696}">
      <dgm:prSet/>
      <dgm:spPr/>
      <dgm:t>
        <a:bodyPr/>
        <a:lstStyle/>
        <a:p>
          <a:endParaRPr lang="en-US"/>
        </a:p>
      </dgm:t>
    </dgm:pt>
    <dgm:pt modelId="{52F0FF50-51C2-564C-9617-9348C2B057D1}">
      <dgm:prSet phldrT="[Text]">
        <dgm:style>
          <a:lnRef idx="2">
            <a:schemeClr val="accent1">
              <a:shade val="50000"/>
            </a:schemeClr>
          </a:lnRef>
          <a:fillRef idx="1">
            <a:schemeClr val="accent1"/>
          </a:fillRef>
          <a:effectRef idx="0">
            <a:schemeClr val="accent1"/>
          </a:effectRef>
          <a:fontRef idx="minor">
            <a:schemeClr val="lt1"/>
          </a:fontRef>
        </dgm:style>
      </dgm:prSet>
      <dgm:spPr/>
      <dgm:t>
        <a:bodyPr/>
        <a:lstStyle/>
        <a:p>
          <a:r>
            <a:rPr lang="en-US" dirty="0" smtClean="0"/>
            <a:t>  Interpret and organise</a:t>
          </a:r>
          <a:endParaRPr lang="en-US" dirty="0"/>
        </a:p>
      </dgm:t>
    </dgm:pt>
    <dgm:pt modelId="{E56019E8-55E0-BD4E-8E66-AE4F2115DA6E}" type="parTrans" cxnId="{B6DE23AB-48F6-3E4A-8C4A-4E1C82952716}">
      <dgm:prSet/>
      <dgm:spPr/>
      <dgm:t>
        <a:bodyPr/>
        <a:lstStyle/>
        <a:p>
          <a:endParaRPr lang="en-US"/>
        </a:p>
      </dgm:t>
    </dgm:pt>
    <dgm:pt modelId="{70BE0379-455F-3E42-AF1A-FA199487005E}" type="sibTrans" cxnId="{B6DE23AB-48F6-3E4A-8C4A-4E1C82952716}">
      <dgm:prSet/>
      <dgm:spPr/>
      <dgm:t>
        <a:bodyPr/>
        <a:lstStyle/>
        <a:p>
          <a:endParaRPr lang="en-US"/>
        </a:p>
      </dgm:t>
    </dgm:pt>
    <dgm:pt modelId="{3F8D3D46-0C80-F746-A08D-B88E88825AA4}">
      <dgm:prSet phldrT="[Text]">
        <dgm:style>
          <a:lnRef idx="2">
            <a:schemeClr val="accent1">
              <a:shade val="50000"/>
            </a:schemeClr>
          </a:lnRef>
          <a:fillRef idx="1">
            <a:schemeClr val="accent1"/>
          </a:fillRef>
          <a:effectRef idx="0">
            <a:schemeClr val="accent1"/>
          </a:effectRef>
          <a:fontRef idx="minor">
            <a:schemeClr val="lt1"/>
          </a:fontRef>
        </dgm:style>
      </dgm:prSet>
      <dgm:spPr/>
      <dgm:t>
        <a:bodyPr/>
        <a:lstStyle/>
        <a:p>
          <a:r>
            <a:rPr lang="en-US" dirty="0" smtClean="0"/>
            <a:t>Appropriate response</a:t>
          </a:r>
          <a:endParaRPr lang="en-US" dirty="0"/>
        </a:p>
      </dgm:t>
    </dgm:pt>
    <dgm:pt modelId="{5DEF5574-48C8-6443-859F-25B4931728E6}" type="parTrans" cxnId="{28DCEB98-30B1-6F41-8130-A5A2243CD904}">
      <dgm:prSet/>
      <dgm:spPr/>
      <dgm:t>
        <a:bodyPr/>
        <a:lstStyle/>
        <a:p>
          <a:endParaRPr lang="en-US"/>
        </a:p>
      </dgm:t>
    </dgm:pt>
    <dgm:pt modelId="{80FBFBD4-A3C0-D247-B189-E05CB1C583F6}" type="sibTrans" cxnId="{28DCEB98-30B1-6F41-8130-A5A2243CD904}">
      <dgm:prSet/>
      <dgm:spPr/>
      <dgm:t>
        <a:bodyPr/>
        <a:lstStyle/>
        <a:p>
          <a:endParaRPr lang="en-US"/>
        </a:p>
      </dgm:t>
    </dgm:pt>
    <dgm:pt modelId="{97FE3E15-915C-434A-8666-288FB75EF405}" type="pres">
      <dgm:prSet presAssocID="{170CE892-1612-A74A-989F-5644513153EE}" presName="CompostProcess" presStyleCnt="0">
        <dgm:presLayoutVars>
          <dgm:dir/>
          <dgm:resizeHandles val="exact"/>
        </dgm:presLayoutVars>
      </dgm:prSet>
      <dgm:spPr/>
    </dgm:pt>
    <dgm:pt modelId="{BE3AEBF8-3EFD-7948-9167-E7B93076EAB6}" type="pres">
      <dgm:prSet presAssocID="{170CE892-1612-A74A-989F-5644513153EE}" presName="arrow" presStyleLbl="bgShp" presStyleIdx="0" presStyleCnt="1" custLinFactNeighborX="1546" custLinFactNeighborY="-146">
        <dgm:style>
          <a:lnRef idx="2">
            <a:schemeClr val="dk1">
              <a:shade val="50000"/>
            </a:schemeClr>
          </a:lnRef>
          <a:fillRef idx="1">
            <a:schemeClr val="dk1"/>
          </a:fillRef>
          <a:effectRef idx="0">
            <a:schemeClr val="dk1"/>
          </a:effectRef>
          <a:fontRef idx="minor">
            <a:schemeClr val="lt1"/>
          </a:fontRef>
        </dgm:style>
      </dgm:prSet>
      <dgm:spPr/>
    </dgm:pt>
    <dgm:pt modelId="{1E3E1755-DFB4-8A41-92B2-B389FBC8CF79}" type="pres">
      <dgm:prSet presAssocID="{170CE892-1612-A74A-989F-5644513153EE}" presName="linearProcess" presStyleCnt="0"/>
      <dgm:spPr/>
    </dgm:pt>
    <dgm:pt modelId="{94B426F5-1B5D-164D-B1FC-9E6CDBBC759E}" type="pres">
      <dgm:prSet presAssocID="{B0BF122F-A975-1843-81D8-1AD99818BB48}" presName="textNode" presStyleLbl="node1" presStyleIdx="0" presStyleCnt="3">
        <dgm:presLayoutVars>
          <dgm:bulletEnabled val="1"/>
        </dgm:presLayoutVars>
      </dgm:prSet>
      <dgm:spPr/>
      <dgm:t>
        <a:bodyPr/>
        <a:lstStyle/>
        <a:p>
          <a:endParaRPr lang="en-US"/>
        </a:p>
      </dgm:t>
    </dgm:pt>
    <dgm:pt modelId="{1146913B-1CFF-F94B-BB4A-844C45CC356B}" type="pres">
      <dgm:prSet presAssocID="{F57BBC82-313C-D540-8FB1-7930ACED04C4}" presName="sibTrans" presStyleCnt="0"/>
      <dgm:spPr/>
    </dgm:pt>
    <dgm:pt modelId="{8B965F59-7366-9540-A820-702D18455FCD}" type="pres">
      <dgm:prSet presAssocID="{52F0FF50-51C2-564C-9617-9348C2B057D1}" presName="textNode" presStyleLbl="node1" presStyleIdx="1" presStyleCnt="3">
        <dgm:presLayoutVars>
          <dgm:bulletEnabled val="1"/>
        </dgm:presLayoutVars>
      </dgm:prSet>
      <dgm:spPr/>
      <dgm:t>
        <a:bodyPr/>
        <a:lstStyle/>
        <a:p>
          <a:endParaRPr lang="en-US"/>
        </a:p>
      </dgm:t>
    </dgm:pt>
    <dgm:pt modelId="{4941310B-35A4-9646-8D7A-932E7F10E7F2}" type="pres">
      <dgm:prSet presAssocID="{70BE0379-455F-3E42-AF1A-FA199487005E}" presName="sibTrans" presStyleCnt="0"/>
      <dgm:spPr/>
    </dgm:pt>
    <dgm:pt modelId="{9C6B68BA-B66A-F84A-8648-11ED2C2DD2D9}" type="pres">
      <dgm:prSet presAssocID="{3F8D3D46-0C80-F746-A08D-B88E88825AA4}" presName="textNode" presStyleLbl="node1" presStyleIdx="2" presStyleCnt="3">
        <dgm:presLayoutVars>
          <dgm:bulletEnabled val="1"/>
        </dgm:presLayoutVars>
      </dgm:prSet>
      <dgm:spPr/>
      <dgm:t>
        <a:bodyPr/>
        <a:lstStyle/>
        <a:p>
          <a:endParaRPr lang="en-US"/>
        </a:p>
      </dgm:t>
    </dgm:pt>
  </dgm:ptLst>
  <dgm:cxnLst>
    <dgm:cxn modelId="{9B0D5F61-87C2-3F45-A604-2490329D2B59}" type="presOf" srcId="{170CE892-1612-A74A-989F-5644513153EE}" destId="{97FE3E15-915C-434A-8666-288FB75EF405}" srcOrd="0" destOrd="0" presId="urn:microsoft.com/office/officeart/2005/8/layout/hProcess9"/>
    <dgm:cxn modelId="{6F6E6D2C-F7AF-6441-82EC-250231A7D21E}" type="presOf" srcId="{3F8D3D46-0C80-F746-A08D-B88E88825AA4}" destId="{9C6B68BA-B66A-F84A-8648-11ED2C2DD2D9}" srcOrd="0" destOrd="0" presId="urn:microsoft.com/office/officeart/2005/8/layout/hProcess9"/>
    <dgm:cxn modelId="{8BCFED70-F763-114C-9BE1-32FB4556278C}" type="presOf" srcId="{B0BF122F-A975-1843-81D8-1AD99818BB48}" destId="{94B426F5-1B5D-164D-B1FC-9E6CDBBC759E}" srcOrd="0" destOrd="0" presId="urn:microsoft.com/office/officeart/2005/8/layout/hProcess9"/>
    <dgm:cxn modelId="{978287BF-310A-BE42-8C04-95BCC78D9696}" srcId="{170CE892-1612-A74A-989F-5644513153EE}" destId="{B0BF122F-A975-1843-81D8-1AD99818BB48}" srcOrd="0" destOrd="0" parTransId="{B10B7423-C131-1D41-8A10-5022AA586308}" sibTransId="{F57BBC82-313C-D540-8FB1-7930ACED04C4}"/>
    <dgm:cxn modelId="{B6DE23AB-48F6-3E4A-8C4A-4E1C82952716}" srcId="{170CE892-1612-A74A-989F-5644513153EE}" destId="{52F0FF50-51C2-564C-9617-9348C2B057D1}" srcOrd="1" destOrd="0" parTransId="{E56019E8-55E0-BD4E-8E66-AE4F2115DA6E}" sibTransId="{70BE0379-455F-3E42-AF1A-FA199487005E}"/>
    <dgm:cxn modelId="{EB9E064A-0EA2-0A42-8795-0E6A8C48AED6}" type="presOf" srcId="{52F0FF50-51C2-564C-9617-9348C2B057D1}" destId="{8B965F59-7366-9540-A820-702D18455FCD}" srcOrd="0" destOrd="0" presId="urn:microsoft.com/office/officeart/2005/8/layout/hProcess9"/>
    <dgm:cxn modelId="{28DCEB98-30B1-6F41-8130-A5A2243CD904}" srcId="{170CE892-1612-A74A-989F-5644513153EE}" destId="{3F8D3D46-0C80-F746-A08D-B88E88825AA4}" srcOrd="2" destOrd="0" parTransId="{5DEF5574-48C8-6443-859F-25B4931728E6}" sibTransId="{80FBFBD4-A3C0-D247-B189-E05CB1C583F6}"/>
    <dgm:cxn modelId="{A86D023A-4562-9B44-A515-1B2C10CAF32B}" type="presParOf" srcId="{97FE3E15-915C-434A-8666-288FB75EF405}" destId="{BE3AEBF8-3EFD-7948-9167-E7B93076EAB6}" srcOrd="0" destOrd="0" presId="urn:microsoft.com/office/officeart/2005/8/layout/hProcess9"/>
    <dgm:cxn modelId="{884D9A03-3562-8749-9901-B673526662D9}" type="presParOf" srcId="{97FE3E15-915C-434A-8666-288FB75EF405}" destId="{1E3E1755-DFB4-8A41-92B2-B389FBC8CF79}" srcOrd="1" destOrd="0" presId="urn:microsoft.com/office/officeart/2005/8/layout/hProcess9"/>
    <dgm:cxn modelId="{EFD69A4F-96A9-E540-B92C-89A7056E6A55}" type="presParOf" srcId="{1E3E1755-DFB4-8A41-92B2-B389FBC8CF79}" destId="{94B426F5-1B5D-164D-B1FC-9E6CDBBC759E}" srcOrd="0" destOrd="0" presId="urn:microsoft.com/office/officeart/2005/8/layout/hProcess9"/>
    <dgm:cxn modelId="{C1B6A974-605E-AF40-B663-525982DB82C7}" type="presParOf" srcId="{1E3E1755-DFB4-8A41-92B2-B389FBC8CF79}" destId="{1146913B-1CFF-F94B-BB4A-844C45CC356B}" srcOrd="1" destOrd="0" presId="urn:microsoft.com/office/officeart/2005/8/layout/hProcess9"/>
    <dgm:cxn modelId="{14FCBBBC-6611-A444-8DBE-1419272813AA}" type="presParOf" srcId="{1E3E1755-DFB4-8A41-92B2-B389FBC8CF79}" destId="{8B965F59-7366-9540-A820-702D18455FCD}" srcOrd="2" destOrd="0" presId="urn:microsoft.com/office/officeart/2005/8/layout/hProcess9"/>
    <dgm:cxn modelId="{8CC63EF6-F8A8-AF42-85DD-B4D176D2DFED}" type="presParOf" srcId="{1E3E1755-DFB4-8A41-92B2-B389FBC8CF79}" destId="{4941310B-35A4-9646-8D7A-932E7F10E7F2}" srcOrd="3" destOrd="0" presId="urn:microsoft.com/office/officeart/2005/8/layout/hProcess9"/>
    <dgm:cxn modelId="{841EB193-6B90-6744-B103-0584A4869E72}" type="presParOf" srcId="{1E3E1755-DFB4-8A41-92B2-B389FBC8CF79}" destId="{9C6B68BA-B66A-F84A-8648-11ED2C2DD2D9}" srcOrd="4" destOrd="0" presId="urn:microsoft.com/office/officeart/2005/8/layout/hProcess9"/>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layout1.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3EFA3E2F-2AEA-1946-827C-8EE9FC8ABF54}" type="datetimeFigureOut">
              <a:rPr lang="en-US" smtClean="0"/>
              <a:t>08/07/2013</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591F2E84-AF05-0B4C-B229-E8D78F3FBD7D}" type="slidenum">
              <a:rPr lang="en-US" smtClean="0"/>
              <a:t>‹#›</a:t>
            </a:fld>
            <a:endParaRPr lang="en-US"/>
          </a:p>
        </p:txBody>
      </p:sp>
    </p:spTree>
    <p:extLst>
      <p:ext uri="{BB962C8B-B14F-4D97-AF65-F5344CB8AC3E}">
        <p14:creationId xmlns:p14="http://schemas.microsoft.com/office/powerpoint/2010/main" val="2096213031"/>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4.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5.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6.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8.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9.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3.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4.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9.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5.xml"/></Relationships>
</file>

<file path=ppt/notesSlides/_rels/notesSlide1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7.xml"/></Relationships>
</file>

<file path=ppt/notesSlides/_rels/notesSlide1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8.xml"/></Relationships>
</file>

<file path=ppt/notesSlides/_rels/notesSlide1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9.xml"/></Relationships>
</file>

<file path=ppt/notesSlides/_rels/notesSlide1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40.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3"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1000">
                <a:solidFill>
                  <a:schemeClr val="tx1"/>
                </a:solidFill>
                <a:latin typeface="Arial" charset="0"/>
                <a:ea typeface="ＭＳ Ｐゴシック" charset="0"/>
                <a:cs typeface="ＭＳ Ｐゴシック" charset="0"/>
              </a:defRPr>
            </a:lvl1pPr>
            <a:lvl2pPr marL="742950" indent="-285750" eaLnBrk="0" hangingPunct="0">
              <a:defRPr sz="1000">
                <a:solidFill>
                  <a:schemeClr val="tx1"/>
                </a:solidFill>
                <a:latin typeface="Arial" charset="0"/>
                <a:ea typeface="ＭＳ Ｐゴシック" charset="0"/>
              </a:defRPr>
            </a:lvl2pPr>
            <a:lvl3pPr marL="1143000" indent="-228600" eaLnBrk="0" hangingPunct="0">
              <a:defRPr sz="1000">
                <a:solidFill>
                  <a:schemeClr val="tx1"/>
                </a:solidFill>
                <a:latin typeface="Arial" charset="0"/>
                <a:ea typeface="ＭＳ Ｐゴシック" charset="0"/>
              </a:defRPr>
            </a:lvl3pPr>
            <a:lvl4pPr marL="1600200" indent="-228600" eaLnBrk="0" hangingPunct="0">
              <a:defRPr sz="1000">
                <a:solidFill>
                  <a:schemeClr val="tx1"/>
                </a:solidFill>
                <a:latin typeface="Arial" charset="0"/>
                <a:ea typeface="ＭＳ Ｐゴシック" charset="0"/>
              </a:defRPr>
            </a:lvl4pPr>
            <a:lvl5pPr marL="2057400" indent="-228600" eaLnBrk="0" hangingPunct="0">
              <a:defRPr sz="1000">
                <a:solidFill>
                  <a:schemeClr val="tx1"/>
                </a:solidFill>
                <a:latin typeface="Arial" charset="0"/>
                <a:ea typeface="ＭＳ Ｐゴシック" charset="0"/>
              </a:defRPr>
            </a:lvl5pPr>
            <a:lvl6pPr marL="2514600" indent="-228600" eaLnBrk="0" fontAlgn="base" hangingPunct="0">
              <a:spcBef>
                <a:spcPct val="0"/>
              </a:spcBef>
              <a:spcAft>
                <a:spcPct val="0"/>
              </a:spcAft>
              <a:defRPr sz="1000">
                <a:solidFill>
                  <a:schemeClr val="tx1"/>
                </a:solidFill>
                <a:latin typeface="Arial" charset="0"/>
                <a:ea typeface="ＭＳ Ｐゴシック" charset="0"/>
              </a:defRPr>
            </a:lvl6pPr>
            <a:lvl7pPr marL="2971800" indent="-228600" eaLnBrk="0" fontAlgn="base" hangingPunct="0">
              <a:spcBef>
                <a:spcPct val="0"/>
              </a:spcBef>
              <a:spcAft>
                <a:spcPct val="0"/>
              </a:spcAft>
              <a:defRPr sz="1000">
                <a:solidFill>
                  <a:schemeClr val="tx1"/>
                </a:solidFill>
                <a:latin typeface="Arial" charset="0"/>
                <a:ea typeface="ＭＳ Ｐゴシック" charset="0"/>
              </a:defRPr>
            </a:lvl7pPr>
            <a:lvl8pPr marL="3429000" indent="-228600" eaLnBrk="0" fontAlgn="base" hangingPunct="0">
              <a:spcBef>
                <a:spcPct val="0"/>
              </a:spcBef>
              <a:spcAft>
                <a:spcPct val="0"/>
              </a:spcAft>
              <a:defRPr sz="1000">
                <a:solidFill>
                  <a:schemeClr val="tx1"/>
                </a:solidFill>
                <a:latin typeface="Arial" charset="0"/>
                <a:ea typeface="ＭＳ Ｐゴシック" charset="0"/>
              </a:defRPr>
            </a:lvl8pPr>
            <a:lvl9pPr marL="3886200" indent="-228600" eaLnBrk="0" fontAlgn="base" hangingPunct="0">
              <a:spcBef>
                <a:spcPct val="0"/>
              </a:spcBef>
              <a:spcAft>
                <a:spcPct val="0"/>
              </a:spcAft>
              <a:defRPr sz="1000">
                <a:solidFill>
                  <a:schemeClr val="tx1"/>
                </a:solidFill>
                <a:latin typeface="Arial" charset="0"/>
                <a:ea typeface="ＭＳ Ｐゴシック" charset="0"/>
              </a:defRPr>
            </a:lvl9pPr>
          </a:lstStyle>
          <a:p>
            <a:fld id="{F3306B42-1011-794A-87BF-C1646A759F7B}" type="slidenum">
              <a:rPr lang="en-GB" sz="1200">
                <a:latin typeface="Times New Roman" charset="0"/>
              </a:rPr>
              <a:pPr/>
              <a:t>1</a:t>
            </a:fld>
            <a:endParaRPr lang="en-GB" sz="1200">
              <a:latin typeface="Times New Roman" charset="0"/>
            </a:endParaRPr>
          </a:p>
        </p:txBody>
      </p:sp>
      <p:sp>
        <p:nvSpPr>
          <p:cNvPr id="33794" name="Rectangle 2"/>
          <p:cNvSpPr>
            <a:spLocks noGrp="1" noRot="1" noChangeAspect="1" noChangeArrowheads="1" noTextEdit="1"/>
          </p:cNvSpPr>
          <p:nvPr>
            <p:ph type="sldImg"/>
          </p:nvPr>
        </p:nvSpPr>
        <p:spPr>
          <a:ln/>
        </p:spPr>
      </p:sp>
      <p:sp>
        <p:nvSpPr>
          <p:cNvPr id="33795"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val="1"/>
            </a:ext>
          </a:extLst>
        </p:spPr>
        <p:txBody>
          <a:bodyPr/>
          <a:lstStyle/>
          <a:p>
            <a:endParaRPr lang="en-US">
              <a:latin typeface="Times New Roman" charset="0"/>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49"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1000">
                <a:solidFill>
                  <a:schemeClr val="tx1"/>
                </a:solidFill>
                <a:latin typeface="Arial" charset="0"/>
                <a:ea typeface="ＭＳ Ｐゴシック" charset="0"/>
                <a:cs typeface="ＭＳ Ｐゴシック" charset="0"/>
              </a:defRPr>
            </a:lvl1pPr>
            <a:lvl2pPr marL="742950" indent="-285750" eaLnBrk="0" hangingPunct="0">
              <a:defRPr sz="1000">
                <a:solidFill>
                  <a:schemeClr val="tx1"/>
                </a:solidFill>
                <a:latin typeface="Arial" charset="0"/>
                <a:ea typeface="ＭＳ Ｐゴシック" charset="0"/>
              </a:defRPr>
            </a:lvl2pPr>
            <a:lvl3pPr marL="1143000" indent="-228600" eaLnBrk="0" hangingPunct="0">
              <a:defRPr sz="1000">
                <a:solidFill>
                  <a:schemeClr val="tx1"/>
                </a:solidFill>
                <a:latin typeface="Arial" charset="0"/>
                <a:ea typeface="ＭＳ Ｐゴシック" charset="0"/>
              </a:defRPr>
            </a:lvl3pPr>
            <a:lvl4pPr marL="1600200" indent="-228600" eaLnBrk="0" hangingPunct="0">
              <a:defRPr sz="1000">
                <a:solidFill>
                  <a:schemeClr val="tx1"/>
                </a:solidFill>
                <a:latin typeface="Arial" charset="0"/>
                <a:ea typeface="ＭＳ Ｐゴシック" charset="0"/>
              </a:defRPr>
            </a:lvl4pPr>
            <a:lvl5pPr marL="2057400" indent="-228600" eaLnBrk="0" hangingPunct="0">
              <a:defRPr sz="1000">
                <a:solidFill>
                  <a:schemeClr val="tx1"/>
                </a:solidFill>
                <a:latin typeface="Arial" charset="0"/>
                <a:ea typeface="ＭＳ Ｐゴシック" charset="0"/>
              </a:defRPr>
            </a:lvl5pPr>
            <a:lvl6pPr marL="2514600" indent="-228600" eaLnBrk="0" fontAlgn="base" hangingPunct="0">
              <a:spcBef>
                <a:spcPct val="0"/>
              </a:spcBef>
              <a:spcAft>
                <a:spcPct val="0"/>
              </a:spcAft>
              <a:defRPr sz="1000">
                <a:solidFill>
                  <a:schemeClr val="tx1"/>
                </a:solidFill>
                <a:latin typeface="Arial" charset="0"/>
                <a:ea typeface="ＭＳ Ｐゴシック" charset="0"/>
              </a:defRPr>
            </a:lvl6pPr>
            <a:lvl7pPr marL="2971800" indent="-228600" eaLnBrk="0" fontAlgn="base" hangingPunct="0">
              <a:spcBef>
                <a:spcPct val="0"/>
              </a:spcBef>
              <a:spcAft>
                <a:spcPct val="0"/>
              </a:spcAft>
              <a:defRPr sz="1000">
                <a:solidFill>
                  <a:schemeClr val="tx1"/>
                </a:solidFill>
                <a:latin typeface="Arial" charset="0"/>
                <a:ea typeface="ＭＳ Ｐゴシック" charset="0"/>
              </a:defRPr>
            </a:lvl7pPr>
            <a:lvl8pPr marL="3429000" indent="-228600" eaLnBrk="0" fontAlgn="base" hangingPunct="0">
              <a:spcBef>
                <a:spcPct val="0"/>
              </a:spcBef>
              <a:spcAft>
                <a:spcPct val="0"/>
              </a:spcAft>
              <a:defRPr sz="1000">
                <a:solidFill>
                  <a:schemeClr val="tx1"/>
                </a:solidFill>
                <a:latin typeface="Arial" charset="0"/>
                <a:ea typeface="ＭＳ Ｐゴシック" charset="0"/>
              </a:defRPr>
            </a:lvl8pPr>
            <a:lvl9pPr marL="3886200" indent="-228600" eaLnBrk="0" fontAlgn="base" hangingPunct="0">
              <a:spcBef>
                <a:spcPct val="0"/>
              </a:spcBef>
              <a:spcAft>
                <a:spcPct val="0"/>
              </a:spcAft>
              <a:defRPr sz="1000">
                <a:solidFill>
                  <a:schemeClr val="tx1"/>
                </a:solidFill>
                <a:latin typeface="Arial" charset="0"/>
                <a:ea typeface="ＭＳ Ｐゴシック" charset="0"/>
              </a:defRPr>
            </a:lvl9pPr>
          </a:lstStyle>
          <a:p>
            <a:fld id="{5198477E-069D-CA45-B0DF-2B0757608468}" type="slidenum">
              <a:rPr lang="en-US" sz="1200">
                <a:latin typeface="Times New Roman" charset="0"/>
              </a:rPr>
              <a:pPr/>
              <a:t>2</a:t>
            </a:fld>
            <a:endParaRPr lang="en-US" sz="1200">
              <a:latin typeface="Times New Roman" charset="0"/>
            </a:endParaRPr>
          </a:p>
        </p:txBody>
      </p:sp>
      <p:sp>
        <p:nvSpPr>
          <p:cNvPr id="53250" name="Rectangle 2"/>
          <p:cNvSpPr>
            <a:spLocks noGrp="1" noRot="1" noChangeAspect="1" noChangeArrowheads="1" noTextEdit="1"/>
          </p:cNvSpPr>
          <p:nvPr>
            <p:ph type="sldImg"/>
          </p:nvPr>
        </p:nvSpPr>
        <p:spPr>
          <a:ln/>
        </p:spPr>
      </p:sp>
      <p:sp>
        <p:nvSpPr>
          <p:cNvPr id="5325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atin typeface="Arial" charset="0"/>
              </a:rPr>
              <a:t>The best coaches can change their style to suit the situation and have the flexibility to use several different styles in one lesson</a:t>
            </a:r>
          </a:p>
          <a:p>
            <a:r>
              <a:rPr lang="en-GB">
                <a:latin typeface="Arial" charset="0"/>
              </a:rPr>
              <a:t>Coaches should select the most appropriate teaching style for the purpose at hand</a:t>
            </a:r>
            <a:r>
              <a:rPr lang="en-GB" u="sng">
                <a:latin typeface="Arial" charset="0"/>
              </a:rPr>
              <a:t> </a:t>
            </a:r>
          </a:p>
          <a:p>
            <a:endParaRPr lang="en-US">
              <a:latin typeface="Times New Roman" charset="0"/>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9089" name="Slide Image Placeholder 1"/>
          <p:cNvSpPr>
            <a:spLocks noGrp="1" noRot="1" noChangeAspect="1" noTextEdit="1"/>
          </p:cNvSpPr>
          <p:nvPr>
            <p:ph type="sldImg"/>
          </p:nvPr>
        </p:nvSpPr>
        <p:spPr>
          <a:ln/>
        </p:spPr>
      </p:sp>
      <p:sp>
        <p:nvSpPr>
          <p:cNvPr id="89090"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atin typeface="Times New Roman" charset="0"/>
              </a:rPr>
              <a:t>Every session should be ‘APES’:</a:t>
            </a:r>
          </a:p>
          <a:p>
            <a:r>
              <a:rPr lang="en-US">
                <a:latin typeface="Times New Roman" charset="0"/>
              </a:rPr>
              <a:t>1. </a:t>
            </a:r>
            <a:r>
              <a:rPr lang="en-US" b="1">
                <a:latin typeface="Times New Roman" charset="0"/>
              </a:rPr>
              <a:t>A</a:t>
            </a:r>
            <a:r>
              <a:rPr lang="en-US">
                <a:latin typeface="Times New Roman" charset="0"/>
              </a:rPr>
              <a:t>ctive – keep all the players involved at all times and don’t let them get bored</a:t>
            </a:r>
          </a:p>
          <a:p>
            <a:r>
              <a:rPr lang="en-US">
                <a:latin typeface="Times New Roman" charset="0"/>
              </a:rPr>
              <a:t>2. </a:t>
            </a:r>
            <a:r>
              <a:rPr lang="en-US" b="1">
                <a:latin typeface="Times New Roman" charset="0"/>
              </a:rPr>
              <a:t>P</a:t>
            </a:r>
            <a:r>
              <a:rPr lang="en-US">
                <a:latin typeface="Times New Roman" charset="0"/>
              </a:rPr>
              <a:t>urposeful – ensure that there is a clear objective for each coaching session </a:t>
            </a:r>
          </a:p>
          <a:p>
            <a:r>
              <a:rPr lang="en-US">
                <a:latin typeface="Times New Roman" charset="0"/>
              </a:rPr>
              <a:t>3. </a:t>
            </a:r>
            <a:r>
              <a:rPr lang="en-US" b="1">
                <a:latin typeface="Times New Roman" charset="0"/>
              </a:rPr>
              <a:t>E</a:t>
            </a:r>
            <a:r>
              <a:rPr lang="en-US">
                <a:latin typeface="Times New Roman" charset="0"/>
              </a:rPr>
              <a:t>njoyable – make the session varied and fun for everyone</a:t>
            </a:r>
          </a:p>
          <a:p>
            <a:r>
              <a:rPr lang="en-US">
                <a:latin typeface="Times New Roman" charset="0"/>
              </a:rPr>
              <a:t>4. </a:t>
            </a:r>
            <a:r>
              <a:rPr lang="en-US" b="1">
                <a:latin typeface="Times New Roman" charset="0"/>
              </a:rPr>
              <a:t>S</a:t>
            </a:r>
            <a:r>
              <a:rPr lang="en-US">
                <a:latin typeface="Times New Roman" charset="0"/>
              </a:rPr>
              <a:t>afe – you are responsible for the safety of all the young players in your care.</a:t>
            </a:r>
          </a:p>
        </p:txBody>
      </p:sp>
      <p:sp>
        <p:nvSpPr>
          <p:cNvPr id="89091"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1000">
                <a:solidFill>
                  <a:schemeClr val="tx1"/>
                </a:solidFill>
                <a:latin typeface="Arial" charset="0"/>
                <a:ea typeface="ＭＳ Ｐゴシック" charset="0"/>
                <a:cs typeface="ＭＳ Ｐゴシック" charset="0"/>
              </a:defRPr>
            </a:lvl1pPr>
            <a:lvl2pPr marL="742950" indent="-285750" eaLnBrk="0" hangingPunct="0">
              <a:defRPr sz="1000">
                <a:solidFill>
                  <a:schemeClr val="tx1"/>
                </a:solidFill>
                <a:latin typeface="Arial" charset="0"/>
                <a:ea typeface="ＭＳ Ｐゴシック" charset="0"/>
              </a:defRPr>
            </a:lvl2pPr>
            <a:lvl3pPr marL="1143000" indent="-228600" eaLnBrk="0" hangingPunct="0">
              <a:defRPr sz="1000">
                <a:solidFill>
                  <a:schemeClr val="tx1"/>
                </a:solidFill>
                <a:latin typeface="Arial" charset="0"/>
                <a:ea typeface="ＭＳ Ｐゴシック" charset="0"/>
              </a:defRPr>
            </a:lvl3pPr>
            <a:lvl4pPr marL="1600200" indent="-228600" eaLnBrk="0" hangingPunct="0">
              <a:defRPr sz="1000">
                <a:solidFill>
                  <a:schemeClr val="tx1"/>
                </a:solidFill>
                <a:latin typeface="Arial" charset="0"/>
                <a:ea typeface="ＭＳ Ｐゴシック" charset="0"/>
              </a:defRPr>
            </a:lvl4pPr>
            <a:lvl5pPr marL="2057400" indent="-228600" eaLnBrk="0" hangingPunct="0">
              <a:defRPr sz="1000">
                <a:solidFill>
                  <a:schemeClr val="tx1"/>
                </a:solidFill>
                <a:latin typeface="Arial" charset="0"/>
                <a:ea typeface="ＭＳ Ｐゴシック" charset="0"/>
              </a:defRPr>
            </a:lvl5pPr>
            <a:lvl6pPr marL="2514600" indent="-228600" eaLnBrk="0" fontAlgn="base" hangingPunct="0">
              <a:spcBef>
                <a:spcPct val="0"/>
              </a:spcBef>
              <a:spcAft>
                <a:spcPct val="0"/>
              </a:spcAft>
              <a:defRPr sz="1000">
                <a:solidFill>
                  <a:schemeClr val="tx1"/>
                </a:solidFill>
                <a:latin typeface="Arial" charset="0"/>
                <a:ea typeface="ＭＳ Ｐゴシック" charset="0"/>
              </a:defRPr>
            </a:lvl6pPr>
            <a:lvl7pPr marL="2971800" indent="-228600" eaLnBrk="0" fontAlgn="base" hangingPunct="0">
              <a:spcBef>
                <a:spcPct val="0"/>
              </a:spcBef>
              <a:spcAft>
                <a:spcPct val="0"/>
              </a:spcAft>
              <a:defRPr sz="1000">
                <a:solidFill>
                  <a:schemeClr val="tx1"/>
                </a:solidFill>
                <a:latin typeface="Arial" charset="0"/>
                <a:ea typeface="ＭＳ Ｐゴシック" charset="0"/>
              </a:defRPr>
            </a:lvl7pPr>
            <a:lvl8pPr marL="3429000" indent="-228600" eaLnBrk="0" fontAlgn="base" hangingPunct="0">
              <a:spcBef>
                <a:spcPct val="0"/>
              </a:spcBef>
              <a:spcAft>
                <a:spcPct val="0"/>
              </a:spcAft>
              <a:defRPr sz="1000">
                <a:solidFill>
                  <a:schemeClr val="tx1"/>
                </a:solidFill>
                <a:latin typeface="Arial" charset="0"/>
                <a:ea typeface="ＭＳ Ｐゴシック" charset="0"/>
              </a:defRPr>
            </a:lvl8pPr>
            <a:lvl9pPr marL="3886200" indent="-228600" eaLnBrk="0" fontAlgn="base" hangingPunct="0">
              <a:spcBef>
                <a:spcPct val="0"/>
              </a:spcBef>
              <a:spcAft>
                <a:spcPct val="0"/>
              </a:spcAft>
              <a:defRPr sz="1000">
                <a:solidFill>
                  <a:schemeClr val="tx1"/>
                </a:solidFill>
                <a:latin typeface="Arial" charset="0"/>
                <a:ea typeface="ＭＳ Ｐゴシック" charset="0"/>
              </a:defRPr>
            </a:lvl9pPr>
          </a:lstStyle>
          <a:p>
            <a:fld id="{5CD1EA39-633B-BD44-AB24-20BB1BB25164}" type="slidenum">
              <a:rPr lang="en-US" sz="1200">
                <a:latin typeface="Times New Roman" charset="0"/>
              </a:rPr>
              <a:pPr/>
              <a:t>4</a:t>
            </a:fld>
            <a:endParaRPr lang="en-US" sz="1200">
              <a:latin typeface="Times New Roman" charset="0"/>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1137" name="Slide Image Placeholder 1"/>
          <p:cNvSpPr>
            <a:spLocks noGrp="1" noRot="1" noChangeAspect="1" noTextEdit="1"/>
          </p:cNvSpPr>
          <p:nvPr>
            <p:ph type="sldImg"/>
          </p:nvPr>
        </p:nvSpPr>
        <p:spPr>
          <a:ln/>
        </p:spPr>
      </p:sp>
      <p:sp>
        <p:nvSpPr>
          <p:cNvPr id="91138"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atin typeface="Calibri" charset="0"/>
              </a:rPr>
              <a:t>In the past, technique has often been over-emphasised within practice sessions. While technique is an important part of the overall skill, it has often been taught in isolation, without requiring players to think and apply the techniques to the situations required in the game. By using a game sense approach, players are challenged to think about what they are actually doing, and why. Players are taught to use the appropriate technique at the right time and place in the pressure situations of a game.</a:t>
            </a:r>
            <a:endParaRPr lang="en-GB">
              <a:latin typeface="Calibri" charset="0"/>
            </a:endParaRPr>
          </a:p>
          <a:p>
            <a:r>
              <a:rPr lang="en-US">
                <a:latin typeface="Calibri" charset="0"/>
              </a:rPr>
              <a:t>Game Sense has been shown to result in improved learning outcomes for students.</a:t>
            </a:r>
            <a:endParaRPr lang="en-GB">
              <a:latin typeface="Calibri" charset="0"/>
            </a:endParaRPr>
          </a:p>
          <a:p>
            <a:r>
              <a:rPr lang="en-GB">
                <a:latin typeface="Calibri" charset="0"/>
              </a:rPr>
              <a:t> </a:t>
            </a:r>
          </a:p>
          <a:p>
            <a:r>
              <a:rPr lang="en-US">
                <a:latin typeface="Calibri" charset="0"/>
              </a:rPr>
              <a:t>Game Sense places an emphasis on the play, where tactical and strategic problems are posed in a modified game environment, ultimately drawing upon players to make decisions.</a:t>
            </a:r>
          </a:p>
          <a:p>
            <a:r>
              <a:rPr lang="en-US">
                <a:latin typeface="Calibri" charset="0"/>
              </a:rPr>
              <a:t>It places the focus of a lesson on the student in a game situation where cognitive skills such as ‘tactics, decision-making and problem solving are critical...with isolated technique development utilised only when the player recognises the need for it’).</a:t>
            </a:r>
            <a:endParaRPr lang="en-GB">
              <a:latin typeface="Calibri" charset="0"/>
            </a:endParaRPr>
          </a:p>
          <a:p>
            <a:r>
              <a:rPr lang="en-US">
                <a:latin typeface="Calibri" charset="0"/>
              </a:rPr>
              <a:t> </a:t>
            </a:r>
            <a:endParaRPr lang="en-GB">
              <a:latin typeface="Calibri" charset="0"/>
            </a:endParaRPr>
          </a:p>
          <a:p>
            <a:r>
              <a:rPr lang="en-US">
                <a:latin typeface="Calibri" charset="0"/>
              </a:rPr>
              <a:t> </a:t>
            </a:r>
            <a:endParaRPr lang="en-GB">
              <a:latin typeface="Calibri" charset="0"/>
            </a:endParaRPr>
          </a:p>
          <a:p>
            <a:endParaRPr lang="en-GB">
              <a:latin typeface="Times New Roman" charset="0"/>
            </a:endParaRPr>
          </a:p>
        </p:txBody>
      </p:sp>
      <p:sp>
        <p:nvSpPr>
          <p:cNvPr id="91139"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1000">
                <a:solidFill>
                  <a:schemeClr val="tx1"/>
                </a:solidFill>
                <a:latin typeface="Arial" charset="0"/>
                <a:ea typeface="ＭＳ Ｐゴシック" charset="0"/>
                <a:cs typeface="ＭＳ Ｐゴシック" charset="0"/>
              </a:defRPr>
            </a:lvl1pPr>
            <a:lvl2pPr marL="742950" indent="-285750" eaLnBrk="0" hangingPunct="0">
              <a:defRPr sz="1000">
                <a:solidFill>
                  <a:schemeClr val="tx1"/>
                </a:solidFill>
                <a:latin typeface="Arial" charset="0"/>
                <a:ea typeface="ＭＳ Ｐゴシック" charset="0"/>
              </a:defRPr>
            </a:lvl2pPr>
            <a:lvl3pPr marL="1143000" indent="-228600" eaLnBrk="0" hangingPunct="0">
              <a:defRPr sz="1000">
                <a:solidFill>
                  <a:schemeClr val="tx1"/>
                </a:solidFill>
                <a:latin typeface="Arial" charset="0"/>
                <a:ea typeface="ＭＳ Ｐゴシック" charset="0"/>
              </a:defRPr>
            </a:lvl3pPr>
            <a:lvl4pPr marL="1600200" indent="-228600" eaLnBrk="0" hangingPunct="0">
              <a:defRPr sz="1000">
                <a:solidFill>
                  <a:schemeClr val="tx1"/>
                </a:solidFill>
                <a:latin typeface="Arial" charset="0"/>
                <a:ea typeface="ＭＳ Ｐゴシック" charset="0"/>
              </a:defRPr>
            </a:lvl4pPr>
            <a:lvl5pPr marL="2057400" indent="-228600" eaLnBrk="0" hangingPunct="0">
              <a:defRPr sz="1000">
                <a:solidFill>
                  <a:schemeClr val="tx1"/>
                </a:solidFill>
                <a:latin typeface="Arial" charset="0"/>
                <a:ea typeface="ＭＳ Ｐゴシック" charset="0"/>
              </a:defRPr>
            </a:lvl5pPr>
            <a:lvl6pPr marL="2514600" indent="-228600" eaLnBrk="0" fontAlgn="base" hangingPunct="0">
              <a:spcBef>
                <a:spcPct val="0"/>
              </a:spcBef>
              <a:spcAft>
                <a:spcPct val="0"/>
              </a:spcAft>
              <a:defRPr sz="1000">
                <a:solidFill>
                  <a:schemeClr val="tx1"/>
                </a:solidFill>
                <a:latin typeface="Arial" charset="0"/>
                <a:ea typeface="ＭＳ Ｐゴシック" charset="0"/>
              </a:defRPr>
            </a:lvl6pPr>
            <a:lvl7pPr marL="2971800" indent="-228600" eaLnBrk="0" fontAlgn="base" hangingPunct="0">
              <a:spcBef>
                <a:spcPct val="0"/>
              </a:spcBef>
              <a:spcAft>
                <a:spcPct val="0"/>
              </a:spcAft>
              <a:defRPr sz="1000">
                <a:solidFill>
                  <a:schemeClr val="tx1"/>
                </a:solidFill>
                <a:latin typeface="Arial" charset="0"/>
                <a:ea typeface="ＭＳ Ｐゴシック" charset="0"/>
              </a:defRPr>
            </a:lvl7pPr>
            <a:lvl8pPr marL="3429000" indent="-228600" eaLnBrk="0" fontAlgn="base" hangingPunct="0">
              <a:spcBef>
                <a:spcPct val="0"/>
              </a:spcBef>
              <a:spcAft>
                <a:spcPct val="0"/>
              </a:spcAft>
              <a:defRPr sz="1000">
                <a:solidFill>
                  <a:schemeClr val="tx1"/>
                </a:solidFill>
                <a:latin typeface="Arial" charset="0"/>
                <a:ea typeface="ＭＳ Ｐゴシック" charset="0"/>
              </a:defRPr>
            </a:lvl8pPr>
            <a:lvl9pPr marL="3886200" indent="-228600" eaLnBrk="0" fontAlgn="base" hangingPunct="0">
              <a:spcBef>
                <a:spcPct val="0"/>
              </a:spcBef>
              <a:spcAft>
                <a:spcPct val="0"/>
              </a:spcAft>
              <a:defRPr sz="1000">
                <a:solidFill>
                  <a:schemeClr val="tx1"/>
                </a:solidFill>
                <a:latin typeface="Arial" charset="0"/>
                <a:ea typeface="ＭＳ Ｐゴシック" charset="0"/>
              </a:defRPr>
            </a:lvl9pPr>
          </a:lstStyle>
          <a:p>
            <a:fld id="{944A7553-32ED-344E-9712-36E407CF9B24}" type="slidenum">
              <a:rPr lang="en-GB" sz="1200">
                <a:latin typeface="Times New Roman" charset="0"/>
              </a:rPr>
              <a:pPr/>
              <a:t>5</a:t>
            </a:fld>
            <a:endParaRPr lang="en-GB" sz="1200">
              <a:latin typeface="Times New Roman" charset="0"/>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4209" name="Slide Image Placeholder 1"/>
          <p:cNvSpPr>
            <a:spLocks noGrp="1" noRot="1" noChangeAspect="1" noTextEdit="1"/>
          </p:cNvSpPr>
          <p:nvPr>
            <p:ph type="sldImg"/>
          </p:nvPr>
        </p:nvSpPr>
        <p:spPr>
          <a:ln/>
        </p:spPr>
      </p:sp>
      <p:sp>
        <p:nvSpPr>
          <p:cNvPr id="94210"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val="1"/>
            </a:ext>
          </a:extLst>
        </p:spPr>
        <p:txBody>
          <a:bodyPr/>
          <a:lstStyle/>
          <a:p>
            <a:endParaRPr lang="en-US">
              <a:latin typeface="Times New Roman" charset="0"/>
            </a:endParaRPr>
          </a:p>
        </p:txBody>
      </p:sp>
      <p:sp>
        <p:nvSpPr>
          <p:cNvPr id="94211"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1000">
                <a:solidFill>
                  <a:schemeClr val="tx1"/>
                </a:solidFill>
                <a:latin typeface="Arial" charset="0"/>
                <a:ea typeface="ＭＳ Ｐゴシック" charset="0"/>
                <a:cs typeface="ＭＳ Ｐゴシック" charset="0"/>
              </a:defRPr>
            </a:lvl1pPr>
            <a:lvl2pPr marL="742950" indent="-285750" eaLnBrk="0" hangingPunct="0">
              <a:defRPr sz="1000">
                <a:solidFill>
                  <a:schemeClr val="tx1"/>
                </a:solidFill>
                <a:latin typeface="Arial" charset="0"/>
                <a:ea typeface="ＭＳ Ｐゴシック" charset="0"/>
              </a:defRPr>
            </a:lvl2pPr>
            <a:lvl3pPr marL="1143000" indent="-228600" eaLnBrk="0" hangingPunct="0">
              <a:defRPr sz="1000">
                <a:solidFill>
                  <a:schemeClr val="tx1"/>
                </a:solidFill>
                <a:latin typeface="Arial" charset="0"/>
                <a:ea typeface="ＭＳ Ｐゴシック" charset="0"/>
              </a:defRPr>
            </a:lvl3pPr>
            <a:lvl4pPr marL="1600200" indent="-228600" eaLnBrk="0" hangingPunct="0">
              <a:defRPr sz="1000">
                <a:solidFill>
                  <a:schemeClr val="tx1"/>
                </a:solidFill>
                <a:latin typeface="Arial" charset="0"/>
                <a:ea typeface="ＭＳ Ｐゴシック" charset="0"/>
              </a:defRPr>
            </a:lvl4pPr>
            <a:lvl5pPr marL="2057400" indent="-228600" eaLnBrk="0" hangingPunct="0">
              <a:defRPr sz="1000">
                <a:solidFill>
                  <a:schemeClr val="tx1"/>
                </a:solidFill>
                <a:latin typeface="Arial" charset="0"/>
                <a:ea typeface="ＭＳ Ｐゴシック" charset="0"/>
              </a:defRPr>
            </a:lvl5pPr>
            <a:lvl6pPr marL="2514600" indent="-228600" eaLnBrk="0" fontAlgn="base" hangingPunct="0">
              <a:spcBef>
                <a:spcPct val="0"/>
              </a:spcBef>
              <a:spcAft>
                <a:spcPct val="0"/>
              </a:spcAft>
              <a:defRPr sz="1000">
                <a:solidFill>
                  <a:schemeClr val="tx1"/>
                </a:solidFill>
                <a:latin typeface="Arial" charset="0"/>
                <a:ea typeface="ＭＳ Ｐゴシック" charset="0"/>
              </a:defRPr>
            </a:lvl6pPr>
            <a:lvl7pPr marL="2971800" indent="-228600" eaLnBrk="0" fontAlgn="base" hangingPunct="0">
              <a:spcBef>
                <a:spcPct val="0"/>
              </a:spcBef>
              <a:spcAft>
                <a:spcPct val="0"/>
              </a:spcAft>
              <a:defRPr sz="1000">
                <a:solidFill>
                  <a:schemeClr val="tx1"/>
                </a:solidFill>
                <a:latin typeface="Arial" charset="0"/>
                <a:ea typeface="ＭＳ Ｐゴシック" charset="0"/>
              </a:defRPr>
            </a:lvl7pPr>
            <a:lvl8pPr marL="3429000" indent="-228600" eaLnBrk="0" fontAlgn="base" hangingPunct="0">
              <a:spcBef>
                <a:spcPct val="0"/>
              </a:spcBef>
              <a:spcAft>
                <a:spcPct val="0"/>
              </a:spcAft>
              <a:defRPr sz="1000">
                <a:solidFill>
                  <a:schemeClr val="tx1"/>
                </a:solidFill>
                <a:latin typeface="Arial" charset="0"/>
                <a:ea typeface="ＭＳ Ｐゴシック" charset="0"/>
              </a:defRPr>
            </a:lvl8pPr>
            <a:lvl9pPr marL="3886200" indent="-228600" eaLnBrk="0" fontAlgn="base" hangingPunct="0">
              <a:spcBef>
                <a:spcPct val="0"/>
              </a:spcBef>
              <a:spcAft>
                <a:spcPct val="0"/>
              </a:spcAft>
              <a:defRPr sz="1000">
                <a:solidFill>
                  <a:schemeClr val="tx1"/>
                </a:solidFill>
                <a:latin typeface="Arial" charset="0"/>
                <a:ea typeface="ＭＳ Ｐゴシック" charset="0"/>
              </a:defRPr>
            </a:lvl9pPr>
          </a:lstStyle>
          <a:p>
            <a:fld id="{55618A6A-FBB1-AB45-9C2A-0CBB5320DD67}" type="slidenum">
              <a:rPr lang="en-GB" sz="1200">
                <a:latin typeface="Times New Roman" charset="0"/>
              </a:rPr>
              <a:pPr/>
              <a:t>6</a:t>
            </a:fld>
            <a:endParaRPr lang="en-GB" sz="1200">
              <a:latin typeface="Times New Roman" charset="0"/>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7281" name="Slide Image Placeholder 1"/>
          <p:cNvSpPr>
            <a:spLocks noGrp="1" noRot="1" noChangeAspect="1" noTextEdit="1"/>
          </p:cNvSpPr>
          <p:nvPr>
            <p:ph type="sldImg"/>
          </p:nvPr>
        </p:nvSpPr>
        <p:spPr>
          <a:ln/>
        </p:spPr>
      </p:sp>
      <p:sp>
        <p:nvSpPr>
          <p:cNvPr id="3" name="Notes Placeholder 2"/>
          <p:cNvSpPr>
            <a:spLocks noGrp="1"/>
          </p:cNvSpPr>
          <p:nvPr>
            <p:ph type="body" idx="1"/>
          </p:nvPr>
        </p:nvSpPr>
        <p:spPr/>
        <p:txBody>
          <a:bodyPr>
            <a:normAutofit/>
          </a:bodyPr>
          <a:lstStyle/>
          <a:p>
            <a:pPr defTabSz="457200" eaLnBrk="1" fontAlgn="auto" hangingPunct="1">
              <a:spcBef>
                <a:spcPts val="0"/>
              </a:spcBef>
              <a:spcAft>
                <a:spcPts val="0"/>
              </a:spcAft>
              <a:defRPr/>
            </a:pPr>
            <a:r>
              <a:rPr lang="en-US" dirty="0" smtClean="0">
                <a:latin typeface="+mn-lt"/>
              </a:rPr>
              <a:t>Games can be modified depending on the number of players, equipment available, training area, specific skills needing practice, level of pressure and fitness levels.</a:t>
            </a:r>
            <a:endParaRPr lang="en-GB" dirty="0" smtClean="0">
              <a:latin typeface="+mn-lt"/>
            </a:endParaRPr>
          </a:p>
        </p:txBody>
      </p:sp>
      <p:sp>
        <p:nvSpPr>
          <p:cNvPr id="97283"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1000">
                <a:solidFill>
                  <a:schemeClr val="tx1"/>
                </a:solidFill>
                <a:latin typeface="Arial" charset="0"/>
                <a:ea typeface="ＭＳ Ｐゴシック" charset="0"/>
                <a:cs typeface="ＭＳ Ｐゴシック" charset="0"/>
              </a:defRPr>
            </a:lvl1pPr>
            <a:lvl2pPr marL="742950" indent="-285750" eaLnBrk="0" hangingPunct="0">
              <a:defRPr sz="1000">
                <a:solidFill>
                  <a:schemeClr val="tx1"/>
                </a:solidFill>
                <a:latin typeface="Arial" charset="0"/>
                <a:ea typeface="ＭＳ Ｐゴシック" charset="0"/>
              </a:defRPr>
            </a:lvl2pPr>
            <a:lvl3pPr marL="1143000" indent="-228600" eaLnBrk="0" hangingPunct="0">
              <a:defRPr sz="1000">
                <a:solidFill>
                  <a:schemeClr val="tx1"/>
                </a:solidFill>
                <a:latin typeface="Arial" charset="0"/>
                <a:ea typeface="ＭＳ Ｐゴシック" charset="0"/>
              </a:defRPr>
            </a:lvl3pPr>
            <a:lvl4pPr marL="1600200" indent="-228600" eaLnBrk="0" hangingPunct="0">
              <a:defRPr sz="1000">
                <a:solidFill>
                  <a:schemeClr val="tx1"/>
                </a:solidFill>
                <a:latin typeface="Arial" charset="0"/>
                <a:ea typeface="ＭＳ Ｐゴシック" charset="0"/>
              </a:defRPr>
            </a:lvl4pPr>
            <a:lvl5pPr marL="2057400" indent="-228600" eaLnBrk="0" hangingPunct="0">
              <a:defRPr sz="1000">
                <a:solidFill>
                  <a:schemeClr val="tx1"/>
                </a:solidFill>
                <a:latin typeface="Arial" charset="0"/>
                <a:ea typeface="ＭＳ Ｐゴシック" charset="0"/>
              </a:defRPr>
            </a:lvl5pPr>
            <a:lvl6pPr marL="2514600" indent="-228600" eaLnBrk="0" fontAlgn="base" hangingPunct="0">
              <a:spcBef>
                <a:spcPct val="0"/>
              </a:spcBef>
              <a:spcAft>
                <a:spcPct val="0"/>
              </a:spcAft>
              <a:defRPr sz="1000">
                <a:solidFill>
                  <a:schemeClr val="tx1"/>
                </a:solidFill>
                <a:latin typeface="Arial" charset="0"/>
                <a:ea typeface="ＭＳ Ｐゴシック" charset="0"/>
              </a:defRPr>
            </a:lvl6pPr>
            <a:lvl7pPr marL="2971800" indent="-228600" eaLnBrk="0" fontAlgn="base" hangingPunct="0">
              <a:spcBef>
                <a:spcPct val="0"/>
              </a:spcBef>
              <a:spcAft>
                <a:spcPct val="0"/>
              </a:spcAft>
              <a:defRPr sz="1000">
                <a:solidFill>
                  <a:schemeClr val="tx1"/>
                </a:solidFill>
                <a:latin typeface="Arial" charset="0"/>
                <a:ea typeface="ＭＳ Ｐゴシック" charset="0"/>
              </a:defRPr>
            </a:lvl7pPr>
            <a:lvl8pPr marL="3429000" indent="-228600" eaLnBrk="0" fontAlgn="base" hangingPunct="0">
              <a:spcBef>
                <a:spcPct val="0"/>
              </a:spcBef>
              <a:spcAft>
                <a:spcPct val="0"/>
              </a:spcAft>
              <a:defRPr sz="1000">
                <a:solidFill>
                  <a:schemeClr val="tx1"/>
                </a:solidFill>
                <a:latin typeface="Arial" charset="0"/>
                <a:ea typeface="ＭＳ Ｐゴシック" charset="0"/>
              </a:defRPr>
            </a:lvl8pPr>
            <a:lvl9pPr marL="3886200" indent="-228600" eaLnBrk="0" fontAlgn="base" hangingPunct="0">
              <a:spcBef>
                <a:spcPct val="0"/>
              </a:spcBef>
              <a:spcAft>
                <a:spcPct val="0"/>
              </a:spcAft>
              <a:defRPr sz="1000">
                <a:solidFill>
                  <a:schemeClr val="tx1"/>
                </a:solidFill>
                <a:latin typeface="Arial" charset="0"/>
                <a:ea typeface="ＭＳ Ｐゴシック" charset="0"/>
              </a:defRPr>
            </a:lvl9pPr>
          </a:lstStyle>
          <a:p>
            <a:fld id="{150D2940-19C7-3848-A5FB-92BEE8534A55}" type="slidenum">
              <a:rPr lang="en-GB" sz="1200">
                <a:latin typeface="Times New Roman" charset="0"/>
              </a:rPr>
              <a:pPr/>
              <a:t>8</a:t>
            </a:fld>
            <a:endParaRPr lang="en-GB" sz="1200">
              <a:latin typeface="Times New Roman" charset="0"/>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01" name="Slide Image Placeholder 1"/>
          <p:cNvSpPr>
            <a:spLocks noGrp="1" noRot="1" noChangeAspect="1" noTextEdit="1"/>
          </p:cNvSpPr>
          <p:nvPr>
            <p:ph type="sldImg"/>
          </p:nvPr>
        </p:nvSpPr>
        <p:spPr>
          <a:ln/>
        </p:spPr>
      </p:sp>
      <p:sp>
        <p:nvSpPr>
          <p:cNvPr id="102402"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atin typeface="Times New Roman" charset="0"/>
              </a:rPr>
              <a:t>If a coach sets the same task for a group of 15 players, at what level  does s/he aim: the top, middle or lower level? By dividing a group of 15 into three groups of five or even five groups of three, based on similarity of need, the task becomes much less difficult. In a small group, with an appropriate task, participates can be challenged appropriately so they achieve a good level of success. If the coach teaches players how to change the task, they are then able to adjust it themselves, leaving the coach freed to give feedback.</a:t>
            </a:r>
          </a:p>
        </p:txBody>
      </p:sp>
      <p:sp>
        <p:nvSpPr>
          <p:cNvPr id="102403"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1000">
                <a:solidFill>
                  <a:schemeClr val="tx1"/>
                </a:solidFill>
                <a:latin typeface="Arial" charset="0"/>
                <a:ea typeface="ＭＳ Ｐゴシック" charset="0"/>
                <a:cs typeface="ＭＳ Ｐゴシック" charset="0"/>
              </a:defRPr>
            </a:lvl1pPr>
            <a:lvl2pPr marL="742950" indent="-285750" eaLnBrk="0" hangingPunct="0">
              <a:defRPr sz="1000">
                <a:solidFill>
                  <a:schemeClr val="tx1"/>
                </a:solidFill>
                <a:latin typeface="Arial" charset="0"/>
                <a:ea typeface="ＭＳ Ｐゴシック" charset="0"/>
              </a:defRPr>
            </a:lvl2pPr>
            <a:lvl3pPr marL="1143000" indent="-228600" eaLnBrk="0" hangingPunct="0">
              <a:defRPr sz="1000">
                <a:solidFill>
                  <a:schemeClr val="tx1"/>
                </a:solidFill>
                <a:latin typeface="Arial" charset="0"/>
                <a:ea typeface="ＭＳ Ｐゴシック" charset="0"/>
              </a:defRPr>
            </a:lvl3pPr>
            <a:lvl4pPr marL="1600200" indent="-228600" eaLnBrk="0" hangingPunct="0">
              <a:defRPr sz="1000">
                <a:solidFill>
                  <a:schemeClr val="tx1"/>
                </a:solidFill>
                <a:latin typeface="Arial" charset="0"/>
                <a:ea typeface="ＭＳ Ｐゴシック" charset="0"/>
              </a:defRPr>
            </a:lvl4pPr>
            <a:lvl5pPr marL="2057400" indent="-228600" eaLnBrk="0" hangingPunct="0">
              <a:defRPr sz="1000">
                <a:solidFill>
                  <a:schemeClr val="tx1"/>
                </a:solidFill>
                <a:latin typeface="Arial" charset="0"/>
                <a:ea typeface="ＭＳ Ｐゴシック" charset="0"/>
              </a:defRPr>
            </a:lvl5pPr>
            <a:lvl6pPr marL="2514600" indent="-228600" eaLnBrk="0" fontAlgn="base" hangingPunct="0">
              <a:spcBef>
                <a:spcPct val="0"/>
              </a:spcBef>
              <a:spcAft>
                <a:spcPct val="0"/>
              </a:spcAft>
              <a:defRPr sz="1000">
                <a:solidFill>
                  <a:schemeClr val="tx1"/>
                </a:solidFill>
                <a:latin typeface="Arial" charset="0"/>
                <a:ea typeface="ＭＳ Ｐゴシック" charset="0"/>
              </a:defRPr>
            </a:lvl6pPr>
            <a:lvl7pPr marL="2971800" indent="-228600" eaLnBrk="0" fontAlgn="base" hangingPunct="0">
              <a:spcBef>
                <a:spcPct val="0"/>
              </a:spcBef>
              <a:spcAft>
                <a:spcPct val="0"/>
              </a:spcAft>
              <a:defRPr sz="1000">
                <a:solidFill>
                  <a:schemeClr val="tx1"/>
                </a:solidFill>
                <a:latin typeface="Arial" charset="0"/>
                <a:ea typeface="ＭＳ Ｐゴシック" charset="0"/>
              </a:defRPr>
            </a:lvl7pPr>
            <a:lvl8pPr marL="3429000" indent="-228600" eaLnBrk="0" fontAlgn="base" hangingPunct="0">
              <a:spcBef>
                <a:spcPct val="0"/>
              </a:spcBef>
              <a:spcAft>
                <a:spcPct val="0"/>
              </a:spcAft>
              <a:defRPr sz="1000">
                <a:solidFill>
                  <a:schemeClr val="tx1"/>
                </a:solidFill>
                <a:latin typeface="Arial" charset="0"/>
                <a:ea typeface="ＭＳ Ｐゴシック" charset="0"/>
              </a:defRPr>
            </a:lvl8pPr>
            <a:lvl9pPr marL="3886200" indent="-228600" eaLnBrk="0" fontAlgn="base" hangingPunct="0">
              <a:spcBef>
                <a:spcPct val="0"/>
              </a:spcBef>
              <a:spcAft>
                <a:spcPct val="0"/>
              </a:spcAft>
              <a:defRPr sz="1000">
                <a:solidFill>
                  <a:schemeClr val="tx1"/>
                </a:solidFill>
                <a:latin typeface="Arial" charset="0"/>
                <a:ea typeface="ＭＳ Ｐゴシック" charset="0"/>
              </a:defRPr>
            </a:lvl9pPr>
          </a:lstStyle>
          <a:p>
            <a:fld id="{020F8766-3F88-1D42-B6C8-C71ECABCF64F}" type="slidenum">
              <a:rPr lang="en-GB" sz="1200">
                <a:latin typeface="Times New Roman" charset="0"/>
              </a:rPr>
              <a:pPr/>
              <a:t>9</a:t>
            </a:fld>
            <a:endParaRPr lang="en-GB" sz="1200">
              <a:latin typeface="Times New Roman" charset="0"/>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6977" name="Slide Image Placeholder 1"/>
          <p:cNvSpPr>
            <a:spLocks noGrp="1" noRot="1" noChangeAspect="1" noTextEdit="1"/>
          </p:cNvSpPr>
          <p:nvPr>
            <p:ph type="sldImg"/>
          </p:nvPr>
        </p:nvSpPr>
        <p:spPr>
          <a:ln/>
        </p:spPr>
      </p:sp>
      <p:sp>
        <p:nvSpPr>
          <p:cNvPr id="126978"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atin typeface="Times New Roman" charset="0"/>
              </a:rPr>
              <a:t>As we can see from Diagram 1, Personal and Social skills are central to the development of all the other areas and therefore need to be planned for within the session. It is imperative we understand the distinct outcomes and underpinning capabilities that form the core of social and personal development. The core capabilities for developing social and personal skills have been identified as the 5Cs:</a:t>
            </a:r>
          </a:p>
          <a:p>
            <a:r>
              <a:rPr lang="en-US">
                <a:latin typeface="Times New Roman" charset="0"/>
              </a:rPr>
              <a:t>• Competence</a:t>
            </a:r>
          </a:p>
          <a:p>
            <a:r>
              <a:rPr lang="en-US">
                <a:latin typeface="Times New Roman" charset="0"/>
              </a:rPr>
              <a:t>• Confidence</a:t>
            </a:r>
          </a:p>
          <a:p>
            <a:r>
              <a:rPr lang="en-US">
                <a:latin typeface="Times New Roman" charset="0"/>
              </a:rPr>
              <a:t>• Connection</a:t>
            </a:r>
          </a:p>
          <a:p>
            <a:r>
              <a:rPr lang="en-US">
                <a:latin typeface="Times New Roman" charset="0"/>
              </a:rPr>
              <a:t>• Character</a:t>
            </a:r>
          </a:p>
          <a:p>
            <a:r>
              <a:rPr lang="en-US">
                <a:latin typeface="Times New Roman" charset="0"/>
              </a:rPr>
              <a:t>• Creativity.</a:t>
            </a:r>
          </a:p>
          <a:p>
            <a:r>
              <a:rPr lang="en-US">
                <a:latin typeface="Times New Roman" charset="0"/>
              </a:rPr>
              <a:t>Research tells us that children and young people who score higher in the areas of competence, confidence, connection, character and caring thrive in comparison to their peers and make a more successful transition from childhood to adolescents and to adults on their way to becoming fully contributing members of society. This is no different in a sporting context. Coaches will place different emphasis on each of the above components as appropriate at each stage of the player’s development. When developing strategies to develop the physical, technical, tactical, mental and social components of an individual’s development a coach may need to ask themselves some questions.</a:t>
            </a:r>
          </a:p>
          <a:p>
            <a:endParaRPr lang="en-GB">
              <a:latin typeface="Times New Roman" charset="0"/>
            </a:endParaRPr>
          </a:p>
        </p:txBody>
      </p:sp>
      <p:sp>
        <p:nvSpPr>
          <p:cNvPr id="126979"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1000">
                <a:solidFill>
                  <a:schemeClr val="tx1"/>
                </a:solidFill>
                <a:latin typeface="Arial" charset="0"/>
                <a:ea typeface="ＭＳ Ｐゴシック" charset="0"/>
                <a:cs typeface="ＭＳ Ｐゴシック" charset="0"/>
              </a:defRPr>
            </a:lvl1pPr>
            <a:lvl2pPr marL="742950" indent="-285750" eaLnBrk="0" hangingPunct="0">
              <a:defRPr sz="1000">
                <a:solidFill>
                  <a:schemeClr val="tx1"/>
                </a:solidFill>
                <a:latin typeface="Arial" charset="0"/>
                <a:ea typeface="ＭＳ Ｐゴシック" charset="0"/>
              </a:defRPr>
            </a:lvl2pPr>
            <a:lvl3pPr marL="1143000" indent="-228600" eaLnBrk="0" hangingPunct="0">
              <a:defRPr sz="1000">
                <a:solidFill>
                  <a:schemeClr val="tx1"/>
                </a:solidFill>
                <a:latin typeface="Arial" charset="0"/>
                <a:ea typeface="ＭＳ Ｐゴシック" charset="0"/>
              </a:defRPr>
            </a:lvl3pPr>
            <a:lvl4pPr marL="1600200" indent="-228600" eaLnBrk="0" hangingPunct="0">
              <a:defRPr sz="1000">
                <a:solidFill>
                  <a:schemeClr val="tx1"/>
                </a:solidFill>
                <a:latin typeface="Arial" charset="0"/>
                <a:ea typeface="ＭＳ Ｐゴシック" charset="0"/>
              </a:defRPr>
            </a:lvl4pPr>
            <a:lvl5pPr marL="2057400" indent="-228600" eaLnBrk="0" hangingPunct="0">
              <a:defRPr sz="1000">
                <a:solidFill>
                  <a:schemeClr val="tx1"/>
                </a:solidFill>
                <a:latin typeface="Arial" charset="0"/>
                <a:ea typeface="ＭＳ Ｐゴシック" charset="0"/>
              </a:defRPr>
            </a:lvl5pPr>
            <a:lvl6pPr marL="2514600" indent="-228600" eaLnBrk="0" fontAlgn="base" hangingPunct="0">
              <a:spcBef>
                <a:spcPct val="0"/>
              </a:spcBef>
              <a:spcAft>
                <a:spcPct val="0"/>
              </a:spcAft>
              <a:defRPr sz="1000">
                <a:solidFill>
                  <a:schemeClr val="tx1"/>
                </a:solidFill>
                <a:latin typeface="Arial" charset="0"/>
                <a:ea typeface="ＭＳ Ｐゴシック" charset="0"/>
              </a:defRPr>
            </a:lvl6pPr>
            <a:lvl7pPr marL="2971800" indent="-228600" eaLnBrk="0" fontAlgn="base" hangingPunct="0">
              <a:spcBef>
                <a:spcPct val="0"/>
              </a:spcBef>
              <a:spcAft>
                <a:spcPct val="0"/>
              </a:spcAft>
              <a:defRPr sz="1000">
                <a:solidFill>
                  <a:schemeClr val="tx1"/>
                </a:solidFill>
                <a:latin typeface="Arial" charset="0"/>
                <a:ea typeface="ＭＳ Ｐゴシック" charset="0"/>
              </a:defRPr>
            </a:lvl7pPr>
            <a:lvl8pPr marL="3429000" indent="-228600" eaLnBrk="0" fontAlgn="base" hangingPunct="0">
              <a:spcBef>
                <a:spcPct val="0"/>
              </a:spcBef>
              <a:spcAft>
                <a:spcPct val="0"/>
              </a:spcAft>
              <a:defRPr sz="1000">
                <a:solidFill>
                  <a:schemeClr val="tx1"/>
                </a:solidFill>
                <a:latin typeface="Arial" charset="0"/>
                <a:ea typeface="ＭＳ Ｐゴシック" charset="0"/>
              </a:defRPr>
            </a:lvl8pPr>
            <a:lvl9pPr marL="3886200" indent="-228600" eaLnBrk="0" fontAlgn="base" hangingPunct="0">
              <a:spcBef>
                <a:spcPct val="0"/>
              </a:spcBef>
              <a:spcAft>
                <a:spcPct val="0"/>
              </a:spcAft>
              <a:defRPr sz="1000">
                <a:solidFill>
                  <a:schemeClr val="tx1"/>
                </a:solidFill>
                <a:latin typeface="Arial" charset="0"/>
                <a:ea typeface="ＭＳ Ｐゴシック" charset="0"/>
              </a:defRPr>
            </a:lvl9pPr>
          </a:lstStyle>
          <a:p>
            <a:pPr eaLnBrk="1" hangingPunct="1"/>
            <a:fld id="{DEF2D7C7-C992-FF42-B8B7-89DCDF3E2885}" type="slidenum">
              <a:rPr lang="en-GB" sz="1200"/>
              <a:pPr eaLnBrk="1" hangingPunct="1"/>
              <a:t>13</a:t>
            </a:fld>
            <a:endParaRPr lang="en-GB" sz="1200"/>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4929" name="Slide Image Placeholder 1"/>
          <p:cNvSpPr>
            <a:spLocks noGrp="1" noRot="1" noChangeAspect="1" noTextEdit="1"/>
          </p:cNvSpPr>
          <p:nvPr>
            <p:ph type="sldImg"/>
          </p:nvPr>
        </p:nvSpPr>
        <p:spPr>
          <a:ln/>
        </p:spPr>
      </p:sp>
      <p:sp>
        <p:nvSpPr>
          <p:cNvPr id="124930"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atin typeface="Times New Roman" charset="0"/>
              </a:rPr>
              <a:t>A more comprehensive definition can be found in your candidate handbook on page .........?</a:t>
            </a:r>
          </a:p>
          <a:p>
            <a:r>
              <a:rPr lang="en-GB">
                <a:latin typeface="Calibri" charset="0"/>
              </a:rPr>
              <a:t>Research tells us that children and young people who score higher in the areas of competence, confidence, connection, character and caring thrive in comparison to their peers and make a more successful transition from childhood to adolescents and to adults on their way to becoming fully contributing members of society. This is no different in a sporting context.</a:t>
            </a:r>
          </a:p>
          <a:p>
            <a:r>
              <a:rPr lang="en-GB">
                <a:latin typeface="Calibri" charset="0"/>
              </a:rPr>
              <a:t> </a:t>
            </a:r>
          </a:p>
          <a:p>
            <a:r>
              <a:rPr lang="en-GB">
                <a:latin typeface="Calibri" charset="0"/>
              </a:rPr>
              <a:t>Coaches will place different emphasis on each of the above components as appropriate at each stage of the pupil</a:t>
            </a:r>
            <a:r>
              <a:rPr lang="ja-JP" altLang="en-GB">
                <a:latin typeface="Calibri" charset="0"/>
              </a:rPr>
              <a:t>’</a:t>
            </a:r>
            <a:r>
              <a:rPr lang="en-GB" altLang="ja-JP">
                <a:latin typeface="Calibri" charset="0"/>
              </a:rPr>
              <a:t>s/player</a:t>
            </a:r>
            <a:r>
              <a:rPr lang="ja-JP" altLang="en-GB">
                <a:latin typeface="Calibri" charset="0"/>
              </a:rPr>
              <a:t>’</a:t>
            </a:r>
            <a:r>
              <a:rPr lang="en-GB" altLang="ja-JP">
                <a:latin typeface="Calibri" charset="0"/>
              </a:rPr>
              <a:t>s development.</a:t>
            </a:r>
          </a:p>
          <a:p>
            <a:endParaRPr lang="en-GB">
              <a:latin typeface="Times New Roman" charset="0"/>
            </a:endParaRPr>
          </a:p>
        </p:txBody>
      </p:sp>
      <p:sp>
        <p:nvSpPr>
          <p:cNvPr id="124931"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1000">
                <a:solidFill>
                  <a:schemeClr val="tx1"/>
                </a:solidFill>
                <a:latin typeface="Arial" charset="0"/>
                <a:ea typeface="ＭＳ Ｐゴシック" charset="0"/>
                <a:cs typeface="ＭＳ Ｐゴシック" charset="0"/>
              </a:defRPr>
            </a:lvl1pPr>
            <a:lvl2pPr marL="742950" indent="-285750" eaLnBrk="0" hangingPunct="0">
              <a:defRPr sz="1000">
                <a:solidFill>
                  <a:schemeClr val="tx1"/>
                </a:solidFill>
                <a:latin typeface="Arial" charset="0"/>
                <a:ea typeface="ＭＳ Ｐゴシック" charset="0"/>
              </a:defRPr>
            </a:lvl2pPr>
            <a:lvl3pPr marL="1143000" indent="-228600" eaLnBrk="0" hangingPunct="0">
              <a:defRPr sz="1000">
                <a:solidFill>
                  <a:schemeClr val="tx1"/>
                </a:solidFill>
                <a:latin typeface="Arial" charset="0"/>
                <a:ea typeface="ＭＳ Ｐゴシック" charset="0"/>
              </a:defRPr>
            </a:lvl3pPr>
            <a:lvl4pPr marL="1600200" indent="-228600" eaLnBrk="0" hangingPunct="0">
              <a:defRPr sz="1000">
                <a:solidFill>
                  <a:schemeClr val="tx1"/>
                </a:solidFill>
                <a:latin typeface="Arial" charset="0"/>
                <a:ea typeface="ＭＳ Ｐゴシック" charset="0"/>
              </a:defRPr>
            </a:lvl4pPr>
            <a:lvl5pPr marL="2057400" indent="-228600" eaLnBrk="0" hangingPunct="0">
              <a:defRPr sz="1000">
                <a:solidFill>
                  <a:schemeClr val="tx1"/>
                </a:solidFill>
                <a:latin typeface="Arial" charset="0"/>
                <a:ea typeface="ＭＳ Ｐゴシック" charset="0"/>
              </a:defRPr>
            </a:lvl5pPr>
            <a:lvl6pPr marL="2514600" indent="-228600" eaLnBrk="0" fontAlgn="base" hangingPunct="0">
              <a:spcBef>
                <a:spcPct val="0"/>
              </a:spcBef>
              <a:spcAft>
                <a:spcPct val="0"/>
              </a:spcAft>
              <a:defRPr sz="1000">
                <a:solidFill>
                  <a:schemeClr val="tx1"/>
                </a:solidFill>
                <a:latin typeface="Arial" charset="0"/>
                <a:ea typeface="ＭＳ Ｐゴシック" charset="0"/>
              </a:defRPr>
            </a:lvl6pPr>
            <a:lvl7pPr marL="2971800" indent="-228600" eaLnBrk="0" fontAlgn="base" hangingPunct="0">
              <a:spcBef>
                <a:spcPct val="0"/>
              </a:spcBef>
              <a:spcAft>
                <a:spcPct val="0"/>
              </a:spcAft>
              <a:defRPr sz="1000">
                <a:solidFill>
                  <a:schemeClr val="tx1"/>
                </a:solidFill>
                <a:latin typeface="Arial" charset="0"/>
                <a:ea typeface="ＭＳ Ｐゴシック" charset="0"/>
              </a:defRPr>
            </a:lvl7pPr>
            <a:lvl8pPr marL="3429000" indent="-228600" eaLnBrk="0" fontAlgn="base" hangingPunct="0">
              <a:spcBef>
                <a:spcPct val="0"/>
              </a:spcBef>
              <a:spcAft>
                <a:spcPct val="0"/>
              </a:spcAft>
              <a:defRPr sz="1000">
                <a:solidFill>
                  <a:schemeClr val="tx1"/>
                </a:solidFill>
                <a:latin typeface="Arial" charset="0"/>
                <a:ea typeface="ＭＳ Ｐゴシック" charset="0"/>
              </a:defRPr>
            </a:lvl8pPr>
            <a:lvl9pPr marL="3886200" indent="-228600" eaLnBrk="0" fontAlgn="base" hangingPunct="0">
              <a:spcBef>
                <a:spcPct val="0"/>
              </a:spcBef>
              <a:spcAft>
                <a:spcPct val="0"/>
              </a:spcAft>
              <a:defRPr sz="1000">
                <a:solidFill>
                  <a:schemeClr val="tx1"/>
                </a:solidFill>
                <a:latin typeface="Arial" charset="0"/>
                <a:ea typeface="ＭＳ Ｐゴシック" charset="0"/>
              </a:defRPr>
            </a:lvl9pPr>
          </a:lstStyle>
          <a:p>
            <a:pPr eaLnBrk="1" hangingPunct="1"/>
            <a:fld id="{D7D75495-9A51-2E40-8413-5CBC80E14522}" type="slidenum">
              <a:rPr lang="en-GB" sz="1200"/>
              <a:pPr eaLnBrk="1" hangingPunct="1"/>
              <a:t>14</a:t>
            </a:fld>
            <a:endParaRPr lang="en-GB" sz="1200"/>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5409" name="Slide Image Placeholder 1"/>
          <p:cNvSpPr>
            <a:spLocks noGrp="1" noRot="1" noChangeAspect="1" noTextEdit="1"/>
          </p:cNvSpPr>
          <p:nvPr>
            <p:ph type="sldImg"/>
          </p:nvPr>
        </p:nvSpPr>
        <p:spPr>
          <a:ln/>
        </p:spPr>
      </p:sp>
      <p:sp>
        <p:nvSpPr>
          <p:cNvPr id="145410"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atin typeface="Times New Roman" charset="0"/>
              </a:rPr>
              <a:t>Key factor analysis is essential when you want to give specific feedback on a technique or skill. This feedback could be praise or specific areas for development.</a:t>
            </a:r>
          </a:p>
        </p:txBody>
      </p:sp>
      <p:sp>
        <p:nvSpPr>
          <p:cNvPr id="145411"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1000">
                <a:solidFill>
                  <a:schemeClr val="tx1"/>
                </a:solidFill>
                <a:latin typeface="Arial" charset="0"/>
                <a:ea typeface="ＭＳ Ｐゴシック" charset="0"/>
                <a:cs typeface="ＭＳ Ｐゴシック" charset="0"/>
              </a:defRPr>
            </a:lvl1pPr>
            <a:lvl2pPr marL="742950" indent="-285750" eaLnBrk="0" hangingPunct="0">
              <a:defRPr sz="1000">
                <a:solidFill>
                  <a:schemeClr val="tx1"/>
                </a:solidFill>
                <a:latin typeface="Arial" charset="0"/>
                <a:ea typeface="ＭＳ Ｐゴシック" charset="0"/>
              </a:defRPr>
            </a:lvl2pPr>
            <a:lvl3pPr marL="1143000" indent="-228600" eaLnBrk="0" hangingPunct="0">
              <a:defRPr sz="1000">
                <a:solidFill>
                  <a:schemeClr val="tx1"/>
                </a:solidFill>
                <a:latin typeface="Arial" charset="0"/>
                <a:ea typeface="ＭＳ Ｐゴシック" charset="0"/>
              </a:defRPr>
            </a:lvl3pPr>
            <a:lvl4pPr marL="1600200" indent="-228600" eaLnBrk="0" hangingPunct="0">
              <a:defRPr sz="1000">
                <a:solidFill>
                  <a:schemeClr val="tx1"/>
                </a:solidFill>
                <a:latin typeface="Arial" charset="0"/>
                <a:ea typeface="ＭＳ Ｐゴシック" charset="0"/>
              </a:defRPr>
            </a:lvl4pPr>
            <a:lvl5pPr marL="2057400" indent="-228600" eaLnBrk="0" hangingPunct="0">
              <a:defRPr sz="1000">
                <a:solidFill>
                  <a:schemeClr val="tx1"/>
                </a:solidFill>
                <a:latin typeface="Arial" charset="0"/>
                <a:ea typeface="ＭＳ Ｐゴシック" charset="0"/>
              </a:defRPr>
            </a:lvl5pPr>
            <a:lvl6pPr marL="2514600" indent="-228600" eaLnBrk="0" fontAlgn="base" hangingPunct="0">
              <a:spcBef>
                <a:spcPct val="0"/>
              </a:spcBef>
              <a:spcAft>
                <a:spcPct val="0"/>
              </a:spcAft>
              <a:defRPr sz="1000">
                <a:solidFill>
                  <a:schemeClr val="tx1"/>
                </a:solidFill>
                <a:latin typeface="Arial" charset="0"/>
                <a:ea typeface="ＭＳ Ｐゴシック" charset="0"/>
              </a:defRPr>
            </a:lvl6pPr>
            <a:lvl7pPr marL="2971800" indent="-228600" eaLnBrk="0" fontAlgn="base" hangingPunct="0">
              <a:spcBef>
                <a:spcPct val="0"/>
              </a:spcBef>
              <a:spcAft>
                <a:spcPct val="0"/>
              </a:spcAft>
              <a:defRPr sz="1000">
                <a:solidFill>
                  <a:schemeClr val="tx1"/>
                </a:solidFill>
                <a:latin typeface="Arial" charset="0"/>
                <a:ea typeface="ＭＳ Ｐゴシック" charset="0"/>
              </a:defRPr>
            </a:lvl7pPr>
            <a:lvl8pPr marL="3429000" indent="-228600" eaLnBrk="0" fontAlgn="base" hangingPunct="0">
              <a:spcBef>
                <a:spcPct val="0"/>
              </a:spcBef>
              <a:spcAft>
                <a:spcPct val="0"/>
              </a:spcAft>
              <a:defRPr sz="1000">
                <a:solidFill>
                  <a:schemeClr val="tx1"/>
                </a:solidFill>
                <a:latin typeface="Arial" charset="0"/>
                <a:ea typeface="ＭＳ Ｐゴシック" charset="0"/>
              </a:defRPr>
            </a:lvl8pPr>
            <a:lvl9pPr marL="3886200" indent="-228600" eaLnBrk="0" fontAlgn="base" hangingPunct="0">
              <a:spcBef>
                <a:spcPct val="0"/>
              </a:spcBef>
              <a:spcAft>
                <a:spcPct val="0"/>
              </a:spcAft>
              <a:defRPr sz="1000">
                <a:solidFill>
                  <a:schemeClr val="tx1"/>
                </a:solidFill>
                <a:latin typeface="Arial" charset="0"/>
                <a:ea typeface="ＭＳ Ｐゴシック" charset="0"/>
              </a:defRPr>
            </a:lvl9pPr>
          </a:lstStyle>
          <a:p>
            <a:fld id="{7C584563-ACF9-C941-A3BD-3B93FD587ED3}" type="slidenum">
              <a:rPr lang="en-US" sz="1200">
                <a:latin typeface="Times New Roman" charset="0"/>
              </a:rPr>
              <a:pPr/>
              <a:t>19</a:t>
            </a:fld>
            <a:endParaRPr lang="en-US" sz="1200">
              <a:latin typeface="Times New Roman" charset="0"/>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7" name="Slide Image Placeholder 1"/>
          <p:cNvSpPr>
            <a:spLocks noGrp="1" noRot="1" noChangeAspec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 uri="{FAA26D3D-D897-4be2-8F04-BA451C77F1D7}">
              <ma14:placeholderFlag xmlns:ma14="http://schemas.microsoft.com/office/mac/drawingml/2011/main" val="1"/>
            </a:ext>
          </a:extLst>
        </p:spPr>
      </p:sp>
      <p:sp>
        <p:nvSpPr>
          <p:cNvPr id="24578"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50000"/>
              </a:spcBef>
              <a:buFontTx/>
              <a:buChar char="•"/>
            </a:pPr>
            <a:r>
              <a:rPr lang="en-US">
                <a:solidFill>
                  <a:srgbClr val="CC0099"/>
                </a:solidFill>
                <a:latin typeface="Calibri" charset="0"/>
              </a:rPr>
              <a:t>Ability of the senses</a:t>
            </a:r>
          </a:p>
          <a:p>
            <a:pPr eaLnBrk="1" hangingPunct="1">
              <a:spcBef>
                <a:spcPct val="50000"/>
              </a:spcBef>
              <a:buFontTx/>
              <a:buChar char="-"/>
            </a:pPr>
            <a:r>
              <a:rPr lang="en-US">
                <a:solidFill>
                  <a:srgbClr val="000099"/>
                </a:solidFill>
                <a:latin typeface="Calibri" charset="0"/>
              </a:rPr>
              <a:t> of the 5 senses, the most important is sight.</a:t>
            </a:r>
          </a:p>
          <a:p>
            <a:pPr eaLnBrk="1" hangingPunct="1">
              <a:spcBef>
                <a:spcPct val="50000"/>
              </a:spcBef>
              <a:buFontTx/>
              <a:buChar char="-"/>
            </a:pPr>
            <a:r>
              <a:rPr lang="en-US">
                <a:solidFill>
                  <a:srgbClr val="000099"/>
                </a:solidFill>
                <a:latin typeface="Calibri" charset="0"/>
              </a:rPr>
              <a:t> most sports rely on the visual detection of cues, including peripheral vision (your ability to see to the side)</a:t>
            </a:r>
          </a:p>
          <a:p>
            <a:pPr eaLnBrk="1" hangingPunct="1">
              <a:spcBef>
                <a:spcPct val="50000"/>
              </a:spcBef>
              <a:buFontTx/>
              <a:buChar char="-"/>
            </a:pPr>
            <a:r>
              <a:rPr lang="en-US">
                <a:solidFill>
                  <a:srgbClr val="000099"/>
                </a:solidFill>
                <a:latin typeface="Calibri" charset="0"/>
              </a:rPr>
              <a:t> your perception of depth and distance is important, particularly when hitting, kicking or throwing a ball.</a:t>
            </a:r>
          </a:p>
          <a:p>
            <a:pPr eaLnBrk="1" hangingPunct="1">
              <a:spcBef>
                <a:spcPct val="50000"/>
              </a:spcBef>
              <a:buFontTx/>
              <a:buChar char="-"/>
            </a:pPr>
            <a:r>
              <a:rPr lang="en-US">
                <a:solidFill>
                  <a:srgbClr val="000099"/>
                </a:solidFill>
                <a:latin typeface="Calibri" charset="0"/>
              </a:rPr>
              <a:t> advanced performers can use the ‘feel’ of the movement (kinesthetic sense) to get information. John Harmer, coach of the Australian Women’s Cricket Team has developed players kinesthetic awareness by having them bat and bowl with their eyes shut to greatly improve their performance.</a:t>
            </a:r>
          </a:p>
          <a:p>
            <a:pPr eaLnBrk="1" hangingPunct="1"/>
            <a:endParaRPr lang="en-US">
              <a:latin typeface="Calibri" charset="0"/>
            </a:endParaRPr>
          </a:p>
        </p:txBody>
      </p:sp>
      <p:sp>
        <p:nvSpPr>
          <p:cNvPr id="4" name="Slide Number Placeholder 3"/>
          <p:cNvSpPr>
            <a:spLocks noGrp="1"/>
          </p:cNvSpPr>
          <p:nvPr>
            <p:ph type="sldNum" sz="quarter" idx="5"/>
          </p:nvPr>
        </p:nvSpPr>
        <p:spPr/>
        <p:txBody>
          <a:bodyPr/>
          <a:lstStyle/>
          <a:p>
            <a:pPr>
              <a:defRPr/>
            </a:pPr>
            <a:fld id="{B1237FAE-1660-814F-9DA9-40CB1CF199F1}" type="slidenum">
              <a:rPr lang="en-US" smtClean="0"/>
              <a:pPr>
                <a:defRPr/>
              </a:pPr>
              <a:t>35</a:t>
            </a:fld>
            <a:endParaRPr 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2753" name="Slide Image Placeholder 1"/>
          <p:cNvSpPr>
            <a:spLocks noGrp="1" noRot="1" noChangeAspect="1"/>
          </p:cNvSpPr>
          <p:nvPr>
            <p:ph type="sldImg"/>
          </p:nvPr>
        </p:nvSpPr>
        <p:spPr>
          <a:ln/>
        </p:spPr>
      </p:sp>
      <p:sp>
        <p:nvSpPr>
          <p:cNvPr id="202754"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val="1"/>
            </a:ext>
          </a:extLst>
        </p:spPr>
        <p:txBody>
          <a:bodyPr/>
          <a:lstStyle/>
          <a:p>
            <a:pPr eaLnBrk="1" hangingPunct="1">
              <a:spcBef>
                <a:spcPct val="0"/>
              </a:spcBef>
            </a:pPr>
            <a:endParaRPr lang="en-US">
              <a:latin typeface="Calibri" charset="0"/>
            </a:endParaRPr>
          </a:p>
        </p:txBody>
      </p:sp>
      <p:sp>
        <p:nvSpPr>
          <p:cNvPr id="202755"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1000">
                <a:solidFill>
                  <a:schemeClr val="tx1"/>
                </a:solidFill>
                <a:latin typeface="Arial" charset="0"/>
                <a:ea typeface="ＭＳ Ｐゴシック" charset="0"/>
                <a:cs typeface="ＭＳ Ｐゴシック" charset="0"/>
              </a:defRPr>
            </a:lvl1pPr>
            <a:lvl2pPr marL="742950" indent="-285750" eaLnBrk="0" hangingPunct="0">
              <a:defRPr sz="1000">
                <a:solidFill>
                  <a:schemeClr val="tx1"/>
                </a:solidFill>
                <a:latin typeface="Arial" charset="0"/>
                <a:ea typeface="ＭＳ Ｐゴシック" charset="0"/>
              </a:defRPr>
            </a:lvl2pPr>
            <a:lvl3pPr marL="1143000" indent="-228600" eaLnBrk="0" hangingPunct="0">
              <a:defRPr sz="1000">
                <a:solidFill>
                  <a:schemeClr val="tx1"/>
                </a:solidFill>
                <a:latin typeface="Arial" charset="0"/>
                <a:ea typeface="ＭＳ Ｐゴシック" charset="0"/>
              </a:defRPr>
            </a:lvl3pPr>
            <a:lvl4pPr marL="1600200" indent="-228600" eaLnBrk="0" hangingPunct="0">
              <a:defRPr sz="1000">
                <a:solidFill>
                  <a:schemeClr val="tx1"/>
                </a:solidFill>
                <a:latin typeface="Arial" charset="0"/>
                <a:ea typeface="ＭＳ Ｐゴシック" charset="0"/>
              </a:defRPr>
            </a:lvl4pPr>
            <a:lvl5pPr marL="2057400" indent="-228600" eaLnBrk="0" hangingPunct="0">
              <a:defRPr sz="1000">
                <a:solidFill>
                  <a:schemeClr val="tx1"/>
                </a:solidFill>
                <a:latin typeface="Arial" charset="0"/>
                <a:ea typeface="ＭＳ Ｐゴシック" charset="0"/>
              </a:defRPr>
            </a:lvl5pPr>
            <a:lvl6pPr marL="2514600" indent="-228600" eaLnBrk="0" fontAlgn="base" hangingPunct="0">
              <a:spcBef>
                <a:spcPct val="0"/>
              </a:spcBef>
              <a:spcAft>
                <a:spcPct val="0"/>
              </a:spcAft>
              <a:defRPr sz="1000">
                <a:solidFill>
                  <a:schemeClr val="tx1"/>
                </a:solidFill>
                <a:latin typeface="Arial" charset="0"/>
                <a:ea typeface="ＭＳ Ｐゴシック" charset="0"/>
              </a:defRPr>
            </a:lvl6pPr>
            <a:lvl7pPr marL="2971800" indent="-228600" eaLnBrk="0" fontAlgn="base" hangingPunct="0">
              <a:spcBef>
                <a:spcPct val="0"/>
              </a:spcBef>
              <a:spcAft>
                <a:spcPct val="0"/>
              </a:spcAft>
              <a:defRPr sz="1000">
                <a:solidFill>
                  <a:schemeClr val="tx1"/>
                </a:solidFill>
                <a:latin typeface="Arial" charset="0"/>
                <a:ea typeface="ＭＳ Ｐゴシック" charset="0"/>
              </a:defRPr>
            </a:lvl7pPr>
            <a:lvl8pPr marL="3429000" indent="-228600" eaLnBrk="0" fontAlgn="base" hangingPunct="0">
              <a:spcBef>
                <a:spcPct val="0"/>
              </a:spcBef>
              <a:spcAft>
                <a:spcPct val="0"/>
              </a:spcAft>
              <a:defRPr sz="1000">
                <a:solidFill>
                  <a:schemeClr val="tx1"/>
                </a:solidFill>
                <a:latin typeface="Arial" charset="0"/>
                <a:ea typeface="ＭＳ Ｐゴシック" charset="0"/>
              </a:defRPr>
            </a:lvl8pPr>
            <a:lvl9pPr marL="3886200" indent="-228600" eaLnBrk="0" fontAlgn="base" hangingPunct="0">
              <a:spcBef>
                <a:spcPct val="0"/>
              </a:spcBef>
              <a:spcAft>
                <a:spcPct val="0"/>
              </a:spcAft>
              <a:defRPr sz="1000">
                <a:solidFill>
                  <a:schemeClr val="tx1"/>
                </a:solidFill>
                <a:latin typeface="Arial" charset="0"/>
                <a:ea typeface="ＭＳ Ｐゴシック" charset="0"/>
              </a:defRPr>
            </a:lvl9pPr>
          </a:lstStyle>
          <a:p>
            <a:pPr eaLnBrk="1" hangingPunct="1"/>
            <a:fld id="{6DF0D8C1-445D-124D-84D2-EFAAEC59F390}" type="slidenum">
              <a:rPr lang="en-US" sz="1200">
                <a:latin typeface="Calibri" charset="0"/>
              </a:rPr>
              <a:pPr eaLnBrk="1" hangingPunct="1"/>
              <a:t>37</a:t>
            </a:fld>
            <a:endParaRPr lang="en-US" sz="1200">
              <a:latin typeface="Calibri" charset="0"/>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z="1200" kern="1200" dirty="0" smtClean="0">
                <a:solidFill>
                  <a:schemeClr val="tx1"/>
                </a:solidFill>
                <a:latin typeface="+mn-lt"/>
                <a:ea typeface="+mn-ea"/>
                <a:cs typeface="+mn-cs"/>
              </a:rPr>
              <a:t>In the past, technique has often been over-emphasised within practice sessions. While technique is an important part of the overall skill, it has often been taught in isolation, without requiring players to think and apply the techniques to the situations required in the game. By using a game sense approach, players are challenged to think about what they are actually doing, and why. Players are taught to use the appropriate technique at the right time and place in the pressure situations of a game.</a:t>
            </a:r>
            <a:endParaRPr lang="en-GB" sz="1200" kern="1200" dirty="0" smtClean="0">
              <a:solidFill>
                <a:schemeClr val="tx1"/>
              </a:solidFill>
              <a:latin typeface="+mn-lt"/>
              <a:ea typeface="+mn-ea"/>
              <a:cs typeface="+mn-cs"/>
            </a:endParaRPr>
          </a:p>
          <a:p>
            <a:r>
              <a:rPr lang="en-US" sz="1200" kern="1200" dirty="0" smtClean="0">
                <a:solidFill>
                  <a:schemeClr val="tx1"/>
                </a:solidFill>
                <a:latin typeface="+mn-lt"/>
                <a:ea typeface="+mn-ea"/>
                <a:cs typeface="+mn-cs"/>
              </a:rPr>
              <a:t>Game Sense has been shown to result in improved learning outcomes for students.</a:t>
            </a:r>
            <a:endParaRPr lang="en-GB" sz="1200" kern="1200" dirty="0" smtClean="0">
              <a:solidFill>
                <a:schemeClr val="tx1"/>
              </a:solidFill>
              <a:latin typeface="+mn-lt"/>
              <a:ea typeface="+mn-ea"/>
              <a:cs typeface="+mn-cs"/>
            </a:endParaRPr>
          </a:p>
          <a:p>
            <a:r>
              <a:rPr lang="en-GB" sz="1200" kern="1200" dirty="0" smtClean="0">
                <a:solidFill>
                  <a:schemeClr val="tx1"/>
                </a:solidFill>
                <a:latin typeface="+mn-lt"/>
                <a:ea typeface="+mn-ea"/>
                <a:cs typeface="+mn-cs"/>
              </a:rPr>
              <a:t> </a:t>
            </a:r>
          </a:p>
          <a:p>
            <a:r>
              <a:rPr lang="en-US" sz="1200" kern="1200" dirty="0" smtClean="0">
                <a:solidFill>
                  <a:schemeClr val="tx1"/>
                </a:solidFill>
                <a:latin typeface="+mn-lt"/>
                <a:ea typeface="+mn-ea"/>
                <a:cs typeface="+mn-cs"/>
              </a:rPr>
              <a:t>Game Sense places an emphasis on the play, where tactical and strategic problems are posed in a modified game environment, ultimately drawing upon players to make decisions.</a:t>
            </a:r>
          </a:p>
          <a:p>
            <a:r>
              <a:rPr lang="en-US" sz="1200" kern="1200" dirty="0" smtClean="0">
                <a:solidFill>
                  <a:schemeClr val="tx1"/>
                </a:solidFill>
                <a:latin typeface="+mn-lt"/>
                <a:ea typeface="+mn-ea"/>
                <a:cs typeface="+mn-cs"/>
              </a:rPr>
              <a:t>It places the focus of a lesson on the student in a game situation where cognitive skills such as ‘tactics, decision-making and problem solving are critical...with isolated technique development utilised only when the player recognises the need for it’).</a:t>
            </a:r>
            <a:endParaRPr lang="en-GB" sz="1200" kern="1200" dirty="0" smtClean="0">
              <a:solidFill>
                <a:schemeClr val="tx1"/>
              </a:solidFill>
              <a:latin typeface="+mn-lt"/>
              <a:ea typeface="+mn-ea"/>
              <a:cs typeface="+mn-cs"/>
            </a:endParaRPr>
          </a:p>
          <a:p>
            <a:r>
              <a:rPr lang="en-US" sz="1200" kern="1200" dirty="0" smtClean="0">
                <a:solidFill>
                  <a:schemeClr val="tx1"/>
                </a:solidFill>
                <a:latin typeface="+mn-lt"/>
                <a:ea typeface="+mn-ea"/>
                <a:cs typeface="+mn-cs"/>
              </a:rPr>
              <a:t> </a:t>
            </a:r>
            <a:endParaRPr lang="en-GB" sz="1200" kern="1200" dirty="0" smtClean="0">
              <a:solidFill>
                <a:schemeClr val="tx1"/>
              </a:solidFill>
              <a:latin typeface="+mn-lt"/>
              <a:ea typeface="+mn-ea"/>
              <a:cs typeface="+mn-cs"/>
            </a:endParaRPr>
          </a:p>
          <a:p>
            <a:r>
              <a:rPr lang="en-US" sz="1200" kern="1200" dirty="0" smtClean="0">
                <a:solidFill>
                  <a:schemeClr val="tx1"/>
                </a:solidFill>
                <a:latin typeface="+mn-lt"/>
                <a:ea typeface="+mn-ea"/>
                <a:cs typeface="+mn-cs"/>
              </a:rPr>
              <a:t> </a:t>
            </a:r>
            <a:endParaRPr lang="en-GB" sz="1200" kern="1200" dirty="0" smtClean="0">
              <a:solidFill>
                <a:schemeClr val="tx1"/>
              </a:solidFill>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B254A2B5-0A62-C44D-B693-6920C75BF5DA}" type="slidenum">
              <a:rPr lang="en-GB" smtClean="0"/>
              <a:pPr/>
              <a:t>38</a:t>
            </a:fld>
            <a:endParaRPr lang="en-GB"/>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457200" rtl="0" eaLnBrk="1" fontAlgn="auto" latinLnBrk="0" hangingPunct="1">
              <a:lnSpc>
                <a:spcPct val="100000"/>
              </a:lnSpc>
              <a:spcBef>
                <a:spcPts val="0"/>
              </a:spcBef>
              <a:spcAft>
                <a:spcPts val="0"/>
              </a:spcAft>
              <a:buClrTx/>
              <a:buSzTx/>
              <a:buFontTx/>
              <a:buNone/>
              <a:tabLst/>
              <a:defRPr/>
            </a:pPr>
            <a:r>
              <a:rPr lang="en-US" sz="1200" kern="1200" dirty="0" smtClean="0">
                <a:solidFill>
                  <a:schemeClr val="tx1"/>
                </a:solidFill>
                <a:latin typeface="+mn-lt"/>
                <a:ea typeface="+mn-ea"/>
                <a:cs typeface="+mn-cs"/>
              </a:rPr>
              <a:t>Games can be modified depending on the number of players, equipment available, training area, specific skills needing practice, level of pressure and fitness levels.</a:t>
            </a:r>
            <a:endParaRPr lang="en-GB" sz="1200" kern="1200" dirty="0" smtClean="0">
              <a:solidFill>
                <a:schemeClr val="tx1"/>
              </a:solidFill>
              <a:latin typeface="+mn-lt"/>
              <a:ea typeface="+mn-ea"/>
              <a:cs typeface="+mn-cs"/>
            </a:endParaRPr>
          </a:p>
        </p:txBody>
      </p:sp>
      <p:sp>
        <p:nvSpPr>
          <p:cNvPr id="4" name="Slide Number Placeholder 3"/>
          <p:cNvSpPr>
            <a:spLocks noGrp="1"/>
          </p:cNvSpPr>
          <p:nvPr>
            <p:ph type="sldNum" sz="quarter" idx="10"/>
          </p:nvPr>
        </p:nvSpPr>
        <p:spPr/>
        <p:txBody>
          <a:bodyPr/>
          <a:lstStyle/>
          <a:p>
            <a:fld id="{B254A2B5-0A62-C44D-B693-6920C75BF5DA}" type="slidenum">
              <a:rPr lang="en-GB" smtClean="0"/>
              <a:pPr/>
              <a:t>39</a:t>
            </a:fld>
            <a:endParaRPr lang="en-GB"/>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2338" name="Rectangle 7"/>
          <p:cNvSpPr>
            <a:spLocks noGrp="1" noChangeArrowheads="1"/>
          </p:cNvSpPr>
          <p:nvPr>
            <p:ph type="sldNum" sz="quarter" idx="5"/>
          </p:nvPr>
        </p:nvSpPr>
        <p:spPr>
          <a:noFill/>
        </p:spPr>
        <p:txBody>
          <a:bodyPr/>
          <a:lstStyle/>
          <a:p>
            <a:fld id="{6770D08E-F7E2-447E-A29F-82AA8FB9526A}" type="slidenum">
              <a:rPr lang="en-US" smtClean="0"/>
              <a:pPr/>
              <a:t>40</a:t>
            </a:fld>
            <a:endParaRPr lang="en-US" smtClean="0"/>
          </a:p>
        </p:txBody>
      </p:sp>
      <p:sp>
        <p:nvSpPr>
          <p:cNvPr id="142339" name="Rectangle 2"/>
          <p:cNvSpPr>
            <a:spLocks noGrp="1" noRot="1" noChangeAspect="1" noChangeArrowheads="1" noTextEdit="1"/>
          </p:cNvSpPr>
          <p:nvPr>
            <p:ph type="sldImg"/>
          </p:nvPr>
        </p:nvSpPr>
        <p:spPr>
          <a:xfrm>
            <a:off x="1143000" y="684213"/>
            <a:ext cx="4573588" cy="3430587"/>
          </a:xfrm>
          <a:ln/>
        </p:spPr>
      </p:sp>
      <p:sp>
        <p:nvSpPr>
          <p:cNvPr id="142340" name="Rectangle 3"/>
          <p:cNvSpPr>
            <a:spLocks noGrp="1" noChangeArrowheads="1"/>
          </p:cNvSpPr>
          <p:nvPr>
            <p:ph type="body" idx="1"/>
          </p:nvPr>
        </p:nvSpPr>
        <p:spPr>
          <a:noFill/>
          <a:ln/>
        </p:spPr>
        <p:txBody>
          <a:bodyPr/>
          <a:lstStyle/>
          <a:p>
            <a:endParaRPr lang="en-US" altLang="en-GB" smtClean="0"/>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GB"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lang="en-US"/>
          </a:p>
        </p:txBody>
      </p:sp>
      <p:sp>
        <p:nvSpPr>
          <p:cNvPr id="4" name="Date Placeholder 3"/>
          <p:cNvSpPr>
            <a:spLocks noGrp="1"/>
          </p:cNvSpPr>
          <p:nvPr>
            <p:ph type="dt" sz="half" idx="10"/>
          </p:nvPr>
        </p:nvSpPr>
        <p:spPr/>
        <p:txBody>
          <a:bodyPr/>
          <a:lstStyle/>
          <a:p>
            <a:fld id="{28DD59A3-90A5-804B-A7BB-51ACD6AA3BEC}" type="datetimeFigureOut">
              <a:rPr lang="en-US" smtClean="0"/>
              <a:t>08/07/2013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0EAE405-05E7-D643-BCEE-21703D81E1C0}" type="slidenum">
              <a:rPr lang="en-US" smtClean="0"/>
              <a:t>‹#›</a:t>
            </a:fld>
            <a:endParaRPr lang="en-US"/>
          </a:p>
        </p:txBody>
      </p:sp>
    </p:spTree>
    <p:extLst>
      <p:ext uri="{BB962C8B-B14F-4D97-AF65-F5344CB8AC3E}">
        <p14:creationId xmlns:p14="http://schemas.microsoft.com/office/powerpoint/2010/main" val="407807354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Content Placeholder 2"/>
          <p:cNvSpPr>
            <a:spLocks noGrp="1"/>
          </p:cNvSpPr>
          <p:nvPr>
            <p:ph idx="1"/>
          </p:nvPr>
        </p:nvSpPr>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28DD59A3-90A5-804B-A7BB-51ACD6AA3BEC}" type="datetimeFigureOut">
              <a:rPr lang="en-US" smtClean="0"/>
              <a:t>08/07/2013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0EAE405-05E7-D643-BCEE-21703D81E1C0}" type="slidenum">
              <a:rPr lang="en-US" smtClean="0"/>
              <a:t>‹#›</a:t>
            </a:fld>
            <a:endParaRPr lang="en-US"/>
          </a:p>
        </p:txBody>
      </p:sp>
    </p:spTree>
    <p:extLst>
      <p:ext uri="{BB962C8B-B14F-4D97-AF65-F5344CB8AC3E}">
        <p14:creationId xmlns:p14="http://schemas.microsoft.com/office/powerpoint/2010/main" val="191228675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GB"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smtClean="0"/>
              <a:t>Click to edit Master text styles</a:t>
            </a:r>
          </a:p>
        </p:txBody>
      </p:sp>
      <p:sp>
        <p:nvSpPr>
          <p:cNvPr id="4" name="Date Placeholder 3"/>
          <p:cNvSpPr>
            <a:spLocks noGrp="1"/>
          </p:cNvSpPr>
          <p:nvPr>
            <p:ph type="dt" sz="half" idx="10"/>
          </p:nvPr>
        </p:nvSpPr>
        <p:spPr/>
        <p:txBody>
          <a:bodyPr/>
          <a:lstStyle/>
          <a:p>
            <a:fld id="{28DD59A3-90A5-804B-A7BB-51ACD6AA3BEC}" type="datetimeFigureOut">
              <a:rPr lang="en-US" smtClean="0"/>
              <a:t>08/07/2013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0EAE405-05E7-D643-BCEE-21703D81E1C0}" type="slidenum">
              <a:rPr lang="en-US" smtClean="0"/>
              <a:t>‹#›</a:t>
            </a:fld>
            <a:endParaRPr lang="en-US"/>
          </a:p>
        </p:txBody>
      </p:sp>
    </p:spTree>
    <p:extLst>
      <p:ext uri="{BB962C8B-B14F-4D97-AF65-F5344CB8AC3E}">
        <p14:creationId xmlns:p14="http://schemas.microsoft.com/office/powerpoint/2010/main" val="90919644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5" name="Date Placeholder 4"/>
          <p:cNvSpPr>
            <a:spLocks noGrp="1"/>
          </p:cNvSpPr>
          <p:nvPr>
            <p:ph type="dt" sz="half" idx="10"/>
          </p:nvPr>
        </p:nvSpPr>
        <p:spPr/>
        <p:txBody>
          <a:bodyPr/>
          <a:lstStyle/>
          <a:p>
            <a:fld id="{28DD59A3-90A5-804B-A7BB-51ACD6AA3BEC}" type="datetimeFigureOut">
              <a:rPr lang="en-US" smtClean="0"/>
              <a:t>08/07/2013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0EAE405-05E7-D643-BCEE-21703D81E1C0}" type="slidenum">
              <a:rPr lang="en-US" smtClean="0"/>
              <a:t>‹#›</a:t>
            </a:fld>
            <a:endParaRPr lang="en-US"/>
          </a:p>
        </p:txBody>
      </p:sp>
    </p:spTree>
    <p:extLst>
      <p:ext uri="{BB962C8B-B14F-4D97-AF65-F5344CB8AC3E}">
        <p14:creationId xmlns:p14="http://schemas.microsoft.com/office/powerpoint/2010/main" val="388342673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7" name="Date Placeholder 6"/>
          <p:cNvSpPr>
            <a:spLocks noGrp="1"/>
          </p:cNvSpPr>
          <p:nvPr>
            <p:ph type="dt" sz="half" idx="10"/>
          </p:nvPr>
        </p:nvSpPr>
        <p:spPr/>
        <p:txBody>
          <a:bodyPr/>
          <a:lstStyle/>
          <a:p>
            <a:fld id="{28DD59A3-90A5-804B-A7BB-51ACD6AA3BEC}" type="datetimeFigureOut">
              <a:rPr lang="en-US" smtClean="0"/>
              <a:t>08/07/2013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0EAE405-05E7-D643-BCEE-21703D81E1C0}" type="slidenum">
              <a:rPr lang="en-US" smtClean="0"/>
              <a:t>‹#›</a:t>
            </a:fld>
            <a:endParaRPr lang="en-US"/>
          </a:p>
        </p:txBody>
      </p:sp>
    </p:spTree>
    <p:extLst>
      <p:ext uri="{BB962C8B-B14F-4D97-AF65-F5344CB8AC3E}">
        <p14:creationId xmlns:p14="http://schemas.microsoft.com/office/powerpoint/2010/main" val="30438692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Date Placeholder 2"/>
          <p:cNvSpPr>
            <a:spLocks noGrp="1"/>
          </p:cNvSpPr>
          <p:nvPr>
            <p:ph type="dt" sz="half" idx="10"/>
          </p:nvPr>
        </p:nvSpPr>
        <p:spPr/>
        <p:txBody>
          <a:bodyPr/>
          <a:lstStyle/>
          <a:p>
            <a:fld id="{28DD59A3-90A5-804B-A7BB-51ACD6AA3BEC}" type="datetimeFigureOut">
              <a:rPr lang="en-US" smtClean="0"/>
              <a:t>08/07/2013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0EAE405-05E7-D643-BCEE-21703D81E1C0}" type="slidenum">
              <a:rPr lang="en-US" smtClean="0"/>
              <a:t>‹#›</a:t>
            </a:fld>
            <a:endParaRPr lang="en-US"/>
          </a:p>
        </p:txBody>
      </p:sp>
    </p:spTree>
    <p:extLst>
      <p:ext uri="{BB962C8B-B14F-4D97-AF65-F5344CB8AC3E}">
        <p14:creationId xmlns:p14="http://schemas.microsoft.com/office/powerpoint/2010/main" val="324123830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8DD59A3-90A5-804B-A7BB-51ACD6AA3BEC}" type="datetimeFigureOut">
              <a:rPr lang="en-US" smtClean="0"/>
              <a:t>08/07/2013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0EAE405-05E7-D643-BCEE-21703D81E1C0}" type="slidenum">
              <a:rPr lang="en-US" smtClean="0"/>
              <a:t>‹#›</a:t>
            </a:fld>
            <a:endParaRPr lang="en-US"/>
          </a:p>
        </p:txBody>
      </p:sp>
    </p:spTree>
    <p:extLst>
      <p:ext uri="{BB962C8B-B14F-4D97-AF65-F5344CB8AC3E}">
        <p14:creationId xmlns:p14="http://schemas.microsoft.com/office/powerpoint/2010/main" val="362311673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GB"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28DD59A3-90A5-804B-A7BB-51ACD6AA3BEC}" type="datetimeFigureOut">
              <a:rPr lang="en-US" smtClean="0"/>
              <a:t>08/07/2013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0EAE405-05E7-D643-BCEE-21703D81E1C0}" type="slidenum">
              <a:rPr lang="en-US" smtClean="0"/>
              <a:t>‹#›</a:t>
            </a:fld>
            <a:endParaRPr lang="en-US"/>
          </a:p>
        </p:txBody>
      </p:sp>
    </p:spTree>
    <p:extLst>
      <p:ext uri="{BB962C8B-B14F-4D97-AF65-F5344CB8AC3E}">
        <p14:creationId xmlns:p14="http://schemas.microsoft.com/office/powerpoint/2010/main" val="285949160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GB"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28DD59A3-90A5-804B-A7BB-51ACD6AA3BEC}" type="datetimeFigureOut">
              <a:rPr lang="en-US" smtClean="0"/>
              <a:t>08/07/2013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0EAE405-05E7-D643-BCEE-21703D81E1C0}" type="slidenum">
              <a:rPr lang="en-US" smtClean="0"/>
              <a:t>‹#›</a:t>
            </a:fld>
            <a:endParaRPr lang="en-US"/>
          </a:p>
        </p:txBody>
      </p:sp>
    </p:spTree>
    <p:extLst>
      <p:ext uri="{BB962C8B-B14F-4D97-AF65-F5344CB8AC3E}">
        <p14:creationId xmlns:p14="http://schemas.microsoft.com/office/powerpoint/2010/main" val="33703096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28DD59A3-90A5-804B-A7BB-51ACD6AA3BEC}" type="datetimeFigureOut">
              <a:rPr lang="en-US" smtClean="0"/>
              <a:t>08/07/2013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0EAE405-05E7-D643-BCEE-21703D81E1C0}" type="slidenum">
              <a:rPr lang="en-US" smtClean="0"/>
              <a:t>‹#›</a:t>
            </a:fld>
            <a:endParaRPr lang="en-US"/>
          </a:p>
        </p:txBody>
      </p:sp>
    </p:spTree>
    <p:extLst>
      <p:ext uri="{BB962C8B-B14F-4D97-AF65-F5344CB8AC3E}">
        <p14:creationId xmlns:p14="http://schemas.microsoft.com/office/powerpoint/2010/main" val="156227000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GB"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28DD59A3-90A5-804B-A7BB-51ACD6AA3BEC}" type="datetimeFigureOut">
              <a:rPr lang="en-US" smtClean="0"/>
              <a:t>08/07/2013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0EAE405-05E7-D643-BCEE-21703D81E1C0}" type="slidenum">
              <a:rPr lang="en-US" smtClean="0"/>
              <a:t>‹#›</a:t>
            </a:fld>
            <a:endParaRPr lang="en-US"/>
          </a:p>
        </p:txBody>
      </p:sp>
    </p:spTree>
    <p:extLst>
      <p:ext uri="{BB962C8B-B14F-4D97-AF65-F5344CB8AC3E}">
        <p14:creationId xmlns:p14="http://schemas.microsoft.com/office/powerpoint/2010/main" val="245701792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Custom Layou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Rectangle 6"/>
          <p:cNvSpPr>
            <a:spLocks noGrp="1" noChangeArrowheads="1"/>
          </p:cNvSpPr>
          <p:nvPr>
            <p:ph type="sldNum" sz="quarter" idx="10"/>
          </p:nvPr>
        </p:nvSpPr>
        <p:spPr>
          <a:xfrm>
            <a:off x="8305800" y="6381750"/>
            <a:ext cx="730250" cy="339725"/>
          </a:xfrm>
        </p:spPr>
        <p:txBody>
          <a:bodyPr wrap="square" numCol="1" anchorCtr="0" compatLnSpc="1">
            <a:prstTxWarp prst="textNoShape">
              <a:avLst/>
            </a:prstTxWarp>
          </a:bodyPr>
          <a:lstStyle>
            <a:lvl1pPr>
              <a:defRPr>
                <a:solidFill>
                  <a:srgbClr val="898989"/>
                </a:solidFill>
              </a:defRPr>
            </a:lvl1pPr>
          </a:lstStyle>
          <a:p>
            <a:pPr>
              <a:defRPr/>
            </a:pPr>
            <a:fld id="{7FEB5639-A0DF-734E-9C72-486D67EDD6C5}" type="slidenum">
              <a:rPr lang="en-GB"/>
              <a:pPr>
                <a:defRPr/>
              </a:pPr>
              <a:t>‹#›</a:t>
            </a:fld>
            <a:endParaRPr lang="en-GB"/>
          </a:p>
        </p:txBody>
      </p:sp>
    </p:spTree>
    <p:extLst>
      <p:ext uri="{BB962C8B-B14F-4D97-AF65-F5344CB8AC3E}">
        <p14:creationId xmlns:p14="http://schemas.microsoft.com/office/powerpoint/2010/main" val="3890836018"/>
      </p:ext>
    </p:extLst>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slideLayout" Target="../slideLayouts/slideLayout12.xml"/><Relationship Id="rId13" Type="http://schemas.openxmlformats.org/officeDocument/2006/relationships/theme" Target="../theme/theme1.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GB"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8DD59A3-90A5-804B-A7BB-51ACD6AA3BEC}" type="datetimeFigureOut">
              <a:rPr lang="en-US" smtClean="0"/>
              <a:t>08/07/2013</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0EAE405-05E7-D643-BCEE-21703D81E1C0}" type="slidenum">
              <a:rPr lang="en-US" smtClean="0"/>
              <a:t>‹#›</a:t>
            </a:fld>
            <a:endParaRPr lang="en-US"/>
          </a:p>
        </p:txBody>
      </p:sp>
    </p:spTree>
    <p:extLst>
      <p:ext uri="{BB962C8B-B14F-4D97-AF65-F5344CB8AC3E}">
        <p14:creationId xmlns:p14="http://schemas.microsoft.com/office/powerpoint/2010/main" val="114225617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pn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4.xml"/></Relationships>
</file>

<file path=ppt/slides/_rels/slide6.xml.rels><?xml version="1.0" encoding="UTF-8" standalone="yes"?>
<Relationships xmlns="http://schemas.openxmlformats.org/package/2006/relationships"><Relationship Id="rId3" Type="http://schemas.openxmlformats.org/officeDocument/2006/relationships/image" Target="../media/image2.jpeg"/><Relationship Id="rId4" Type="http://schemas.openxmlformats.org/officeDocument/2006/relationships/image" Target="../media/image3.jpeg"/><Relationship Id="rId1" Type="http://schemas.openxmlformats.org/officeDocument/2006/relationships/slideLayout" Target="../slideLayouts/slideLayout2.xml"/><Relationship Id="rId2" Type="http://schemas.openxmlformats.org/officeDocument/2006/relationships/notesSlide" Target="../notesSlides/notesSlide5.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6.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8.xml"/><Relationship Id="rId3" Type="http://schemas.openxmlformats.org/officeDocument/2006/relationships/image" Target="../media/image4.pn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9.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0.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5.png"/></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5.png"/></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6.png"/></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7.png"/></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8.png"/></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9.png"/></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0.png"/></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1.png"/></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2.png"/></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3.png"/></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4.png"/></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5.png"/></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6.png"/></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7.png"/></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11.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diagramData" Target="../diagrams/data1.xml"/><Relationship Id="rId4" Type="http://schemas.openxmlformats.org/officeDocument/2006/relationships/diagramLayout" Target="../diagrams/layout1.xml"/><Relationship Id="rId5" Type="http://schemas.openxmlformats.org/officeDocument/2006/relationships/diagramQuickStyle" Target="../diagrams/quickStyle1.xml"/><Relationship Id="rId6" Type="http://schemas.openxmlformats.org/officeDocument/2006/relationships/diagramColors" Target="../diagrams/colors1.xml"/><Relationship Id="rId7" Type="http://schemas.microsoft.com/office/2007/relationships/diagramDrawing" Target="../diagrams/drawing1.xml"/><Relationship Id="rId1" Type="http://schemas.openxmlformats.org/officeDocument/2006/relationships/slideLayout" Target="../slideLayouts/slideLayout2.xml"/><Relationship Id="rId2" Type="http://schemas.openxmlformats.org/officeDocument/2006/relationships/notesSlide" Target="../notesSlides/notesSlide1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3.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4.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15.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4338" name="Rectangle 2"/>
          <p:cNvSpPr>
            <a:spLocks noGrp="1" noChangeArrowheads="1"/>
          </p:cNvSpPr>
          <p:nvPr>
            <p:ph type="title"/>
          </p:nvPr>
        </p:nvSpPr>
        <p:spPr>
          <a:xfrm>
            <a:off x="0" y="333375"/>
            <a:ext cx="9144000" cy="565150"/>
          </a:xfrm>
        </p:spPr>
        <p:txBody>
          <a:bodyPr>
            <a:normAutofit fontScale="90000"/>
          </a:bodyPr>
          <a:lstStyle/>
          <a:p>
            <a:pPr>
              <a:defRPr/>
            </a:pPr>
            <a:r>
              <a:rPr lang="en-GB" sz="3200" dirty="0">
                <a:solidFill>
                  <a:srgbClr val="008000"/>
                </a:solidFill>
                <a:effectLst>
                  <a:outerShdw blurRad="38100" dist="38100" dir="2700000" algn="tl">
                    <a:srgbClr val="DDDDDD"/>
                  </a:outerShdw>
                </a:effectLst>
                <a:latin typeface="Calibri" charset="0"/>
              </a:rPr>
              <a:t> </a:t>
            </a:r>
            <a:r>
              <a:rPr lang="en-GB" dirty="0">
                <a:solidFill>
                  <a:srgbClr val="008000"/>
                </a:solidFill>
                <a:effectLst>
                  <a:outerShdw blurRad="38100" dist="38100" dir="2700000" algn="tl">
                    <a:srgbClr val="DDDDDD"/>
                  </a:outerShdw>
                </a:effectLst>
                <a:latin typeface="Calibri" charset="0"/>
              </a:rPr>
              <a:t>Effective Coaching </a:t>
            </a:r>
          </a:p>
        </p:txBody>
      </p:sp>
      <p:sp>
        <p:nvSpPr>
          <p:cNvPr id="13314" name="Cloud"/>
          <p:cNvSpPr>
            <a:spLocks noChangeAspect="1" noEditPoints="1" noChangeArrowheads="1"/>
          </p:cNvSpPr>
          <p:nvPr/>
        </p:nvSpPr>
        <p:spPr bwMode="auto">
          <a:xfrm>
            <a:off x="4495800" y="1981200"/>
            <a:ext cx="2362200" cy="2057400"/>
          </a:xfrm>
          <a:custGeom>
            <a:avLst/>
            <a:gdLst>
              <a:gd name="T0" fmla="*/ 2147483647 w 21600"/>
              <a:gd name="T1" fmla="*/ 2147483647 h 21600"/>
              <a:gd name="T2" fmla="*/ 2147483647 w 21600"/>
              <a:gd name="T3" fmla="*/ 2147483647 h 21600"/>
              <a:gd name="T4" fmla="*/ 2147483647 w 21600"/>
              <a:gd name="T5" fmla="*/ 2147483647 h 21600"/>
              <a:gd name="T6" fmla="*/ 2147483647 w 21600"/>
              <a:gd name="T7" fmla="*/ 2147483647 h 21600"/>
              <a:gd name="T8" fmla="*/ 0 60000 65536"/>
              <a:gd name="T9" fmla="*/ 0 60000 65536"/>
              <a:gd name="T10" fmla="*/ 0 60000 65536"/>
              <a:gd name="T11" fmla="*/ 0 60000 65536"/>
              <a:gd name="T12" fmla="*/ 2977 w 21600"/>
              <a:gd name="T13" fmla="*/ 3262 h 21600"/>
              <a:gd name="T14" fmla="*/ 17087 w 21600"/>
              <a:gd name="T15" fmla="*/ 17337 h 21600"/>
            </a:gdLst>
            <a:ahLst/>
            <a:cxnLst>
              <a:cxn ang="T8">
                <a:pos x="T0" y="T1"/>
              </a:cxn>
              <a:cxn ang="T9">
                <a:pos x="T2" y="T3"/>
              </a:cxn>
              <a:cxn ang="T10">
                <a:pos x="T4" y="T5"/>
              </a:cxn>
              <a:cxn ang="T11">
                <a:pos x="T6" y="T7"/>
              </a:cxn>
            </a:cxnLst>
            <a:rect l="T12" t="T13" r="T14" b="T15"/>
            <a:pathLst>
              <a:path w="21600" h="21600" extrusionOk="0">
                <a:moveTo>
                  <a:pt x="1949" y="7180"/>
                </a:moveTo>
                <a:cubicBezTo>
                  <a:pt x="841" y="7336"/>
                  <a:pt x="0" y="8613"/>
                  <a:pt x="0" y="10137"/>
                </a:cubicBezTo>
                <a:cubicBezTo>
                  <a:pt x="-1" y="11192"/>
                  <a:pt x="409" y="12169"/>
                  <a:pt x="1074" y="12702"/>
                </a:cubicBezTo>
                <a:lnTo>
                  <a:pt x="1063" y="12668"/>
                </a:lnTo>
                <a:cubicBezTo>
                  <a:pt x="685" y="13217"/>
                  <a:pt x="475" y="13940"/>
                  <a:pt x="475" y="14690"/>
                </a:cubicBezTo>
                <a:cubicBezTo>
                  <a:pt x="475" y="16325"/>
                  <a:pt x="1451" y="17650"/>
                  <a:pt x="2655" y="17650"/>
                </a:cubicBezTo>
                <a:cubicBezTo>
                  <a:pt x="2739" y="17650"/>
                  <a:pt x="2824" y="17643"/>
                  <a:pt x="2909" y="17629"/>
                </a:cubicBezTo>
                <a:lnTo>
                  <a:pt x="2897" y="17649"/>
                </a:lnTo>
                <a:cubicBezTo>
                  <a:pt x="3585" y="19288"/>
                  <a:pt x="4863" y="20300"/>
                  <a:pt x="6247" y="20300"/>
                </a:cubicBezTo>
                <a:cubicBezTo>
                  <a:pt x="6947" y="20299"/>
                  <a:pt x="7635" y="20039"/>
                  <a:pt x="8235" y="19546"/>
                </a:cubicBezTo>
                <a:lnTo>
                  <a:pt x="8229" y="19550"/>
                </a:lnTo>
                <a:cubicBezTo>
                  <a:pt x="8855" y="20829"/>
                  <a:pt x="9908" y="21597"/>
                  <a:pt x="11036" y="21597"/>
                </a:cubicBezTo>
                <a:cubicBezTo>
                  <a:pt x="12523" y="21596"/>
                  <a:pt x="13836" y="20267"/>
                  <a:pt x="14267" y="18324"/>
                </a:cubicBezTo>
                <a:lnTo>
                  <a:pt x="14270" y="18350"/>
                </a:lnTo>
                <a:cubicBezTo>
                  <a:pt x="14730" y="18740"/>
                  <a:pt x="15260" y="18947"/>
                  <a:pt x="15802" y="18947"/>
                </a:cubicBezTo>
                <a:cubicBezTo>
                  <a:pt x="17390" y="18946"/>
                  <a:pt x="18682" y="17205"/>
                  <a:pt x="18694" y="15045"/>
                </a:cubicBezTo>
                <a:lnTo>
                  <a:pt x="18689" y="15035"/>
                </a:lnTo>
                <a:cubicBezTo>
                  <a:pt x="20357" y="14710"/>
                  <a:pt x="21597" y="12765"/>
                  <a:pt x="21597" y="10472"/>
                </a:cubicBezTo>
                <a:cubicBezTo>
                  <a:pt x="21597" y="9456"/>
                  <a:pt x="21350" y="8469"/>
                  <a:pt x="20896" y="7663"/>
                </a:cubicBezTo>
                <a:lnTo>
                  <a:pt x="20889" y="7661"/>
                </a:lnTo>
                <a:cubicBezTo>
                  <a:pt x="21031" y="7208"/>
                  <a:pt x="21105" y="6721"/>
                  <a:pt x="21105" y="6228"/>
                </a:cubicBezTo>
                <a:cubicBezTo>
                  <a:pt x="21105" y="4588"/>
                  <a:pt x="20299" y="3150"/>
                  <a:pt x="19139" y="2719"/>
                </a:cubicBezTo>
                <a:lnTo>
                  <a:pt x="19148" y="2712"/>
                </a:lnTo>
                <a:cubicBezTo>
                  <a:pt x="18940" y="1142"/>
                  <a:pt x="17933" y="0"/>
                  <a:pt x="16758" y="0"/>
                </a:cubicBezTo>
                <a:cubicBezTo>
                  <a:pt x="16044" y="-1"/>
                  <a:pt x="15367" y="426"/>
                  <a:pt x="14905" y="1165"/>
                </a:cubicBezTo>
                <a:lnTo>
                  <a:pt x="14909" y="1170"/>
                </a:lnTo>
                <a:cubicBezTo>
                  <a:pt x="14497" y="432"/>
                  <a:pt x="13855" y="0"/>
                  <a:pt x="13174" y="0"/>
                </a:cubicBezTo>
                <a:cubicBezTo>
                  <a:pt x="12347" y="-1"/>
                  <a:pt x="11590" y="637"/>
                  <a:pt x="11221" y="1645"/>
                </a:cubicBezTo>
                <a:lnTo>
                  <a:pt x="11229" y="1694"/>
                </a:lnTo>
                <a:cubicBezTo>
                  <a:pt x="10730" y="1024"/>
                  <a:pt x="10058" y="650"/>
                  <a:pt x="9358" y="650"/>
                </a:cubicBezTo>
                <a:cubicBezTo>
                  <a:pt x="8372" y="649"/>
                  <a:pt x="7466" y="1391"/>
                  <a:pt x="7003" y="2578"/>
                </a:cubicBezTo>
                <a:lnTo>
                  <a:pt x="6995" y="2602"/>
                </a:lnTo>
                <a:cubicBezTo>
                  <a:pt x="6477" y="2189"/>
                  <a:pt x="5888" y="1972"/>
                  <a:pt x="5288" y="1972"/>
                </a:cubicBezTo>
                <a:cubicBezTo>
                  <a:pt x="3423" y="1972"/>
                  <a:pt x="1912" y="4029"/>
                  <a:pt x="1912" y="6567"/>
                </a:cubicBezTo>
                <a:cubicBezTo>
                  <a:pt x="1911" y="6774"/>
                  <a:pt x="1922" y="6981"/>
                  <a:pt x="1942" y="7186"/>
                </a:cubicBezTo>
                <a:lnTo>
                  <a:pt x="1949" y="7180"/>
                </a:lnTo>
                <a:close/>
              </a:path>
              <a:path w="21600" h="21600" fill="none" extrusionOk="0">
                <a:moveTo>
                  <a:pt x="1074" y="12702"/>
                </a:moveTo>
                <a:cubicBezTo>
                  <a:pt x="1407" y="12969"/>
                  <a:pt x="1786" y="13110"/>
                  <a:pt x="2172" y="13110"/>
                </a:cubicBezTo>
                <a:cubicBezTo>
                  <a:pt x="2228" y="13109"/>
                  <a:pt x="2285" y="13107"/>
                  <a:pt x="2341" y="13101"/>
                </a:cubicBezTo>
              </a:path>
              <a:path w="21600" h="21600" fill="none" extrusionOk="0">
                <a:moveTo>
                  <a:pt x="2909" y="17629"/>
                </a:moveTo>
                <a:cubicBezTo>
                  <a:pt x="3099" y="17599"/>
                  <a:pt x="3285" y="17535"/>
                  <a:pt x="3463" y="17439"/>
                </a:cubicBezTo>
              </a:path>
              <a:path w="21600" h="21600" fill="none" extrusionOk="0">
                <a:moveTo>
                  <a:pt x="7895" y="18680"/>
                </a:moveTo>
                <a:cubicBezTo>
                  <a:pt x="7983" y="18985"/>
                  <a:pt x="8095" y="19277"/>
                  <a:pt x="8229" y="19550"/>
                </a:cubicBezTo>
              </a:path>
              <a:path w="21600" h="21600" fill="none" extrusionOk="0">
                <a:moveTo>
                  <a:pt x="14267" y="18324"/>
                </a:moveTo>
                <a:cubicBezTo>
                  <a:pt x="14336" y="18013"/>
                  <a:pt x="14380" y="17693"/>
                  <a:pt x="14400" y="17370"/>
                </a:cubicBezTo>
              </a:path>
              <a:path w="21600" h="21600" fill="none" extrusionOk="0">
                <a:moveTo>
                  <a:pt x="18694" y="15045"/>
                </a:moveTo>
                <a:cubicBezTo>
                  <a:pt x="18694" y="15034"/>
                  <a:pt x="18695" y="15024"/>
                  <a:pt x="18695" y="15013"/>
                </a:cubicBezTo>
                <a:cubicBezTo>
                  <a:pt x="18695" y="13508"/>
                  <a:pt x="18063" y="12136"/>
                  <a:pt x="17069" y="11477"/>
                </a:cubicBezTo>
              </a:path>
              <a:path w="21600" h="21600" fill="none" extrusionOk="0">
                <a:moveTo>
                  <a:pt x="20165" y="8999"/>
                </a:moveTo>
                <a:cubicBezTo>
                  <a:pt x="20479" y="8635"/>
                  <a:pt x="20726" y="8177"/>
                  <a:pt x="20889" y="7661"/>
                </a:cubicBezTo>
              </a:path>
              <a:path w="21600" h="21600" fill="none" extrusionOk="0">
                <a:moveTo>
                  <a:pt x="19186" y="3344"/>
                </a:moveTo>
                <a:cubicBezTo>
                  <a:pt x="19186" y="3328"/>
                  <a:pt x="19187" y="3313"/>
                  <a:pt x="19187" y="3297"/>
                </a:cubicBezTo>
                <a:cubicBezTo>
                  <a:pt x="19187" y="3101"/>
                  <a:pt x="19174" y="2905"/>
                  <a:pt x="19148" y="2712"/>
                </a:cubicBezTo>
              </a:path>
              <a:path w="21600" h="21600" fill="none" extrusionOk="0">
                <a:moveTo>
                  <a:pt x="14905" y="1165"/>
                </a:moveTo>
                <a:cubicBezTo>
                  <a:pt x="14754" y="1408"/>
                  <a:pt x="14629" y="1679"/>
                  <a:pt x="14535" y="1971"/>
                </a:cubicBezTo>
              </a:path>
              <a:path w="21600" h="21600" fill="none" extrusionOk="0">
                <a:moveTo>
                  <a:pt x="11221" y="1645"/>
                </a:moveTo>
                <a:cubicBezTo>
                  <a:pt x="11140" y="1866"/>
                  <a:pt x="11080" y="2099"/>
                  <a:pt x="11041" y="2340"/>
                </a:cubicBezTo>
              </a:path>
              <a:path w="21600" h="21600" fill="none" extrusionOk="0">
                <a:moveTo>
                  <a:pt x="7645" y="3276"/>
                </a:moveTo>
                <a:cubicBezTo>
                  <a:pt x="7449" y="3016"/>
                  <a:pt x="7231" y="2790"/>
                  <a:pt x="6995" y="2602"/>
                </a:cubicBezTo>
              </a:path>
              <a:path w="21600" h="21600" fill="none" extrusionOk="0">
                <a:moveTo>
                  <a:pt x="1942" y="7186"/>
                </a:moveTo>
                <a:cubicBezTo>
                  <a:pt x="1966" y="7426"/>
                  <a:pt x="2004" y="7663"/>
                  <a:pt x="2056" y="7895"/>
                </a:cubicBezTo>
              </a:path>
            </a:pathLst>
          </a:custGeom>
          <a:solidFill>
            <a:srgbClr val="FF0000"/>
          </a:solidFill>
          <a:ln w="9525">
            <a:solidFill>
              <a:srgbClr val="000000"/>
            </a:solidFill>
            <a:miter lim="800000"/>
            <a:headEnd/>
            <a:tailEnd/>
          </a:ln>
          <a:effectLst>
            <a:outerShdw blurRad="63500" dist="107763" dir="2700000" algn="ctr" rotWithShape="0">
              <a:srgbClr val="808080"/>
            </a:outerShdw>
          </a:effectLst>
        </p:spPr>
        <p:txBody>
          <a:bodyPr/>
          <a:lstStyle/>
          <a:p>
            <a:pPr>
              <a:defRPr/>
            </a:pPr>
            <a:endParaRPr lang="en-US"/>
          </a:p>
        </p:txBody>
      </p:sp>
      <p:sp>
        <p:nvSpPr>
          <p:cNvPr id="13315" name="Cloud"/>
          <p:cNvSpPr>
            <a:spLocks noChangeAspect="1" noEditPoints="1" noChangeArrowheads="1"/>
          </p:cNvSpPr>
          <p:nvPr/>
        </p:nvSpPr>
        <p:spPr bwMode="auto">
          <a:xfrm>
            <a:off x="4572000" y="3962400"/>
            <a:ext cx="2362200" cy="2057400"/>
          </a:xfrm>
          <a:custGeom>
            <a:avLst/>
            <a:gdLst>
              <a:gd name="T0" fmla="*/ 2147483647 w 21600"/>
              <a:gd name="T1" fmla="*/ 2147483647 h 21600"/>
              <a:gd name="T2" fmla="*/ 2147483647 w 21600"/>
              <a:gd name="T3" fmla="*/ 2147483647 h 21600"/>
              <a:gd name="T4" fmla="*/ 2147483647 w 21600"/>
              <a:gd name="T5" fmla="*/ 2147483647 h 21600"/>
              <a:gd name="T6" fmla="*/ 2147483647 w 21600"/>
              <a:gd name="T7" fmla="*/ 2147483647 h 21600"/>
              <a:gd name="T8" fmla="*/ 0 60000 65536"/>
              <a:gd name="T9" fmla="*/ 0 60000 65536"/>
              <a:gd name="T10" fmla="*/ 0 60000 65536"/>
              <a:gd name="T11" fmla="*/ 0 60000 65536"/>
              <a:gd name="T12" fmla="*/ 2977 w 21600"/>
              <a:gd name="T13" fmla="*/ 3262 h 21600"/>
              <a:gd name="T14" fmla="*/ 17087 w 21600"/>
              <a:gd name="T15" fmla="*/ 17337 h 21600"/>
            </a:gdLst>
            <a:ahLst/>
            <a:cxnLst>
              <a:cxn ang="T8">
                <a:pos x="T0" y="T1"/>
              </a:cxn>
              <a:cxn ang="T9">
                <a:pos x="T2" y="T3"/>
              </a:cxn>
              <a:cxn ang="T10">
                <a:pos x="T4" y="T5"/>
              </a:cxn>
              <a:cxn ang="T11">
                <a:pos x="T6" y="T7"/>
              </a:cxn>
            </a:cxnLst>
            <a:rect l="T12" t="T13" r="T14" b="T15"/>
            <a:pathLst>
              <a:path w="21600" h="21600" extrusionOk="0">
                <a:moveTo>
                  <a:pt x="1949" y="7180"/>
                </a:moveTo>
                <a:cubicBezTo>
                  <a:pt x="841" y="7336"/>
                  <a:pt x="0" y="8613"/>
                  <a:pt x="0" y="10137"/>
                </a:cubicBezTo>
                <a:cubicBezTo>
                  <a:pt x="-1" y="11192"/>
                  <a:pt x="409" y="12169"/>
                  <a:pt x="1074" y="12702"/>
                </a:cubicBezTo>
                <a:lnTo>
                  <a:pt x="1063" y="12668"/>
                </a:lnTo>
                <a:cubicBezTo>
                  <a:pt x="685" y="13217"/>
                  <a:pt x="475" y="13940"/>
                  <a:pt x="475" y="14690"/>
                </a:cubicBezTo>
                <a:cubicBezTo>
                  <a:pt x="475" y="16325"/>
                  <a:pt x="1451" y="17650"/>
                  <a:pt x="2655" y="17650"/>
                </a:cubicBezTo>
                <a:cubicBezTo>
                  <a:pt x="2739" y="17650"/>
                  <a:pt x="2824" y="17643"/>
                  <a:pt x="2909" y="17629"/>
                </a:cubicBezTo>
                <a:lnTo>
                  <a:pt x="2897" y="17649"/>
                </a:lnTo>
                <a:cubicBezTo>
                  <a:pt x="3585" y="19288"/>
                  <a:pt x="4863" y="20300"/>
                  <a:pt x="6247" y="20300"/>
                </a:cubicBezTo>
                <a:cubicBezTo>
                  <a:pt x="6947" y="20299"/>
                  <a:pt x="7635" y="20039"/>
                  <a:pt x="8235" y="19546"/>
                </a:cubicBezTo>
                <a:lnTo>
                  <a:pt x="8229" y="19550"/>
                </a:lnTo>
                <a:cubicBezTo>
                  <a:pt x="8855" y="20829"/>
                  <a:pt x="9908" y="21597"/>
                  <a:pt x="11036" y="21597"/>
                </a:cubicBezTo>
                <a:cubicBezTo>
                  <a:pt x="12523" y="21596"/>
                  <a:pt x="13836" y="20267"/>
                  <a:pt x="14267" y="18324"/>
                </a:cubicBezTo>
                <a:lnTo>
                  <a:pt x="14270" y="18350"/>
                </a:lnTo>
                <a:cubicBezTo>
                  <a:pt x="14730" y="18740"/>
                  <a:pt x="15260" y="18947"/>
                  <a:pt x="15802" y="18947"/>
                </a:cubicBezTo>
                <a:cubicBezTo>
                  <a:pt x="17390" y="18946"/>
                  <a:pt x="18682" y="17205"/>
                  <a:pt x="18694" y="15045"/>
                </a:cubicBezTo>
                <a:lnTo>
                  <a:pt x="18689" y="15035"/>
                </a:lnTo>
                <a:cubicBezTo>
                  <a:pt x="20357" y="14710"/>
                  <a:pt x="21597" y="12765"/>
                  <a:pt x="21597" y="10472"/>
                </a:cubicBezTo>
                <a:cubicBezTo>
                  <a:pt x="21597" y="9456"/>
                  <a:pt x="21350" y="8469"/>
                  <a:pt x="20896" y="7663"/>
                </a:cubicBezTo>
                <a:lnTo>
                  <a:pt x="20889" y="7661"/>
                </a:lnTo>
                <a:cubicBezTo>
                  <a:pt x="21031" y="7208"/>
                  <a:pt x="21105" y="6721"/>
                  <a:pt x="21105" y="6228"/>
                </a:cubicBezTo>
                <a:cubicBezTo>
                  <a:pt x="21105" y="4588"/>
                  <a:pt x="20299" y="3150"/>
                  <a:pt x="19139" y="2719"/>
                </a:cubicBezTo>
                <a:lnTo>
                  <a:pt x="19148" y="2712"/>
                </a:lnTo>
                <a:cubicBezTo>
                  <a:pt x="18940" y="1142"/>
                  <a:pt x="17933" y="0"/>
                  <a:pt x="16758" y="0"/>
                </a:cubicBezTo>
                <a:cubicBezTo>
                  <a:pt x="16044" y="-1"/>
                  <a:pt x="15367" y="426"/>
                  <a:pt x="14905" y="1165"/>
                </a:cubicBezTo>
                <a:lnTo>
                  <a:pt x="14909" y="1170"/>
                </a:lnTo>
                <a:cubicBezTo>
                  <a:pt x="14497" y="432"/>
                  <a:pt x="13855" y="0"/>
                  <a:pt x="13174" y="0"/>
                </a:cubicBezTo>
                <a:cubicBezTo>
                  <a:pt x="12347" y="-1"/>
                  <a:pt x="11590" y="637"/>
                  <a:pt x="11221" y="1645"/>
                </a:cubicBezTo>
                <a:lnTo>
                  <a:pt x="11229" y="1694"/>
                </a:lnTo>
                <a:cubicBezTo>
                  <a:pt x="10730" y="1024"/>
                  <a:pt x="10058" y="650"/>
                  <a:pt x="9358" y="650"/>
                </a:cubicBezTo>
                <a:cubicBezTo>
                  <a:pt x="8372" y="649"/>
                  <a:pt x="7466" y="1391"/>
                  <a:pt x="7003" y="2578"/>
                </a:cubicBezTo>
                <a:lnTo>
                  <a:pt x="6995" y="2602"/>
                </a:lnTo>
                <a:cubicBezTo>
                  <a:pt x="6477" y="2189"/>
                  <a:pt x="5888" y="1972"/>
                  <a:pt x="5288" y="1972"/>
                </a:cubicBezTo>
                <a:cubicBezTo>
                  <a:pt x="3423" y="1972"/>
                  <a:pt x="1912" y="4029"/>
                  <a:pt x="1912" y="6567"/>
                </a:cubicBezTo>
                <a:cubicBezTo>
                  <a:pt x="1911" y="6774"/>
                  <a:pt x="1922" y="6981"/>
                  <a:pt x="1942" y="7186"/>
                </a:cubicBezTo>
                <a:lnTo>
                  <a:pt x="1949" y="7180"/>
                </a:lnTo>
                <a:close/>
              </a:path>
              <a:path w="21600" h="21600" fill="none" extrusionOk="0">
                <a:moveTo>
                  <a:pt x="1074" y="12702"/>
                </a:moveTo>
                <a:cubicBezTo>
                  <a:pt x="1407" y="12969"/>
                  <a:pt x="1786" y="13110"/>
                  <a:pt x="2172" y="13110"/>
                </a:cubicBezTo>
                <a:cubicBezTo>
                  <a:pt x="2228" y="13109"/>
                  <a:pt x="2285" y="13107"/>
                  <a:pt x="2341" y="13101"/>
                </a:cubicBezTo>
              </a:path>
              <a:path w="21600" h="21600" fill="none" extrusionOk="0">
                <a:moveTo>
                  <a:pt x="2909" y="17629"/>
                </a:moveTo>
                <a:cubicBezTo>
                  <a:pt x="3099" y="17599"/>
                  <a:pt x="3285" y="17535"/>
                  <a:pt x="3463" y="17439"/>
                </a:cubicBezTo>
              </a:path>
              <a:path w="21600" h="21600" fill="none" extrusionOk="0">
                <a:moveTo>
                  <a:pt x="7895" y="18680"/>
                </a:moveTo>
                <a:cubicBezTo>
                  <a:pt x="7983" y="18985"/>
                  <a:pt x="8095" y="19277"/>
                  <a:pt x="8229" y="19550"/>
                </a:cubicBezTo>
              </a:path>
              <a:path w="21600" h="21600" fill="none" extrusionOk="0">
                <a:moveTo>
                  <a:pt x="14267" y="18324"/>
                </a:moveTo>
                <a:cubicBezTo>
                  <a:pt x="14336" y="18013"/>
                  <a:pt x="14380" y="17693"/>
                  <a:pt x="14400" y="17370"/>
                </a:cubicBezTo>
              </a:path>
              <a:path w="21600" h="21600" fill="none" extrusionOk="0">
                <a:moveTo>
                  <a:pt x="18694" y="15045"/>
                </a:moveTo>
                <a:cubicBezTo>
                  <a:pt x="18694" y="15034"/>
                  <a:pt x="18695" y="15024"/>
                  <a:pt x="18695" y="15013"/>
                </a:cubicBezTo>
                <a:cubicBezTo>
                  <a:pt x="18695" y="13508"/>
                  <a:pt x="18063" y="12136"/>
                  <a:pt x="17069" y="11477"/>
                </a:cubicBezTo>
              </a:path>
              <a:path w="21600" h="21600" fill="none" extrusionOk="0">
                <a:moveTo>
                  <a:pt x="20165" y="8999"/>
                </a:moveTo>
                <a:cubicBezTo>
                  <a:pt x="20479" y="8635"/>
                  <a:pt x="20726" y="8177"/>
                  <a:pt x="20889" y="7661"/>
                </a:cubicBezTo>
              </a:path>
              <a:path w="21600" h="21600" fill="none" extrusionOk="0">
                <a:moveTo>
                  <a:pt x="19186" y="3344"/>
                </a:moveTo>
                <a:cubicBezTo>
                  <a:pt x="19186" y="3328"/>
                  <a:pt x="19187" y="3313"/>
                  <a:pt x="19187" y="3297"/>
                </a:cubicBezTo>
                <a:cubicBezTo>
                  <a:pt x="19187" y="3101"/>
                  <a:pt x="19174" y="2905"/>
                  <a:pt x="19148" y="2712"/>
                </a:cubicBezTo>
              </a:path>
              <a:path w="21600" h="21600" fill="none" extrusionOk="0">
                <a:moveTo>
                  <a:pt x="14905" y="1165"/>
                </a:moveTo>
                <a:cubicBezTo>
                  <a:pt x="14754" y="1408"/>
                  <a:pt x="14629" y="1679"/>
                  <a:pt x="14535" y="1971"/>
                </a:cubicBezTo>
              </a:path>
              <a:path w="21600" h="21600" fill="none" extrusionOk="0">
                <a:moveTo>
                  <a:pt x="11221" y="1645"/>
                </a:moveTo>
                <a:cubicBezTo>
                  <a:pt x="11140" y="1866"/>
                  <a:pt x="11080" y="2099"/>
                  <a:pt x="11041" y="2340"/>
                </a:cubicBezTo>
              </a:path>
              <a:path w="21600" h="21600" fill="none" extrusionOk="0">
                <a:moveTo>
                  <a:pt x="7645" y="3276"/>
                </a:moveTo>
                <a:cubicBezTo>
                  <a:pt x="7449" y="3016"/>
                  <a:pt x="7231" y="2790"/>
                  <a:pt x="6995" y="2602"/>
                </a:cubicBezTo>
              </a:path>
              <a:path w="21600" h="21600" fill="none" extrusionOk="0">
                <a:moveTo>
                  <a:pt x="1942" y="7186"/>
                </a:moveTo>
                <a:cubicBezTo>
                  <a:pt x="1966" y="7426"/>
                  <a:pt x="2004" y="7663"/>
                  <a:pt x="2056" y="7895"/>
                </a:cubicBezTo>
              </a:path>
            </a:pathLst>
          </a:custGeom>
          <a:solidFill>
            <a:srgbClr val="FF9900"/>
          </a:solidFill>
          <a:ln w="9525">
            <a:solidFill>
              <a:srgbClr val="000000"/>
            </a:solidFill>
            <a:miter lim="800000"/>
            <a:headEnd/>
            <a:tailEnd/>
          </a:ln>
          <a:effectLst>
            <a:outerShdw blurRad="63500" dist="107763" dir="2700000" algn="ctr" rotWithShape="0">
              <a:srgbClr val="808080"/>
            </a:outerShdw>
          </a:effectLst>
        </p:spPr>
        <p:txBody>
          <a:bodyPr/>
          <a:lstStyle/>
          <a:p>
            <a:pPr>
              <a:defRPr/>
            </a:pPr>
            <a:endParaRPr lang="en-US"/>
          </a:p>
        </p:txBody>
      </p:sp>
      <p:sp>
        <p:nvSpPr>
          <p:cNvPr id="13316" name="Cloud"/>
          <p:cNvSpPr>
            <a:spLocks noChangeAspect="1" noEditPoints="1" noChangeArrowheads="1"/>
          </p:cNvSpPr>
          <p:nvPr/>
        </p:nvSpPr>
        <p:spPr bwMode="auto">
          <a:xfrm>
            <a:off x="2057400" y="1752600"/>
            <a:ext cx="2362200" cy="2057400"/>
          </a:xfrm>
          <a:custGeom>
            <a:avLst/>
            <a:gdLst>
              <a:gd name="T0" fmla="*/ 2147483647 w 21600"/>
              <a:gd name="T1" fmla="*/ 2147483647 h 21600"/>
              <a:gd name="T2" fmla="*/ 2147483647 w 21600"/>
              <a:gd name="T3" fmla="*/ 2147483647 h 21600"/>
              <a:gd name="T4" fmla="*/ 2147483647 w 21600"/>
              <a:gd name="T5" fmla="*/ 2147483647 h 21600"/>
              <a:gd name="T6" fmla="*/ 2147483647 w 21600"/>
              <a:gd name="T7" fmla="*/ 2147483647 h 21600"/>
              <a:gd name="T8" fmla="*/ 0 60000 65536"/>
              <a:gd name="T9" fmla="*/ 0 60000 65536"/>
              <a:gd name="T10" fmla="*/ 0 60000 65536"/>
              <a:gd name="T11" fmla="*/ 0 60000 65536"/>
              <a:gd name="T12" fmla="*/ 2977 w 21600"/>
              <a:gd name="T13" fmla="*/ 3262 h 21600"/>
              <a:gd name="T14" fmla="*/ 17087 w 21600"/>
              <a:gd name="T15" fmla="*/ 17337 h 21600"/>
            </a:gdLst>
            <a:ahLst/>
            <a:cxnLst>
              <a:cxn ang="T8">
                <a:pos x="T0" y="T1"/>
              </a:cxn>
              <a:cxn ang="T9">
                <a:pos x="T2" y="T3"/>
              </a:cxn>
              <a:cxn ang="T10">
                <a:pos x="T4" y="T5"/>
              </a:cxn>
              <a:cxn ang="T11">
                <a:pos x="T6" y="T7"/>
              </a:cxn>
            </a:cxnLst>
            <a:rect l="T12" t="T13" r="T14" b="T15"/>
            <a:pathLst>
              <a:path w="21600" h="21600" extrusionOk="0">
                <a:moveTo>
                  <a:pt x="1949" y="7180"/>
                </a:moveTo>
                <a:cubicBezTo>
                  <a:pt x="841" y="7336"/>
                  <a:pt x="0" y="8613"/>
                  <a:pt x="0" y="10137"/>
                </a:cubicBezTo>
                <a:cubicBezTo>
                  <a:pt x="-1" y="11192"/>
                  <a:pt x="409" y="12169"/>
                  <a:pt x="1074" y="12702"/>
                </a:cubicBezTo>
                <a:lnTo>
                  <a:pt x="1063" y="12668"/>
                </a:lnTo>
                <a:cubicBezTo>
                  <a:pt x="685" y="13217"/>
                  <a:pt x="475" y="13940"/>
                  <a:pt x="475" y="14690"/>
                </a:cubicBezTo>
                <a:cubicBezTo>
                  <a:pt x="475" y="16325"/>
                  <a:pt x="1451" y="17650"/>
                  <a:pt x="2655" y="17650"/>
                </a:cubicBezTo>
                <a:cubicBezTo>
                  <a:pt x="2739" y="17650"/>
                  <a:pt x="2824" y="17643"/>
                  <a:pt x="2909" y="17629"/>
                </a:cubicBezTo>
                <a:lnTo>
                  <a:pt x="2897" y="17649"/>
                </a:lnTo>
                <a:cubicBezTo>
                  <a:pt x="3585" y="19288"/>
                  <a:pt x="4863" y="20300"/>
                  <a:pt x="6247" y="20300"/>
                </a:cubicBezTo>
                <a:cubicBezTo>
                  <a:pt x="6947" y="20299"/>
                  <a:pt x="7635" y="20039"/>
                  <a:pt x="8235" y="19546"/>
                </a:cubicBezTo>
                <a:lnTo>
                  <a:pt x="8229" y="19550"/>
                </a:lnTo>
                <a:cubicBezTo>
                  <a:pt x="8855" y="20829"/>
                  <a:pt x="9908" y="21597"/>
                  <a:pt x="11036" y="21597"/>
                </a:cubicBezTo>
                <a:cubicBezTo>
                  <a:pt x="12523" y="21596"/>
                  <a:pt x="13836" y="20267"/>
                  <a:pt x="14267" y="18324"/>
                </a:cubicBezTo>
                <a:lnTo>
                  <a:pt x="14270" y="18350"/>
                </a:lnTo>
                <a:cubicBezTo>
                  <a:pt x="14730" y="18740"/>
                  <a:pt x="15260" y="18947"/>
                  <a:pt x="15802" y="18947"/>
                </a:cubicBezTo>
                <a:cubicBezTo>
                  <a:pt x="17390" y="18946"/>
                  <a:pt x="18682" y="17205"/>
                  <a:pt x="18694" y="15045"/>
                </a:cubicBezTo>
                <a:lnTo>
                  <a:pt x="18689" y="15035"/>
                </a:lnTo>
                <a:cubicBezTo>
                  <a:pt x="20357" y="14710"/>
                  <a:pt x="21597" y="12765"/>
                  <a:pt x="21597" y="10472"/>
                </a:cubicBezTo>
                <a:cubicBezTo>
                  <a:pt x="21597" y="9456"/>
                  <a:pt x="21350" y="8469"/>
                  <a:pt x="20896" y="7663"/>
                </a:cubicBezTo>
                <a:lnTo>
                  <a:pt x="20889" y="7661"/>
                </a:lnTo>
                <a:cubicBezTo>
                  <a:pt x="21031" y="7208"/>
                  <a:pt x="21105" y="6721"/>
                  <a:pt x="21105" y="6228"/>
                </a:cubicBezTo>
                <a:cubicBezTo>
                  <a:pt x="21105" y="4588"/>
                  <a:pt x="20299" y="3150"/>
                  <a:pt x="19139" y="2719"/>
                </a:cubicBezTo>
                <a:lnTo>
                  <a:pt x="19148" y="2712"/>
                </a:lnTo>
                <a:cubicBezTo>
                  <a:pt x="18940" y="1142"/>
                  <a:pt x="17933" y="0"/>
                  <a:pt x="16758" y="0"/>
                </a:cubicBezTo>
                <a:cubicBezTo>
                  <a:pt x="16044" y="-1"/>
                  <a:pt x="15367" y="426"/>
                  <a:pt x="14905" y="1165"/>
                </a:cubicBezTo>
                <a:lnTo>
                  <a:pt x="14909" y="1170"/>
                </a:lnTo>
                <a:cubicBezTo>
                  <a:pt x="14497" y="432"/>
                  <a:pt x="13855" y="0"/>
                  <a:pt x="13174" y="0"/>
                </a:cubicBezTo>
                <a:cubicBezTo>
                  <a:pt x="12347" y="-1"/>
                  <a:pt x="11590" y="637"/>
                  <a:pt x="11221" y="1645"/>
                </a:cubicBezTo>
                <a:lnTo>
                  <a:pt x="11229" y="1694"/>
                </a:lnTo>
                <a:cubicBezTo>
                  <a:pt x="10730" y="1024"/>
                  <a:pt x="10058" y="650"/>
                  <a:pt x="9358" y="650"/>
                </a:cubicBezTo>
                <a:cubicBezTo>
                  <a:pt x="8372" y="649"/>
                  <a:pt x="7466" y="1391"/>
                  <a:pt x="7003" y="2578"/>
                </a:cubicBezTo>
                <a:lnTo>
                  <a:pt x="6995" y="2602"/>
                </a:lnTo>
                <a:cubicBezTo>
                  <a:pt x="6477" y="2189"/>
                  <a:pt x="5888" y="1972"/>
                  <a:pt x="5288" y="1972"/>
                </a:cubicBezTo>
                <a:cubicBezTo>
                  <a:pt x="3423" y="1972"/>
                  <a:pt x="1912" y="4029"/>
                  <a:pt x="1912" y="6567"/>
                </a:cubicBezTo>
                <a:cubicBezTo>
                  <a:pt x="1911" y="6774"/>
                  <a:pt x="1922" y="6981"/>
                  <a:pt x="1942" y="7186"/>
                </a:cubicBezTo>
                <a:lnTo>
                  <a:pt x="1949" y="7180"/>
                </a:lnTo>
                <a:close/>
              </a:path>
              <a:path w="21600" h="21600" fill="none" extrusionOk="0">
                <a:moveTo>
                  <a:pt x="1074" y="12702"/>
                </a:moveTo>
                <a:cubicBezTo>
                  <a:pt x="1407" y="12969"/>
                  <a:pt x="1786" y="13110"/>
                  <a:pt x="2172" y="13110"/>
                </a:cubicBezTo>
                <a:cubicBezTo>
                  <a:pt x="2228" y="13109"/>
                  <a:pt x="2285" y="13107"/>
                  <a:pt x="2341" y="13101"/>
                </a:cubicBezTo>
              </a:path>
              <a:path w="21600" h="21600" fill="none" extrusionOk="0">
                <a:moveTo>
                  <a:pt x="2909" y="17629"/>
                </a:moveTo>
                <a:cubicBezTo>
                  <a:pt x="3099" y="17599"/>
                  <a:pt x="3285" y="17535"/>
                  <a:pt x="3463" y="17439"/>
                </a:cubicBezTo>
              </a:path>
              <a:path w="21600" h="21600" fill="none" extrusionOk="0">
                <a:moveTo>
                  <a:pt x="7895" y="18680"/>
                </a:moveTo>
                <a:cubicBezTo>
                  <a:pt x="7983" y="18985"/>
                  <a:pt x="8095" y="19277"/>
                  <a:pt x="8229" y="19550"/>
                </a:cubicBezTo>
              </a:path>
              <a:path w="21600" h="21600" fill="none" extrusionOk="0">
                <a:moveTo>
                  <a:pt x="14267" y="18324"/>
                </a:moveTo>
                <a:cubicBezTo>
                  <a:pt x="14336" y="18013"/>
                  <a:pt x="14380" y="17693"/>
                  <a:pt x="14400" y="17370"/>
                </a:cubicBezTo>
              </a:path>
              <a:path w="21600" h="21600" fill="none" extrusionOk="0">
                <a:moveTo>
                  <a:pt x="18694" y="15045"/>
                </a:moveTo>
                <a:cubicBezTo>
                  <a:pt x="18694" y="15034"/>
                  <a:pt x="18695" y="15024"/>
                  <a:pt x="18695" y="15013"/>
                </a:cubicBezTo>
                <a:cubicBezTo>
                  <a:pt x="18695" y="13508"/>
                  <a:pt x="18063" y="12136"/>
                  <a:pt x="17069" y="11477"/>
                </a:cubicBezTo>
              </a:path>
              <a:path w="21600" h="21600" fill="none" extrusionOk="0">
                <a:moveTo>
                  <a:pt x="20165" y="8999"/>
                </a:moveTo>
                <a:cubicBezTo>
                  <a:pt x="20479" y="8635"/>
                  <a:pt x="20726" y="8177"/>
                  <a:pt x="20889" y="7661"/>
                </a:cubicBezTo>
              </a:path>
              <a:path w="21600" h="21600" fill="none" extrusionOk="0">
                <a:moveTo>
                  <a:pt x="19186" y="3344"/>
                </a:moveTo>
                <a:cubicBezTo>
                  <a:pt x="19186" y="3328"/>
                  <a:pt x="19187" y="3313"/>
                  <a:pt x="19187" y="3297"/>
                </a:cubicBezTo>
                <a:cubicBezTo>
                  <a:pt x="19187" y="3101"/>
                  <a:pt x="19174" y="2905"/>
                  <a:pt x="19148" y="2712"/>
                </a:cubicBezTo>
              </a:path>
              <a:path w="21600" h="21600" fill="none" extrusionOk="0">
                <a:moveTo>
                  <a:pt x="14905" y="1165"/>
                </a:moveTo>
                <a:cubicBezTo>
                  <a:pt x="14754" y="1408"/>
                  <a:pt x="14629" y="1679"/>
                  <a:pt x="14535" y="1971"/>
                </a:cubicBezTo>
              </a:path>
              <a:path w="21600" h="21600" fill="none" extrusionOk="0">
                <a:moveTo>
                  <a:pt x="11221" y="1645"/>
                </a:moveTo>
                <a:cubicBezTo>
                  <a:pt x="11140" y="1866"/>
                  <a:pt x="11080" y="2099"/>
                  <a:pt x="11041" y="2340"/>
                </a:cubicBezTo>
              </a:path>
              <a:path w="21600" h="21600" fill="none" extrusionOk="0">
                <a:moveTo>
                  <a:pt x="7645" y="3276"/>
                </a:moveTo>
                <a:cubicBezTo>
                  <a:pt x="7449" y="3016"/>
                  <a:pt x="7231" y="2790"/>
                  <a:pt x="6995" y="2602"/>
                </a:cubicBezTo>
              </a:path>
              <a:path w="21600" h="21600" fill="none" extrusionOk="0">
                <a:moveTo>
                  <a:pt x="1942" y="7186"/>
                </a:moveTo>
                <a:cubicBezTo>
                  <a:pt x="1966" y="7426"/>
                  <a:pt x="2004" y="7663"/>
                  <a:pt x="2056" y="7895"/>
                </a:cubicBezTo>
              </a:path>
            </a:pathLst>
          </a:custGeom>
          <a:solidFill>
            <a:srgbClr val="3333FF"/>
          </a:solidFill>
          <a:ln w="9525">
            <a:solidFill>
              <a:srgbClr val="000000"/>
            </a:solidFill>
            <a:miter lim="800000"/>
            <a:headEnd/>
            <a:tailEnd/>
          </a:ln>
          <a:effectLst>
            <a:outerShdw blurRad="63500" dist="107763" dir="2700000" algn="ctr" rotWithShape="0">
              <a:srgbClr val="808080"/>
            </a:outerShdw>
          </a:effectLst>
        </p:spPr>
        <p:txBody>
          <a:bodyPr/>
          <a:lstStyle/>
          <a:p>
            <a:pPr>
              <a:defRPr/>
            </a:pPr>
            <a:endParaRPr lang="en-US"/>
          </a:p>
        </p:txBody>
      </p:sp>
      <p:sp>
        <p:nvSpPr>
          <p:cNvPr id="654343" name="Text Box 7"/>
          <p:cNvSpPr txBox="1">
            <a:spLocks noChangeArrowheads="1"/>
          </p:cNvSpPr>
          <p:nvPr/>
        </p:nvSpPr>
        <p:spPr bwMode="auto">
          <a:xfrm>
            <a:off x="5181600" y="2611438"/>
            <a:ext cx="1143000" cy="457200"/>
          </a:xfrm>
          <a:prstGeom prst="rect">
            <a:avLst/>
          </a:prstGeom>
          <a:noFill/>
          <a:ln w="9525">
            <a:noFill/>
            <a:miter lim="800000"/>
            <a:headEnd/>
            <a:tailEnd/>
          </a:ln>
          <a:effectLst/>
        </p:spPr>
        <p:txBody>
          <a:bodyPr>
            <a:spAutoFit/>
          </a:bodyPr>
          <a:lstStyle>
            <a:lvl1pPr eaLnBrk="0" hangingPunct="0">
              <a:defRPr sz="1000">
                <a:solidFill>
                  <a:schemeClr val="tx1"/>
                </a:solidFill>
                <a:latin typeface="Arial" charset="0"/>
                <a:ea typeface="ＭＳ Ｐゴシック" charset="0"/>
                <a:cs typeface="ＭＳ Ｐゴシック" charset="0"/>
              </a:defRPr>
            </a:lvl1pPr>
            <a:lvl2pPr marL="742950" indent="-285750" eaLnBrk="0" hangingPunct="0">
              <a:defRPr sz="1000">
                <a:solidFill>
                  <a:schemeClr val="tx1"/>
                </a:solidFill>
                <a:latin typeface="Arial" charset="0"/>
                <a:ea typeface="ＭＳ Ｐゴシック" charset="0"/>
              </a:defRPr>
            </a:lvl2pPr>
            <a:lvl3pPr marL="1143000" indent="-228600" eaLnBrk="0" hangingPunct="0">
              <a:defRPr sz="1000">
                <a:solidFill>
                  <a:schemeClr val="tx1"/>
                </a:solidFill>
                <a:latin typeface="Arial" charset="0"/>
                <a:ea typeface="ＭＳ Ｐゴシック" charset="0"/>
              </a:defRPr>
            </a:lvl3pPr>
            <a:lvl4pPr marL="1600200" indent="-228600" eaLnBrk="0" hangingPunct="0">
              <a:defRPr sz="1000">
                <a:solidFill>
                  <a:schemeClr val="tx1"/>
                </a:solidFill>
                <a:latin typeface="Arial" charset="0"/>
                <a:ea typeface="ＭＳ Ｐゴシック" charset="0"/>
              </a:defRPr>
            </a:lvl4pPr>
            <a:lvl5pPr marL="2057400" indent="-228600" eaLnBrk="0" hangingPunct="0">
              <a:defRPr sz="1000">
                <a:solidFill>
                  <a:schemeClr val="tx1"/>
                </a:solidFill>
                <a:latin typeface="Arial" charset="0"/>
                <a:ea typeface="ＭＳ Ｐゴシック" charset="0"/>
              </a:defRPr>
            </a:lvl5pPr>
            <a:lvl6pPr marL="2514600" indent="-228600" eaLnBrk="0" fontAlgn="base" hangingPunct="0">
              <a:spcBef>
                <a:spcPct val="0"/>
              </a:spcBef>
              <a:spcAft>
                <a:spcPct val="0"/>
              </a:spcAft>
              <a:defRPr sz="1000">
                <a:solidFill>
                  <a:schemeClr val="tx1"/>
                </a:solidFill>
                <a:latin typeface="Arial" charset="0"/>
                <a:ea typeface="ＭＳ Ｐゴシック" charset="0"/>
              </a:defRPr>
            </a:lvl6pPr>
            <a:lvl7pPr marL="2971800" indent="-228600" eaLnBrk="0" fontAlgn="base" hangingPunct="0">
              <a:spcBef>
                <a:spcPct val="0"/>
              </a:spcBef>
              <a:spcAft>
                <a:spcPct val="0"/>
              </a:spcAft>
              <a:defRPr sz="1000">
                <a:solidFill>
                  <a:schemeClr val="tx1"/>
                </a:solidFill>
                <a:latin typeface="Arial" charset="0"/>
                <a:ea typeface="ＭＳ Ｐゴシック" charset="0"/>
              </a:defRPr>
            </a:lvl7pPr>
            <a:lvl8pPr marL="3429000" indent="-228600" eaLnBrk="0" fontAlgn="base" hangingPunct="0">
              <a:spcBef>
                <a:spcPct val="0"/>
              </a:spcBef>
              <a:spcAft>
                <a:spcPct val="0"/>
              </a:spcAft>
              <a:defRPr sz="1000">
                <a:solidFill>
                  <a:schemeClr val="tx1"/>
                </a:solidFill>
                <a:latin typeface="Arial" charset="0"/>
                <a:ea typeface="ＭＳ Ｐゴシック" charset="0"/>
              </a:defRPr>
            </a:lvl8pPr>
            <a:lvl9pPr marL="3886200" indent="-228600" eaLnBrk="0" fontAlgn="base" hangingPunct="0">
              <a:spcBef>
                <a:spcPct val="0"/>
              </a:spcBef>
              <a:spcAft>
                <a:spcPct val="0"/>
              </a:spcAft>
              <a:defRPr sz="1000">
                <a:solidFill>
                  <a:schemeClr val="tx1"/>
                </a:solidFill>
                <a:latin typeface="Arial" charset="0"/>
                <a:ea typeface="ＭＳ Ｐゴシック" charset="0"/>
              </a:defRPr>
            </a:lvl9pPr>
          </a:lstStyle>
          <a:p>
            <a:pPr algn="ctr" eaLnBrk="1" hangingPunct="1">
              <a:spcBef>
                <a:spcPct val="50000"/>
              </a:spcBef>
              <a:defRPr/>
            </a:pPr>
            <a:r>
              <a:rPr lang="en-GB" sz="2400" b="1" smtClean="0">
                <a:solidFill>
                  <a:schemeClr val="bg1"/>
                </a:solidFill>
                <a:effectLst>
                  <a:outerShdw blurRad="38100" dist="38100" dir="2700000" algn="tl">
                    <a:srgbClr val="DDDDDD"/>
                  </a:outerShdw>
                </a:effectLst>
                <a:latin typeface="Times New Roman" charset="0"/>
              </a:rPr>
              <a:t>DO</a:t>
            </a:r>
          </a:p>
        </p:txBody>
      </p:sp>
      <p:sp>
        <p:nvSpPr>
          <p:cNvPr id="654344" name="Text Box 8"/>
          <p:cNvSpPr txBox="1">
            <a:spLocks noChangeArrowheads="1"/>
          </p:cNvSpPr>
          <p:nvPr/>
        </p:nvSpPr>
        <p:spPr bwMode="auto">
          <a:xfrm>
            <a:off x="4859338" y="4149725"/>
            <a:ext cx="1874837" cy="822325"/>
          </a:xfrm>
          <a:prstGeom prst="rect">
            <a:avLst/>
          </a:prstGeom>
          <a:noFill/>
          <a:ln w="9525">
            <a:noFill/>
            <a:miter lim="800000"/>
            <a:headEnd/>
            <a:tailEnd/>
          </a:ln>
          <a:effectLst/>
        </p:spPr>
        <p:txBody>
          <a:bodyPr>
            <a:spAutoFit/>
          </a:bodyPr>
          <a:lstStyle>
            <a:lvl1pPr eaLnBrk="0" hangingPunct="0">
              <a:defRPr sz="1000">
                <a:solidFill>
                  <a:schemeClr val="tx1"/>
                </a:solidFill>
                <a:latin typeface="Arial" charset="0"/>
                <a:ea typeface="ＭＳ Ｐゴシック" charset="0"/>
                <a:cs typeface="ＭＳ Ｐゴシック" charset="0"/>
              </a:defRPr>
            </a:lvl1pPr>
            <a:lvl2pPr marL="742950" indent="-285750" eaLnBrk="0" hangingPunct="0">
              <a:defRPr sz="1000">
                <a:solidFill>
                  <a:schemeClr val="tx1"/>
                </a:solidFill>
                <a:latin typeface="Arial" charset="0"/>
                <a:ea typeface="ＭＳ Ｐゴシック" charset="0"/>
              </a:defRPr>
            </a:lvl2pPr>
            <a:lvl3pPr marL="1143000" indent="-228600" eaLnBrk="0" hangingPunct="0">
              <a:defRPr sz="1000">
                <a:solidFill>
                  <a:schemeClr val="tx1"/>
                </a:solidFill>
                <a:latin typeface="Arial" charset="0"/>
                <a:ea typeface="ＭＳ Ｐゴシック" charset="0"/>
              </a:defRPr>
            </a:lvl3pPr>
            <a:lvl4pPr marL="1600200" indent="-228600" eaLnBrk="0" hangingPunct="0">
              <a:defRPr sz="1000">
                <a:solidFill>
                  <a:schemeClr val="tx1"/>
                </a:solidFill>
                <a:latin typeface="Arial" charset="0"/>
                <a:ea typeface="ＭＳ Ｐゴシック" charset="0"/>
              </a:defRPr>
            </a:lvl4pPr>
            <a:lvl5pPr marL="2057400" indent="-228600" eaLnBrk="0" hangingPunct="0">
              <a:defRPr sz="1000">
                <a:solidFill>
                  <a:schemeClr val="tx1"/>
                </a:solidFill>
                <a:latin typeface="Arial" charset="0"/>
                <a:ea typeface="ＭＳ Ｐゴシック" charset="0"/>
              </a:defRPr>
            </a:lvl5pPr>
            <a:lvl6pPr marL="2514600" indent="-228600" eaLnBrk="0" fontAlgn="base" hangingPunct="0">
              <a:spcBef>
                <a:spcPct val="0"/>
              </a:spcBef>
              <a:spcAft>
                <a:spcPct val="0"/>
              </a:spcAft>
              <a:defRPr sz="1000">
                <a:solidFill>
                  <a:schemeClr val="tx1"/>
                </a:solidFill>
                <a:latin typeface="Arial" charset="0"/>
                <a:ea typeface="ＭＳ Ｐゴシック" charset="0"/>
              </a:defRPr>
            </a:lvl6pPr>
            <a:lvl7pPr marL="2971800" indent="-228600" eaLnBrk="0" fontAlgn="base" hangingPunct="0">
              <a:spcBef>
                <a:spcPct val="0"/>
              </a:spcBef>
              <a:spcAft>
                <a:spcPct val="0"/>
              </a:spcAft>
              <a:defRPr sz="1000">
                <a:solidFill>
                  <a:schemeClr val="tx1"/>
                </a:solidFill>
                <a:latin typeface="Arial" charset="0"/>
                <a:ea typeface="ＭＳ Ｐゴシック" charset="0"/>
              </a:defRPr>
            </a:lvl7pPr>
            <a:lvl8pPr marL="3429000" indent="-228600" eaLnBrk="0" fontAlgn="base" hangingPunct="0">
              <a:spcBef>
                <a:spcPct val="0"/>
              </a:spcBef>
              <a:spcAft>
                <a:spcPct val="0"/>
              </a:spcAft>
              <a:defRPr sz="1000">
                <a:solidFill>
                  <a:schemeClr val="tx1"/>
                </a:solidFill>
                <a:latin typeface="Arial" charset="0"/>
                <a:ea typeface="ＭＳ Ｐゴシック" charset="0"/>
              </a:defRPr>
            </a:lvl8pPr>
            <a:lvl9pPr marL="3886200" indent="-228600" eaLnBrk="0" fontAlgn="base" hangingPunct="0">
              <a:spcBef>
                <a:spcPct val="0"/>
              </a:spcBef>
              <a:spcAft>
                <a:spcPct val="0"/>
              </a:spcAft>
              <a:defRPr sz="1000">
                <a:solidFill>
                  <a:schemeClr val="tx1"/>
                </a:solidFill>
                <a:latin typeface="Arial" charset="0"/>
                <a:ea typeface="ＭＳ Ｐゴシック" charset="0"/>
              </a:defRPr>
            </a:lvl9pPr>
          </a:lstStyle>
          <a:p>
            <a:pPr algn="ctr" eaLnBrk="1" hangingPunct="1">
              <a:spcBef>
                <a:spcPct val="50000"/>
              </a:spcBef>
              <a:defRPr/>
            </a:pPr>
            <a:r>
              <a:rPr lang="en-GB" sz="2400" b="1" smtClean="0">
                <a:solidFill>
                  <a:schemeClr val="bg1"/>
                </a:solidFill>
                <a:effectLst>
                  <a:outerShdw blurRad="38100" dist="38100" dir="2700000" algn="tl">
                    <a:srgbClr val="DDDDDD"/>
                  </a:outerShdw>
                </a:effectLst>
                <a:latin typeface="Times New Roman" charset="0"/>
              </a:rPr>
              <a:t>               REVIEW</a:t>
            </a:r>
          </a:p>
        </p:txBody>
      </p:sp>
      <p:sp>
        <p:nvSpPr>
          <p:cNvPr id="654346" name="Text Box 10"/>
          <p:cNvSpPr txBox="1">
            <a:spLocks noChangeArrowheads="1"/>
          </p:cNvSpPr>
          <p:nvPr/>
        </p:nvSpPr>
        <p:spPr bwMode="auto">
          <a:xfrm>
            <a:off x="1828800" y="2209800"/>
            <a:ext cx="2971800" cy="822325"/>
          </a:xfrm>
          <a:prstGeom prst="rect">
            <a:avLst/>
          </a:prstGeom>
          <a:noFill/>
          <a:ln w="9525">
            <a:noFill/>
            <a:miter lim="800000"/>
            <a:headEnd/>
            <a:tailEnd/>
          </a:ln>
          <a:effectLst/>
        </p:spPr>
        <p:txBody>
          <a:bodyPr>
            <a:spAutoFit/>
          </a:bodyPr>
          <a:lstStyle>
            <a:lvl1pPr eaLnBrk="0" hangingPunct="0">
              <a:defRPr sz="1000">
                <a:solidFill>
                  <a:schemeClr val="tx1"/>
                </a:solidFill>
                <a:latin typeface="Arial" charset="0"/>
                <a:ea typeface="ＭＳ Ｐゴシック" charset="0"/>
                <a:cs typeface="ＭＳ Ｐゴシック" charset="0"/>
              </a:defRPr>
            </a:lvl1pPr>
            <a:lvl2pPr marL="742950" indent="-285750" eaLnBrk="0" hangingPunct="0">
              <a:defRPr sz="1000">
                <a:solidFill>
                  <a:schemeClr val="tx1"/>
                </a:solidFill>
                <a:latin typeface="Arial" charset="0"/>
                <a:ea typeface="ＭＳ Ｐゴシック" charset="0"/>
              </a:defRPr>
            </a:lvl2pPr>
            <a:lvl3pPr marL="1143000" indent="-228600" eaLnBrk="0" hangingPunct="0">
              <a:defRPr sz="1000">
                <a:solidFill>
                  <a:schemeClr val="tx1"/>
                </a:solidFill>
                <a:latin typeface="Arial" charset="0"/>
                <a:ea typeface="ＭＳ Ｐゴシック" charset="0"/>
              </a:defRPr>
            </a:lvl3pPr>
            <a:lvl4pPr marL="1600200" indent="-228600" eaLnBrk="0" hangingPunct="0">
              <a:defRPr sz="1000">
                <a:solidFill>
                  <a:schemeClr val="tx1"/>
                </a:solidFill>
                <a:latin typeface="Arial" charset="0"/>
                <a:ea typeface="ＭＳ Ｐゴシック" charset="0"/>
              </a:defRPr>
            </a:lvl4pPr>
            <a:lvl5pPr marL="2057400" indent="-228600" eaLnBrk="0" hangingPunct="0">
              <a:defRPr sz="1000">
                <a:solidFill>
                  <a:schemeClr val="tx1"/>
                </a:solidFill>
                <a:latin typeface="Arial" charset="0"/>
                <a:ea typeface="ＭＳ Ｐゴシック" charset="0"/>
              </a:defRPr>
            </a:lvl5pPr>
            <a:lvl6pPr marL="2514600" indent="-228600" eaLnBrk="0" fontAlgn="base" hangingPunct="0">
              <a:spcBef>
                <a:spcPct val="0"/>
              </a:spcBef>
              <a:spcAft>
                <a:spcPct val="0"/>
              </a:spcAft>
              <a:defRPr sz="1000">
                <a:solidFill>
                  <a:schemeClr val="tx1"/>
                </a:solidFill>
                <a:latin typeface="Arial" charset="0"/>
                <a:ea typeface="ＭＳ Ｐゴシック" charset="0"/>
              </a:defRPr>
            </a:lvl6pPr>
            <a:lvl7pPr marL="2971800" indent="-228600" eaLnBrk="0" fontAlgn="base" hangingPunct="0">
              <a:spcBef>
                <a:spcPct val="0"/>
              </a:spcBef>
              <a:spcAft>
                <a:spcPct val="0"/>
              </a:spcAft>
              <a:defRPr sz="1000">
                <a:solidFill>
                  <a:schemeClr val="tx1"/>
                </a:solidFill>
                <a:latin typeface="Arial" charset="0"/>
                <a:ea typeface="ＭＳ Ｐゴシック" charset="0"/>
              </a:defRPr>
            </a:lvl7pPr>
            <a:lvl8pPr marL="3429000" indent="-228600" eaLnBrk="0" fontAlgn="base" hangingPunct="0">
              <a:spcBef>
                <a:spcPct val="0"/>
              </a:spcBef>
              <a:spcAft>
                <a:spcPct val="0"/>
              </a:spcAft>
              <a:defRPr sz="1000">
                <a:solidFill>
                  <a:schemeClr val="tx1"/>
                </a:solidFill>
                <a:latin typeface="Arial" charset="0"/>
                <a:ea typeface="ＭＳ Ｐゴシック" charset="0"/>
              </a:defRPr>
            </a:lvl8pPr>
            <a:lvl9pPr marL="3886200" indent="-228600" eaLnBrk="0" fontAlgn="base" hangingPunct="0">
              <a:spcBef>
                <a:spcPct val="0"/>
              </a:spcBef>
              <a:spcAft>
                <a:spcPct val="0"/>
              </a:spcAft>
              <a:defRPr sz="1000">
                <a:solidFill>
                  <a:schemeClr val="tx1"/>
                </a:solidFill>
                <a:latin typeface="Arial" charset="0"/>
                <a:ea typeface="ＭＳ Ｐゴシック" charset="0"/>
              </a:defRPr>
            </a:lvl9pPr>
          </a:lstStyle>
          <a:p>
            <a:pPr algn="ctr" eaLnBrk="1" hangingPunct="1">
              <a:spcBef>
                <a:spcPct val="50000"/>
              </a:spcBef>
              <a:defRPr/>
            </a:pPr>
            <a:r>
              <a:rPr lang="en-GB" sz="2400" b="1" smtClean="0">
                <a:solidFill>
                  <a:schemeClr val="bg1"/>
                </a:solidFill>
                <a:effectLst>
                  <a:outerShdw blurRad="38100" dist="38100" dir="2700000" algn="tl">
                    <a:srgbClr val="DDDDDD"/>
                  </a:outerShdw>
                </a:effectLst>
                <a:latin typeface="Times New Roman" charset="0"/>
              </a:rPr>
              <a:t>                          PLAN</a:t>
            </a:r>
          </a:p>
        </p:txBody>
      </p:sp>
      <p:sp>
        <p:nvSpPr>
          <p:cNvPr id="32776" name="AutoShape 11"/>
          <p:cNvSpPr>
            <a:spLocks noChangeArrowheads="1"/>
          </p:cNvSpPr>
          <p:nvPr/>
        </p:nvSpPr>
        <p:spPr bwMode="auto">
          <a:xfrm rot="3047012">
            <a:off x="6477000" y="2667000"/>
            <a:ext cx="838200" cy="1905000"/>
          </a:xfrm>
          <a:custGeom>
            <a:avLst/>
            <a:gdLst>
              <a:gd name="T0" fmla="*/ 2147483647 w 21600"/>
              <a:gd name="T1" fmla="*/ 2147483647 h 21600"/>
              <a:gd name="T2" fmla="*/ 2147483647 w 21600"/>
              <a:gd name="T3" fmla="*/ 2147483647 h 21600"/>
              <a:gd name="T4" fmla="*/ 2147483647 w 21600"/>
              <a:gd name="T5" fmla="*/ 2147483647 h 21600"/>
              <a:gd name="T6" fmla="*/ 2147483647 w 21600"/>
              <a:gd name="T7" fmla="*/ 2147483647 h 21600"/>
              <a:gd name="T8" fmla="*/ 2147483647 w 21600"/>
              <a:gd name="T9" fmla="*/ 2147483647 h 21600"/>
              <a:gd name="T10" fmla="*/ 2147483647 w 21600"/>
              <a:gd name="T11" fmla="*/ 2147483647 h 21600"/>
              <a:gd name="T12" fmla="*/ 0 60000 65536"/>
              <a:gd name="T13" fmla="*/ 0 60000 65536"/>
              <a:gd name="T14" fmla="*/ 0 60000 65536"/>
              <a:gd name="T15" fmla="*/ 0 60000 65536"/>
              <a:gd name="T16" fmla="*/ 0 60000 65536"/>
              <a:gd name="T17" fmla="*/ 0 60000 65536"/>
              <a:gd name="T18" fmla="*/ 3163 w 21600"/>
              <a:gd name="T19" fmla="*/ 3163 h 21600"/>
              <a:gd name="T20" fmla="*/ 18437 w 21600"/>
              <a:gd name="T21" fmla="*/ 18437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6200" y="10800"/>
                </a:moveTo>
                <a:cubicBezTo>
                  <a:pt x="16200" y="7817"/>
                  <a:pt x="13782" y="5400"/>
                  <a:pt x="10800" y="5400"/>
                </a:cubicBezTo>
                <a:cubicBezTo>
                  <a:pt x="9183" y="5399"/>
                  <a:pt x="7651" y="6124"/>
                  <a:pt x="6626" y="7373"/>
                </a:cubicBezTo>
                <a:lnTo>
                  <a:pt x="2452" y="3947"/>
                </a:lnTo>
                <a:cubicBezTo>
                  <a:pt x="4503" y="1448"/>
                  <a:pt x="7566" y="-1"/>
                  <a:pt x="10800" y="0"/>
                </a:cubicBezTo>
                <a:cubicBezTo>
                  <a:pt x="16764" y="0"/>
                  <a:pt x="21599" y="4835"/>
                  <a:pt x="21600" y="10799"/>
                </a:cubicBezTo>
                <a:lnTo>
                  <a:pt x="21600" y="10800"/>
                </a:lnTo>
                <a:lnTo>
                  <a:pt x="24300" y="10800"/>
                </a:lnTo>
                <a:lnTo>
                  <a:pt x="18900" y="16200"/>
                </a:lnTo>
                <a:lnTo>
                  <a:pt x="13500" y="10800"/>
                </a:lnTo>
                <a:lnTo>
                  <a:pt x="16200" y="10800"/>
                </a:lnTo>
                <a:close/>
              </a:path>
            </a:pathLst>
          </a:custGeom>
          <a:solidFill>
            <a:srgbClr val="FF0000"/>
          </a:solidFill>
          <a:ln w="9525">
            <a:solidFill>
              <a:schemeClr val="tx1"/>
            </a:solidFill>
            <a:miter lim="800000"/>
            <a:headEnd/>
            <a:tailEnd/>
          </a:ln>
        </p:spPr>
        <p:txBody>
          <a:bodyPr wrap="none" anchor="ctr"/>
          <a:lstStyle/>
          <a:p>
            <a:endParaRPr lang="en-US"/>
          </a:p>
        </p:txBody>
      </p:sp>
      <p:sp>
        <p:nvSpPr>
          <p:cNvPr id="32777" name="AutoShape 12"/>
          <p:cNvSpPr>
            <a:spLocks noChangeArrowheads="1"/>
          </p:cNvSpPr>
          <p:nvPr/>
        </p:nvSpPr>
        <p:spPr bwMode="auto">
          <a:xfrm rot="9391742">
            <a:off x="3419475" y="3429000"/>
            <a:ext cx="838200" cy="1905000"/>
          </a:xfrm>
          <a:custGeom>
            <a:avLst/>
            <a:gdLst>
              <a:gd name="T0" fmla="*/ 2147483647 w 21600"/>
              <a:gd name="T1" fmla="*/ 2147483647 h 21600"/>
              <a:gd name="T2" fmla="*/ 2147483647 w 21600"/>
              <a:gd name="T3" fmla="*/ 2147483647 h 21600"/>
              <a:gd name="T4" fmla="*/ 2147483647 w 21600"/>
              <a:gd name="T5" fmla="*/ 2147483647 h 21600"/>
              <a:gd name="T6" fmla="*/ 2147483647 w 21600"/>
              <a:gd name="T7" fmla="*/ 2147483647 h 21600"/>
              <a:gd name="T8" fmla="*/ 2147483647 w 21600"/>
              <a:gd name="T9" fmla="*/ 2147483647 h 21600"/>
              <a:gd name="T10" fmla="*/ 2147483647 w 21600"/>
              <a:gd name="T11" fmla="*/ 2147483647 h 21600"/>
              <a:gd name="T12" fmla="*/ 0 60000 65536"/>
              <a:gd name="T13" fmla="*/ 0 60000 65536"/>
              <a:gd name="T14" fmla="*/ 0 60000 65536"/>
              <a:gd name="T15" fmla="*/ 0 60000 65536"/>
              <a:gd name="T16" fmla="*/ 0 60000 65536"/>
              <a:gd name="T17" fmla="*/ 0 60000 65536"/>
              <a:gd name="T18" fmla="*/ 3163 w 21600"/>
              <a:gd name="T19" fmla="*/ 3163 h 21600"/>
              <a:gd name="T20" fmla="*/ 18437 w 21600"/>
              <a:gd name="T21" fmla="*/ 18437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6200" y="10800"/>
                </a:moveTo>
                <a:cubicBezTo>
                  <a:pt x="16200" y="7817"/>
                  <a:pt x="13782" y="5400"/>
                  <a:pt x="10800" y="5400"/>
                </a:cubicBezTo>
                <a:cubicBezTo>
                  <a:pt x="9183" y="5399"/>
                  <a:pt x="7651" y="6124"/>
                  <a:pt x="6626" y="7373"/>
                </a:cubicBezTo>
                <a:lnTo>
                  <a:pt x="2452" y="3947"/>
                </a:lnTo>
                <a:cubicBezTo>
                  <a:pt x="4503" y="1448"/>
                  <a:pt x="7566" y="-1"/>
                  <a:pt x="10800" y="0"/>
                </a:cubicBezTo>
                <a:cubicBezTo>
                  <a:pt x="16764" y="0"/>
                  <a:pt x="21599" y="4835"/>
                  <a:pt x="21600" y="10799"/>
                </a:cubicBezTo>
                <a:lnTo>
                  <a:pt x="21600" y="10800"/>
                </a:lnTo>
                <a:lnTo>
                  <a:pt x="24300" y="10800"/>
                </a:lnTo>
                <a:lnTo>
                  <a:pt x="18900" y="16200"/>
                </a:lnTo>
                <a:lnTo>
                  <a:pt x="13500" y="10800"/>
                </a:lnTo>
                <a:lnTo>
                  <a:pt x="16200" y="10800"/>
                </a:lnTo>
                <a:close/>
              </a:path>
            </a:pathLst>
          </a:custGeom>
          <a:solidFill>
            <a:srgbClr val="FF9900"/>
          </a:solidFill>
          <a:ln w="9525">
            <a:solidFill>
              <a:schemeClr val="tx1"/>
            </a:solidFill>
            <a:miter lim="800000"/>
            <a:headEnd/>
            <a:tailEnd/>
          </a:ln>
        </p:spPr>
        <p:txBody>
          <a:bodyPr wrap="none" anchor="ctr"/>
          <a:lstStyle/>
          <a:p>
            <a:endParaRPr lang="en-US"/>
          </a:p>
        </p:txBody>
      </p:sp>
      <p:sp>
        <p:nvSpPr>
          <p:cNvPr id="32778" name="AutoShape 13"/>
          <p:cNvSpPr>
            <a:spLocks noChangeArrowheads="1"/>
          </p:cNvSpPr>
          <p:nvPr/>
        </p:nvSpPr>
        <p:spPr bwMode="auto">
          <a:xfrm rot="-2751108">
            <a:off x="4267200" y="990600"/>
            <a:ext cx="838200" cy="1905000"/>
          </a:xfrm>
          <a:custGeom>
            <a:avLst/>
            <a:gdLst>
              <a:gd name="T0" fmla="*/ 2147483647 w 21600"/>
              <a:gd name="T1" fmla="*/ 2147483647 h 21600"/>
              <a:gd name="T2" fmla="*/ 2147483647 w 21600"/>
              <a:gd name="T3" fmla="*/ 2147483647 h 21600"/>
              <a:gd name="T4" fmla="*/ 2147483647 w 21600"/>
              <a:gd name="T5" fmla="*/ 2147483647 h 21600"/>
              <a:gd name="T6" fmla="*/ 2147483647 w 21600"/>
              <a:gd name="T7" fmla="*/ 2147483647 h 21600"/>
              <a:gd name="T8" fmla="*/ 2147483647 w 21600"/>
              <a:gd name="T9" fmla="*/ 2147483647 h 21600"/>
              <a:gd name="T10" fmla="*/ 2147483647 w 21600"/>
              <a:gd name="T11" fmla="*/ 2147483647 h 21600"/>
              <a:gd name="T12" fmla="*/ 0 60000 65536"/>
              <a:gd name="T13" fmla="*/ 0 60000 65536"/>
              <a:gd name="T14" fmla="*/ 0 60000 65536"/>
              <a:gd name="T15" fmla="*/ 0 60000 65536"/>
              <a:gd name="T16" fmla="*/ 0 60000 65536"/>
              <a:gd name="T17" fmla="*/ 0 60000 65536"/>
              <a:gd name="T18" fmla="*/ 3163 w 21600"/>
              <a:gd name="T19" fmla="*/ 3163 h 21600"/>
              <a:gd name="T20" fmla="*/ 18437 w 21600"/>
              <a:gd name="T21" fmla="*/ 18437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6200" y="10800"/>
                </a:moveTo>
                <a:cubicBezTo>
                  <a:pt x="16200" y="7817"/>
                  <a:pt x="13782" y="5400"/>
                  <a:pt x="10800" y="5400"/>
                </a:cubicBezTo>
                <a:cubicBezTo>
                  <a:pt x="9183" y="5399"/>
                  <a:pt x="7651" y="6124"/>
                  <a:pt x="6626" y="7373"/>
                </a:cubicBezTo>
                <a:lnTo>
                  <a:pt x="2452" y="3947"/>
                </a:lnTo>
                <a:cubicBezTo>
                  <a:pt x="4503" y="1448"/>
                  <a:pt x="7566" y="-1"/>
                  <a:pt x="10800" y="0"/>
                </a:cubicBezTo>
                <a:cubicBezTo>
                  <a:pt x="16764" y="0"/>
                  <a:pt x="21599" y="4835"/>
                  <a:pt x="21600" y="10799"/>
                </a:cubicBezTo>
                <a:lnTo>
                  <a:pt x="21600" y="10800"/>
                </a:lnTo>
                <a:lnTo>
                  <a:pt x="24300" y="10800"/>
                </a:lnTo>
                <a:lnTo>
                  <a:pt x="18900" y="16200"/>
                </a:lnTo>
                <a:lnTo>
                  <a:pt x="13500" y="10800"/>
                </a:lnTo>
                <a:lnTo>
                  <a:pt x="16200" y="10800"/>
                </a:lnTo>
                <a:close/>
              </a:path>
            </a:pathLst>
          </a:custGeom>
          <a:solidFill>
            <a:srgbClr val="3333FF"/>
          </a:solidFill>
          <a:ln w="9525">
            <a:solidFill>
              <a:schemeClr val="tx1"/>
            </a:solidFill>
            <a:miter lim="800000"/>
            <a:headEnd/>
            <a:tailEnd/>
          </a:ln>
        </p:spPr>
        <p:txBody>
          <a:bodyPr wrap="none" anchor="ctr"/>
          <a:lstStyle/>
          <a:p>
            <a:endParaRPr lang="en-US"/>
          </a:p>
        </p:txBody>
      </p:sp>
      <p:sp>
        <p:nvSpPr>
          <p:cNvPr id="654351" name="AutoShape 15"/>
          <p:cNvSpPr>
            <a:spLocks noChangeArrowheads="1"/>
          </p:cNvSpPr>
          <p:nvPr/>
        </p:nvSpPr>
        <p:spPr bwMode="auto">
          <a:xfrm>
            <a:off x="6858000" y="762000"/>
            <a:ext cx="1905000" cy="1219200"/>
          </a:xfrm>
          <a:prstGeom prst="wedgeEllipseCallout">
            <a:avLst>
              <a:gd name="adj1" fmla="val -76500"/>
              <a:gd name="adj2" fmla="val 70315"/>
            </a:avLst>
          </a:prstGeom>
          <a:solidFill>
            <a:srgbClr val="FF0000"/>
          </a:solidFill>
          <a:ln w="12700">
            <a:solidFill>
              <a:schemeClr val="tx1"/>
            </a:solidFill>
            <a:miter lim="800000"/>
            <a:headEnd type="none" w="sm" len="sm"/>
            <a:tailEnd type="none" w="sm" len="sm"/>
          </a:ln>
          <a:effectLst/>
        </p:spPr>
        <p:txBody>
          <a:bodyPr/>
          <a:lstStyle/>
          <a:p>
            <a:pPr algn="ctr" eaLnBrk="0" hangingPunct="0">
              <a:defRPr/>
            </a:pPr>
            <a:endParaRPr lang="en-GB" sz="2400" b="1">
              <a:solidFill>
                <a:schemeClr val="bg1"/>
              </a:solidFill>
              <a:effectLst>
                <a:outerShdw blurRad="38100" dist="38100" dir="2700000" algn="tl">
                  <a:srgbClr val="000000"/>
                </a:outerShdw>
              </a:effectLst>
              <a:latin typeface="Times New Roman" pitchFamily="18" charset="0"/>
            </a:endParaRPr>
          </a:p>
        </p:txBody>
      </p:sp>
      <p:sp>
        <p:nvSpPr>
          <p:cNvPr id="654352" name="Text Box 16"/>
          <p:cNvSpPr txBox="1">
            <a:spLocks noChangeArrowheads="1"/>
          </p:cNvSpPr>
          <p:nvPr/>
        </p:nvSpPr>
        <p:spPr bwMode="auto">
          <a:xfrm>
            <a:off x="7086600" y="898525"/>
            <a:ext cx="1524000" cy="701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type="none" w="sm" len="sm"/>
                <a:tailEnd type="none" w="sm" len="sm"/>
              </a14:hiddenLine>
            </a:ext>
          </a:extLst>
        </p:spPr>
        <p:txBody>
          <a:bodyPr>
            <a:spAutoFit/>
          </a:bodyPr>
          <a:lstStyle>
            <a:lvl1pPr eaLnBrk="0" hangingPunct="0">
              <a:defRPr sz="1000">
                <a:solidFill>
                  <a:schemeClr val="tx1"/>
                </a:solidFill>
                <a:latin typeface="Arial" charset="0"/>
                <a:ea typeface="ＭＳ Ｐゴシック" charset="0"/>
                <a:cs typeface="ＭＳ Ｐゴシック" charset="0"/>
              </a:defRPr>
            </a:lvl1pPr>
            <a:lvl2pPr marL="742950" indent="-285750" eaLnBrk="0" hangingPunct="0">
              <a:defRPr sz="1000">
                <a:solidFill>
                  <a:schemeClr val="tx1"/>
                </a:solidFill>
                <a:latin typeface="Arial" charset="0"/>
                <a:ea typeface="ＭＳ Ｐゴシック" charset="0"/>
              </a:defRPr>
            </a:lvl2pPr>
            <a:lvl3pPr marL="1143000" indent="-228600" eaLnBrk="0" hangingPunct="0">
              <a:defRPr sz="1000">
                <a:solidFill>
                  <a:schemeClr val="tx1"/>
                </a:solidFill>
                <a:latin typeface="Arial" charset="0"/>
                <a:ea typeface="ＭＳ Ｐゴシック" charset="0"/>
              </a:defRPr>
            </a:lvl3pPr>
            <a:lvl4pPr marL="1600200" indent="-228600" eaLnBrk="0" hangingPunct="0">
              <a:defRPr sz="1000">
                <a:solidFill>
                  <a:schemeClr val="tx1"/>
                </a:solidFill>
                <a:latin typeface="Arial" charset="0"/>
                <a:ea typeface="ＭＳ Ｐゴシック" charset="0"/>
              </a:defRPr>
            </a:lvl4pPr>
            <a:lvl5pPr marL="2057400" indent="-228600" eaLnBrk="0" hangingPunct="0">
              <a:defRPr sz="1000">
                <a:solidFill>
                  <a:schemeClr val="tx1"/>
                </a:solidFill>
                <a:latin typeface="Arial" charset="0"/>
                <a:ea typeface="ＭＳ Ｐゴシック" charset="0"/>
              </a:defRPr>
            </a:lvl5pPr>
            <a:lvl6pPr marL="2514600" indent="-228600" eaLnBrk="0" fontAlgn="base" hangingPunct="0">
              <a:spcBef>
                <a:spcPct val="0"/>
              </a:spcBef>
              <a:spcAft>
                <a:spcPct val="0"/>
              </a:spcAft>
              <a:defRPr sz="1000">
                <a:solidFill>
                  <a:schemeClr val="tx1"/>
                </a:solidFill>
                <a:latin typeface="Arial" charset="0"/>
                <a:ea typeface="ＭＳ Ｐゴシック" charset="0"/>
              </a:defRPr>
            </a:lvl6pPr>
            <a:lvl7pPr marL="2971800" indent="-228600" eaLnBrk="0" fontAlgn="base" hangingPunct="0">
              <a:spcBef>
                <a:spcPct val="0"/>
              </a:spcBef>
              <a:spcAft>
                <a:spcPct val="0"/>
              </a:spcAft>
              <a:defRPr sz="1000">
                <a:solidFill>
                  <a:schemeClr val="tx1"/>
                </a:solidFill>
                <a:latin typeface="Arial" charset="0"/>
                <a:ea typeface="ＭＳ Ｐゴシック" charset="0"/>
              </a:defRPr>
            </a:lvl7pPr>
            <a:lvl8pPr marL="3429000" indent="-228600" eaLnBrk="0" fontAlgn="base" hangingPunct="0">
              <a:spcBef>
                <a:spcPct val="0"/>
              </a:spcBef>
              <a:spcAft>
                <a:spcPct val="0"/>
              </a:spcAft>
              <a:defRPr sz="1000">
                <a:solidFill>
                  <a:schemeClr val="tx1"/>
                </a:solidFill>
                <a:latin typeface="Arial" charset="0"/>
                <a:ea typeface="ＭＳ Ｐゴシック" charset="0"/>
              </a:defRPr>
            </a:lvl8pPr>
            <a:lvl9pPr marL="3886200" indent="-228600" eaLnBrk="0" fontAlgn="base" hangingPunct="0">
              <a:spcBef>
                <a:spcPct val="0"/>
              </a:spcBef>
              <a:spcAft>
                <a:spcPct val="0"/>
              </a:spcAft>
              <a:defRPr sz="1000">
                <a:solidFill>
                  <a:schemeClr val="tx1"/>
                </a:solidFill>
                <a:latin typeface="Arial" charset="0"/>
                <a:ea typeface="ＭＳ Ｐゴシック" charset="0"/>
              </a:defRPr>
            </a:lvl9pPr>
          </a:lstStyle>
          <a:p>
            <a:pPr algn="ctr">
              <a:spcBef>
                <a:spcPct val="50000"/>
              </a:spcBef>
            </a:pPr>
            <a:r>
              <a:rPr lang="en-GB" sz="2000" b="1">
                <a:solidFill>
                  <a:schemeClr val="bg1"/>
                </a:solidFill>
                <a:latin typeface="Times New Roman" charset="0"/>
              </a:rPr>
              <a:t>Have an experience</a:t>
            </a:r>
          </a:p>
        </p:txBody>
      </p:sp>
      <p:sp>
        <p:nvSpPr>
          <p:cNvPr id="654353" name="AutoShape 17"/>
          <p:cNvSpPr>
            <a:spLocks noChangeArrowheads="1"/>
          </p:cNvSpPr>
          <p:nvPr/>
        </p:nvSpPr>
        <p:spPr bwMode="auto">
          <a:xfrm>
            <a:off x="6781800" y="5486400"/>
            <a:ext cx="2057400" cy="1219200"/>
          </a:xfrm>
          <a:prstGeom prst="wedgeEllipseCallout">
            <a:avLst>
              <a:gd name="adj1" fmla="val -65972"/>
              <a:gd name="adj2" fmla="val -65106"/>
            </a:avLst>
          </a:prstGeom>
          <a:solidFill>
            <a:srgbClr val="FF9900"/>
          </a:solidFill>
          <a:ln w="12700">
            <a:solidFill>
              <a:schemeClr val="tx1"/>
            </a:solidFill>
            <a:miter lim="800000"/>
            <a:headEnd type="none" w="sm" len="sm"/>
            <a:tailEnd type="none" w="sm" len="sm"/>
          </a:ln>
          <a:effectLst/>
        </p:spPr>
        <p:txBody>
          <a:bodyPr/>
          <a:lstStyle/>
          <a:p>
            <a:pPr algn="ctr" eaLnBrk="0" hangingPunct="0">
              <a:defRPr/>
            </a:pPr>
            <a:endParaRPr lang="en-GB" sz="2400" b="1">
              <a:solidFill>
                <a:schemeClr val="bg1"/>
              </a:solidFill>
              <a:effectLst>
                <a:outerShdw blurRad="38100" dist="38100" dir="2700000" algn="tl">
                  <a:srgbClr val="000000"/>
                </a:outerShdw>
              </a:effectLst>
              <a:latin typeface="Times New Roman" pitchFamily="18" charset="0"/>
            </a:endParaRPr>
          </a:p>
        </p:txBody>
      </p:sp>
      <p:sp>
        <p:nvSpPr>
          <p:cNvPr id="654354" name="Text Box 18"/>
          <p:cNvSpPr txBox="1">
            <a:spLocks noChangeArrowheads="1"/>
          </p:cNvSpPr>
          <p:nvPr/>
        </p:nvSpPr>
        <p:spPr bwMode="auto">
          <a:xfrm>
            <a:off x="7086600" y="5715000"/>
            <a:ext cx="1524000" cy="701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type="none" w="sm" len="sm"/>
                <a:tailEnd type="none" w="sm" len="sm"/>
              </a14:hiddenLine>
            </a:ext>
          </a:extLst>
        </p:spPr>
        <p:txBody>
          <a:bodyPr>
            <a:spAutoFit/>
          </a:bodyPr>
          <a:lstStyle>
            <a:lvl1pPr eaLnBrk="0" hangingPunct="0">
              <a:defRPr sz="1000">
                <a:solidFill>
                  <a:schemeClr val="tx1"/>
                </a:solidFill>
                <a:latin typeface="Arial" charset="0"/>
                <a:ea typeface="ＭＳ Ｐゴシック" charset="0"/>
                <a:cs typeface="ＭＳ Ｐゴシック" charset="0"/>
              </a:defRPr>
            </a:lvl1pPr>
            <a:lvl2pPr marL="742950" indent="-285750" eaLnBrk="0" hangingPunct="0">
              <a:defRPr sz="1000">
                <a:solidFill>
                  <a:schemeClr val="tx1"/>
                </a:solidFill>
                <a:latin typeface="Arial" charset="0"/>
                <a:ea typeface="ＭＳ Ｐゴシック" charset="0"/>
              </a:defRPr>
            </a:lvl2pPr>
            <a:lvl3pPr marL="1143000" indent="-228600" eaLnBrk="0" hangingPunct="0">
              <a:defRPr sz="1000">
                <a:solidFill>
                  <a:schemeClr val="tx1"/>
                </a:solidFill>
                <a:latin typeface="Arial" charset="0"/>
                <a:ea typeface="ＭＳ Ｐゴシック" charset="0"/>
              </a:defRPr>
            </a:lvl3pPr>
            <a:lvl4pPr marL="1600200" indent="-228600" eaLnBrk="0" hangingPunct="0">
              <a:defRPr sz="1000">
                <a:solidFill>
                  <a:schemeClr val="tx1"/>
                </a:solidFill>
                <a:latin typeface="Arial" charset="0"/>
                <a:ea typeface="ＭＳ Ｐゴシック" charset="0"/>
              </a:defRPr>
            </a:lvl4pPr>
            <a:lvl5pPr marL="2057400" indent="-228600" eaLnBrk="0" hangingPunct="0">
              <a:defRPr sz="1000">
                <a:solidFill>
                  <a:schemeClr val="tx1"/>
                </a:solidFill>
                <a:latin typeface="Arial" charset="0"/>
                <a:ea typeface="ＭＳ Ｐゴシック" charset="0"/>
              </a:defRPr>
            </a:lvl5pPr>
            <a:lvl6pPr marL="2514600" indent="-228600" eaLnBrk="0" fontAlgn="base" hangingPunct="0">
              <a:spcBef>
                <a:spcPct val="0"/>
              </a:spcBef>
              <a:spcAft>
                <a:spcPct val="0"/>
              </a:spcAft>
              <a:defRPr sz="1000">
                <a:solidFill>
                  <a:schemeClr val="tx1"/>
                </a:solidFill>
                <a:latin typeface="Arial" charset="0"/>
                <a:ea typeface="ＭＳ Ｐゴシック" charset="0"/>
              </a:defRPr>
            </a:lvl6pPr>
            <a:lvl7pPr marL="2971800" indent="-228600" eaLnBrk="0" fontAlgn="base" hangingPunct="0">
              <a:spcBef>
                <a:spcPct val="0"/>
              </a:spcBef>
              <a:spcAft>
                <a:spcPct val="0"/>
              </a:spcAft>
              <a:defRPr sz="1000">
                <a:solidFill>
                  <a:schemeClr val="tx1"/>
                </a:solidFill>
                <a:latin typeface="Arial" charset="0"/>
                <a:ea typeface="ＭＳ Ｐゴシック" charset="0"/>
              </a:defRPr>
            </a:lvl7pPr>
            <a:lvl8pPr marL="3429000" indent="-228600" eaLnBrk="0" fontAlgn="base" hangingPunct="0">
              <a:spcBef>
                <a:spcPct val="0"/>
              </a:spcBef>
              <a:spcAft>
                <a:spcPct val="0"/>
              </a:spcAft>
              <a:defRPr sz="1000">
                <a:solidFill>
                  <a:schemeClr val="tx1"/>
                </a:solidFill>
                <a:latin typeface="Arial" charset="0"/>
                <a:ea typeface="ＭＳ Ｐゴシック" charset="0"/>
              </a:defRPr>
            </a:lvl8pPr>
            <a:lvl9pPr marL="3886200" indent="-228600" eaLnBrk="0" fontAlgn="base" hangingPunct="0">
              <a:spcBef>
                <a:spcPct val="0"/>
              </a:spcBef>
              <a:spcAft>
                <a:spcPct val="0"/>
              </a:spcAft>
              <a:defRPr sz="1000">
                <a:solidFill>
                  <a:schemeClr val="tx1"/>
                </a:solidFill>
                <a:latin typeface="Arial" charset="0"/>
                <a:ea typeface="ＭＳ Ｐゴシック" charset="0"/>
              </a:defRPr>
            </a:lvl9pPr>
          </a:lstStyle>
          <a:p>
            <a:pPr algn="ctr">
              <a:spcBef>
                <a:spcPct val="50000"/>
              </a:spcBef>
            </a:pPr>
            <a:r>
              <a:rPr lang="en-GB" sz="2000" b="1">
                <a:solidFill>
                  <a:schemeClr val="bg1"/>
                </a:solidFill>
                <a:latin typeface="Times New Roman" charset="0"/>
              </a:rPr>
              <a:t>Analyse and reflect on it</a:t>
            </a:r>
          </a:p>
        </p:txBody>
      </p:sp>
      <p:sp>
        <p:nvSpPr>
          <p:cNvPr id="654357" name="AutoShape 21"/>
          <p:cNvSpPr>
            <a:spLocks noChangeArrowheads="1"/>
          </p:cNvSpPr>
          <p:nvPr/>
        </p:nvSpPr>
        <p:spPr bwMode="auto">
          <a:xfrm>
            <a:off x="323850" y="620713"/>
            <a:ext cx="2266950" cy="1436687"/>
          </a:xfrm>
          <a:prstGeom prst="wedgeEllipseCallout">
            <a:avLst>
              <a:gd name="adj1" fmla="val 66384"/>
              <a:gd name="adj2" fmla="val 60389"/>
            </a:avLst>
          </a:prstGeom>
          <a:solidFill>
            <a:srgbClr val="0033CC"/>
          </a:solidFill>
          <a:ln w="12700">
            <a:solidFill>
              <a:schemeClr val="tx1"/>
            </a:solidFill>
            <a:miter lim="800000"/>
            <a:headEnd type="none" w="sm" len="sm"/>
            <a:tailEnd type="none" w="sm" len="sm"/>
          </a:ln>
          <a:effectLst/>
        </p:spPr>
        <p:txBody>
          <a:bodyPr/>
          <a:lstStyle/>
          <a:p>
            <a:pPr algn="ctr" eaLnBrk="0" hangingPunct="0">
              <a:defRPr/>
            </a:pPr>
            <a:endParaRPr lang="en-GB" sz="2400" b="1">
              <a:solidFill>
                <a:schemeClr val="bg1"/>
              </a:solidFill>
              <a:effectLst>
                <a:outerShdw blurRad="38100" dist="38100" dir="2700000" algn="tl">
                  <a:srgbClr val="000000"/>
                </a:outerShdw>
              </a:effectLst>
              <a:latin typeface="Times New Roman" pitchFamily="18" charset="0"/>
            </a:endParaRPr>
          </a:p>
        </p:txBody>
      </p:sp>
      <p:sp>
        <p:nvSpPr>
          <p:cNvPr id="654358" name="Text Box 22"/>
          <p:cNvSpPr txBox="1">
            <a:spLocks noChangeArrowheads="1"/>
          </p:cNvSpPr>
          <p:nvPr/>
        </p:nvSpPr>
        <p:spPr bwMode="auto">
          <a:xfrm>
            <a:off x="519113" y="692150"/>
            <a:ext cx="1919287" cy="1311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type="none" w="sm" len="sm"/>
                <a:tailEnd type="none" w="sm" len="sm"/>
              </a14:hiddenLine>
            </a:ext>
          </a:extLst>
        </p:spPr>
        <p:txBody>
          <a:bodyPr>
            <a:spAutoFit/>
          </a:bodyPr>
          <a:lstStyle>
            <a:lvl1pPr eaLnBrk="0" hangingPunct="0">
              <a:defRPr sz="1000">
                <a:solidFill>
                  <a:schemeClr val="tx1"/>
                </a:solidFill>
                <a:latin typeface="Arial" charset="0"/>
                <a:ea typeface="ＭＳ Ｐゴシック" charset="0"/>
                <a:cs typeface="ＭＳ Ｐゴシック" charset="0"/>
              </a:defRPr>
            </a:lvl1pPr>
            <a:lvl2pPr marL="742950" indent="-285750" eaLnBrk="0" hangingPunct="0">
              <a:defRPr sz="1000">
                <a:solidFill>
                  <a:schemeClr val="tx1"/>
                </a:solidFill>
                <a:latin typeface="Arial" charset="0"/>
                <a:ea typeface="ＭＳ Ｐゴシック" charset="0"/>
              </a:defRPr>
            </a:lvl2pPr>
            <a:lvl3pPr marL="1143000" indent="-228600" eaLnBrk="0" hangingPunct="0">
              <a:defRPr sz="1000">
                <a:solidFill>
                  <a:schemeClr val="tx1"/>
                </a:solidFill>
                <a:latin typeface="Arial" charset="0"/>
                <a:ea typeface="ＭＳ Ｐゴシック" charset="0"/>
              </a:defRPr>
            </a:lvl3pPr>
            <a:lvl4pPr marL="1600200" indent="-228600" eaLnBrk="0" hangingPunct="0">
              <a:defRPr sz="1000">
                <a:solidFill>
                  <a:schemeClr val="tx1"/>
                </a:solidFill>
                <a:latin typeface="Arial" charset="0"/>
                <a:ea typeface="ＭＳ Ｐゴシック" charset="0"/>
              </a:defRPr>
            </a:lvl4pPr>
            <a:lvl5pPr marL="2057400" indent="-228600" eaLnBrk="0" hangingPunct="0">
              <a:defRPr sz="1000">
                <a:solidFill>
                  <a:schemeClr val="tx1"/>
                </a:solidFill>
                <a:latin typeface="Arial" charset="0"/>
                <a:ea typeface="ＭＳ Ｐゴシック" charset="0"/>
              </a:defRPr>
            </a:lvl5pPr>
            <a:lvl6pPr marL="2514600" indent="-228600" eaLnBrk="0" fontAlgn="base" hangingPunct="0">
              <a:spcBef>
                <a:spcPct val="0"/>
              </a:spcBef>
              <a:spcAft>
                <a:spcPct val="0"/>
              </a:spcAft>
              <a:defRPr sz="1000">
                <a:solidFill>
                  <a:schemeClr val="tx1"/>
                </a:solidFill>
                <a:latin typeface="Arial" charset="0"/>
                <a:ea typeface="ＭＳ Ｐゴシック" charset="0"/>
              </a:defRPr>
            </a:lvl6pPr>
            <a:lvl7pPr marL="2971800" indent="-228600" eaLnBrk="0" fontAlgn="base" hangingPunct="0">
              <a:spcBef>
                <a:spcPct val="0"/>
              </a:spcBef>
              <a:spcAft>
                <a:spcPct val="0"/>
              </a:spcAft>
              <a:defRPr sz="1000">
                <a:solidFill>
                  <a:schemeClr val="tx1"/>
                </a:solidFill>
                <a:latin typeface="Arial" charset="0"/>
                <a:ea typeface="ＭＳ Ｐゴシック" charset="0"/>
              </a:defRPr>
            </a:lvl7pPr>
            <a:lvl8pPr marL="3429000" indent="-228600" eaLnBrk="0" fontAlgn="base" hangingPunct="0">
              <a:spcBef>
                <a:spcPct val="0"/>
              </a:spcBef>
              <a:spcAft>
                <a:spcPct val="0"/>
              </a:spcAft>
              <a:defRPr sz="1000">
                <a:solidFill>
                  <a:schemeClr val="tx1"/>
                </a:solidFill>
                <a:latin typeface="Arial" charset="0"/>
                <a:ea typeface="ＭＳ Ｐゴシック" charset="0"/>
              </a:defRPr>
            </a:lvl8pPr>
            <a:lvl9pPr marL="3886200" indent="-228600" eaLnBrk="0" fontAlgn="base" hangingPunct="0">
              <a:spcBef>
                <a:spcPct val="0"/>
              </a:spcBef>
              <a:spcAft>
                <a:spcPct val="0"/>
              </a:spcAft>
              <a:defRPr sz="1000">
                <a:solidFill>
                  <a:schemeClr val="tx1"/>
                </a:solidFill>
                <a:latin typeface="Arial" charset="0"/>
                <a:ea typeface="ＭＳ Ｐゴシック" charset="0"/>
              </a:defRPr>
            </a:lvl9pPr>
          </a:lstStyle>
          <a:p>
            <a:pPr algn="ctr">
              <a:spcBef>
                <a:spcPct val="50000"/>
              </a:spcBef>
            </a:pPr>
            <a:r>
              <a:rPr lang="en-GB" sz="2000" b="1">
                <a:solidFill>
                  <a:schemeClr val="bg1"/>
                </a:solidFill>
                <a:latin typeface="Times New Roman" charset="0"/>
              </a:rPr>
              <a:t>Interpret and apply what learnt to next experience</a:t>
            </a:r>
          </a:p>
        </p:txBody>
      </p:sp>
      <p:sp>
        <p:nvSpPr>
          <p:cNvPr id="32785" name="TextBox 1"/>
          <p:cNvSpPr txBox="1">
            <a:spLocks noChangeArrowheads="1"/>
          </p:cNvSpPr>
          <p:nvPr/>
        </p:nvSpPr>
        <p:spPr bwMode="auto">
          <a:xfrm>
            <a:off x="8604250" y="6453188"/>
            <a:ext cx="325438" cy="2460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1000">
                <a:solidFill>
                  <a:schemeClr val="tx1"/>
                </a:solidFill>
                <a:latin typeface="Arial" charset="0"/>
                <a:ea typeface="ＭＳ Ｐゴシック" charset="0"/>
                <a:cs typeface="ＭＳ Ｐゴシック" charset="0"/>
              </a:defRPr>
            </a:lvl1pPr>
            <a:lvl2pPr marL="742950" indent="-285750" eaLnBrk="0" hangingPunct="0">
              <a:defRPr sz="1000">
                <a:solidFill>
                  <a:schemeClr val="tx1"/>
                </a:solidFill>
                <a:latin typeface="Arial" charset="0"/>
                <a:ea typeface="ＭＳ Ｐゴシック" charset="0"/>
              </a:defRPr>
            </a:lvl2pPr>
            <a:lvl3pPr marL="1143000" indent="-228600" eaLnBrk="0" hangingPunct="0">
              <a:defRPr sz="1000">
                <a:solidFill>
                  <a:schemeClr val="tx1"/>
                </a:solidFill>
                <a:latin typeface="Arial" charset="0"/>
                <a:ea typeface="ＭＳ Ｐゴシック" charset="0"/>
              </a:defRPr>
            </a:lvl3pPr>
            <a:lvl4pPr marL="1600200" indent="-228600" eaLnBrk="0" hangingPunct="0">
              <a:defRPr sz="1000">
                <a:solidFill>
                  <a:schemeClr val="tx1"/>
                </a:solidFill>
                <a:latin typeface="Arial" charset="0"/>
                <a:ea typeface="ＭＳ Ｐゴシック" charset="0"/>
              </a:defRPr>
            </a:lvl4pPr>
            <a:lvl5pPr marL="2057400" indent="-228600" eaLnBrk="0" hangingPunct="0">
              <a:defRPr sz="1000">
                <a:solidFill>
                  <a:schemeClr val="tx1"/>
                </a:solidFill>
                <a:latin typeface="Arial" charset="0"/>
                <a:ea typeface="ＭＳ Ｐゴシック" charset="0"/>
              </a:defRPr>
            </a:lvl5pPr>
            <a:lvl6pPr marL="2514600" indent="-228600" eaLnBrk="0" fontAlgn="base" hangingPunct="0">
              <a:spcBef>
                <a:spcPct val="0"/>
              </a:spcBef>
              <a:spcAft>
                <a:spcPct val="0"/>
              </a:spcAft>
              <a:defRPr sz="1000">
                <a:solidFill>
                  <a:schemeClr val="tx1"/>
                </a:solidFill>
                <a:latin typeface="Arial" charset="0"/>
                <a:ea typeface="ＭＳ Ｐゴシック" charset="0"/>
              </a:defRPr>
            </a:lvl6pPr>
            <a:lvl7pPr marL="2971800" indent="-228600" eaLnBrk="0" fontAlgn="base" hangingPunct="0">
              <a:spcBef>
                <a:spcPct val="0"/>
              </a:spcBef>
              <a:spcAft>
                <a:spcPct val="0"/>
              </a:spcAft>
              <a:defRPr sz="1000">
                <a:solidFill>
                  <a:schemeClr val="tx1"/>
                </a:solidFill>
                <a:latin typeface="Arial" charset="0"/>
                <a:ea typeface="ＭＳ Ｐゴシック" charset="0"/>
              </a:defRPr>
            </a:lvl7pPr>
            <a:lvl8pPr marL="3429000" indent="-228600" eaLnBrk="0" fontAlgn="base" hangingPunct="0">
              <a:spcBef>
                <a:spcPct val="0"/>
              </a:spcBef>
              <a:spcAft>
                <a:spcPct val="0"/>
              </a:spcAft>
              <a:defRPr sz="1000">
                <a:solidFill>
                  <a:schemeClr val="tx1"/>
                </a:solidFill>
                <a:latin typeface="Arial" charset="0"/>
                <a:ea typeface="ＭＳ Ｐゴシック" charset="0"/>
              </a:defRPr>
            </a:lvl8pPr>
            <a:lvl9pPr marL="3886200" indent="-228600" eaLnBrk="0" fontAlgn="base" hangingPunct="0">
              <a:spcBef>
                <a:spcPct val="0"/>
              </a:spcBef>
              <a:spcAft>
                <a:spcPct val="0"/>
              </a:spcAft>
              <a:defRPr sz="1000">
                <a:solidFill>
                  <a:schemeClr val="tx1"/>
                </a:solidFill>
                <a:latin typeface="Arial" charset="0"/>
                <a:ea typeface="ＭＳ Ｐゴシック" charset="0"/>
              </a:defRPr>
            </a:lvl9pPr>
          </a:lstStyle>
          <a:p>
            <a:pPr eaLnBrk="1" hangingPunct="1"/>
            <a:fld id="{C670AE50-3E73-D144-B80B-E3ABD6DDA4E5}" type="slidenum">
              <a:rPr lang="en-US"/>
              <a:pPr eaLnBrk="1" hangingPunct="1"/>
              <a:t>1</a:t>
            </a:fld>
            <a:endParaRPr lang="en-US"/>
          </a:p>
        </p:txBody>
      </p:sp>
    </p:spTree>
    <p:extLst>
      <p:ext uri="{BB962C8B-B14F-4D97-AF65-F5344CB8AC3E}">
        <p14:creationId xmlns:p14="http://schemas.microsoft.com/office/powerpoint/2010/main" val="409364316"/>
      </p:ext>
    </p:extLst>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3" presetClass="entr" presetSubtype="16" fill="hold" grpId="0" nodeType="clickEffect">
                                  <p:stCondLst>
                                    <p:cond delay="0"/>
                                  </p:stCondLst>
                                  <p:childTnLst>
                                    <p:set>
                                      <p:cBhvr>
                                        <p:cTn id="6" dur="1" fill="hold">
                                          <p:stCondLst>
                                            <p:cond delay="0"/>
                                          </p:stCondLst>
                                        </p:cTn>
                                        <p:tgtEl>
                                          <p:spTgt spid="654343"/>
                                        </p:tgtEl>
                                        <p:attrNameLst>
                                          <p:attrName>style.visibility</p:attrName>
                                        </p:attrNameLst>
                                      </p:cBhvr>
                                      <p:to>
                                        <p:strVal val="visible"/>
                                      </p:to>
                                    </p:set>
                                    <p:anim calcmode="lin" valueType="num">
                                      <p:cBhvr>
                                        <p:cTn id="7" dur="500" fill="hold"/>
                                        <p:tgtEl>
                                          <p:spTgt spid="654343"/>
                                        </p:tgtEl>
                                        <p:attrNameLst>
                                          <p:attrName>ppt_w</p:attrName>
                                        </p:attrNameLst>
                                      </p:cBhvr>
                                      <p:tavLst>
                                        <p:tav tm="0">
                                          <p:val>
                                            <p:fltVal val="0"/>
                                          </p:val>
                                        </p:tav>
                                        <p:tav tm="100000">
                                          <p:val>
                                            <p:strVal val="#ppt_w"/>
                                          </p:val>
                                        </p:tav>
                                      </p:tavLst>
                                    </p:anim>
                                    <p:anim calcmode="lin" valueType="num">
                                      <p:cBhvr>
                                        <p:cTn id="8" dur="500" fill="hold"/>
                                        <p:tgtEl>
                                          <p:spTgt spid="654343"/>
                                        </p:tgtEl>
                                        <p:attrNameLst>
                                          <p:attrName>ppt_h</p:attrName>
                                        </p:attrNameLst>
                                      </p:cBhvr>
                                      <p:tavLst>
                                        <p:tav tm="0">
                                          <p:val>
                                            <p:fltVal val="0"/>
                                          </p:val>
                                        </p:tav>
                                        <p:tav tm="100000">
                                          <p:val>
                                            <p:strVal val="#ppt_h"/>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3" fill="hold" grpId="0" nodeType="clickEffect">
                                  <p:stCondLst>
                                    <p:cond delay="0"/>
                                  </p:stCondLst>
                                  <p:childTnLst>
                                    <p:set>
                                      <p:cBhvr>
                                        <p:cTn id="12" dur="1" fill="hold">
                                          <p:stCondLst>
                                            <p:cond delay="0"/>
                                          </p:stCondLst>
                                        </p:cTn>
                                        <p:tgtEl>
                                          <p:spTgt spid="654351"/>
                                        </p:tgtEl>
                                        <p:attrNameLst>
                                          <p:attrName>style.visibility</p:attrName>
                                        </p:attrNameLst>
                                      </p:cBhvr>
                                      <p:to>
                                        <p:strVal val="visible"/>
                                      </p:to>
                                    </p:set>
                                    <p:anim calcmode="lin" valueType="num">
                                      <p:cBhvr additive="base">
                                        <p:cTn id="13" dur="500" fill="hold"/>
                                        <p:tgtEl>
                                          <p:spTgt spid="654351"/>
                                        </p:tgtEl>
                                        <p:attrNameLst>
                                          <p:attrName>ppt_x</p:attrName>
                                        </p:attrNameLst>
                                      </p:cBhvr>
                                      <p:tavLst>
                                        <p:tav tm="0">
                                          <p:val>
                                            <p:strVal val="1+#ppt_w/2"/>
                                          </p:val>
                                        </p:tav>
                                        <p:tav tm="100000">
                                          <p:val>
                                            <p:strVal val="#ppt_x"/>
                                          </p:val>
                                        </p:tav>
                                      </p:tavLst>
                                    </p:anim>
                                    <p:anim calcmode="lin" valueType="num">
                                      <p:cBhvr additive="base">
                                        <p:cTn id="14" dur="500" fill="hold"/>
                                        <p:tgtEl>
                                          <p:spTgt spid="654351"/>
                                        </p:tgtEl>
                                        <p:attrNameLst>
                                          <p:attrName>ppt_y</p:attrName>
                                        </p:attrNameLst>
                                      </p:cBhvr>
                                      <p:tavLst>
                                        <p:tav tm="0">
                                          <p:val>
                                            <p:strVal val="0-#ppt_h/2"/>
                                          </p:val>
                                        </p:tav>
                                        <p:tav tm="100000">
                                          <p:val>
                                            <p:strVal val="#ppt_y"/>
                                          </p:val>
                                        </p:tav>
                                      </p:tavLst>
                                    </p:anim>
                                  </p:childTnLst>
                                </p:cTn>
                              </p:par>
                            </p:childTnLst>
                          </p:cTn>
                        </p:par>
                        <p:par>
                          <p:cTn id="15" fill="hold" nodeType="afterGroup">
                            <p:stCondLst>
                              <p:cond delay="500"/>
                            </p:stCondLst>
                            <p:childTnLst>
                              <p:par>
                                <p:cTn id="16" presetID="9" presetClass="entr" presetSubtype="0" fill="hold" grpId="0" nodeType="afterEffect">
                                  <p:stCondLst>
                                    <p:cond delay="0"/>
                                  </p:stCondLst>
                                  <p:childTnLst>
                                    <p:set>
                                      <p:cBhvr>
                                        <p:cTn id="17" dur="1" fill="hold">
                                          <p:stCondLst>
                                            <p:cond delay="0"/>
                                          </p:stCondLst>
                                        </p:cTn>
                                        <p:tgtEl>
                                          <p:spTgt spid="654352"/>
                                        </p:tgtEl>
                                        <p:attrNameLst>
                                          <p:attrName>style.visibility</p:attrName>
                                        </p:attrNameLst>
                                      </p:cBhvr>
                                      <p:to>
                                        <p:strVal val="visible"/>
                                      </p:to>
                                    </p:set>
                                    <p:animEffect transition="in" filter="dissolve">
                                      <p:cBhvr>
                                        <p:cTn id="18" dur="500"/>
                                        <p:tgtEl>
                                          <p:spTgt spid="654352"/>
                                        </p:tgtEl>
                                      </p:cBhvr>
                                    </p:animEffect>
                                  </p:childTnLst>
                                </p:cTn>
                              </p:par>
                            </p:childTnLst>
                          </p:cTn>
                        </p:par>
                      </p:childTnLst>
                    </p:cTn>
                  </p:par>
                  <p:par>
                    <p:cTn id="19" fill="hold" nodeType="clickPar">
                      <p:stCondLst>
                        <p:cond delay="indefinite"/>
                      </p:stCondLst>
                      <p:childTnLst>
                        <p:par>
                          <p:cTn id="20" fill="hold" nodeType="withGroup">
                            <p:stCondLst>
                              <p:cond delay="0"/>
                            </p:stCondLst>
                            <p:childTnLst>
                              <p:par>
                                <p:cTn id="21" presetID="23" presetClass="entr" presetSubtype="16" fill="hold" grpId="0" nodeType="clickEffect">
                                  <p:stCondLst>
                                    <p:cond delay="0"/>
                                  </p:stCondLst>
                                  <p:childTnLst>
                                    <p:set>
                                      <p:cBhvr>
                                        <p:cTn id="22" dur="1" fill="hold">
                                          <p:stCondLst>
                                            <p:cond delay="0"/>
                                          </p:stCondLst>
                                        </p:cTn>
                                        <p:tgtEl>
                                          <p:spTgt spid="654344"/>
                                        </p:tgtEl>
                                        <p:attrNameLst>
                                          <p:attrName>style.visibility</p:attrName>
                                        </p:attrNameLst>
                                      </p:cBhvr>
                                      <p:to>
                                        <p:strVal val="visible"/>
                                      </p:to>
                                    </p:set>
                                    <p:anim calcmode="lin" valueType="num">
                                      <p:cBhvr>
                                        <p:cTn id="23" dur="500" fill="hold"/>
                                        <p:tgtEl>
                                          <p:spTgt spid="654344"/>
                                        </p:tgtEl>
                                        <p:attrNameLst>
                                          <p:attrName>ppt_w</p:attrName>
                                        </p:attrNameLst>
                                      </p:cBhvr>
                                      <p:tavLst>
                                        <p:tav tm="0">
                                          <p:val>
                                            <p:fltVal val="0"/>
                                          </p:val>
                                        </p:tav>
                                        <p:tav tm="100000">
                                          <p:val>
                                            <p:strVal val="#ppt_w"/>
                                          </p:val>
                                        </p:tav>
                                      </p:tavLst>
                                    </p:anim>
                                    <p:anim calcmode="lin" valueType="num">
                                      <p:cBhvr>
                                        <p:cTn id="24" dur="500" fill="hold"/>
                                        <p:tgtEl>
                                          <p:spTgt spid="654344"/>
                                        </p:tgtEl>
                                        <p:attrNameLst>
                                          <p:attrName>ppt_h</p:attrName>
                                        </p:attrNameLst>
                                      </p:cBhvr>
                                      <p:tavLst>
                                        <p:tav tm="0">
                                          <p:val>
                                            <p:fltVal val="0"/>
                                          </p:val>
                                        </p:tav>
                                        <p:tav tm="100000">
                                          <p:val>
                                            <p:strVal val="#ppt_h"/>
                                          </p:val>
                                        </p:tav>
                                      </p:tavLst>
                                    </p:anim>
                                  </p:childTnLst>
                                </p:cTn>
                              </p:par>
                            </p:childTnLst>
                          </p:cTn>
                        </p:par>
                      </p:childTnLst>
                    </p:cTn>
                  </p:par>
                  <p:par>
                    <p:cTn id="25" fill="hold" nodeType="clickPar">
                      <p:stCondLst>
                        <p:cond delay="indefinite"/>
                      </p:stCondLst>
                      <p:childTnLst>
                        <p:par>
                          <p:cTn id="26" fill="hold" nodeType="withGroup">
                            <p:stCondLst>
                              <p:cond delay="0"/>
                            </p:stCondLst>
                            <p:childTnLst>
                              <p:par>
                                <p:cTn id="27" presetID="2" presetClass="entr" presetSubtype="6" fill="hold" grpId="0" nodeType="clickEffect">
                                  <p:stCondLst>
                                    <p:cond delay="0"/>
                                  </p:stCondLst>
                                  <p:childTnLst>
                                    <p:set>
                                      <p:cBhvr>
                                        <p:cTn id="28" dur="1" fill="hold">
                                          <p:stCondLst>
                                            <p:cond delay="0"/>
                                          </p:stCondLst>
                                        </p:cTn>
                                        <p:tgtEl>
                                          <p:spTgt spid="654353"/>
                                        </p:tgtEl>
                                        <p:attrNameLst>
                                          <p:attrName>style.visibility</p:attrName>
                                        </p:attrNameLst>
                                      </p:cBhvr>
                                      <p:to>
                                        <p:strVal val="visible"/>
                                      </p:to>
                                    </p:set>
                                    <p:anim calcmode="lin" valueType="num">
                                      <p:cBhvr additive="base">
                                        <p:cTn id="29" dur="500" fill="hold"/>
                                        <p:tgtEl>
                                          <p:spTgt spid="654353"/>
                                        </p:tgtEl>
                                        <p:attrNameLst>
                                          <p:attrName>ppt_x</p:attrName>
                                        </p:attrNameLst>
                                      </p:cBhvr>
                                      <p:tavLst>
                                        <p:tav tm="0">
                                          <p:val>
                                            <p:strVal val="1+#ppt_w/2"/>
                                          </p:val>
                                        </p:tav>
                                        <p:tav tm="100000">
                                          <p:val>
                                            <p:strVal val="#ppt_x"/>
                                          </p:val>
                                        </p:tav>
                                      </p:tavLst>
                                    </p:anim>
                                    <p:anim calcmode="lin" valueType="num">
                                      <p:cBhvr additive="base">
                                        <p:cTn id="30" dur="500" fill="hold"/>
                                        <p:tgtEl>
                                          <p:spTgt spid="654353"/>
                                        </p:tgtEl>
                                        <p:attrNameLst>
                                          <p:attrName>ppt_y</p:attrName>
                                        </p:attrNameLst>
                                      </p:cBhvr>
                                      <p:tavLst>
                                        <p:tav tm="0">
                                          <p:val>
                                            <p:strVal val="1+#ppt_h/2"/>
                                          </p:val>
                                        </p:tav>
                                        <p:tav tm="100000">
                                          <p:val>
                                            <p:strVal val="#ppt_y"/>
                                          </p:val>
                                        </p:tav>
                                      </p:tavLst>
                                    </p:anim>
                                  </p:childTnLst>
                                </p:cTn>
                              </p:par>
                            </p:childTnLst>
                          </p:cTn>
                        </p:par>
                        <p:par>
                          <p:cTn id="31" fill="hold" nodeType="afterGroup">
                            <p:stCondLst>
                              <p:cond delay="500"/>
                            </p:stCondLst>
                            <p:childTnLst>
                              <p:par>
                                <p:cTn id="32" presetID="9" presetClass="entr" presetSubtype="0" fill="hold" grpId="0" nodeType="afterEffect">
                                  <p:stCondLst>
                                    <p:cond delay="0"/>
                                  </p:stCondLst>
                                  <p:childTnLst>
                                    <p:set>
                                      <p:cBhvr>
                                        <p:cTn id="33" dur="1" fill="hold">
                                          <p:stCondLst>
                                            <p:cond delay="0"/>
                                          </p:stCondLst>
                                        </p:cTn>
                                        <p:tgtEl>
                                          <p:spTgt spid="654354"/>
                                        </p:tgtEl>
                                        <p:attrNameLst>
                                          <p:attrName>style.visibility</p:attrName>
                                        </p:attrNameLst>
                                      </p:cBhvr>
                                      <p:to>
                                        <p:strVal val="visible"/>
                                      </p:to>
                                    </p:set>
                                    <p:animEffect transition="in" filter="dissolve">
                                      <p:cBhvr>
                                        <p:cTn id="34" dur="500"/>
                                        <p:tgtEl>
                                          <p:spTgt spid="654354"/>
                                        </p:tgtEl>
                                      </p:cBhvr>
                                    </p:animEffect>
                                  </p:childTnLst>
                                </p:cTn>
                              </p:par>
                            </p:childTnLst>
                          </p:cTn>
                        </p:par>
                      </p:childTnLst>
                    </p:cTn>
                  </p:par>
                  <p:par>
                    <p:cTn id="35" fill="hold" nodeType="clickPar">
                      <p:stCondLst>
                        <p:cond delay="indefinite"/>
                      </p:stCondLst>
                      <p:childTnLst>
                        <p:par>
                          <p:cTn id="36" fill="hold" nodeType="withGroup">
                            <p:stCondLst>
                              <p:cond delay="0"/>
                            </p:stCondLst>
                            <p:childTnLst>
                              <p:par>
                                <p:cTn id="37" presetID="23" presetClass="entr" presetSubtype="16" fill="hold" grpId="0" nodeType="clickEffect">
                                  <p:stCondLst>
                                    <p:cond delay="0"/>
                                  </p:stCondLst>
                                  <p:childTnLst>
                                    <p:set>
                                      <p:cBhvr>
                                        <p:cTn id="38" dur="1" fill="hold">
                                          <p:stCondLst>
                                            <p:cond delay="0"/>
                                          </p:stCondLst>
                                        </p:cTn>
                                        <p:tgtEl>
                                          <p:spTgt spid="654346"/>
                                        </p:tgtEl>
                                        <p:attrNameLst>
                                          <p:attrName>style.visibility</p:attrName>
                                        </p:attrNameLst>
                                      </p:cBhvr>
                                      <p:to>
                                        <p:strVal val="visible"/>
                                      </p:to>
                                    </p:set>
                                    <p:anim calcmode="lin" valueType="num">
                                      <p:cBhvr>
                                        <p:cTn id="39" dur="500" fill="hold"/>
                                        <p:tgtEl>
                                          <p:spTgt spid="654346"/>
                                        </p:tgtEl>
                                        <p:attrNameLst>
                                          <p:attrName>ppt_w</p:attrName>
                                        </p:attrNameLst>
                                      </p:cBhvr>
                                      <p:tavLst>
                                        <p:tav tm="0">
                                          <p:val>
                                            <p:fltVal val="0"/>
                                          </p:val>
                                        </p:tav>
                                        <p:tav tm="100000">
                                          <p:val>
                                            <p:strVal val="#ppt_w"/>
                                          </p:val>
                                        </p:tav>
                                      </p:tavLst>
                                    </p:anim>
                                    <p:anim calcmode="lin" valueType="num">
                                      <p:cBhvr>
                                        <p:cTn id="40" dur="500" fill="hold"/>
                                        <p:tgtEl>
                                          <p:spTgt spid="654346"/>
                                        </p:tgtEl>
                                        <p:attrNameLst>
                                          <p:attrName>ppt_h</p:attrName>
                                        </p:attrNameLst>
                                      </p:cBhvr>
                                      <p:tavLst>
                                        <p:tav tm="0">
                                          <p:val>
                                            <p:fltVal val="0"/>
                                          </p:val>
                                        </p:tav>
                                        <p:tav tm="100000">
                                          <p:val>
                                            <p:strVal val="#ppt_h"/>
                                          </p:val>
                                        </p:tav>
                                      </p:tavLst>
                                    </p:anim>
                                  </p:childTnLst>
                                </p:cTn>
                              </p:par>
                            </p:childTnLst>
                          </p:cTn>
                        </p:par>
                      </p:childTnLst>
                    </p:cTn>
                  </p:par>
                  <p:par>
                    <p:cTn id="41" fill="hold" nodeType="clickPar">
                      <p:stCondLst>
                        <p:cond delay="indefinite"/>
                      </p:stCondLst>
                      <p:childTnLst>
                        <p:par>
                          <p:cTn id="42" fill="hold" nodeType="withGroup">
                            <p:stCondLst>
                              <p:cond delay="0"/>
                            </p:stCondLst>
                            <p:childTnLst>
                              <p:par>
                                <p:cTn id="43" presetID="2" presetClass="entr" presetSubtype="9" fill="hold" grpId="0" nodeType="clickEffect">
                                  <p:stCondLst>
                                    <p:cond delay="0"/>
                                  </p:stCondLst>
                                  <p:childTnLst>
                                    <p:set>
                                      <p:cBhvr>
                                        <p:cTn id="44" dur="1" fill="hold">
                                          <p:stCondLst>
                                            <p:cond delay="0"/>
                                          </p:stCondLst>
                                        </p:cTn>
                                        <p:tgtEl>
                                          <p:spTgt spid="654357"/>
                                        </p:tgtEl>
                                        <p:attrNameLst>
                                          <p:attrName>style.visibility</p:attrName>
                                        </p:attrNameLst>
                                      </p:cBhvr>
                                      <p:to>
                                        <p:strVal val="visible"/>
                                      </p:to>
                                    </p:set>
                                    <p:anim calcmode="lin" valueType="num">
                                      <p:cBhvr additive="base">
                                        <p:cTn id="45" dur="500" fill="hold"/>
                                        <p:tgtEl>
                                          <p:spTgt spid="654357"/>
                                        </p:tgtEl>
                                        <p:attrNameLst>
                                          <p:attrName>ppt_x</p:attrName>
                                        </p:attrNameLst>
                                      </p:cBhvr>
                                      <p:tavLst>
                                        <p:tav tm="0">
                                          <p:val>
                                            <p:strVal val="0-#ppt_w/2"/>
                                          </p:val>
                                        </p:tav>
                                        <p:tav tm="100000">
                                          <p:val>
                                            <p:strVal val="#ppt_x"/>
                                          </p:val>
                                        </p:tav>
                                      </p:tavLst>
                                    </p:anim>
                                    <p:anim calcmode="lin" valueType="num">
                                      <p:cBhvr additive="base">
                                        <p:cTn id="46" dur="500" fill="hold"/>
                                        <p:tgtEl>
                                          <p:spTgt spid="654357"/>
                                        </p:tgtEl>
                                        <p:attrNameLst>
                                          <p:attrName>ppt_y</p:attrName>
                                        </p:attrNameLst>
                                      </p:cBhvr>
                                      <p:tavLst>
                                        <p:tav tm="0">
                                          <p:val>
                                            <p:strVal val="0-#ppt_h/2"/>
                                          </p:val>
                                        </p:tav>
                                        <p:tav tm="100000">
                                          <p:val>
                                            <p:strVal val="#ppt_y"/>
                                          </p:val>
                                        </p:tav>
                                      </p:tavLst>
                                    </p:anim>
                                  </p:childTnLst>
                                </p:cTn>
                              </p:par>
                            </p:childTnLst>
                          </p:cTn>
                        </p:par>
                        <p:par>
                          <p:cTn id="47" fill="hold" nodeType="afterGroup">
                            <p:stCondLst>
                              <p:cond delay="500"/>
                            </p:stCondLst>
                            <p:childTnLst>
                              <p:par>
                                <p:cTn id="48" presetID="9" presetClass="entr" presetSubtype="0" fill="hold" grpId="0" nodeType="afterEffect">
                                  <p:stCondLst>
                                    <p:cond delay="0"/>
                                  </p:stCondLst>
                                  <p:childTnLst>
                                    <p:set>
                                      <p:cBhvr>
                                        <p:cTn id="49" dur="1" fill="hold">
                                          <p:stCondLst>
                                            <p:cond delay="0"/>
                                          </p:stCondLst>
                                        </p:cTn>
                                        <p:tgtEl>
                                          <p:spTgt spid="654358"/>
                                        </p:tgtEl>
                                        <p:attrNameLst>
                                          <p:attrName>style.visibility</p:attrName>
                                        </p:attrNameLst>
                                      </p:cBhvr>
                                      <p:to>
                                        <p:strVal val="visible"/>
                                      </p:to>
                                    </p:set>
                                    <p:animEffect transition="in" filter="dissolve">
                                      <p:cBhvr>
                                        <p:cTn id="50" dur="500"/>
                                        <p:tgtEl>
                                          <p:spTgt spid="65435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54343" grpId="0" autoUpdateAnimBg="0"/>
      <p:bldP spid="654344" grpId="0" autoUpdateAnimBg="0"/>
      <p:bldP spid="654346" grpId="0" autoUpdateAnimBg="0"/>
      <p:bldP spid="654351" grpId="0" animBg="1" autoUpdateAnimBg="0"/>
      <p:bldP spid="654352" grpId="0" autoUpdateAnimBg="0"/>
      <p:bldP spid="654353" grpId="0" animBg="1" autoUpdateAnimBg="0"/>
      <p:bldP spid="654354" grpId="0" autoUpdateAnimBg="0"/>
      <p:bldP spid="654357" grpId="0" animBg="1" autoUpdateAnimBg="0"/>
      <p:bldP spid="654358" grpId="0" autoUpdateAnimBg="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5" name="Rectangle 4"/>
          <p:cNvSpPr>
            <a:spLocks noChangeArrowheads="1"/>
          </p:cNvSpPr>
          <p:nvPr/>
        </p:nvSpPr>
        <p:spPr bwMode="auto">
          <a:xfrm>
            <a:off x="323850" y="836613"/>
            <a:ext cx="8351838" cy="1584325"/>
          </a:xfrm>
          <a:prstGeom prst="rect">
            <a:avLst/>
          </a:prstGeom>
          <a:gradFill rotWithShape="1">
            <a:gsLst>
              <a:gs pos="0">
                <a:srgbClr val="3D51A7"/>
              </a:gs>
              <a:gs pos="100000">
                <a:srgbClr val="1C254D"/>
              </a:gs>
            </a:gsLst>
            <a:path path="rect">
              <a:fillToRect r="100000" b="100000"/>
            </a:path>
          </a:gradFill>
          <a:ln w="9525">
            <a:solidFill>
              <a:schemeClr val="tx1"/>
            </a:solidFill>
            <a:miter lim="800000"/>
            <a:headEnd/>
            <a:tailEnd/>
          </a:ln>
        </p:spPr>
        <p:txBody>
          <a:bodyPr wrap="none" anchor="ctr"/>
          <a:lstStyle/>
          <a:p>
            <a:endParaRPr lang="en-US"/>
          </a:p>
        </p:txBody>
      </p:sp>
      <p:sp>
        <p:nvSpPr>
          <p:cNvPr id="52226" name="Rectangle 5"/>
          <p:cNvSpPr>
            <a:spLocks noChangeArrowheads="1"/>
          </p:cNvSpPr>
          <p:nvPr/>
        </p:nvSpPr>
        <p:spPr bwMode="auto">
          <a:xfrm>
            <a:off x="323850" y="2420938"/>
            <a:ext cx="8351838" cy="431800"/>
          </a:xfrm>
          <a:prstGeom prst="rect">
            <a:avLst/>
          </a:prstGeom>
          <a:gradFill rotWithShape="1">
            <a:gsLst>
              <a:gs pos="0">
                <a:srgbClr val="FF0000"/>
              </a:gs>
              <a:gs pos="50000">
                <a:srgbClr val="760000"/>
              </a:gs>
              <a:gs pos="100000">
                <a:srgbClr val="FF0000"/>
              </a:gs>
            </a:gsLst>
            <a:lin ang="18900000" scaled="1"/>
          </a:gradFill>
          <a:ln w="9525">
            <a:solidFill>
              <a:schemeClr val="tx1"/>
            </a:solidFill>
            <a:miter lim="800000"/>
            <a:headEnd/>
            <a:tailEnd/>
          </a:ln>
        </p:spPr>
        <p:txBody>
          <a:bodyPr wrap="none" anchor="ctr"/>
          <a:lstStyle/>
          <a:p>
            <a:endParaRPr lang="en-US"/>
          </a:p>
        </p:txBody>
      </p:sp>
      <p:sp>
        <p:nvSpPr>
          <p:cNvPr id="52227" name="Rectangle 6"/>
          <p:cNvSpPr>
            <a:spLocks noChangeArrowheads="1"/>
          </p:cNvSpPr>
          <p:nvPr/>
        </p:nvSpPr>
        <p:spPr bwMode="auto">
          <a:xfrm>
            <a:off x="323850" y="2852738"/>
            <a:ext cx="8351838" cy="1800225"/>
          </a:xfrm>
          <a:prstGeom prst="rect">
            <a:avLst/>
          </a:prstGeom>
          <a:gradFill rotWithShape="1">
            <a:gsLst>
              <a:gs pos="0">
                <a:srgbClr val="0000FF"/>
              </a:gs>
              <a:gs pos="50000">
                <a:srgbClr val="000076"/>
              </a:gs>
              <a:gs pos="100000">
                <a:srgbClr val="0000FF"/>
              </a:gs>
            </a:gsLst>
            <a:lin ang="5400000" scaled="1"/>
          </a:gradFill>
          <a:ln w="9525">
            <a:solidFill>
              <a:schemeClr val="tx1"/>
            </a:solidFill>
            <a:miter lim="800000"/>
            <a:headEnd/>
            <a:tailEnd/>
          </a:ln>
        </p:spPr>
        <p:txBody>
          <a:bodyPr wrap="none" anchor="ctr"/>
          <a:lstStyle/>
          <a:p>
            <a:endParaRPr lang="en-US"/>
          </a:p>
        </p:txBody>
      </p:sp>
      <p:sp>
        <p:nvSpPr>
          <p:cNvPr id="52228" name="Rectangle 7"/>
          <p:cNvSpPr>
            <a:spLocks noChangeArrowheads="1"/>
          </p:cNvSpPr>
          <p:nvPr/>
        </p:nvSpPr>
        <p:spPr bwMode="auto">
          <a:xfrm>
            <a:off x="323850" y="1773238"/>
            <a:ext cx="8351838" cy="647700"/>
          </a:xfrm>
          <a:prstGeom prst="rect">
            <a:avLst/>
          </a:prstGeom>
          <a:gradFill rotWithShape="1">
            <a:gsLst>
              <a:gs pos="0">
                <a:srgbClr val="5943DF"/>
              </a:gs>
              <a:gs pos="100000">
                <a:srgbClr val="291F67"/>
              </a:gs>
            </a:gsLst>
            <a:lin ang="5400000" scaled="1"/>
          </a:gradFill>
          <a:ln w="9525">
            <a:solidFill>
              <a:schemeClr val="tx1"/>
            </a:solidFill>
            <a:miter lim="800000"/>
            <a:headEnd/>
            <a:tailEnd/>
          </a:ln>
        </p:spPr>
        <p:txBody>
          <a:bodyPr wrap="none" anchor="ctr"/>
          <a:lstStyle/>
          <a:p>
            <a:endParaRPr lang="en-US"/>
          </a:p>
        </p:txBody>
      </p:sp>
      <p:sp>
        <p:nvSpPr>
          <p:cNvPr id="52229" name="Text Box 8"/>
          <p:cNvSpPr txBox="1">
            <a:spLocks noChangeArrowheads="1"/>
          </p:cNvSpPr>
          <p:nvPr/>
        </p:nvSpPr>
        <p:spPr bwMode="auto">
          <a:xfrm>
            <a:off x="539750" y="981075"/>
            <a:ext cx="1944688" cy="7794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1000">
                <a:solidFill>
                  <a:schemeClr val="tx1"/>
                </a:solidFill>
                <a:latin typeface="Arial" charset="0"/>
                <a:ea typeface="ＭＳ Ｐゴシック" charset="0"/>
                <a:cs typeface="ＭＳ Ｐゴシック" charset="0"/>
              </a:defRPr>
            </a:lvl1pPr>
            <a:lvl2pPr marL="742950" indent="-285750" eaLnBrk="0" hangingPunct="0">
              <a:defRPr sz="1000">
                <a:solidFill>
                  <a:schemeClr val="tx1"/>
                </a:solidFill>
                <a:latin typeface="Arial" charset="0"/>
                <a:ea typeface="ＭＳ Ｐゴシック" charset="0"/>
              </a:defRPr>
            </a:lvl2pPr>
            <a:lvl3pPr marL="1143000" indent="-228600" eaLnBrk="0" hangingPunct="0">
              <a:defRPr sz="1000">
                <a:solidFill>
                  <a:schemeClr val="tx1"/>
                </a:solidFill>
                <a:latin typeface="Arial" charset="0"/>
                <a:ea typeface="ＭＳ Ｐゴシック" charset="0"/>
              </a:defRPr>
            </a:lvl3pPr>
            <a:lvl4pPr marL="1600200" indent="-228600" eaLnBrk="0" hangingPunct="0">
              <a:defRPr sz="1000">
                <a:solidFill>
                  <a:schemeClr val="tx1"/>
                </a:solidFill>
                <a:latin typeface="Arial" charset="0"/>
                <a:ea typeface="ＭＳ Ｐゴシック" charset="0"/>
              </a:defRPr>
            </a:lvl4pPr>
            <a:lvl5pPr marL="2057400" indent="-228600" eaLnBrk="0" hangingPunct="0">
              <a:defRPr sz="1000">
                <a:solidFill>
                  <a:schemeClr val="tx1"/>
                </a:solidFill>
                <a:latin typeface="Arial" charset="0"/>
                <a:ea typeface="ＭＳ Ｐゴシック" charset="0"/>
              </a:defRPr>
            </a:lvl5pPr>
            <a:lvl6pPr marL="2514600" indent="-228600" eaLnBrk="0" fontAlgn="base" hangingPunct="0">
              <a:spcBef>
                <a:spcPct val="0"/>
              </a:spcBef>
              <a:spcAft>
                <a:spcPct val="0"/>
              </a:spcAft>
              <a:defRPr sz="1000">
                <a:solidFill>
                  <a:schemeClr val="tx1"/>
                </a:solidFill>
                <a:latin typeface="Arial" charset="0"/>
                <a:ea typeface="ＭＳ Ｐゴシック" charset="0"/>
              </a:defRPr>
            </a:lvl6pPr>
            <a:lvl7pPr marL="2971800" indent="-228600" eaLnBrk="0" fontAlgn="base" hangingPunct="0">
              <a:spcBef>
                <a:spcPct val="0"/>
              </a:spcBef>
              <a:spcAft>
                <a:spcPct val="0"/>
              </a:spcAft>
              <a:defRPr sz="1000">
                <a:solidFill>
                  <a:schemeClr val="tx1"/>
                </a:solidFill>
                <a:latin typeface="Arial" charset="0"/>
                <a:ea typeface="ＭＳ Ｐゴシック" charset="0"/>
              </a:defRPr>
            </a:lvl7pPr>
            <a:lvl8pPr marL="3429000" indent="-228600" eaLnBrk="0" fontAlgn="base" hangingPunct="0">
              <a:spcBef>
                <a:spcPct val="0"/>
              </a:spcBef>
              <a:spcAft>
                <a:spcPct val="0"/>
              </a:spcAft>
              <a:defRPr sz="1000">
                <a:solidFill>
                  <a:schemeClr val="tx1"/>
                </a:solidFill>
                <a:latin typeface="Arial" charset="0"/>
                <a:ea typeface="ＭＳ Ｐゴシック" charset="0"/>
              </a:defRPr>
            </a:lvl8pPr>
            <a:lvl9pPr marL="3886200" indent="-228600" eaLnBrk="0" fontAlgn="base" hangingPunct="0">
              <a:spcBef>
                <a:spcPct val="0"/>
              </a:spcBef>
              <a:spcAft>
                <a:spcPct val="0"/>
              </a:spcAft>
              <a:defRPr sz="1000">
                <a:solidFill>
                  <a:schemeClr val="tx1"/>
                </a:solidFill>
                <a:latin typeface="Arial" charset="0"/>
                <a:ea typeface="ＭＳ Ｐゴシック" charset="0"/>
              </a:defRPr>
            </a:lvl9pPr>
          </a:lstStyle>
          <a:p>
            <a:pPr eaLnBrk="1" hangingPunct="1">
              <a:spcBef>
                <a:spcPct val="50000"/>
              </a:spcBef>
            </a:pPr>
            <a:r>
              <a:rPr lang="en-GB" b="1">
                <a:solidFill>
                  <a:schemeClr val="bg1"/>
                </a:solidFill>
              </a:rPr>
              <a:t>Coach-centred</a:t>
            </a:r>
          </a:p>
          <a:p>
            <a:pPr eaLnBrk="1" hangingPunct="1">
              <a:spcBef>
                <a:spcPct val="50000"/>
              </a:spcBef>
            </a:pPr>
            <a:r>
              <a:rPr lang="en-GB" b="1">
                <a:solidFill>
                  <a:schemeClr val="bg1"/>
                </a:solidFill>
              </a:rPr>
              <a:t>approach</a:t>
            </a:r>
          </a:p>
        </p:txBody>
      </p:sp>
      <p:sp>
        <p:nvSpPr>
          <p:cNvPr id="52230" name="Text Box 9"/>
          <p:cNvSpPr txBox="1">
            <a:spLocks noChangeArrowheads="1"/>
          </p:cNvSpPr>
          <p:nvPr/>
        </p:nvSpPr>
        <p:spPr bwMode="auto">
          <a:xfrm>
            <a:off x="6734175" y="981075"/>
            <a:ext cx="1654175" cy="47705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sz="1000">
                <a:solidFill>
                  <a:schemeClr val="tx1"/>
                </a:solidFill>
                <a:latin typeface="Arial" charset="0"/>
                <a:ea typeface="ＭＳ Ｐゴシック" charset="0"/>
                <a:cs typeface="ＭＳ Ｐゴシック" charset="0"/>
              </a:defRPr>
            </a:lvl1pPr>
            <a:lvl2pPr marL="742950" indent="-285750" eaLnBrk="0" hangingPunct="0">
              <a:defRPr sz="1000">
                <a:solidFill>
                  <a:schemeClr val="tx1"/>
                </a:solidFill>
                <a:latin typeface="Arial" charset="0"/>
                <a:ea typeface="ＭＳ Ｐゴシック" charset="0"/>
              </a:defRPr>
            </a:lvl2pPr>
            <a:lvl3pPr marL="1143000" indent="-228600" eaLnBrk="0" hangingPunct="0">
              <a:defRPr sz="1000">
                <a:solidFill>
                  <a:schemeClr val="tx1"/>
                </a:solidFill>
                <a:latin typeface="Arial" charset="0"/>
                <a:ea typeface="ＭＳ Ｐゴシック" charset="0"/>
              </a:defRPr>
            </a:lvl3pPr>
            <a:lvl4pPr marL="1600200" indent="-228600" eaLnBrk="0" hangingPunct="0">
              <a:defRPr sz="1000">
                <a:solidFill>
                  <a:schemeClr val="tx1"/>
                </a:solidFill>
                <a:latin typeface="Arial" charset="0"/>
                <a:ea typeface="ＭＳ Ｐゴシック" charset="0"/>
              </a:defRPr>
            </a:lvl4pPr>
            <a:lvl5pPr marL="2057400" indent="-228600" eaLnBrk="0" hangingPunct="0">
              <a:defRPr sz="1000">
                <a:solidFill>
                  <a:schemeClr val="tx1"/>
                </a:solidFill>
                <a:latin typeface="Arial" charset="0"/>
                <a:ea typeface="ＭＳ Ｐゴシック" charset="0"/>
              </a:defRPr>
            </a:lvl5pPr>
            <a:lvl6pPr marL="2514600" indent="-228600" eaLnBrk="0" fontAlgn="base" hangingPunct="0">
              <a:spcBef>
                <a:spcPct val="0"/>
              </a:spcBef>
              <a:spcAft>
                <a:spcPct val="0"/>
              </a:spcAft>
              <a:defRPr sz="1000">
                <a:solidFill>
                  <a:schemeClr val="tx1"/>
                </a:solidFill>
                <a:latin typeface="Arial" charset="0"/>
                <a:ea typeface="ＭＳ Ｐゴシック" charset="0"/>
              </a:defRPr>
            </a:lvl6pPr>
            <a:lvl7pPr marL="2971800" indent="-228600" eaLnBrk="0" fontAlgn="base" hangingPunct="0">
              <a:spcBef>
                <a:spcPct val="0"/>
              </a:spcBef>
              <a:spcAft>
                <a:spcPct val="0"/>
              </a:spcAft>
              <a:defRPr sz="1000">
                <a:solidFill>
                  <a:schemeClr val="tx1"/>
                </a:solidFill>
                <a:latin typeface="Arial" charset="0"/>
                <a:ea typeface="ＭＳ Ｐゴシック" charset="0"/>
              </a:defRPr>
            </a:lvl7pPr>
            <a:lvl8pPr marL="3429000" indent="-228600" eaLnBrk="0" fontAlgn="base" hangingPunct="0">
              <a:spcBef>
                <a:spcPct val="0"/>
              </a:spcBef>
              <a:spcAft>
                <a:spcPct val="0"/>
              </a:spcAft>
              <a:defRPr sz="1000">
                <a:solidFill>
                  <a:schemeClr val="tx1"/>
                </a:solidFill>
                <a:latin typeface="Arial" charset="0"/>
                <a:ea typeface="ＭＳ Ｐゴシック" charset="0"/>
              </a:defRPr>
            </a:lvl8pPr>
            <a:lvl9pPr marL="3886200" indent="-228600" eaLnBrk="0" fontAlgn="base" hangingPunct="0">
              <a:spcBef>
                <a:spcPct val="0"/>
              </a:spcBef>
              <a:spcAft>
                <a:spcPct val="0"/>
              </a:spcAft>
              <a:defRPr sz="1000">
                <a:solidFill>
                  <a:schemeClr val="tx1"/>
                </a:solidFill>
                <a:latin typeface="Arial" charset="0"/>
                <a:ea typeface="ＭＳ Ｐゴシック" charset="0"/>
              </a:defRPr>
            </a:lvl9pPr>
          </a:lstStyle>
          <a:p>
            <a:pPr eaLnBrk="1" hangingPunct="1">
              <a:spcBef>
                <a:spcPct val="50000"/>
              </a:spcBef>
            </a:pPr>
            <a:r>
              <a:rPr lang="en-GB" b="1" dirty="0">
                <a:solidFill>
                  <a:schemeClr val="bg1"/>
                </a:solidFill>
              </a:rPr>
              <a:t>Player-centred</a:t>
            </a:r>
          </a:p>
          <a:p>
            <a:pPr eaLnBrk="1" hangingPunct="1">
              <a:spcBef>
                <a:spcPct val="50000"/>
              </a:spcBef>
            </a:pPr>
            <a:r>
              <a:rPr lang="en-GB" b="1" dirty="0">
                <a:solidFill>
                  <a:schemeClr val="bg1"/>
                </a:solidFill>
              </a:rPr>
              <a:t>approach</a:t>
            </a:r>
          </a:p>
        </p:txBody>
      </p:sp>
      <p:sp>
        <p:nvSpPr>
          <p:cNvPr id="341002" name="Text Box 10"/>
          <p:cNvSpPr txBox="1">
            <a:spLocks noChangeArrowheads="1"/>
          </p:cNvSpPr>
          <p:nvPr/>
        </p:nvSpPr>
        <p:spPr bwMode="auto">
          <a:xfrm>
            <a:off x="539750" y="1773238"/>
            <a:ext cx="2808288"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1000">
                <a:solidFill>
                  <a:schemeClr val="tx1"/>
                </a:solidFill>
                <a:latin typeface="Arial" charset="0"/>
                <a:ea typeface="ＭＳ Ｐゴシック" charset="0"/>
                <a:cs typeface="ＭＳ Ｐゴシック" charset="0"/>
              </a:defRPr>
            </a:lvl1pPr>
            <a:lvl2pPr marL="742950" indent="-285750" eaLnBrk="0" hangingPunct="0">
              <a:defRPr sz="1000">
                <a:solidFill>
                  <a:schemeClr val="tx1"/>
                </a:solidFill>
                <a:latin typeface="Arial" charset="0"/>
                <a:ea typeface="ＭＳ Ｐゴシック" charset="0"/>
              </a:defRPr>
            </a:lvl2pPr>
            <a:lvl3pPr marL="1143000" indent="-228600" eaLnBrk="0" hangingPunct="0">
              <a:defRPr sz="1000">
                <a:solidFill>
                  <a:schemeClr val="tx1"/>
                </a:solidFill>
                <a:latin typeface="Arial" charset="0"/>
                <a:ea typeface="ＭＳ Ｐゴシック" charset="0"/>
              </a:defRPr>
            </a:lvl3pPr>
            <a:lvl4pPr marL="1600200" indent="-228600" eaLnBrk="0" hangingPunct="0">
              <a:defRPr sz="1000">
                <a:solidFill>
                  <a:schemeClr val="tx1"/>
                </a:solidFill>
                <a:latin typeface="Arial" charset="0"/>
                <a:ea typeface="ＭＳ Ｐゴシック" charset="0"/>
              </a:defRPr>
            </a:lvl4pPr>
            <a:lvl5pPr marL="2057400" indent="-228600" eaLnBrk="0" hangingPunct="0">
              <a:defRPr sz="1000">
                <a:solidFill>
                  <a:schemeClr val="tx1"/>
                </a:solidFill>
                <a:latin typeface="Arial" charset="0"/>
                <a:ea typeface="ＭＳ Ｐゴシック" charset="0"/>
              </a:defRPr>
            </a:lvl5pPr>
            <a:lvl6pPr marL="2514600" indent="-228600" eaLnBrk="0" fontAlgn="base" hangingPunct="0">
              <a:spcBef>
                <a:spcPct val="0"/>
              </a:spcBef>
              <a:spcAft>
                <a:spcPct val="0"/>
              </a:spcAft>
              <a:defRPr sz="1000">
                <a:solidFill>
                  <a:schemeClr val="tx1"/>
                </a:solidFill>
                <a:latin typeface="Arial" charset="0"/>
                <a:ea typeface="ＭＳ Ｐゴシック" charset="0"/>
              </a:defRPr>
            </a:lvl6pPr>
            <a:lvl7pPr marL="2971800" indent="-228600" eaLnBrk="0" fontAlgn="base" hangingPunct="0">
              <a:spcBef>
                <a:spcPct val="0"/>
              </a:spcBef>
              <a:spcAft>
                <a:spcPct val="0"/>
              </a:spcAft>
              <a:defRPr sz="1000">
                <a:solidFill>
                  <a:schemeClr val="tx1"/>
                </a:solidFill>
                <a:latin typeface="Arial" charset="0"/>
                <a:ea typeface="ＭＳ Ｐゴシック" charset="0"/>
              </a:defRPr>
            </a:lvl7pPr>
            <a:lvl8pPr marL="3429000" indent="-228600" eaLnBrk="0" fontAlgn="base" hangingPunct="0">
              <a:spcBef>
                <a:spcPct val="0"/>
              </a:spcBef>
              <a:spcAft>
                <a:spcPct val="0"/>
              </a:spcAft>
              <a:defRPr sz="1000">
                <a:solidFill>
                  <a:schemeClr val="tx1"/>
                </a:solidFill>
                <a:latin typeface="Arial" charset="0"/>
                <a:ea typeface="ＭＳ Ｐゴシック" charset="0"/>
              </a:defRPr>
            </a:lvl8pPr>
            <a:lvl9pPr marL="3886200" indent="-228600" eaLnBrk="0" fontAlgn="base" hangingPunct="0">
              <a:spcBef>
                <a:spcPct val="0"/>
              </a:spcBef>
              <a:spcAft>
                <a:spcPct val="0"/>
              </a:spcAft>
              <a:defRPr sz="1000">
                <a:solidFill>
                  <a:schemeClr val="tx1"/>
                </a:solidFill>
                <a:latin typeface="Arial" charset="0"/>
                <a:ea typeface="ＭＳ Ｐゴシック" charset="0"/>
              </a:defRPr>
            </a:lvl9pPr>
          </a:lstStyle>
          <a:p>
            <a:pPr eaLnBrk="1" hangingPunct="1">
              <a:spcBef>
                <a:spcPct val="50000"/>
              </a:spcBef>
            </a:pPr>
            <a:r>
              <a:rPr lang="en-GB" b="1">
                <a:solidFill>
                  <a:schemeClr val="bg1"/>
                </a:solidFill>
              </a:rPr>
              <a:t>Requires Authority from the Coach</a:t>
            </a:r>
          </a:p>
        </p:txBody>
      </p:sp>
      <p:sp>
        <p:nvSpPr>
          <p:cNvPr id="341003" name="Text Box 11"/>
          <p:cNvSpPr txBox="1">
            <a:spLocks noChangeArrowheads="1"/>
          </p:cNvSpPr>
          <p:nvPr/>
        </p:nvSpPr>
        <p:spPr bwMode="auto">
          <a:xfrm>
            <a:off x="5940425" y="1700213"/>
            <a:ext cx="2592388" cy="6826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1000">
                <a:solidFill>
                  <a:schemeClr val="tx1"/>
                </a:solidFill>
                <a:latin typeface="Arial" charset="0"/>
                <a:ea typeface="ＭＳ Ｐゴシック" charset="0"/>
                <a:cs typeface="ＭＳ Ｐゴシック" charset="0"/>
              </a:defRPr>
            </a:lvl1pPr>
            <a:lvl2pPr marL="742950" indent="-285750" eaLnBrk="0" hangingPunct="0">
              <a:defRPr sz="1000">
                <a:solidFill>
                  <a:schemeClr val="tx1"/>
                </a:solidFill>
                <a:latin typeface="Arial" charset="0"/>
                <a:ea typeface="ＭＳ Ｐゴシック" charset="0"/>
              </a:defRPr>
            </a:lvl2pPr>
            <a:lvl3pPr marL="1143000" indent="-228600" eaLnBrk="0" hangingPunct="0">
              <a:defRPr sz="1000">
                <a:solidFill>
                  <a:schemeClr val="tx1"/>
                </a:solidFill>
                <a:latin typeface="Arial" charset="0"/>
                <a:ea typeface="ＭＳ Ｐゴシック" charset="0"/>
              </a:defRPr>
            </a:lvl3pPr>
            <a:lvl4pPr marL="1600200" indent="-228600" eaLnBrk="0" hangingPunct="0">
              <a:defRPr sz="1000">
                <a:solidFill>
                  <a:schemeClr val="tx1"/>
                </a:solidFill>
                <a:latin typeface="Arial" charset="0"/>
                <a:ea typeface="ＭＳ Ｐゴシック" charset="0"/>
              </a:defRPr>
            </a:lvl4pPr>
            <a:lvl5pPr marL="2057400" indent="-228600" eaLnBrk="0" hangingPunct="0">
              <a:defRPr sz="1000">
                <a:solidFill>
                  <a:schemeClr val="tx1"/>
                </a:solidFill>
                <a:latin typeface="Arial" charset="0"/>
                <a:ea typeface="ＭＳ Ｐゴシック" charset="0"/>
              </a:defRPr>
            </a:lvl5pPr>
            <a:lvl6pPr marL="2514600" indent="-228600" eaLnBrk="0" fontAlgn="base" hangingPunct="0">
              <a:spcBef>
                <a:spcPct val="0"/>
              </a:spcBef>
              <a:spcAft>
                <a:spcPct val="0"/>
              </a:spcAft>
              <a:defRPr sz="1000">
                <a:solidFill>
                  <a:schemeClr val="tx1"/>
                </a:solidFill>
                <a:latin typeface="Arial" charset="0"/>
                <a:ea typeface="ＭＳ Ｐゴシック" charset="0"/>
              </a:defRPr>
            </a:lvl6pPr>
            <a:lvl7pPr marL="2971800" indent="-228600" eaLnBrk="0" fontAlgn="base" hangingPunct="0">
              <a:spcBef>
                <a:spcPct val="0"/>
              </a:spcBef>
              <a:spcAft>
                <a:spcPct val="0"/>
              </a:spcAft>
              <a:defRPr sz="1000">
                <a:solidFill>
                  <a:schemeClr val="tx1"/>
                </a:solidFill>
                <a:latin typeface="Arial" charset="0"/>
                <a:ea typeface="ＭＳ Ｐゴシック" charset="0"/>
              </a:defRPr>
            </a:lvl7pPr>
            <a:lvl8pPr marL="3429000" indent="-228600" eaLnBrk="0" fontAlgn="base" hangingPunct="0">
              <a:spcBef>
                <a:spcPct val="0"/>
              </a:spcBef>
              <a:spcAft>
                <a:spcPct val="0"/>
              </a:spcAft>
              <a:defRPr sz="1000">
                <a:solidFill>
                  <a:schemeClr val="tx1"/>
                </a:solidFill>
                <a:latin typeface="Arial" charset="0"/>
                <a:ea typeface="ＭＳ Ｐゴシック" charset="0"/>
              </a:defRPr>
            </a:lvl8pPr>
            <a:lvl9pPr marL="3886200" indent="-228600" eaLnBrk="0" fontAlgn="base" hangingPunct="0">
              <a:spcBef>
                <a:spcPct val="0"/>
              </a:spcBef>
              <a:spcAft>
                <a:spcPct val="0"/>
              </a:spcAft>
              <a:defRPr sz="1000">
                <a:solidFill>
                  <a:schemeClr val="tx1"/>
                </a:solidFill>
                <a:latin typeface="Arial" charset="0"/>
                <a:ea typeface="ＭＳ Ｐゴシック" charset="0"/>
              </a:defRPr>
            </a:lvl9pPr>
          </a:lstStyle>
          <a:p>
            <a:pPr algn="r" eaLnBrk="1" hangingPunct="1">
              <a:spcBef>
                <a:spcPct val="15000"/>
              </a:spcBef>
            </a:pPr>
            <a:r>
              <a:rPr lang="en-GB" b="1">
                <a:solidFill>
                  <a:schemeClr val="bg1"/>
                </a:solidFill>
              </a:rPr>
              <a:t>Invites Creativity from</a:t>
            </a:r>
          </a:p>
          <a:p>
            <a:pPr algn="r" eaLnBrk="1" hangingPunct="1">
              <a:spcBef>
                <a:spcPct val="15000"/>
              </a:spcBef>
            </a:pPr>
            <a:r>
              <a:rPr lang="en-GB" b="1">
                <a:solidFill>
                  <a:schemeClr val="bg1"/>
                </a:solidFill>
              </a:rPr>
              <a:t>The Players</a:t>
            </a:r>
          </a:p>
        </p:txBody>
      </p:sp>
      <p:sp>
        <p:nvSpPr>
          <p:cNvPr id="52233" name="Text Box 12"/>
          <p:cNvSpPr txBox="1">
            <a:spLocks noChangeArrowheads="1"/>
          </p:cNvSpPr>
          <p:nvPr/>
        </p:nvSpPr>
        <p:spPr bwMode="auto">
          <a:xfrm>
            <a:off x="539750" y="2486025"/>
            <a:ext cx="8064500"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defTabSz="885825" eaLnBrk="0" hangingPunct="0">
              <a:tabLst>
                <a:tab pos="449263" algn="l"/>
                <a:tab pos="2511425" algn="l"/>
                <a:tab pos="4659313" algn="l"/>
                <a:tab pos="6372225" algn="l"/>
              </a:tabLst>
              <a:defRPr sz="1000">
                <a:solidFill>
                  <a:schemeClr val="tx1"/>
                </a:solidFill>
                <a:latin typeface="Arial" charset="0"/>
                <a:ea typeface="ＭＳ Ｐゴシック" charset="0"/>
                <a:cs typeface="ＭＳ Ｐゴシック" charset="0"/>
              </a:defRPr>
            </a:lvl1pPr>
            <a:lvl2pPr marL="742950" indent="-285750" defTabSz="885825" eaLnBrk="0" hangingPunct="0">
              <a:tabLst>
                <a:tab pos="449263" algn="l"/>
                <a:tab pos="2511425" algn="l"/>
                <a:tab pos="4659313" algn="l"/>
                <a:tab pos="6372225" algn="l"/>
              </a:tabLst>
              <a:defRPr sz="1000">
                <a:solidFill>
                  <a:schemeClr val="tx1"/>
                </a:solidFill>
                <a:latin typeface="Arial" charset="0"/>
                <a:ea typeface="ＭＳ Ｐゴシック" charset="0"/>
              </a:defRPr>
            </a:lvl2pPr>
            <a:lvl3pPr marL="1143000" indent="-228600" defTabSz="885825" eaLnBrk="0" hangingPunct="0">
              <a:tabLst>
                <a:tab pos="449263" algn="l"/>
                <a:tab pos="2511425" algn="l"/>
                <a:tab pos="4659313" algn="l"/>
                <a:tab pos="6372225" algn="l"/>
              </a:tabLst>
              <a:defRPr sz="1000">
                <a:solidFill>
                  <a:schemeClr val="tx1"/>
                </a:solidFill>
                <a:latin typeface="Arial" charset="0"/>
                <a:ea typeface="ＭＳ Ｐゴシック" charset="0"/>
              </a:defRPr>
            </a:lvl3pPr>
            <a:lvl4pPr marL="1600200" indent="-228600" defTabSz="885825" eaLnBrk="0" hangingPunct="0">
              <a:tabLst>
                <a:tab pos="449263" algn="l"/>
                <a:tab pos="2511425" algn="l"/>
                <a:tab pos="4659313" algn="l"/>
                <a:tab pos="6372225" algn="l"/>
              </a:tabLst>
              <a:defRPr sz="1000">
                <a:solidFill>
                  <a:schemeClr val="tx1"/>
                </a:solidFill>
                <a:latin typeface="Arial" charset="0"/>
                <a:ea typeface="ＭＳ Ｐゴシック" charset="0"/>
              </a:defRPr>
            </a:lvl4pPr>
            <a:lvl5pPr marL="2057400" indent="-228600" defTabSz="885825" eaLnBrk="0" hangingPunct="0">
              <a:tabLst>
                <a:tab pos="449263" algn="l"/>
                <a:tab pos="2511425" algn="l"/>
                <a:tab pos="4659313" algn="l"/>
                <a:tab pos="6372225" algn="l"/>
              </a:tabLst>
              <a:defRPr sz="1000">
                <a:solidFill>
                  <a:schemeClr val="tx1"/>
                </a:solidFill>
                <a:latin typeface="Arial" charset="0"/>
                <a:ea typeface="ＭＳ Ｐゴシック" charset="0"/>
              </a:defRPr>
            </a:lvl5pPr>
            <a:lvl6pPr marL="2514600" indent="-228600" defTabSz="885825" eaLnBrk="0" fontAlgn="base" hangingPunct="0">
              <a:spcBef>
                <a:spcPct val="0"/>
              </a:spcBef>
              <a:spcAft>
                <a:spcPct val="0"/>
              </a:spcAft>
              <a:tabLst>
                <a:tab pos="449263" algn="l"/>
                <a:tab pos="2511425" algn="l"/>
                <a:tab pos="4659313" algn="l"/>
                <a:tab pos="6372225" algn="l"/>
              </a:tabLst>
              <a:defRPr sz="1000">
                <a:solidFill>
                  <a:schemeClr val="tx1"/>
                </a:solidFill>
                <a:latin typeface="Arial" charset="0"/>
                <a:ea typeface="ＭＳ Ｐゴシック" charset="0"/>
              </a:defRPr>
            </a:lvl6pPr>
            <a:lvl7pPr marL="2971800" indent="-228600" defTabSz="885825" eaLnBrk="0" fontAlgn="base" hangingPunct="0">
              <a:spcBef>
                <a:spcPct val="0"/>
              </a:spcBef>
              <a:spcAft>
                <a:spcPct val="0"/>
              </a:spcAft>
              <a:tabLst>
                <a:tab pos="449263" algn="l"/>
                <a:tab pos="2511425" algn="l"/>
                <a:tab pos="4659313" algn="l"/>
                <a:tab pos="6372225" algn="l"/>
              </a:tabLst>
              <a:defRPr sz="1000">
                <a:solidFill>
                  <a:schemeClr val="tx1"/>
                </a:solidFill>
                <a:latin typeface="Arial" charset="0"/>
                <a:ea typeface="ＭＳ Ｐゴシック" charset="0"/>
              </a:defRPr>
            </a:lvl7pPr>
            <a:lvl8pPr marL="3429000" indent="-228600" defTabSz="885825" eaLnBrk="0" fontAlgn="base" hangingPunct="0">
              <a:spcBef>
                <a:spcPct val="0"/>
              </a:spcBef>
              <a:spcAft>
                <a:spcPct val="0"/>
              </a:spcAft>
              <a:tabLst>
                <a:tab pos="449263" algn="l"/>
                <a:tab pos="2511425" algn="l"/>
                <a:tab pos="4659313" algn="l"/>
                <a:tab pos="6372225" algn="l"/>
              </a:tabLst>
              <a:defRPr sz="1000">
                <a:solidFill>
                  <a:schemeClr val="tx1"/>
                </a:solidFill>
                <a:latin typeface="Arial" charset="0"/>
                <a:ea typeface="ＭＳ Ｐゴシック" charset="0"/>
              </a:defRPr>
            </a:lvl8pPr>
            <a:lvl9pPr marL="3886200" indent="-228600" defTabSz="885825" eaLnBrk="0" fontAlgn="base" hangingPunct="0">
              <a:spcBef>
                <a:spcPct val="0"/>
              </a:spcBef>
              <a:spcAft>
                <a:spcPct val="0"/>
              </a:spcAft>
              <a:tabLst>
                <a:tab pos="449263" algn="l"/>
                <a:tab pos="2511425" algn="l"/>
                <a:tab pos="4659313" algn="l"/>
                <a:tab pos="6372225" algn="l"/>
              </a:tabLst>
              <a:defRPr sz="1000">
                <a:solidFill>
                  <a:schemeClr val="tx1"/>
                </a:solidFill>
                <a:latin typeface="Arial" charset="0"/>
                <a:ea typeface="ＭＳ Ｐゴシック" charset="0"/>
              </a:defRPr>
            </a:lvl9pPr>
          </a:lstStyle>
          <a:p>
            <a:pPr eaLnBrk="1" hangingPunct="1">
              <a:spcBef>
                <a:spcPct val="50000"/>
              </a:spcBef>
            </a:pPr>
            <a:r>
              <a:rPr lang="en-GB" b="1">
                <a:solidFill>
                  <a:schemeClr val="bg1"/>
                </a:solidFill>
              </a:rPr>
              <a:t>	Tell	Sell	Ask	Delegate</a:t>
            </a:r>
          </a:p>
        </p:txBody>
      </p:sp>
      <p:sp>
        <p:nvSpPr>
          <p:cNvPr id="341005" name="Text Box 13"/>
          <p:cNvSpPr txBox="1">
            <a:spLocks noChangeArrowheads="1"/>
          </p:cNvSpPr>
          <p:nvPr/>
        </p:nvSpPr>
        <p:spPr bwMode="auto">
          <a:xfrm>
            <a:off x="539750" y="2997200"/>
            <a:ext cx="1511300" cy="13144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1000">
                <a:solidFill>
                  <a:schemeClr val="tx1"/>
                </a:solidFill>
                <a:latin typeface="Arial" charset="0"/>
                <a:ea typeface="ＭＳ Ｐゴシック" charset="0"/>
                <a:cs typeface="ＭＳ Ｐゴシック" charset="0"/>
              </a:defRPr>
            </a:lvl1pPr>
            <a:lvl2pPr marL="742950" indent="-285750" eaLnBrk="0" hangingPunct="0">
              <a:defRPr sz="1000">
                <a:solidFill>
                  <a:schemeClr val="tx1"/>
                </a:solidFill>
                <a:latin typeface="Arial" charset="0"/>
                <a:ea typeface="ＭＳ Ｐゴシック" charset="0"/>
              </a:defRPr>
            </a:lvl2pPr>
            <a:lvl3pPr marL="1143000" indent="-228600" eaLnBrk="0" hangingPunct="0">
              <a:defRPr sz="1000">
                <a:solidFill>
                  <a:schemeClr val="tx1"/>
                </a:solidFill>
                <a:latin typeface="Arial" charset="0"/>
                <a:ea typeface="ＭＳ Ｐゴシック" charset="0"/>
              </a:defRPr>
            </a:lvl3pPr>
            <a:lvl4pPr marL="1600200" indent="-228600" eaLnBrk="0" hangingPunct="0">
              <a:defRPr sz="1000">
                <a:solidFill>
                  <a:schemeClr val="tx1"/>
                </a:solidFill>
                <a:latin typeface="Arial" charset="0"/>
                <a:ea typeface="ＭＳ Ｐゴシック" charset="0"/>
              </a:defRPr>
            </a:lvl4pPr>
            <a:lvl5pPr marL="2057400" indent="-228600" eaLnBrk="0" hangingPunct="0">
              <a:defRPr sz="1000">
                <a:solidFill>
                  <a:schemeClr val="tx1"/>
                </a:solidFill>
                <a:latin typeface="Arial" charset="0"/>
                <a:ea typeface="ＭＳ Ｐゴシック" charset="0"/>
              </a:defRPr>
            </a:lvl5pPr>
            <a:lvl6pPr marL="2514600" indent="-228600" eaLnBrk="0" fontAlgn="base" hangingPunct="0">
              <a:spcBef>
                <a:spcPct val="0"/>
              </a:spcBef>
              <a:spcAft>
                <a:spcPct val="0"/>
              </a:spcAft>
              <a:defRPr sz="1000">
                <a:solidFill>
                  <a:schemeClr val="tx1"/>
                </a:solidFill>
                <a:latin typeface="Arial" charset="0"/>
                <a:ea typeface="ＭＳ Ｐゴシック" charset="0"/>
              </a:defRPr>
            </a:lvl6pPr>
            <a:lvl7pPr marL="2971800" indent="-228600" eaLnBrk="0" fontAlgn="base" hangingPunct="0">
              <a:spcBef>
                <a:spcPct val="0"/>
              </a:spcBef>
              <a:spcAft>
                <a:spcPct val="0"/>
              </a:spcAft>
              <a:defRPr sz="1000">
                <a:solidFill>
                  <a:schemeClr val="tx1"/>
                </a:solidFill>
                <a:latin typeface="Arial" charset="0"/>
                <a:ea typeface="ＭＳ Ｐゴシック" charset="0"/>
              </a:defRPr>
            </a:lvl7pPr>
            <a:lvl8pPr marL="3429000" indent="-228600" eaLnBrk="0" fontAlgn="base" hangingPunct="0">
              <a:spcBef>
                <a:spcPct val="0"/>
              </a:spcBef>
              <a:spcAft>
                <a:spcPct val="0"/>
              </a:spcAft>
              <a:defRPr sz="1000">
                <a:solidFill>
                  <a:schemeClr val="tx1"/>
                </a:solidFill>
                <a:latin typeface="Arial" charset="0"/>
                <a:ea typeface="ＭＳ Ｐゴシック" charset="0"/>
              </a:defRPr>
            </a:lvl8pPr>
            <a:lvl9pPr marL="3886200" indent="-228600" eaLnBrk="0" fontAlgn="base" hangingPunct="0">
              <a:spcBef>
                <a:spcPct val="0"/>
              </a:spcBef>
              <a:spcAft>
                <a:spcPct val="0"/>
              </a:spcAft>
              <a:defRPr sz="1000">
                <a:solidFill>
                  <a:schemeClr val="tx1"/>
                </a:solidFill>
                <a:latin typeface="Arial" charset="0"/>
                <a:ea typeface="ＭＳ Ｐゴシック" charset="0"/>
              </a:defRPr>
            </a:lvl9pPr>
          </a:lstStyle>
          <a:p>
            <a:pPr algn="ctr" eaLnBrk="1" hangingPunct="1">
              <a:spcBef>
                <a:spcPct val="50000"/>
              </a:spcBef>
            </a:pPr>
            <a:r>
              <a:rPr lang="en-GB" sz="1600">
                <a:solidFill>
                  <a:schemeClr val="bg1"/>
                </a:solidFill>
              </a:rPr>
              <a:t>Coach makes the decision &amp; tells the players what to do </a:t>
            </a:r>
          </a:p>
        </p:txBody>
      </p:sp>
      <p:sp>
        <p:nvSpPr>
          <p:cNvPr id="341006" name="Text Box 14"/>
          <p:cNvSpPr txBox="1">
            <a:spLocks noChangeArrowheads="1"/>
          </p:cNvSpPr>
          <p:nvPr/>
        </p:nvSpPr>
        <p:spPr bwMode="auto">
          <a:xfrm>
            <a:off x="2628900" y="2997200"/>
            <a:ext cx="1511300" cy="1558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1000">
                <a:solidFill>
                  <a:schemeClr val="tx1"/>
                </a:solidFill>
                <a:latin typeface="Arial" charset="0"/>
                <a:ea typeface="ＭＳ Ｐゴシック" charset="0"/>
                <a:cs typeface="ＭＳ Ｐゴシック" charset="0"/>
              </a:defRPr>
            </a:lvl1pPr>
            <a:lvl2pPr marL="742950" indent="-285750" eaLnBrk="0" hangingPunct="0">
              <a:defRPr sz="1000">
                <a:solidFill>
                  <a:schemeClr val="tx1"/>
                </a:solidFill>
                <a:latin typeface="Arial" charset="0"/>
                <a:ea typeface="ＭＳ Ｐゴシック" charset="0"/>
              </a:defRPr>
            </a:lvl2pPr>
            <a:lvl3pPr marL="1143000" indent="-228600" eaLnBrk="0" hangingPunct="0">
              <a:defRPr sz="1000">
                <a:solidFill>
                  <a:schemeClr val="tx1"/>
                </a:solidFill>
                <a:latin typeface="Arial" charset="0"/>
                <a:ea typeface="ＭＳ Ｐゴシック" charset="0"/>
              </a:defRPr>
            </a:lvl3pPr>
            <a:lvl4pPr marL="1600200" indent="-228600" eaLnBrk="0" hangingPunct="0">
              <a:defRPr sz="1000">
                <a:solidFill>
                  <a:schemeClr val="tx1"/>
                </a:solidFill>
                <a:latin typeface="Arial" charset="0"/>
                <a:ea typeface="ＭＳ Ｐゴシック" charset="0"/>
              </a:defRPr>
            </a:lvl4pPr>
            <a:lvl5pPr marL="2057400" indent="-228600" eaLnBrk="0" hangingPunct="0">
              <a:defRPr sz="1000">
                <a:solidFill>
                  <a:schemeClr val="tx1"/>
                </a:solidFill>
                <a:latin typeface="Arial" charset="0"/>
                <a:ea typeface="ＭＳ Ｐゴシック" charset="0"/>
              </a:defRPr>
            </a:lvl5pPr>
            <a:lvl6pPr marL="2514600" indent="-228600" eaLnBrk="0" fontAlgn="base" hangingPunct="0">
              <a:spcBef>
                <a:spcPct val="0"/>
              </a:spcBef>
              <a:spcAft>
                <a:spcPct val="0"/>
              </a:spcAft>
              <a:defRPr sz="1000">
                <a:solidFill>
                  <a:schemeClr val="tx1"/>
                </a:solidFill>
                <a:latin typeface="Arial" charset="0"/>
                <a:ea typeface="ＭＳ Ｐゴシック" charset="0"/>
              </a:defRPr>
            </a:lvl6pPr>
            <a:lvl7pPr marL="2971800" indent="-228600" eaLnBrk="0" fontAlgn="base" hangingPunct="0">
              <a:spcBef>
                <a:spcPct val="0"/>
              </a:spcBef>
              <a:spcAft>
                <a:spcPct val="0"/>
              </a:spcAft>
              <a:defRPr sz="1000">
                <a:solidFill>
                  <a:schemeClr val="tx1"/>
                </a:solidFill>
                <a:latin typeface="Arial" charset="0"/>
                <a:ea typeface="ＭＳ Ｐゴシック" charset="0"/>
              </a:defRPr>
            </a:lvl7pPr>
            <a:lvl8pPr marL="3429000" indent="-228600" eaLnBrk="0" fontAlgn="base" hangingPunct="0">
              <a:spcBef>
                <a:spcPct val="0"/>
              </a:spcBef>
              <a:spcAft>
                <a:spcPct val="0"/>
              </a:spcAft>
              <a:defRPr sz="1000">
                <a:solidFill>
                  <a:schemeClr val="tx1"/>
                </a:solidFill>
                <a:latin typeface="Arial" charset="0"/>
                <a:ea typeface="ＭＳ Ｐゴシック" charset="0"/>
              </a:defRPr>
            </a:lvl8pPr>
            <a:lvl9pPr marL="3886200" indent="-228600" eaLnBrk="0" fontAlgn="base" hangingPunct="0">
              <a:spcBef>
                <a:spcPct val="0"/>
              </a:spcBef>
              <a:spcAft>
                <a:spcPct val="0"/>
              </a:spcAft>
              <a:defRPr sz="1000">
                <a:solidFill>
                  <a:schemeClr val="tx1"/>
                </a:solidFill>
                <a:latin typeface="Arial" charset="0"/>
                <a:ea typeface="ＭＳ Ｐゴシック" charset="0"/>
              </a:defRPr>
            </a:lvl9pPr>
          </a:lstStyle>
          <a:p>
            <a:pPr algn="ctr" eaLnBrk="1" hangingPunct="1">
              <a:spcBef>
                <a:spcPct val="50000"/>
              </a:spcBef>
            </a:pPr>
            <a:r>
              <a:rPr lang="en-GB" sz="1600">
                <a:solidFill>
                  <a:schemeClr val="bg1"/>
                </a:solidFill>
              </a:rPr>
              <a:t>Coach makes the decision &amp; persuades the players that it is the right thing to do</a:t>
            </a:r>
          </a:p>
        </p:txBody>
      </p:sp>
      <p:sp>
        <p:nvSpPr>
          <p:cNvPr id="341007" name="Text Box 15"/>
          <p:cNvSpPr txBox="1">
            <a:spLocks noChangeArrowheads="1"/>
          </p:cNvSpPr>
          <p:nvPr/>
        </p:nvSpPr>
        <p:spPr bwMode="auto">
          <a:xfrm>
            <a:off x="4572000" y="2997200"/>
            <a:ext cx="1870075" cy="1558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1000">
                <a:solidFill>
                  <a:schemeClr val="tx1"/>
                </a:solidFill>
                <a:latin typeface="Arial" charset="0"/>
                <a:ea typeface="ＭＳ Ｐゴシック" charset="0"/>
                <a:cs typeface="ＭＳ Ｐゴシック" charset="0"/>
              </a:defRPr>
            </a:lvl1pPr>
            <a:lvl2pPr marL="742950" indent="-285750" eaLnBrk="0" hangingPunct="0">
              <a:defRPr sz="1000">
                <a:solidFill>
                  <a:schemeClr val="tx1"/>
                </a:solidFill>
                <a:latin typeface="Arial" charset="0"/>
                <a:ea typeface="ＭＳ Ｐゴシック" charset="0"/>
              </a:defRPr>
            </a:lvl2pPr>
            <a:lvl3pPr marL="1143000" indent="-228600" eaLnBrk="0" hangingPunct="0">
              <a:defRPr sz="1000">
                <a:solidFill>
                  <a:schemeClr val="tx1"/>
                </a:solidFill>
                <a:latin typeface="Arial" charset="0"/>
                <a:ea typeface="ＭＳ Ｐゴシック" charset="0"/>
              </a:defRPr>
            </a:lvl3pPr>
            <a:lvl4pPr marL="1600200" indent="-228600" eaLnBrk="0" hangingPunct="0">
              <a:defRPr sz="1000">
                <a:solidFill>
                  <a:schemeClr val="tx1"/>
                </a:solidFill>
                <a:latin typeface="Arial" charset="0"/>
                <a:ea typeface="ＭＳ Ｐゴシック" charset="0"/>
              </a:defRPr>
            </a:lvl4pPr>
            <a:lvl5pPr marL="2057400" indent="-228600" eaLnBrk="0" hangingPunct="0">
              <a:defRPr sz="1000">
                <a:solidFill>
                  <a:schemeClr val="tx1"/>
                </a:solidFill>
                <a:latin typeface="Arial" charset="0"/>
                <a:ea typeface="ＭＳ Ｐゴシック" charset="0"/>
              </a:defRPr>
            </a:lvl5pPr>
            <a:lvl6pPr marL="2514600" indent="-228600" eaLnBrk="0" fontAlgn="base" hangingPunct="0">
              <a:spcBef>
                <a:spcPct val="0"/>
              </a:spcBef>
              <a:spcAft>
                <a:spcPct val="0"/>
              </a:spcAft>
              <a:defRPr sz="1000">
                <a:solidFill>
                  <a:schemeClr val="tx1"/>
                </a:solidFill>
                <a:latin typeface="Arial" charset="0"/>
                <a:ea typeface="ＭＳ Ｐゴシック" charset="0"/>
              </a:defRPr>
            </a:lvl6pPr>
            <a:lvl7pPr marL="2971800" indent="-228600" eaLnBrk="0" fontAlgn="base" hangingPunct="0">
              <a:spcBef>
                <a:spcPct val="0"/>
              </a:spcBef>
              <a:spcAft>
                <a:spcPct val="0"/>
              </a:spcAft>
              <a:defRPr sz="1000">
                <a:solidFill>
                  <a:schemeClr val="tx1"/>
                </a:solidFill>
                <a:latin typeface="Arial" charset="0"/>
                <a:ea typeface="ＭＳ Ｐゴシック" charset="0"/>
              </a:defRPr>
            </a:lvl7pPr>
            <a:lvl8pPr marL="3429000" indent="-228600" eaLnBrk="0" fontAlgn="base" hangingPunct="0">
              <a:spcBef>
                <a:spcPct val="0"/>
              </a:spcBef>
              <a:spcAft>
                <a:spcPct val="0"/>
              </a:spcAft>
              <a:defRPr sz="1000">
                <a:solidFill>
                  <a:schemeClr val="tx1"/>
                </a:solidFill>
                <a:latin typeface="Arial" charset="0"/>
                <a:ea typeface="ＭＳ Ｐゴシック" charset="0"/>
              </a:defRPr>
            </a:lvl8pPr>
            <a:lvl9pPr marL="3886200" indent="-228600" eaLnBrk="0" fontAlgn="base" hangingPunct="0">
              <a:spcBef>
                <a:spcPct val="0"/>
              </a:spcBef>
              <a:spcAft>
                <a:spcPct val="0"/>
              </a:spcAft>
              <a:defRPr sz="1000">
                <a:solidFill>
                  <a:schemeClr val="tx1"/>
                </a:solidFill>
                <a:latin typeface="Arial" charset="0"/>
                <a:ea typeface="ＭＳ Ｐゴシック" charset="0"/>
              </a:defRPr>
            </a:lvl9pPr>
          </a:lstStyle>
          <a:p>
            <a:pPr algn="ctr" eaLnBrk="1" hangingPunct="1">
              <a:spcBef>
                <a:spcPct val="50000"/>
              </a:spcBef>
            </a:pPr>
            <a:r>
              <a:rPr lang="en-GB" sz="1600">
                <a:solidFill>
                  <a:schemeClr val="bg1"/>
                </a:solidFill>
              </a:rPr>
              <a:t>Coach outlines the situation &amp; asks questions / invites suggestions on which the decision is then made</a:t>
            </a:r>
          </a:p>
        </p:txBody>
      </p:sp>
      <p:sp>
        <p:nvSpPr>
          <p:cNvPr id="341008" name="Text Box 16"/>
          <p:cNvSpPr txBox="1">
            <a:spLocks noChangeArrowheads="1"/>
          </p:cNvSpPr>
          <p:nvPr/>
        </p:nvSpPr>
        <p:spPr bwMode="auto">
          <a:xfrm>
            <a:off x="6734175" y="2997200"/>
            <a:ext cx="1870075" cy="13144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1000">
                <a:solidFill>
                  <a:schemeClr val="tx1"/>
                </a:solidFill>
                <a:latin typeface="Arial" charset="0"/>
                <a:ea typeface="ＭＳ Ｐゴシック" charset="0"/>
                <a:cs typeface="ＭＳ Ｐゴシック" charset="0"/>
              </a:defRPr>
            </a:lvl1pPr>
            <a:lvl2pPr marL="742950" indent="-285750" eaLnBrk="0" hangingPunct="0">
              <a:defRPr sz="1000">
                <a:solidFill>
                  <a:schemeClr val="tx1"/>
                </a:solidFill>
                <a:latin typeface="Arial" charset="0"/>
                <a:ea typeface="ＭＳ Ｐゴシック" charset="0"/>
              </a:defRPr>
            </a:lvl2pPr>
            <a:lvl3pPr marL="1143000" indent="-228600" eaLnBrk="0" hangingPunct="0">
              <a:defRPr sz="1000">
                <a:solidFill>
                  <a:schemeClr val="tx1"/>
                </a:solidFill>
                <a:latin typeface="Arial" charset="0"/>
                <a:ea typeface="ＭＳ Ｐゴシック" charset="0"/>
              </a:defRPr>
            </a:lvl3pPr>
            <a:lvl4pPr marL="1600200" indent="-228600" eaLnBrk="0" hangingPunct="0">
              <a:defRPr sz="1000">
                <a:solidFill>
                  <a:schemeClr val="tx1"/>
                </a:solidFill>
                <a:latin typeface="Arial" charset="0"/>
                <a:ea typeface="ＭＳ Ｐゴシック" charset="0"/>
              </a:defRPr>
            </a:lvl4pPr>
            <a:lvl5pPr marL="2057400" indent="-228600" eaLnBrk="0" hangingPunct="0">
              <a:defRPr sz="1000">
                <a:solidFill>
                  <a:schemeClr val="tx1"/>
                </a:solidFill>
                <a:latin typeface="Arial" charset="0"/>
                <a:ea typeface="ＭＳ Ｐゴシック" charset="0"/>
              </a:defRPr>
            </a:lvl5pPr>
            <a:lvl6pPr marL="2514600" indent="-228600" eaLnBrk="0" fontAlgn="base" hangingPunct="0">
              <a:spcBef>
                <a:spcPct val="0"/>
              </a:spcBef>
              <a:spcAft>
                <a:spcPct val="0"/>
              </a:spcAft>
              <a:defRPr sz="1000">
                <a:solidFill>
                  <a:schemeClr val="tx1"/>
                </a:solidFill>
                <a:latin typeface="Arial" charset="0"/>
                <a:ea typeface="ＭＳ Ｐゴシック" charset="0"/>
              </a:defRPr>
            </a:lvl6pPr>
            <a:lvl7pPr marL="2971800" indent="-228600" eaLnBrk="0" fontAlgn="base" hangingPunct="0">
              <a:spcBef>
                <a:spcPct val="0"/>
              </a:spcBef>
              <a:spcAft>
                <a:spcPct val="0"/>
              </a:spcAft>
              <a:defRPr sz="1000">
                <a:solidFill>
                  <a:schemeClr val="tx1"/>
                </a:solidFill>
                <a:latin typeface="Arial" charset="0"/>
                <a:ea typeface="ＭＳ Ｐゴシック" charset="0"/>
              </a:defRPr>
            </a:lvl7pPr>
            <a:lvl8pPr marL="3429000" indent="-228600" eaLnBrk="0" fontAlgn="base" hangingPunct="0">
              <a:spcBef>
                <a:spcPct val="0"/>
              </a:spcBef>
              <a:spcAft>
                <a:spcPct val="0"/>
              </a:spcAft>
              <a:defRPr sz="1000">
                <a:solidFill>
                  <a:schemeClr val="tx1"/>
                </a:solidFill>
                <a:latin typeface="Arial" charset="0"/>
                <a:ea typeface="ＭＳ Ｐゴシック" charset="0"/>
              </a:defRPr>
            </a:lvl8pPr>
            <a:lvl9pPr marL="3886200" indent="-228600" eaLnBrk="0" fontAlgn="base" hangingPunct="0">
              <a:spcBef>
                <a:spcPct val="0"/>
              </a:spcBef>
              <a:spcAft>
                <a:spcPct val="0"/>
              </a:spcAft>
              <a:defRPr sz="1000">
                <a:solidFill>
                  <a:schemeClr val="tx1"/>
                </a:solidFill>
                <a:latin typeface="Arial" charset="0"/>
                <a:ea typeface="ＭＳ Ｐゴシック" charset="0"/>
              </a:defRPr>
            </a:lvl9pPr>
          </a:lstStyle>
          <a:p>
            <a:pPr algn="ctr" eaLnBrk="1" hangingPunct="1">
              <a:spcBef>
                <a:spcPct val="50000"/>
              </a:spcBef>
            </a:pPr>
            <a:r>
              <a:rPr lang="en-GB" sz="1600">
                <a:solidFill>
                  <a:schemeClr val="bg1"/>
                </a:solidFill>
              </a:rPr>
              <a:t>Coach sets the problem &amp; lets the players decide how to solve the problem</a:t>
            </a:r>
          </a:p>
        </p:txBody>
      </p:sp>
      <p:sp>
        <p:nvSpPr>
          <p:cNvPr id="52238" name="Text Box 17"/>
          <p:cNvSpPr txBox="1">
            <a:spLocks noChangeArrowheads="1"/>
          </p:cNvSpPr>
          <p:nvPr/>
        </p:nvSpPr>
        <p:spPr bwMode="auto">
          <a:xfrm>
            <a:off x="971550" y="163513"/>
            <a:ext cx="7993063" cy="5794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1000">
                <a:solidFill>
                  <a:schemeClr val="tx1"/>
                </a:solidFill>
                <a:latin typeface="Arial" charset="0"/>
                <a:ea typeface="ＭＳ Ｐゴシック" charset="0"/>
                <a:cs typeface="ＭＳ Ｐゴシック" charset="0"/>
              </a:defRPr>
            </a:lvl1pPr>
            <a:lvl2pPr marL="742950" indent="-285750" eaLnBrk="0" hangingPunct="0">
              <a:defRPr sz="1000">
                <a:solidFill>
                  <a:schemeClr val="tx1"/>
                </a:solidFill>
                <a:latin typeface="Arial" charset="0"/>
                <a:ea typeface="ＭＳ Ｐゴシック" charset="0"/>
              </a:defRPr>
            </a:lvl2pPr>
            <a:lvl3pPr marL="1143000" indent="-228600" eaLnBrk="0" hangingPunct="0">
              <a:defRPr sz="1000">
                <a:solidFill>
                  <a:schemeClr val="tx1"/>
                </a:solidFill>
                <a:latin typeface="Arial" charset="0"/>
                <a:ea typeface="ＭＳ Ｐゴシック" charset="0"/>
              </a:defRPr>
            </a:lvl3pPr>
            <a:lvl4pPr marL="1600200" indent="-228600" eaLnBrk="0" hangingPunct="0">
              <a:defRPr sz="1000">
                <a:solidFill>
                  <a:schemeClr val="tx1"/>
                </a:solidFill>
                <a:latin typeface="Arial" charset="0"/>
                <a:ea typeface="ＭＳ Ｐゴシック" charset="0"/>
              </a:defRPr>
            </a:lvl4pPr>
            <a:lvl5pPr marL="2057400" indent="-228600" eaLnBrk="0" hangingPunct="0">
              <a:defRPr sz="1000">
                <a:solidFill>
                  <a:schemeClr val="tx1"/>
                </a:solidFill>
                <a:latin typeface="Arial" charset="0"/>
                <a:ea typeface="ＭＳ Ｐゴシック" charset="0"/>
              </a:defRPr>
            </a:lvl5pPr>
            <a:lvl6pPr marL="2514600" indent="-228600" eaLnBrk="0" fontAlgn="base" hangingPunct="0">
              <a:spcBef>
                <a:spcPct val="0"/>
              </a:spcBef>
              <a:spcAft>
                <a:spcPct val="0"/>
              </a:spcAft>
              <a:defRPr sz="1000">
                <a:solidFill>
                  <a:schemeClr val="tx1"/>
                </a:solidFill>
                <a:latin typeface="Arial" charset="0"/>
                <a:ea typeface="ＭＳ Ｐゴシック" charset="0"/>
              </a:defRPr>
            </a:lvl6pPr>
            <a:lvl7pPr marL="2971800" indent="-228600" eaLnBrk="0" fontAlgn="base" hangingPunct="0">
              <a:spcBef>
                <a:spcPct val="0"/>
              </a:spcBef>
              <a:spcAft>
                <a:spcPct val="0"/>
              </a:spcAft>
              <a:defRPr sz="1000">
                <a:solidFill>
                  <a:schemeClr val="tx1"/>
                </a:solidFill>
                <a:latin typeface="Arial" charset="0"/>
                <a:ea typeface="ＭＳ Ｐゴシック" charset="0"/>
              </a:defRPr>
            </a:lvl7pPr>
            <a:lvl8pPr marL="3429000" indent="-228600" eaLnBrk="0" fontAlgn="base" hangingPunct="0">
              <a:spcBef>
                <a:spcPct val="0"/>
              </a:spcBef>
              <a:spcAft>
                <a:spcPct val="0"/>
              </a:spcAft>
              <a:defRPr sz="1000">
                <a:solidFill>
                  <a:schemeClr val="tx1"/>
                </a:solidFill>
                <a:latin typeface="Arial" charset="0"/>
                <a:ea typeface="ＭＳ Ｐゴシック" charset="0"/>
              </a:defRPr>
            </a:lvl8pPr>
            <a:lvl9pPr marL="3886200" indent="-228600" eaLnBrk="0" fontAlgn="base" hangingPunct="0">
              <a:spcBef>
                <a:spcPct val="0"/>
              </a:spcBef>
              <a:spcAft>
                <a:spcPct val="0"/>
              </a:spcAft>
              <a:defRPr sz="1000">
                <a:solidFill>
                  <a:schemeClr val="tx1"/>
                </a:solidFill>
                <a:latin typeface="Arial" charset="0"/>
                <a:ea typeface="ＭＳ Ｐゴシック" charset="0"/>
              </a:defRPr>
            </a:lvl9pPr>
          </a:lstStyle>
          <a:p>
            <a:pPr algn="r" eaLnBrk="1" hangingPunct="1">
              <a:spcBef>
                <a:spcPct val="50000"/>
              </a:spcBef>
            </a:pPr>
            <a:r>
              <a:rPr lang="en-GB" sz="3200" b="1">
                <a:solidFill>
                  <a:srgbClr val="008000"/>
                </a:solidFill>
              </a:rPr>
              <a:t>Coaching Styles</a:t>
            </a:r>
            <a:endParaRPr lang="en-GB" i="1">
              <a:solidFill>
                <a:srgbClr val="008000"/>
              </a:solidFill>
            </a:endParaRPr>
          </a:p>
        </p:txBody>
      </p:sp>
      <p:sp>
        <p:nvSpPr>
          <p:cNvPr id="52239" name="Rectangle 17"/>
          <p:cNvSpPr>
            <a:spLocks noChangeArrowheads="1"/>
          </p:cNvSpPr>
          <p:nvPr/>
        </p:nvSpPr>
        <p:spPr bwMode="auto">
          <a:xfrm>
            <a:off x="395288" y="5229225"/>
            <a:ext cx="8353425" cy="523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p>
            <a:pPr algn="ctr"/>
            <a:r>
              <a:rPr lang="en-GB" sz="1400"/>
              <a:t>The important thing is for the coach to develop a range of delivery styles and consciously </a:t>
            </a:r>
          </a:p>
          <a:p>
            <a:pPr algn="ctr"/>
            <a:r>
              <a:rPr lang="en-GB" sz="1400"/>
              <a:t>oscillate in order to maximise learning from the range of situations that will occur. </a:t>
            </a:r>
          </a:p>
        </p:txBody>
      </p:sp>
      <p:cxnSp>
        <p:nvCxnSpPr>
          <p:cNvPr id="20" name="Straight Arrow Connector 19"/>
          <p:cNvCxnSpPr/>
          <p:nvPr/>
        </p:nvCxnSpPr>
        <p:spPr>
          <a:xfrm flipH="1">
            <a:off x="395288" y="4941888"/>
            <a:ext cx="8137525" cy="0"/>
          </a:xfrm>
          <a:prstGeom prst="straightConnector1">
            <a:avLst/>
          </a:prstGeom>
          <a:ln w="57150">
            <a:solidFill>
              <a:srgbClr val="002060"/>
            </a:solidFill>
            <a:prstDash val="dash"/>
            <a:headEnd type="triangle" w="med" len="med"/>
            <a:tailEnd type="triangle" w="med" len="med"/>
          </a:ln>
        </p:spPr>
        <p:style>
          <a:lnRef idx="1">
            <a:schemeClr val="accent1"/>
          </a:lnRef>
          <a:fillRef idx="0">
            <a:schemeClr val="accent1"/>
          </a:fillRef>
          <a:effectRef idx="0">
            <a:schemeClr val="accent1"/>
          </a:effectRef>
          <a:fontRef idx="minor">
            <a:schemeClr val="tx1"/>
          </a:fontRef>
        </p:style>
      </p:cxnSp>
      <p:sp>
        <p:nvSpPr>
          <p:cNvPr id="26" name="Up Arrow 25"/>
          <p:cNvSpPr/>
          <p:nvPr/>
        </p:nvSpPr>
        <p:spPr>
          <a:xfrm>
            <a:off x="4787900" y="4508500"/>
            <a:ext cx="360363" cy="720725"/>
          </a:xfrm>
          <a:prstGeom prst="upArrow">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Tree>
    <p:extLst>
      <p:ext uri="{BB962C8B-B14F-4D97-AF65-F5344CB8AC3E}">
        <p14:creationId xmlns:p14="http://schemas.microsoft.com/office/powerpoint/2010/main" val="3736816358"/>
      </p:ext>
    </p:extLst>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341002"/>
                                        </p:tgtEl>
                                        <p:attrNameLst>
                                          <p:attrName>style.visibility</p:attrName>
                                        </p:attrNameLst>
                                      </p:cBhvr>
                                      <p:to>
                                        <p:strVal val="visible"/>
                                      </p:to>
                                    </p:set>
                                    <p:animEffect transition="in" filter="blinds(horizontal)">
                                      <p:cBhvr>
                                        <p:cTn id="7" dur="500"/>
                                        <p:tgtEl>
                                          <p:spTgt spid="341002"/>
                                        </p:tgtEl>
                                      </p:cBhvr>
                                    </p:animEffect>
                                  </p:childTnLst>
                                </p:cTn>
                              </p:par>
                            </p:childTnLst>
                          </p:cTn>
                        </p:par>
                        <p:par>
                          <p:cTn id="8" fill="hold" nodeType="afterGroup">
                            <p:stCondLst>
                              <p:cond delay="500"/>
                            </p:stCondLst>
                            <p:childTnLst>
                              <p:par>
                                <p:cTn id="9" presetID="3" presetClass="entr" presetSubtype="10" fill="hold" grpId="0" nodeType="afterEffect">
                                  <p:stCondLst>
                                    <p:cond delay="0"/>
                                  </p:stCondLst>
                                  <p:childTnLst>
                                    <p:set>
                                      <p:cBhvr>
                                        <p:cTn id="10" dur="1" fill="hold">
                                          <p:stCondLst>
                                            <p:cond delay="0"/>
                                          </p:stCondLst>
                                        </p:cTn>
                                        <p:tgtEl>
                                          <p:spTgt spid="341003"/>
                                        </p:tgtEl>
                                        <p:attrNameLst>
                                          <p:attrName>style.visibility</p:attrName>
                                        </p:attrNameLst>
                                      </p:cBhvr>
                                      <p:to>
                                        <p:strVal val="visible"/>
                                      </p:to>
                                    </p:set>
                                    <p:animEffect transition="in" filter="blinds(horizontal)">
                                      <p:cBhvr>
                                        <p:cTn id="11" dur="500"/>
                                        <p:tgtEl>
                                          <p:spTgt spid="341003"/>
                                        </p:tgtEl>
                                      </p:cBhvr>
                                    </p:animEffect>
                                  </p:childTnLst>
                                </p:cTn>
                              </p:par>
                            </p:childTnLst>
                          </p:cTn>
                        </p:par>
                      </p:childTnLst>
                    </p:cTn>
                  </p:par>
                  <p:par>
                    <p:cTn id="12" fill="hold" nodeType="clickPar">
                      <p:stCondLst>
                        <p:cond delay="indefinite"/>
                      </p:stCondLst>
                      <p:childTnLst>
                        <p:par>
                          <p:cTn id="13" fill="hold" nodeType="withGroup">
                            <p:stCondLst>
                              <p:cond delay="0"/>
                            </p:stCondLst>
                            <p:childTnLst>
                              <p:par>
                                <p:cTn id="14" presetID="5" presetClass="entr" presetSubtype="10" fill="hold" grpId="0" nodeType="clickEffect">
                                  <p:stCondLst>
                                    <p:cond delay="0"/>
                                  </p:stCondLst>
                                  <p:childTnLst>
                                    <p:set>
                                      <p:cBhvr>
                                        <p:cTn id="15" dur="1" fill="hold">
                                          <p:stCondLst>
                                            <p:cond delay="0"/>
                                          </p:stCondLst>
                                        </p:cTn>
                                        <p:tgtEl>
                                          <p:spTgt spid="341005"/>
                                        </p:tgtEl>
                                        <p:attrNameLst>
                                          <p:attrName>style.visibility</p:attrName>
                                        </p:attrNameLst>
                                      </p:cBhvr>
                                      <p:to>
                                        <p:strVal val="visible"/>
                                      </p:to>
                                    </p:set>
                                    <p:animEffect transition="in" filter="checkerboard(across)">
                                      <p:cBhvr>
                                        <p:cTn id="16" dur="500"/>
                                        <p:tgtEl>
                                          <p:spTgt spid="341005"/>
                                        </p:tgtEl>
                                      </p:cBhvr>
                                    </p:animEffect>
                                  </p:childTnLst>
                                </p:cTn>
                              </p:par>
                            </p:childTnLst>
                          </p:cTn>
                        </p:par>
                        <p:par>
                          <p:cTn id="17" fill="hold" nodeType="afterGroup">
                            <p:stCondLst>
                              <p:cond delay="500"/>
                            </p:stCondLst>
                            <p:childTnLst>
                              <p:par>
                                <p:cTn id="18" presetID="1" presetClass="entr" presetSubtype="0" fill="hold" grpId="0" nodeType="afterEffect">
                                  <p:stCondLst>
                                    <p:cond delay="2500"/>
                                  </p:stCondLst>
                                  <p:childTnLst>
                                    <p:set>
                                      <p:cBhvr>
                                        <p:cTn id="19" dur="1" fill="hold">
                                          <p:stCondLst>
                                            <p:cond delay="0"/>
                                          </p:stCondLst>
                                        </p:cTn>
                                        <p:tgtEl>
                                          <p:spTgt spid="341006"/>
                                        </p:tgtEl>
                                        <p:attrNameLst>
                                          <p:attrName>style.visibility</p:attrName>
                                        </p:attrNameLst>
                                      </p:cBhvr>
                                      <p:to>
                                        <p:strVal val="visible"/>
                                      </p:to>
                                    </p:set>
                                  </p:childTnLst>
                                </p:cTn>
                              </p:par>
                            </p:childTnLst>
                          </p:cTn>
                        </p:par>
                        <p:par>
                          <p:cTn id="20" fill="hold" nodeType="afterGroup">
                            <p:stCondLst>
                              <p:cond delay="3000"/>
                            </p:stCondLst>
                            <p:childTnLst>
                              <p:par>
                                <p:cTn id="21" presetID="4" presetClass="entr" presetSubtype="16" fill="hold" grpId="0" nodeType="afterEffect">
                                  <p:stCondLst>
                                    <p:cond delay="2500"/>
                                  </p:stCondLst>
                                  <p:childTnLst>
                                    <p:set>
                                      <p:cBhvr>
                                        <p:cTn id="22" dur="1" fill="hold">
                                          <p:stCondLst>
                                            <p:cond delay="0"/>
                                          </p:stCondLst>
                                        </p:cTn>
                                        <p:tgtEl>
                                          <p:spTgt spid="341007"/>
                                        </p:tgtEl>
                                        <p:attrNameLst>
                                          <p:attrName>style.visibility</p:attrName>
                                        </p:attrNameLst>
                                      </p:cBhvr>
                                      <p:to>
                                        <p:strVal val="visible"/>
                                      </p:to>
                                    </p:set>
                                    <p:animEffect transition="in" filter="box(in)">
                                      <p:cBhvr>
                                        <p:cTn id="23" dur="500"/>
                                        <p:tgtEl>
                                          <p:spTgt spid="341007"/>
                                        </p:tgtEl>
                                      </p:cBhvr>
                                    </p:animEffect>
                                  </p:childTnLst>
                                </p:cTn>
                              </p:par>
                            </p:childTnLst>
                          </p:cTn>
                        </p:par>
                        <p:par>
                          <p:cTn id="24" fill="hold" nodeType="afterGroup">
                            <p:stCondLst>
                              <p:cond delay="6000"/>
                            </p:stCondLst>
                            <p:childTnLst>
                              <p:par>
                                <p:cTn id="25" presetID="53" presetClass="entr" presetSubtype="0" fill="hold" grpId="0" nodeType="afterEffect">
                                  <p:stCondLst>
                                    <p:cond delay="2500"/>
                                  </p:stCondLst>
                                  <p:childTnLst>
                                    <p:set>
                                      <p:cBhvr>
                                        <p:cTn id="26" dur="1" fill="hold">
                                          <p:stCondLst>
                                            <p:cond delay="0"/>
                                          </p:stCondLst>
                                        </p:cTn>
                                        <p:tgtEl>
                                          <p:spTgt spid="341008"/>
                                        </p:tgtEl>
                                        <p:attrNameLst>
                                          <p:attrName>style.visibility</p:attrName>
                                        </p:attrNameLst>
                                      </p:cBhvr>
                                      <p:to>
                                        <p:strVal val="visible"/>
                                      </p:to>
                                    </p:set>
                                    <p:anim calcmode="lin" valueType="num">
                                      <p:cBhvr>
                                        <p:cTn id="27" dur="500" fill="hold"/>
                                        <p:tgtEl>
                                          <p:spTgt spid="341008"/>
                                        </p:tgtEl>
                                        <p:attrNameLst>
                                          <p:attrName>ppt_w</p:attrName>
                                        </p:attrNameLst>
                                      </p:cBhvr>
                                      <p:tavLst>
                                        <p:tav tm="0">
                                          <p:val>
                                            <p:fltVal val="0"/>
                                          </p:val>
                                        </p:tav>
                                        <p:tav tm="100000">
                                          <p:val>
                                            <p:strVal val="#ppt_w"/>
                                          </p:val>
                                        </p:tav>
                                      </p:tavLst>
                                    </p:anim>
                                    <p:anim calcmode="lin" valueType="num">
                                      <p:cBhvr>
                                        <p:cTn id="28" dur="500" fill="hold"/>
                                        <p:tgtEl>
                                          <p:spTgt spid="341008"/>
                                        </p:tgtEl>
                                        <p:attrNameLst>
                                          <p:attrName>ppt_h</p:attrName>
                                        </p:attrNameLst>
                                      </p:cBhvr>
                                      <p:tavLst>
                                        <p:tav tm="0">
                                          <p:val>
                                            <p:fltVal val="0"/>
                                          </p:val>
                                        </p:tav>
                                        <p:tav tm="100000">
                                          <p:val>
                                            <p:strVal val="#ppt_h"/>
                                          </p:val>
                                        </p:tav>
                                      </p:tavLst>
                                    </p:anim>
                                    <p:animEffect transition="in" filter="fade">
                                      <p:cBhvr>
                                        <p:cTn id="29" dur="500"/>
                                        <p:tgtEl>
                                          <p:spTgt spid="34100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41002" grpId="0"/>
      <p:bldP spid="341003" grpId="0"/>
      <p:bldP spid="341005" grpId="0"/>
      <p:bldP spid="341006" grpId="0"/>
      <p:bldP spid="341007" grpId="0"/>
      <p:bldP spid="341008"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1" name="Title 1"/>
          <p:cNvSpPr>
            <a:spLocks noGrp="1"/>
          </p:cNvSpPr>
          <p:nvPr>
            <p:ph type="title"/>
          </p:nvPr>
        </p:nvSpPr>
        <p:spPr>
          <a:xfrm>
            <a:off x="-112064" y="115888"/>
            <a:ext cx="9256063" cy="936625"/>
          </a:xfrm>
        </p:spPr>
        <p:txBody>
          <a:bodyPr>
            <a:normAutofit fontScale="90000"/>
          </a:bodyPr>
          <a:lstStyle/>
          <a:p>
            <a:r>
              <a:rPr lang="en-US" dirty="0">
                <a:solidFill>
                  <a:srgbClr val="008000"/>
                </a:solidFill>
                <a:latin typeface="Arial" charset="0"/>
              </a:rPr>
              <a:t>Hogg’s model – Relationship between coach and athlete</a:t>
            </a:r>
          </a:p>
        </p:txBody>
      </p:sp>
      <p:pic>
        <p:nvPicPr>
          <p:cNvPr id="56322" name="Content Placeholder 11" descr="Screen Shot 2012-03-13 at 11.17.55.png"/>
          <p:cNvPicPr>
            <a:picLocks noGrp="1" noChangeAspect="1"/>
          </p:cNvPicPr>
          <p:nvPr>
            <p:ph idx="1"/>
          </p:nvPr>
        </p:nvPicPr>
        <p:blipFill>
          <a:blip r:embed="rId2">
            <a:extLst>
              <a:ext uri="{28A0092B-C50C-407E-A947-70E740481C1C}">
                <a14:useLocalDpi xmlns:a14="http://schemas.microsoft.com/office/drawing/2010/main" val="0"/>
              </a:ext>
            </a:extLst>
          </a:blip>
          <a:srcRect t="1640" b="1640"/>
          <a:stretch>
            <a:fillRect/>
          </a:stretch>
        </p:blipFill>
        <p:spPr>
          <a:xfrm>
            <a:off x="539750" y="1341438"/>
            <a:ext cx="8229600" cy="4525962"/>
          </a:xfrm>
          <a:noFill/>
        </p:spPr>
      </p:pic>
      <p:sp>
        <p:nvSpPr>
          <p:cNvPr id="56323" name="TextBox 1"/>
          <p:cNvSpPr txBox="1">
            <a:spLocks noChangeArrowheads="1"/>
          </p:cNvSpPr>
          <p:nvPr/>
        </p:nvSpPr>
        <p:spPr bwMode="auto">
          <a:xfrm>
            <a:off x="8364538" y="6434138"/>
            <a:ext cx="325437" cy="2460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1000">
                <a:solidFill>
                  <a:schemeClr val="tx1"/>
                </a:solidFill>
                <a:latin typeface="Arial" charset="0"/>
                <a:ea typeface="ＭＳ Ｐゴシック" charset="0"/>
                <a:cs typeface="ＭＳ Ｐゴシック" charset="0"/>
              </a:defRPr>
            </a:lvl1pPr>
            <a:lvl2pPr marL="742950" indent="-285750" eaLnBrk="0" hangingPunct="0">
              <a:defRPr sz="1000">
                <a:solidFill>
                  <a:schemeClr val="tx1"/>
                </a:solidFill>
                <a:latin typeface="Arial" charset="0"/>
                <a:ea typeface="ＭＳ Ｐゴシック" charset="0"/>
              </a:defRPr>
            </a:lvl2pPr>
            <a:lvl3pPr marL="1143000" indent="-228600" eaLnBrk="0" hangingPunct="0">
              <a:defRPr sz="1000">
                <a:solidFill>
                  <a:schemeClr val="tx1"/>
                </a:solidFill>
                <a:latin typeface="Arial" charset="0"/>
                <a:ea typeface="ＭＳ Ｐゴシック" charset="0"/>
              </a:defRPr>
            </a:lvl3pPr>
            <a:lvl4pPr marL="1600200" indent="-228600" eaLnBrk="0" hangingPunct="0">
              <a:defRPr sz="1000">
                <a:solidFill>
                  <a:schemeClr val="tx1"/>
                </a:solidFill>
                <a:latin typeface="Arial" charset="0"/>
                <a:ea typeface="ＭＳ Ｐゴシック" charset="0"/>
              </a:defRPr>
            </a:lvl4pPr>
            <a:lvl5pPr marL="2057400" indent="-228600" eaLnBrk="0" hangingPunct="0">
              <a:defRPr sz="1000">
                <a:solidFill>
                  <a:schemeClr val="tx1"/>
                </a:solidFill>
                <a:latin typeface="Arial" charset="0"/>
                <a:ea typeface="ＭＳ Ｐゴシック" charset="0"/>
              </a:defRPr>
            </a:lvl5pPr>
            <a:lvl6pPr marL="2514600" indent="-228600" eaLnBrk="0" fontAlgn="base" hangingPunct="0">
              <a:spcBef>
                <a:spcPct val="0"/>
              </a:spcBef>
              <a:spcAft>
                <a:spcPct val="0"/>
              </a:spcAft>
              <a:defRPr sz="1000">
                <a:solidFill>
                  <a:schemeClr val="tx1"/>
                </a:solidFill>
                <a:latin typeface="Arial" charset="0"/>
                <a:ea typeface="ＭＳ Ｐゴシック" charset="0"/>
              </a:defRPr>
            </a:lvl6pPr>
            <a:lvl7pPr marL="2971800" indent="-228600" eaLnBrk="0" fontAlgn="base" hangingPunct="0">
              <a:spcBef>
                <a:spcPct val="0"/>
              </a:spcBef>
              <a:spcAft>
                <a:spcPct val="0"/>
              </a:spcAft>
              <a:defRPr sz="1000">
                <a:solidFill>
                  <a:schemeClr val="tx1"/>
                </a:solidFill>
                <a:latin typeface="Arial" charset="0"/>
                <a:ea typeface="ＭＳ Ｐゴシック" charset="0"/>
              </a:defRPr>
            </a:lvl7pPr>
            <a:lvl8pPr marL="3429000" indent="-228600" eaLnBrk="0" fontAlgn="base" hangingPunct="0">
              <a:spcBef>
                <a:spcPct val="0"/>
              </a:spcBef>
              <a:spcAft>
                <a:spcPct val="0"/>
              </a:spcAft>
              <a:defRPr sz="1000">
                <a:solidFill>
                  <a:schemeClr val="tx1"/>
                </a:solidFill>
                <a:latin typeface="Arial" charset="0"/>
                <a:ea typeface="ＭＳ Ｐゴシック" charset="0"/>
              </a:defRPr>
            </a:lvl8pPr>
            <a:lvl9pPr marL="3886200" indent="-228600" eaLnBrk="0" fontAlgn="base" hangingPunct="0">
              <a:spcBef>
                <a:spcPct val="0"/>
              </a:spcBef>
              <a:spcAft>
                <a:spcPct val="0"/>
              </a:spcAft>
              <a:defRPr sz="1000">
                <a:solidFill>
                  <a:schemeClr val="tx1"/>
                </a:solidFill>
                <a:latin typeface="Arial" charset="0"/>
                <a:ea typeface="ＭＳ Ｐゴシック" charset="0"/>
              </a:defRPr>
            </a:lvl9pPr>
          </a:lstStyle>
          <a:p>
            <a:pPr eaLnBrk="1" hangingPunct="1"/>
            <a:fld id="{4058B7BC-5E80-A542-B7DF-072D120C4A45}" type="slidenum">
              <a:rPr lang="en-US"/>
              <a:pPr eaLnBrk="1" hangingPunct="1"/>
              <a:t>3</a:t>
            </a:fld>
            <a:endParaRPr lang="en-US"/>
          </a:p>
        </p:txBody>
      </p:sp>
    </p:spTree>
    <p:extLst>
      <p:ext uri="{BB962C8B-B14F-4D97-AF65-F5344CB8AC3E}">
        <p14:creationId xmlns:p14="http://schemas.microsoft.com/office/powerpoint/2010/main" val="2271288983"/>
      </p:ext>
    </p:extLst>
  </p:cSld>
  <p:clrMapOvr>
    <a:masterClrMapping/>
  </p:clrMapOvr>
  <p:timing>
    <p:tnLst>
      <p:par>
        <p:cTn xmlns:p14="http://schemas.microsoft.com/office/powerpoint/2010/mai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1" name="Rectangle 2"/>
          <p:cNvSpPr>
            <a:spLocks noGrp="1" noChangeArrowheads="1"/>
          </p:cNvSpPr>
          <p:nvPr>
            <p:ph type="title"/>
          </p:nvPr>
        </p:nvSpPr>
        <p:spPr/>
        <p:txBody>
          <a:bodyPr>
            <a:normAutofit/>
          </a:bodyPr>
          <a:lstStyle/>
          <a:p>
            <a:pPr algn="ctr" eaLnBrk="1" fontAlgn="auto" hangingPunct="1">
              <a:spcAft>
                <a:spcPts val="0"/>
              </a:spcAft>
              <a:defRPr/>
            </a:pPr>
            <a:r>
              <a:rPr lang="en-GB" sz="4000" dirty="0" smtClean="0">
                <a:solidFill>
                  <a:srgbClr val="339933"/>
                </a:solidFill>
              </a:rPr>
              <a:t>APES</a:t>
            </a:r>
            <a:endParaRPr lang="en-GB" dirty="0" smtClean="0">
              <a:solidFill>
                <a:srgbClr val="339933"/>
              </a:solidFill>
            </a:endParaRPr>
          </a:p>
        </p:txBody>
      </p:sp>
      <p:sp>
        <p:nvSpPr>
          <p:cNvPr id="268291" name="Rectangle 3"/>
          <p:cNvSpPr>
            <a:spLocks noGrp="1" noChangeArrowheads="1"/>
          </p:cNvSpPr>
          <p:nvPr>
            <p:ph type="body" idx="1"/>
          </p:nvPr>
        </p:nvSpPr>
        <p:spPr>
          <a:xfrm>
            <a:off x="468313" y="1196975"/>
            <a:ext cx="8229600" cy="4824413"/>
          </a:xfrm>
        </p:spPr>
        <p:txBody>
          <a:bodyPr/>
          <a:lstStyle/>
          <a:p>
            <a:pPr eaLnBrk="1" hangingPunct="1">
              <a:buFontTx/>
              <a:buNone/>
            </a:pPr>
            <a:r>
              <a:rPr lang="en-GB">
                <a:latin typeface="Arial" charset="0"/>
              </a:rPr>
              <a:t>Each coaching session should be:</a:t>
            </a:r>
          </a:p>
          <a:p>
            <a:pPr eaLnBrk="1" hangingPunct="1">
              <a:buFontTx/>
              <a:buNone/>
            </a:pPr>
            <a:endParaRPr lang="en-GB">
              <a:latin typeface="Arial" charset="0"/>
            </a:endParaRPr>
          </a:p>
          <a:p>
            <a:pPr eaLnBrk="1" hangingPunct="1"/>
            <a:r>
              <a:rPr lang="en-GB" b="1">
                <a:latin typeface="Arial" charset="0"/>
              </a:rPr>
              <a:t>A</a:t>
            </a:r>
            <a:r>
              <a:rPr lang="en-GB">
                <a:solidFill>
                  <a:srgbClr val="7030A0"/>
                </a:solidFill>
                <a:latin typeface="Arial" charset="0"/>
              </a:rPr>
              <a:t>ctive.</a:t>
            </a:r>
          </a:p>
          <a:p>
            <a:pPr eaLnBrk="1" hangingPunct="1"/>
            <a:r>
              <a:rPr lang="en-GB" b="1">
                <a:latin typeface="Arial" charset="0"/>
              </a:rPr>
              <a:t>P</a:t>
            </a:r>
            <a:r>
              <a:rPr lang="en-GB">
                <a:solidFill>
                  <a:srgbClr val="7030A0"/>
                </a:solidFill>
                <a:latin typeface="Arial" charset="0"/>
              </a:rPr>
              <a:t>urposeful.</a:t>
            </a:r>
          </a:p>
          <a:p>
            <a:pPr eaLnBrk="1" hangingPunct="1"/>
            <a:r>
              <a:rPr lang="en-GB" b="1">
                <a:latin typeface="Arial" charset="0"/>
              </a:rPr>
              <a:t>E</a:t>
            </a:r>
            <a:r>
              <a:rPr lang="en-GB">
                <a:solidFill>
                  <a:srgbClr val="7030A0"/>
                </a:solidFill>
                <a:latin typeface="Arial" charset="0"/>
              </a:rPr>
              <a:t>njoyable.</a:t>
            </a:r>
          </a:p>
          <a:p>
            <a:pPr eaLnBrk="1" hangingPunct="1"/>
            <a:r>
              <a:rPr lang="en-GB" b="1">
                <a:latin typeface="Arial" charset="0"/>
              </a:rPr>
              <a:t>S</a:t>
            </a:r>
            <a:r>
              <a:rPr lang="en-GB">
                <a:solidFill>
                  <a:srgbClr val="7030A0"/>
                </a:solidFill>
                <a:latin typeface="Arial" charset="0"/>
              </a:rPr>
              <a:t>afe.</a:t>
            </a:r>
          </a:p>
        </p:txBody>
      </p:sp>
      <p:sp>
        <p:nvSpPr>
          <p:cNvPr id="88067" name="TextBox 1"/>
          <p:cNvSpPr txBox="1">
            <a:spLocks noChangeArrowheads="1"/>
          </p:cNvSpPr>
          <p:nvPr/>
        </p:nvSpPr>
        <p:spPr bwMode="auto">
          <a:xfrm>
            <a:off x="8128000" y="6400800"/>
            <a:ext cx="325438" cy="2460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1000">
                <a:solidFill>
                  <a:schemeClr val="tx1"/>
                </a:solidFill>
                <a:latin typeface="Arial" charset="0"/>
                <a:ea typeface="ＭＳ Ｐゴシック" charset="0"/>
                <a:cs typeface="ＭＳ Ｐゴシック" charset="0"/>
              </a:defRPr>
            </a:lvl1pPr>
            <a:lvl2pPr marL="742950" indent="-285750" eaLnBrk="0" hangingPunct="0">
              <a:defRPr sz="1000">
                <a:solidFill>
                  <a:schemeClr val="tx1"/>
                </a:solidFill>
                <a:latin typeface="Arial" charset="0"/>
                <a:ea typeface="ＭＳ Ｐゴシック" charset="0"/>
              </a:defRPr>
            </a:lvl2pPr>
            <a:lvl3pPr marL="1143000" indent="-228600" eaLnBrk="0" hangingPunct="0">
              <a:defRPr sz="1000">
                <a:solidFill>
                  <a:schemeClr val="tx1"/>
                </a:solidFill>
                <a:latin typeface="Arial" charset="0"/>
                <a:ea typeface="ＭＳ Ｐゴシック" charset="0"/>
              </a:defRPr>
            </a:lvl3pPr>
            <a:lvl4pPr marL="1600200" indent="-228600" eaLnBrk="0" hangingPunct="0">
              <a:defRPr sz="1000">
                <a:solidFill>
                  <a:schemeClr val="tx1"/>
                </a:solidFill>
                <a:latin typeface="Arial" charset="0"/>
                <a:ea typeface="ＭＳ Ｐゴシック" charset="0"/>
              </a:defRPr>
            </a:lvl4pPr>
            <a:lvl5pPr marL="2057400" indent="-228600" eaLnBrk="0" hangingPunct="0">
              <a:defRPr sz="1000">
                <a:solidFill>
                  <a:schemeClr val="tx1"/>
                </a:solidFill>
                <a:latin typeface="Arial" charset="0"/>
                <a:ea typeface="ＭＳ Ｐゴシック" charset="0"/>
              </a:defRPr>
            </a:lvl5pPr>
            <a:lvl6pPr marL="2514600" indent="-228600" eaLnBrk="0" fontAlgn="base" hangingPunct="0">
              <a:spcBef>
                <a:spcPct val="0"/>
              </a:spcBef>
              <a:spcAft>
                <a:spcPct val="0"/>
              </a:spcAft>
              <a:defRPr sz="1000">
                <a:solidFill>
                  <a:schemeClr val="tx1"/>
                </a:solidFill>
                <a:latin typeface="Arial" charset="0"/>
                <a:ea typeface="ＭＳ Ｐゴシック" charset="0"/>
              </a:defRPr>
            </a:lvl6pPr>
            <a:lvl7pPr marL="2971800" indent="-228600" eaLnBrk="0" fontAlgn="base" hangingPunct="0">
              <a:spcBef>
                <a:spcPct val="0"/>
              </a:spcBef>
              <a:spcAft>
                <a:spcPct val="0"/>
              </a:spcAft>
              <a:defRPr sz="1000">
                <a:solidFill>
                  <a:schemeClr val="tx1"/>
                </a:solidFill>
                <a:latin typeface="Arial" charset="0"/>
                <a:ea typeface="ＭＳ Ｐゴシック" charset="0"/>
              </a:defRPr>
            </a:lvl7pPr>
            <a:lvl8pPr marL="3429000" indent="-228600" eaLnBrk="0" fontAlgn="base" hangingPunct="0">
              <a:spcBef>
                <a:spcPct val="0"/>
              </a:spcBef>
              <a:spcAft>
                <a:spcPct val="0"/>
              </a:spcAft>
              <a:defRPr sz="1000">
                <a:solidFill>
                  <a:schemeClr val="tx1"/>
                </a:solidFill>
                <a:latin typeface="Arial" charset="0"/>
                <a:ea typeface="ＭＳ Ｐゴシック" charset="0"/>
              </a:defRPr>
            </a:lvl8pPr>
            <a:lvl9pPr marL="3886200" indent="-228600" eaLnBrk="0" fontAlgn="base" hangingPunct="0">
              <a:spcBef>
                <a:spcPct val="0"/>
              </a:spcBef>
              <a:spcAft>
                <a:spcPct val="0"/>
              </a:spcAft>
              <a:defRPr sz="1000">
                <a:solidFill>
                  <a:schemeClr val="tx1"/>
                </a:solidFill>
                <a:latin typeface="Arial" charset="0"/>
                <a:ea typeface="ＭＳ Ｐゴシック" charset="0"/>
              </a:defRPr>
            </a:lvl9pPr>
          </a:lstStyle>
          <a:p>
            <a:pPr eaLnBrk="1" hangingPunct="1"/>
            <a:fld id="{7C32AC23-64C1-5045-AB45-EB2E66ED7120}" type="slidenum">
              <a:rPr lang="en-US"/>
              <a:pPr eaLnBrk="1" hangingPunct="1"/>
              <a:t>4</a:t>
            </a:fld>
            <a:endParaRPr lang="en-US"/>
          </a:p>
        </p:txBody>
      </p:sp>
    </p:spTree>
    <p:extLst>
      <p:ext uri="{BB962C8B-B14F-4D97-AF65-F5344CB8AC3E}">
        <p14:creationId xmlns:p14="http://schemas.microsoft.com/office/powerpoint/2010/main" val="1076528941"/>
      </p:ext>
    </p:extLst>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268291">
                                            <p:txEl>
                                              <p:pRg st="2" end="2"/>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268291">
                                            <p:txEl>
                                              <p:pRg st="3" end="3"/>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268291">
                                            <p:txEl>
                                              <p:pRg st="4" end="4"/>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268291">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9144000" cy="908720"/>
          </a:xfrm>
          <a:ln>
            <a:miter lim="800000"/>
            <a:headEnd/>
            <a:tailEnd/>
          </a:ln>
          <a:extLst/>
        </p:spPr>
        <p:txBody>
          <a:bodyPr>
            <a:normAutofit/>
            <a:scene3d>
              <a:camera prst="orthographicFront">
                <a:rot lat="0" lon="0" rev="0"/>
              </a:camera>
              <a:lightRig rig="contrasting" dir="t">
                <a:rot lat="0" lon="0" rev="4500000"/>
              </a:lightRig>
            </a:scene3d>
            <a:sp3d contourW="6350" prstMaterial="metal">
              <a:contourClr>
                <a:schemeClr val="accent1">
                  <a:shade val="75000"/>
                </a:schemeClr>
              </a:contourClr>
            </a:sp3d>
          </a:bodyPr>
          <a:lstStyle/>
          <a:p>
            <a:pPr algn="ctr">
              <a:defRPr/>
            </a:pPr>
            <a:r>
              <a:rPr lang="en-GB" dirty="0" smtClean="0">
                <a:solidFill>
                  <a:srgbClr val="339933"/>
                </a:solidFill>
              </a:rPr>
              <a:t>Why Use Small Sided Games?</a:t>
            </a:r>
            <a:endParaRPr lang="en-GB" dirty="0">
              <a:solidFill>
                <a:srgbClr val="339933"/>
              </a:solidFill>
            </a:endParaRPr>
          </a:p>
        </p:txBody>
      </p:sp>
      <p:sp>
        <p:nvSpPr>
          <p:cNvPr id="3" name="Content Placeholder 2"/>
          <p:cNvSpPr>
            <a:spLocks noGrp="1"/>
          </p:cNvSpPr>
          <p:nvPr>
            <p:ph idx="1"/>
          </p:nvPr>
        </p:nvSpPr>
        <p:spPr>
          <a:xfrm>
            <a:off x="457200" y="1270000"/>
            <a:ext cx="8229600" cy="4751388"/>
          </a:xfrm>
        </p:spPr>
        <p:txBody>
          <a:bodyPr rtlCol="0">
            <a:normAutofit fontScale="85000" lnSpcReduction="10000"/>
          </a:bodyPr>
          <a:lstStyle/>
          <a:p>
            <a:pPr marL="581025" indent="-301625">
              <a:spcBef>
                <a:spcPct val="50000"/>
              </a:spcBef>
              <a:buFontTx/>
              <a:buNone/>
              <a:defRPr/>
            </a:pPr>
            <a:r>
              <a:rPr lang="en-US" sz="3429" b="1" dirty="0" smtClean="0"/>
              <a:t>They are a coaching tool to:</a:t>
            </a:r>
          </a:p>
          <a:p>
            <a:pPr marL="581025" indent="-301625">
              <a:spcBef>
                <a:spcPct val="50000"/>
              </a:spcBef>
              <a:defRPr/>
            </a:pPr>
            <a:r>
              <a:rPr lang="en-US" dirty="0" smtClean="0"/>
              <a:t>guide players to discover and develop the game</a:t>
            </a:r>
          </a:p>
          <a:p>
            <a:pPr marL="581025" indent="-301625">
              <a:spcBef>
                <a:spcPct val="50000"/>
              </a:spcBef>
              <a:defRPr/>
            </a:pPr>
            <a:r>
              <a:rPr lang="en-US" dirty="0" smtClean="0">
                <a:solidFill>
                  <a:srgbClr val="7030A0"/>
                </a:solidFill>
              </a:rPr>
              <a:t>increase motivation as they are more enjoyable for players</a:t>
            </a:r>
          </a:p>
          <a:p>
            <a:pPr marL="581025" indent="-301625">
              <a:spcBef>
                <a:spcPct val="50000"/>
              </a:spcBef>
              <a:defRPr/>
            </a:pPr>
            <a:r>
              <a:rPr lang="en-US" dirty="0" smtClean="0"/>
              <a:t>develop tactical awareness</a:t>
            </a:r>
          </a:p>
          <a:p>
            <a:pPr marL="581025" indent="-301625">
              <a:spcBef>
                <a:spcPct val="50000"/>
              </a:spcBef>
              <a:defRPr/>
            </a:pPr>
            <a:r>
              <a:rPr lang="en-US" dirty="0" smtClean="0">
                <a:solidFill>
                  <a:srgbClr val="7030A0"/>
                </a:solidFill>
              </a:rPr>
              <a:t>improve individual skills</a:t>
            </a:r>
          </a:p>
          <a:p>
            <a:pPr marL="581025" indent="-301625">
              <a:spcBef>
                <a:spcPct val="50000"/>
              </a:spcBef>
              <a:defRPr/>
            </a:pPr>
            <a:r>
              <a:rPr lang="en-US" dirty="0" smtClean="0"/>
              <a:t>Develop Competence, Confidence, Connection, Character and Creativity!</a:t>
            </a:r>
          </a:p>
          <a:p>
            <a:pPr marL="581025" indent="-301625">
              <a:spcBef>
                <a:spcPct val="50000"/>
              </a:spcBef>
              <a:defRPr/>
            </a:pPr>
            <a:r>
              <a:rPr lang="en-US" dirty="0" smtClean="0"/>
              <a:t>Inclusive for all players </a:t>
            </a:r>
          </a:p>
          <a:p>
            <a:pPr marL="581025" indent="-301625">
              <a:spcBef>
                <a:spcPct val="50000"/>
              </a:spcBef>
              <a:buFontTx/>
              <a:buNone/>
              <a:defRPr/>
            </a:pPr>
            <a:endParaRPr lang="en-US" dirty="0" smtClean="0">
              <a:solidFill>
                <a:srgbClr val="7030A0"/>
              </a:solidFill>
            </a:endParaRPr>
          </a:p>
          <a:p>
            <a:pPr marL="581025" indent="-301625">
              <a:spcBef>
                <a:spcPct val="50000"/>
              </a:spcBef>
              <a:buFontTx/>
              <a:buNone/>
              <a:defRPr/>
            </a:pPr>
            <a:endParaRPr lang="en-US" dirty="0" smtClean="0"/>
          </a:p>
          <a:p>
            <a:pPr>
              <a:buFontTx/>
              <a:buNone/>
              <a:defRPr/>
            </a:pPr>
            <a:endParaRPr lang="en-US" dirty="0" smtClean="0"/>
          </a:p>
          <a:p>
            <a:pPr>
              <a:defRPr/>
            </a:pPr>
            <a:endParaRPr lang="en-GB" dirty="0" smtClean="0"/>
          </a:p>
          <a:p>
            <a:pPr>
              <a:defRPr/>
            </a:pPr>
            <a:endParaRPr lang="en-GB" dirty="0"/>
          </a:p>
        </p:txBody>
      </p:sp>
      <p:sp>
        <p:nvSpPr>
          <p:cNvPr id="90115" name="TextBox 3"/>
          <p:cNvSpPr txBox="1">
            <a:spLocks noChangeArrowheads="1"/>
          </p:cNvSpPr>
          <p:nvPr/>
        </p:nvSpPr>
        <p:spPr bwMode="auto">
          <a:xfrm>
            <a:off x="8172450" y="6308725"/>
            <a:ext cx="325438" cy="2460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1000">
                <a:solidFill>
                  <a:schemeClr val="tx1"/>
                </a:solidFill>
                <a:latin typeface="Arial" charset="0"/>
                <a:ea typeface="ＭＳ Ｐゴシック" charset="0"/>
                <a:cs typeface="ＭＳ Ｐゴシック" charset="0"/>
              </a:defRPr>
            </a:lvl1pPr>
            <a:lvl2pPr marL="742950" indent="-285750" eaLnBrk="0" hangingPunct="0">
              <a:defRPr sz="1000">
                <a:solidFill>
                  <a:schemeClr val="tx1"/>
                </a:solidFill>
                <a:latin typeface="Arial" charset="0"/>
                <a:ea typeface="ＭＳ Ｐゴシック" charset="0"/>
              </a:defRPr>
            </a:lvl2pPr>
            <a:lvl3pPr marL="1143000" indent="-228600" eaLnBrk="0" hangingPunct="0">
              <a:defRPr sz="1000">
                <a:solidFill>
                  <a:schemeClr val="tx1"/>
                </a:solidFill>
                <a:latin typeface="Arial" charset="0"/>
                <a:ea typeface="ＭＳ Ｐゴシック" charset="0"/>
              </a:defRPr>
            </a:lvl3pPr>
            <a:lvl4pPr marL="1600200" indent="-228600" eaLnBrk="0" hangingPunct="0">
              <a:defRPr sz="1000">
                <a:solidFill>
                  <a:schemeClr val="tx1"/>
                </a:solidFill>
                <a:latin typeface="Arial" charset="0"/>
                <a:ea typeface="ＭＳ Ｐゴシック" charset="0"/>
              </a:defRPr>
            </a:lvl4pPr>
            <a:lvl5pPr marL="2057400" indent="-228600" eaLnBrk="0" hangingPunct="0">
              <a:defRPr sz="1000">
                <a:solidFill>
                  <a:schemeClr val="tx1"/>
                </a:solidFill>
                <a:latin typeface="Arial" charset="0"/>
                <a:ea typeface="ＭＳ Ｐゴシック" charset="0"/>
              </a:defRPr>
            </a:lvl5pPr>
            <a:lvl6pPr marL="2514600" indent="-228600" eaLnBrk="0" fontAlgn="base" hangingPunct="0">
              <a:spcBef>
                <a:spcPct val="0"/>
              </a:spcBef>
              <a:spcAft>
                <a:spcPct val="0"/>
              </a:spcAft>
              <a:defRPr sz="1000">
                <a:solidFill>
                  <a:schemeClr val="tx1"/>
                </a:solidFill>
                <a:latin typeface="Arial" charset="0"/>
                <a:ea typeface="ＭＳ Ｐゴシック" charset="0"/>
              </a:defRPr>
            </a:lvl6pPr>
            <a:lvl7pPr marL="2971800" indent="-228600" eaLnBrk="0" fontAlgn="base" hangingPunct="0">
              <a:spcBef>
                <a:spcPct val="0"/>
              </a:spcBef>
              <a:spcAft>
                <a:spcPct val="0"/>
              </a:spcAft>
              <a:defRPr sz="1000">
                <a:solidFill>
                  <a:schemeClr val="tx1"/>
                </a:solidFill>
                <a:latin typeface="Arial" charset="0"/>
                <a:ea typeface="ＭＳ Ｐゴシック" charset="0"/>
              </a:defRPr>
            </a:lvl7pPr>
            <a:lvl8pPr marL="3429000" indent="-228600" eaLnBrk="0" fontAlgn="base" hangingPunct="0">
              <a:spcBef>
                <a:spcPct val="0"/>
              </a:spcBef>
              <a:spcAft>
                <a:spcPct val="0"/>
              </a:spcAft>
              <a:defRPr sz="1000">
                <a:solidFill>
                  <a:schemeClr val="tx1"/>
                </a:solidFill>
                <a:latin typeface="Arial" charset="0"/>
                <a:ea typeface="ＭＳ Ｐゴシック" charset="0"/>
              </a:defRPr>
            </a:lvl8pPr>
            <a:lvl9pPr marL="3886200" indent="-228600" eaLnBrk="0" fontAlgn="base" hangingPunct="0">
              <a:spcBef>
                <a:spcPct val="0"/>
              </a:spcBef>
              <a:spcAft>
                <a:spcPct val="0"/>
              </a:spcAft>
              <a:defRPr sz="1000">
                <a:solidFill>
                  <a:schemeClr val="tx1"/>
                </a:solidFill>
                <a:latin typeface="Arial" charset="0"/>
                <a:ea typeface="ＭＳ Ｐゴシック" charset="0"/>
              </a:defRPr>
            </a:lvl9pPr>
          </a:lstStyle>
          <a:p>
            <a:pPr eaLnBrk="1" hangingPunct="1"/>
            <a:fld id="{9DB6E411-61C8-C94F-B3A5-E044BC7D62BB}" type="slidenum">
              <a:rPr lang="en-US"/>
              <a:pPr eaLnBrk="1" hangingPunct="1"/>
              <a:t>5</a:t>
            </a:fld>
            <a:endParaRPr lang="en-US"/>
          </a:p>
        </p:txBody>
      </p:sp>
    </p:spTree>
    <p:extLst>
      <p:ext uri="{BB962C8B-B14F-4D97-AF65-F5344CB8AC3E}">
        <p14:creationId xmlns:p14="http://schemas.microsoft.com/office/powerpoint/2010/main" val="195749947"/>
      </p:ext>
    </p:extLst>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116632"/>
            <a:ext cx="9144000" cy="634082"/>
          </a:xfrm>
          <a:ln>
            <a:miter lim="800000"/>
            <a:headEnd/>
            <a:tailEnd/>
          </a:ln>
          <a:extLst/>
        </p:spPr>
        <p:txBody>
          <a:bodyPr>
            <a:normAutofit fontScale="90000"/>
            <a:scene3d>
              <a:camera prst="orthographicFront">
                <a:rot lat="0" lon="0" rev="0"/>
              </a:camera>
              <a:lightRig rig="contrasting" dir="t">
                <a:rot lat="0" lon="0" rev="4500000"/>
              </a:lightRig>
            </a:scene3d>
            <a:sp3d contourW="6350" prstMaterial="metal">
              <a:contourClr>
                <a:schemeClr val="accent1">
                  <a:shade val="75000"/>
                </a:schemeClr>
              </a:contourClr>
            </a:sp3d>
          </a:bodyPr>
          <a:lstStyle/>
          <a:p>
            <a:pPr algn="ctr">
              <a:defRPr/>
            </a:pPr>
            <a:r>
              <a:rPr lang="en-US" dirty="0" smtClean="0">
                <a:solidFill>
                  <a:srgbClr val="339933"/>
                </a:solidFill>
              </a:rPr>
              <a:t>The “Games For Learning” Sequence</a:t>
            </a:r>
            <a:endParaRPr lang="en-GB" dirty="0">
              <a:solidFill>
                <a:srgbClr val="339933"/>
              </a:solidFill>
            </a:endParaRPr>
          </a:p>
        </p:txBody>
      </p:sp>
      <p:pic>
        <p:nvPicPr>
          <p:cNvPr id="93186" name="Picture 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187450" y="1412875"/>
            <a:ext cx="6481763" cy="4246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8" name="Rounded Rectangle 7"/>
          <p:cNvSpPr>
            <a:spLocks noChangeArrowheads="1"/>
          </p:cNvSpPr>
          <p:nvPr/>
        </p:nvSpPr>
        <p:spPr bwMode="auto">
          <a:xfrm>
            <a:off x="3995738" y="985838"/>
            <a:ext cx="1187450" cy="914400"/>
          </a:xfrm>
          <a:prstGeom prst="roundRect">
            <a:avLst>
              <a:gd name="adj" fmla="val 16667"/>
            </a:avLst>
          </a:prstGeom>
          <a:gradFill rotWithShape="1">
            <a:gsLst>
              <a:gs pos="0">
                <a:srgbClr val="AFE0E4"/>
              </a:gs>
              <a:gs pos="20000">
                <a:srgbClr val="AFDEE2"/>
              </a:gs>
              <a:gs pos="100000">
                <a:srgbClr val="85AAAD"/>
              </a:gs>
            </a:gsLst>
            <a:lin ang="5400000"/>
          </a:gradFill>
          <a:ln w="9525">
            <a:solidFill>
              <a:srgbClr val="B6DCDF"/>
            </a:solidFill>
            <a:round/>
            <a:headEnd/>
            <a:tailEnd/>
          </a:ln>
          <a:effectLst>
            <a:outerShdw dist="23000" dir="5400000" rotWithShape="0">
              <a:srgbClr val="808080">
                <a:alpha val="34998"/>
              </a:srgbClr>
            </a:outerShdw>
          </a:effectLst>
        </p:spPr>
        <p:txBody>
          <a:bodyPr anchor="ctr"/>
          <a:lstStyle/>
          <a:p>
            <a:pPr algn="ctr">
              <a:defRPr/>
            </a:pPr>
            <a:r>
              <a:rPr lang="en-GB" sz="1600" dirty="0">
                <a:solidFill>
                  <a:srgbClr val="002060"/>
                </a:solidFill>
                <a:latin typeface="+mn-lt"/>
                <a:ea typeface="+mn-ea"/>
                <a:cs typeface="+mn-cs"/>
              </a:rPr>
              <a:t>Warm Up</a:t>
            </a:r>
          </a:p>
        </p:txBody>
      </p:sp>
      <p:sp>
        <p:nvSpPr>
          <p:cNvPr id="13" name="Rounded Rectangle 12"/>
          <p:cNvSpPr>
            <a:spLocks noChangeArrowheads="1"/>
          </p:cNvSpPr>
          <p:nvPr/>
        </p:nvSpPr>
        <p:spPr bwMode="auto">
          <a:xfrm>
            <a:off x="6011863" y="4941888"/>
            <a:ext cx="1692275" cy="1050925"/>
          </a:xfrm>
          <a:prstGeom prst="roundRect">
            <a:avLst>
              <a:gd name="adj" fmla="val 16667"/>
            </a:avLst>
          </a:prstGeom>
          <a:gradFill rotWithShape="1">
            <a:gsLst>
              <a:gs pos="0">
                <a:srgbClr val="AFE0E4"/>
              </a:gs>
              <a:gs pos="20000">
                <a:srgbClr val="AFDEE2"/>
              </a:gs>
              <a:gs pos="100000">
                <a:srgbClr val="85AAAD"/>
              </a:gs>
            </a:gsLst>
            <a:lin ang="5400000"/>
          </a:gradFill>
          <a:ln w="9525">
            <a:solidFill>
              <a:srgbClr val="B6DCDF"/>
            </a:solidFill>
            <a:round/>
            <a:headEnd/>
            <a:tailEnd/>
          </a:ln>
          <a:effectLst>
            <a:outerShdw dist="23000" dir="5400000" rotWithShape="0">
              <a:srgbClr val="808080">
                <a:alpha val="34998"/>
              </a:srgbClr>
            </a:outerShdw>
          </a:effectLst>
        </p:spPr>
        <p:txBody>
          <a:bodyPr anchor="ctr"/>
          <a:lstStyle/>
          <a:p>
            <a:pPr algn="ctr">
              <a:defRPr/>
            </a:pPr>
            <a:r>
              <a:rPr lang="en-GB" sz="1600" dirty="0">
                <a:solidFill>
                  <a:srgbClr val="002060"/>
                </a:solidFill>
                <a:latin typeface="+mn-lt"/>
                <a:ea typeface="+mn-ea"/>
                <a:cs typeface="+mn-cs"/>
              </a:rPr>
              <a:t>Challenges</a:t>
            </a:r>
          </a:p>
          <a:p>
            <a:pPr algn="ctr">
              <a:defRPr/>
            </a:pPr>
            <a:r>
              <a:rPr lang="en-GB" sz="1600" dirty="0">
                <a:solidFill>
                  <a:srgbClr val="002060"/>
                </a:solidFill>
                <a:latin typeface="+mn-lt"/>
                <a:ea typeface="+mn-ea"/>
                <a:cs typeface="+mn-cs"/>
              </a:rPr>
              <a:t>and</a:t>
            </a:r>
          </a:p>
          <a:p>
            <a:pPr algn="ctr">
              <a:defRPr/>
            </a:pPr>
            <a:r>
              <a:rPr lang="en-GB" sz="1600" dirty="0">
                <a:solidFill>
                  <a:srgbClr val="002060"/>
                </a:solidFill>
                <a:latin typeface="+mn-lt"/>
                <a:ea typeface="+mn-ea"/>
                <a:cs typeface="+mn-cs"/>
              </a:rPr>
              <a:t> Questioning</a:t>
            </a:r>
          </a:p>
        </p:txBody>
      </p:sp>
      <p:sp>
        <p:nvSpPr>
          <p:cNvPr id="14" name="Rounded Rectangle 13"/>
          <p:cNvSpPr>
            <a:spLocks noChangeArrowheads="1"/>
          </p:cNvSpPr>
          <p:nvPr/>
        </p:nvSpPr>
        <p:spPr bwMode="auto">
          <a:xfrm>
            <a:off x="3563938" y="4941888"/>
            <a:ext cx="1684337" cy="1050925"/>
          </a:xfrm>
          <a:prstGeom prst="roundRect">
            <a:avLst>
              <a:gd name="adj" fmla="val 16667"/>
            </a:avLst>
          </a:prstGeom>
          <a:gradFill rotWithShape="1">
            <a:gsLst>
              <a:gs pos="0">
                <a:srgbClr val="AFE0E4"/>
              </a:gs>
              <a:gs pos="20000">
                <a:srgbClr val="AFDEE2"/>
              </a:gs>
              <a:gs pos="100000">
                <a:srgbClr val="85AAAD"/>
              </a:gs>
            </a:gsLst>
            <a:lin ang="5400000"/>
          </a:gradFill>
          <a:ln w="9525">
            <a:solidFill>
              <a:srgbClr val="B6DCDF"/>
            </a:solidFill>
            <a:round/>
            <a:headEnd/>
            <a:tailEnd/>
          </a:ln>
          <a:effectLst>
            <a:outerShdw dist="23000" dir="5400000" rotWithShape="0">
              <a:srgbClr val="808080">
                <a:alpha val="34998"/>
              </a:srgbClr>
            </a:outerShdw>
          </a:effectLst>
        </p:spPr>
        <p:txBody>
          <a:bodyPr anchor="ctr"/>
          <a:lstStyle/>
          <a:p>
            <a:pPr algn="ctr">
              <a:defRPr/>
            </a:pPr>
            <a:r>
              <a:rPr lang="en-GB" sz="1600" dirty="0">
                <a:solidFill>
                  <a:srgbClr val="002060"/>
                </a:solidFill>
                <a:latin typeface="+mn-lt"/>
                <a:ea typeface="+mn-ea"/>
                <a:cs typeface="+mn-cs"/>
              </a:rPr>
              <a:t>Game Modification</a:t>
            </a:r>
          </a:p>
        </p:txBody>
      </p:sp>
      <p:sp>
        <p:nvSpPr>
          <p:cNvPr id="15" name="Rounded Rectangle 14"/>
          <p:cNvSpPr>
            <a:spLocks noChangeArrowheads="1"/>
          </p:cNvSpPr>
          <p:nvPr/>
        </p:nvSpPr>
        <p:spPr bwMode="auto">
          <a:xfrm>
            <a:off x="1189038" y="869950"/>
            <a:ext cx="2108200" cy="1030288"/>
          </a:xfrm>
          <a:prstGeom prst="roundRect">
            <a:avLst>
              <a:gd name="adj" fmla="val 16667"/>
            </a:avLst>
          </a:prstGeom>
          <a:gradFill rotWithShape="1">
            <a:gsLst>
              <a:gs pos="0">
                <a:srgbClr val="AFE0E4"/>
              </a:gs>
              <a:gs pos="20000">
                <a:srgbClr val="AFDEE2"/>
              </a:gs>
              <a:gs pos="100000">
                <a:srgbClr val="85AAAD"/>
              </a:gs>
            </a:gsLst>
            <a:lin ang="5400000"/>
          </a:gradFill>
          <a:ln w="9525">
            <a:solidFill>
              <a:srgbClr val="B6DCDF"/>
            </a:solidFill>
            <a:round/>
            <a:headEnd/>
            <a:tailEnd/>
          </a:ln>
          <a:effectLst>
            <a:outerShdw dist="23000" dir="5400000" rotWithShape="0">
              <a:srgbClr val="808080">
                <a:alpha val="34998"/>
              </a:srgbClr>
            </a:outerShdw>
          </a:effectLst>
        </p:spPr>
        <p:txBody>
          <a:bodyPr anchor="ctr"/>
          <a:lstStyle/>
          <a:p>
            <a:pPr algn="ctr">
              <a:defRPr/>
            </a:pPr>
            <a:r>
              <a:rPr lang="en-GB" sz="1600" dirty="0">
                <a:solidFill>
                  <a:srgbClr val="002060"/>
                </a:solidFill>
                <a:latin typeface="+mn-lt"/>
                <a:ea typeface="+mn-ea"/>
                <a:cs typeface="+mn-cs"/>
              </a:rPr>
              <a:t>Game modification for skill development, </a:t>
            </a:r>
          </a:p>
          <a:p>
            <a:pPr algn="ctr">
              <a:defRPr/>
            </a:pPr>
            <a:r>
              <a:rPr lang="en-GB" sz="1600" dirty="0">
                <a:solidFill>
                  <a:srgbClr val="002060"/>
                </a:solidFill>
                <a:latin typeface="+mn-lt"/>
                <a:ea typeface="+mn-ea"/>
                <a:cs typeface="+mn-cs"/>
              </a:rPr>
              <a:t>when neede</a:t>
            </a:r>
            <a:r>
              <a:rPr lang="en-GB" dirty="0">
                <a:solidFill>
                  <a:srgbClr val="002060"/>
                </a:solidFill>
                <a:latin typeface="+mn-lt"/>
                <a:ea typeface="+mn-ea"/>
                <a:cs typeface="+mn-cs"/>
              </a:rPr>
              <a:t>d</a:t>
            </a:r>
          </a:p>
        </p:txBody>
      </p:sp>
      <p:sp>
        <p:nvSpPr>
          <p:cNvPr id="16" name="Rounded Rectangle 15"/>
          <p:cNvSpPr>
            <a:spLocks noChangeArrowheads="1"/>
          </p:cNvSpPr>
          <p:nvPr/>
        </p:nvSpPr>
        <p:spPr bwMode="auto">
          <a:xfrm>
            <a:off x="1187450" y="4941888"/>
            <a:ext cx="1714500" cy="1050925"/>
          </a:xfrm>
          <a:prstGeom prst="roundRect">
            <a:avLst>
              <a:gd name="adj" fmla="val 16667"/>
            </a:avLst>
          </a:prstGeom>
          <a:gradFill rotWithShape="1">
            <a:gsLst>
              <a:gs pos="0">
                <a:srgbClr val="AFE0E4"/>
              </a:gs>
              <a:gs pos="20000">
                <a:srgbClr val="AFDEE2"/>
              </a:gs>
              <a:gs pos="100000">
                <a:srgbClr val="85AAAD"/>
              </a:gs>
            </a:gsLst>
            <a:lin ang="5400000"/>
          </a:gradFill>
          <a:ln w="9525">
            <a:solidFill>
              <a:srgbClr val="B6DCDF"/>
            </a:solidFill>
            <a:round/>
            <a:headEnd/>
            <a:tailEnd/>
          </a:ln>
          <a:effectLst>
            <a:outerShdw dist="23000" dir="5400000" rotWithShape="0">
              <a:srgbClr val="808080">
                <a:alpha val="34998"/>
              </a:srgbClr>
            </a:outerShdw>
          </a:effectLst>
        </p:spPr>
        <p:txBody>
          <a:bodyPr anchor="ctr"/>
          <a:lstStyle/>
          <a:p>
            <a:pPr algn="ctr">
              <a:defRPr/>
            </a:pPr>
            <a:r>
              <a:rPr lang="en-GB" sz="1600" dirty="0">
                <a:solidFill>
                  <a:srgbClr val="002060"/>
                </a:solidFill>
                <a:latin typeface="+mn-lt"/>
                <a:ea typeface="+mn-ea"/>
                <a:cs typeface="+mn-cs"/>
              </a:rPr>
              <a:t>Challenges</a:t>
            </a:r>
          </a:p>
          <a:p>
            <a:pPr algn="ctr">
              <a:defRPr/>
            </a:pPr>
            <a:r>
              <a:rPr lang="en-GB" sz="1600" dirty="0">
                <a:solidFill>
                  <a:srgbClr val="002060"/>
                </a:solidFill>
                <a:latin typeface="+mn-lt"/>
                <a:ea typeface="+mn-ea"/>
                <a:cs typeface="+mn-cs"/>
              </a:rPr>
              <a:t>and</a:t>
            </a:r>
          </a:p>
          <a:p>
            <a:pPr algn="ctr">
              <a:defRPr/>
            </a:pPr>
            <a:r>
              <a:rPr lang="en-GB" sz="1600" dirty="0">
                <a:solidFill>
                  <a:srgbClr val="002060"/>
                </a:solidFill>
                <a:latin typeface="+mn-lt"/>
                <a:ea typeface="+mn-ea"/>
                <a:cs typeface="+mn-cs"/>
              </a:rPr>
              <a:t> Questioning</a:t>
            </a:r>
          </a:p>
        </p:txBody>
      </p:sp>
      <p:sp>
        <p:nvSpPr>
          <p:cNvPr id="17" name="Curved Left Arrow 16"/>
          <p:cNvSpPr>
            <a:spLocks noChangeArrowheads="1"/>
          </p:cNvSpPr>
          <p:nvPr/>
        </p:nvSpPr>
        <p:spPr bwMode="auto">
          <a:xfrm>
            <a:off x="7669213" y="1555750"/>
            <a:ext cx="806450" cy="3959225"/>
          </a:xfrm>
          <a:prstGeom prst="curvedLeftArrow">
            <a:avLst>
              <a:gd name="adj1" fmla="val 25002"/>
              <a:gd name="adj2" fmla="val 50004"/>
              <a:gd name="adj3" fmla="val 25000"/>
            </a:avLst>
          </a:prstGeom>
          <a:solidFill>
            <a:srgbClr val="FF0000"/>
          </a:solidFill>
          <a:ln w="9525">
            <a:solidFill>
              <a:srgbClr val="B6DCDF"/>
            </a:solidFill>
            <a:miter lim="800000"/>
            <a:headEnd/>
            <a:tailEnd/>
          </a:ln>
          <a:effectLst>
            <a:outerShdw dist="23000" dir="5400000" rotWithShape="0">
              <a:srgbClr val="808080">
                <a:alpha val="34998"/>
              </a:srgbClr>
            </a:outerShdw>
          </a:effectLst>
        </p:spPr>
        <p:txBody>
          <a:bodyPr anchor="ctr"/>
          <a:lstStyle/>
          <a:p>
            <a:pPr algn="ctr">
              <a:defRPr/>
            </a:pPr>
            <a:endParaRPr lang="en-GB">
              <a:solidFill>
                <a:schemeClr val="lt1"/>
              </a:solidFill>
              <a:latin typeface="+mn-lt"/>
              <a:ea typeface="+mn-ea"/>
              <a:cs typeface="+mn-cs"/>
            </a:endParaRPr>
          </a:p>
        </p:txBody>
      </p:sp>
      <p:sp>
        <p:nvSpPr>
          <p:cNvPr id="18" name="Curved Right Arrow 17"/>
          <p:cNvSpPr>
            <a:spLocks noChangeArrowheads="1"/>
          </p:cNvSpPr>
          <p:nvPr/>
        </p:nvSpPr>
        <p:spPr bwMode="auto">
          <a:xfrm flipV="1">
            <a:off x="457200" y="1555750"/>
            <a:ext cx="731838" cy="3744913"/>
          </a:xfrm>
          <a:prstGeom prst="curvedRightArrow">
            <a:avLst>
              <a:gd name="adj1" fmla="val 24993"/>
              <a:gd name="adj2" fmla="val 50011"/>
              <a:gd name="adj3" fmla="val 25000"/>
            </a:avLst>
          </a:prstGeom>
          <a:solidFill>
            <a:srgbClr val="FF0000"/>
          </a:solidFill>
          <a:ln w="9525">
            <a:solidFill>
              <a:srgbClr val="B6DCDF"/>
            </a:solidFill>
            <a:miter lim="800000"/>
            <a:headEnd/>
            <a:tailEnd/>
          </a:ln>
          <a:effectLst>
            <a:outerShdw dist="23000" dir="5400000" rotWithShape="0">
              <a:srgbClr val="808080">
                <a:alpha val="34998"/>
              </a:srgbClr>
            </a:outerShdw>
          </a:effectLst>
        </p:spPr>
        <p:txBody>
          <a:bodyPr anchor="ctr"/>
          <a:lstStyle/>
          <a:p>
            <a:pPr algn="ctr">
              <a:defRPr/>
            </a:pPr>
            <a:endParaRPr lang="en-GB">
              <a:latin typeface="+mn-lt"/>
              <a:ea typeface="+mn-ea"/>
              <a:cs typeface="+mn-cs"/>
            </a:endParaRPr>
          </a:p>
        </p:txBody>
      </p:sp>
      <p:sp>
        <p:nvSpPr>
          <p:cNvPr id="19" name="Left Arrow 18"/>
          <p:cNvSpPr>
            <a:spLocks noChangeArrowheads="1"/>
          </p:cNvSpPr>
          <p:nvPr/>
        </p:nvSpPr>
        <p:spPr bwMode="auto">
          <a:xfrm>
            <a:off x="5364163" y="5373688"/>
            <a:ext cx="576262" cy="271462"/>
          </a:xfrm>
          <a:prstGeom prst="leftArrow">
            <a:avLst>
              <a:gd name="adj1" fmla="val 50000"/>
              <a:gd name="adj2" fmla="val 50004"/>
            </a:avLst>
          </a:prstGeom>
          <a:solidFill>
            <a:srgbClr val="FF0000"/>
          </a:solidFill>
          <a:ln w="9525">
            <a:solidFill>
              <a:srgbClr val="B6DCDF"/>
            </a:solidFill>
            <a:miter lim="800000"/>
            <a:headEnd/>
            <a:tailEnd/>
          </a:ln>
          <a:effectLst>
            <a:outerShdw dist="23000" dir="5400000" rotWithShape="0">
              <a:srgbClr val="808080">
                <a:alpha val="34998"/>
              </a:srgbClr>
            </a:outerShdw>
          </a:effectLst>
        </p:spPr>
        <p:txBody>
          <a:bodyPr anchor="ctr"/>
          <a:lstStyle/>
          <a:p>
            <a:pPr algn="ctr">
              <a:defRPr/>
            </a:pPr>
            <a:endParaRPr lang="en-GB">
              <a:solidFill>
                <a:schemeClr val="lt1"/>
              </a:solidFill>
              <a:latin typeface="+mn-lt"/>
              <a:ea typeface="+mn-ea"/>
              <a:cs typeface="+mn-cs"/>
            </a:endParaRPr>
          </a:p>
        </p:txBody>
      </p:sp>
      <p:sp>
        <p:nvSpPr>
          <p:cNvPr id="20" name="Left Arrow 19"/>
          <p:cNvSpPr>
            <a:spLocks noChangeArrowheads="1"/>
          </p:cNvSpPr>
          <p:nvPr/>
        </p:nvSpPr>
        <p:spPr bwMode="auto">
          <a:xfrm>
            <a:off x="2987675" y="5373688"/>
            <a:ext cx="576263" cy="271462"/>
          </a:xfrm>
          <a:prstGeom prst="leftArrow">
            <a:avLst>
              <a:gd name="adj1" fmla="val 50000"/>
              <a:gd name="adj2" fmla="val 50004"/>
            </a:avLst>
          </a:prstGeom>
          <a:solidFill>
            <a:srgbClr val="FF0000"/>
          </a:solidFill>
          <a:ln w="9525">
            <a:solidFill>
              <a:srgbClr val="B6DCDF"/>
            </a:solidFill>
            <a:miter lim="800000"/>
            <a:headEnd/>
            <a:tailEnd/>
          </a:ln>
          <a:effectLst>
            <a:outerShdw dist="23000" dir="5400000" rotWithShape="0">
              <a:srgbClr val="808080">
                <a:alpha val="34998"/>
              </a:srgbClr>
            </a:outerShdw>
          </a:effectLst>
        </p:spPr>
        <p:txBody>
          <a:bodyPr anchor="ctr"/>
          <a:lstStyle/>
          <a:p>
            <a:pPr algn="ctr">
              <a:defRPr/>
            </a:pPr>
            <a:endParaRPr lang="en-GB">
              <a:solidFill>
                <a:schemeClr val="lt1"/>
              </a:solidFill>
              <a:latin typeface="+mn-lt"/>
              <a:ea typeface="+mn-ea"/>
              <a:cs typeface="+mn-cs"/>
            </a:endParaRPr>
          </a:p>
        </p:txBody>
      </p:sp>
      <p:sp>
        <p:nvSpPr>
          <p:cNvPr id="21" name="Right Arrow 20"/>
          <p:cNvSpPr>
            <a:spLocks noChangeArrowheads="1"/>
          </p:cNvSpPr>
          <p:nvPr/>
        </p:nvSpPr>
        <p:spPr bwMode="auto">
          <a:xfrm>
            <a:off x="5364163" y="1214438"/>
            <a:ext cx="863600" cy="341312"/>
          </a:xfrm>
          <a:prstGeom prst="rightArrow">
            <a:avLst>
              <a:gd name="adj1" fmla="val 50000"/>
              <a:gd name="adj2" fmla="val 49996"/>
            </a:avLst>
          </a:prstGeom>
          <a:solidFill>
            <a:srgbClr val="FF0000"/>
          </a:solidFill>
          <a:ln w="9525">
            <a:solidFill>
              <a:srgbClr val="B6DCDF"/>
            </a:solidFill>
            <a:miter lim="800000"/>
            <a:headEnd/>
            <a:tailEnd/>
          </a:ln>
          <a:effectLst>
            <a:outerShdw dist="23000" dir="5400000" rotWithShape="0">
              <a:srgbClr val="808080">
                <a:alpha val="34998"/>
              </a:srgbClr>
            </a:outerShdw>
          </a:effectLst>
        </p:spPr>
        <p:txBody>
          <a:bodyPr anchor="ctr"/>
          <a:lstStyle/>
          <a:p>
            <a:pPr algn="ctr">
              <a:defRPr/>
            </a:pPr>
            <a:endParaRPr lang="en-GB">
              <a:solidFill>
                <a:schemeClr val="lt1"/>
              </a:solidFill>
              <a:latin typeface="+mn-lt"/>
              <a:ea typeface="+mn-ea"/>
              <a:cs typeface="+mn-cs"/>
            </a:endParaRPr>
          </a:p>
        </p:txBody>
      </p:sp>
      <p:sp>
        <p:nvSpPr>
          <p:cNvPr id="22" name="Rounded Rectangle 21"/>
          <p:cNvSpPr>
            <a:spLocks noChangeArrowheads="1"/>
          </p:cNvSpPr>
          <p:nvPr/>
        </p:nvSpPr>
        <p:spPr bwMode="auto">
          <a:xfrm>
            <a:off x="6443663" y="1001713"/>
            <a:ext cx="1187450" cy="914400"/>
          </a:xfrm>
          <a:prstGeom prst="roundRect">
            <a:avLst>
              <a:gd name="adj" fmla="val 16667"/>
            </a:avLst>
          </a:prstGeom>
          <a:gradFill rotWithShape="1">
            <a:gsLst>
              <a:gs pos="0">
                <a:srgbClr val="AFE0E4"/>
              </a:gs>
              <a:gs pos="20000">
                <a:srgbClr val="AFDEE2"/>
              </a:gs>
              <a:gs pos="100000">
                <a:srgbClr val="85AAAD"/>
              </a:gs>
            </a:gsLst>
            <a:lin ang="5400000"/>
          </a:gradFill>
          <a:ln w="9525">
            <a:solidFill>
              <a:srgbClr val="B6DCDF"/>
            </a:solidFill>
            <a:round/>
            <a:headEnd/>
            <a:tailEnd/>
          </a:ln>
          <a:effectLst>
            <a:outerShdw dist="23000" dir="5400000" rotWithShape="0">
              <a:srgbClr val="808080">
                <a:alpha val="34998"/>
              </a:srgbClr>
            </a:outerShdw>
          </a:effectLst>
        </p:spPr>
        <p:txBody>
          <a:bodyPr anchor="ctr"/>
          <a:lstStyle/>
          <a:p>
            <a:pPr algn="ctr">
              <a:defRPr/>
            </a:pPr>
            <a:r>
              <a:rPr lang="en-GB" sz="1600" dirty="0">
                <a:solidFill>
                  <a:srgbClr val="002060"/>
                </a:solidFill>
                <a:latin typeface="+mn-lt"/>
                <a:ea typeface="+mn-ea"/>
                <a:cs typeface="+mn-cs"/>
              </a:rPr>
              <a:t>Game</a:t>
            </a:r>
          </a:p>
        </p:txBody>
      </p:sp>
      <p:pic>
        <p:nvPicPr>
          <p:cNvPr id="93198" name="Picture 2" descr="U17_1.ashx.jpeg"/>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1187450" y="1916113"/>
            <a:ext cx="6523038" cy="3025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93199" name="TextBox 2"/>
          <p:cNvSpPr txBox="1">
            <a:spLocks noChangeArrowheads="1"/>
          </p:cNvSpPr>
          <p:nvPr/>
        </p:nvSpPr>
        <p:spPr bwMode="auto">
          <a:xfrm>
            <a:off x="8178800" y="6400800"/>
            <a:ext cx="325438" cy="2460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1000">
                <a:solidFill>
                  <a:schemeClr val="tx1"/>
                </a:solidFill>
                <a:latin typeface="Arial" charset="0"/>
                <a:ea typeface="ＭＳ Ｐゴシック" charset="0"/>
                <a:cs typeface="ＭＳ Ｐゴシック" charset="0"/>
              </a:defRPr>
            </a:lvl1pPr>
            <a:lvl2pPr marL="742950" indent="-285750" eaLnBrk="0" hangingPunct="0">
              <a:defRPr sz="1000">
                <a:solidFill>
                  <a:schemeClr val="tx1"/>
                </a:solidFill>
                <a:latin typeface="Arial" charset="0"/>
                <a:ea typeface="ＭＳ Ｐゴシック" charset="0"/>
              </a:defRPr>
            </a:lvl2pPr>
            <a:lvl3pPr marL="1143000" indent="-228600" eaLnBrk="0" hangingPunct="0">
              <a:defRPr sz="1000">
                <a:solidFill>
                  <a:schemeClr val="tx1"/>
                </a:solidFill>
                <a:latin typeface="Arial" charset="0"/>
                <a:ea typeface="ＭＳ Ｐゴシック" charset="0"/>
              </a:defRPr>
            </a:lvl3pPr>
            <a:lvl4pPr marL="1600200" indent="-228600" eaLnBrk="0" hangingPunct="0">
              <a:defRPr sz="1000">
                <a:solidFill>
                  <a:schemeClr val="tx1"/>
                </a:solidFill>
                <a:latin typeface="Arial" charset="0"/>
                <a:ea typeface="ＭＳ Ｐゴシック" charset="0"/>
              </a:defRPr>
            </a:lvl4pPr>
            <a:lvl5pPr marL="2057400" indent="-228600" eaLnBrk="0" hangingPunct="0">
              <a:defRPr sz="1000">
                <a:solidFill>
                  <a:schemeClr val="tx1"/>
                </a:solidFill>
                <a:latin typeface="Arial" charset="0"/>
                <a:ea typeface="ＭＳ Ｐゴシック" charset="0"/>
              </a:defRPr>
            </a:lvl5pPr>
            <a:lvl6pPr marL="2514600" indent="-228600" eaLnBrk="0" fontAlgn="base" hangingPunct="0">
              <a:spcBef>
                <a:spcPct val="0"/>
              </a:spcBef>
              <a:spcAft>
                <a:spcPct val="0"/>
              </a:spcAft>
              <a:defRPr sz="1000">
                <a:solidFill>
                  <a:schemeClr val="tx1"/>
                </a:solidFill>
                <a:latin typeface="Arial" charset="0"/>
                <a:ea typeface="ＭＳ Ｐゴシック" charset="0"/>
              </a:defRPr>
            </a:lvl6pPr>
            <a:lvl7pPr marL="2971800" indent="-228600" eaLnBrk="0" fontAlgn="base" hangingPunct="0">
              <a:spcBef>
                <a:spcPct val="0"/>
              </a:spcBef>
              <a:spcAft>
                <a:spcPct val="0"/>
              </a:spcAft>
              <a:defRPr sz="1000">
                <a:solidFill>
                  <a:schemeClr val="tx1"/>
                </a:solidFill>
                <a:latin typeface="Arial" charset="0"/>
                <a:ea typeface="ＭＳ Ｐゴシック" charset="0"/>
              </a:defRPr>
            </a:lvl7pPr>
            <a:lvl8pPr marL="3429000" indent="-228600" eaLnBrk="0" fontAlgn="base" hangingPunct="0">
              <a:spcBef>
                <a:spcPct val="0"/>
              </a:spcBef>
              <a:spcAft>
                <a:spcPct val="0"/>
              </a:spcAft>
              <a:defRPr sz="1000">
                <a:solidFill>
                  <a:schemeClr val="tx1"/>
                </a:solidFill>
                <a:latin typeface="Arial" charset="0"/>
                <a:ea typeface="ＭＳ Ｐゴシック" charset="0"/>
              </a:defRPr>
            </a:lvl8pPr>
            <a:lvl9pPr marL="3886200" indent="-228600" eaLnBrk="0" fontAlgn="base" hangingPunct="0">
              <a:spcBef>
                <a:spcPct val="0"/>
              </a:spcBef>
              <a:spcAft>
                <a:spcPct val="0"/>
              </a:spcAft>
              <a:defRPr sz="1000">
                <a:solidFill>
                  <a:schemeClr val="tx1"/>
                </a:solidFill>
                <a:latin typeface="Arial" charset="0"/>
                <a:ea typeface="ＭＳ Ｐゴシック" charset="0"/>
              </a:defRPr>
            </a:lvl9pPr>
          </a:lstStyle>
          <a:p>
            <a:pPr eaLnBrk="1" hangingPunct="1"/>
            <a:fld id="{1CCF180E-51E3-D54B-87E2-2E00F3828E24}" type="slidenum">
              <a:rPr lang="en-US"/>
              <a:pPr eaLnBrk="1" hangingPunct="1"/>
              <a:t>6</a:t>
            </a:fld>
            <a:endParaRPr lang="en-US"/>
          </a:p>
        </p:txBody>
      </p:sp>
    </p:spTree>
    <p:extLst>
      <p:ext uri="{BB962C8B-B14F-4D97-AF65-F5344CB8AC3E}">
        <p14:creationId xmlns:p14="http://schemas.microsoft.com/office/powerpoint/2010/main" val="188882829"/>
      </p:ext>
    </p:extLst>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1"/>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2"/>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7"/>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3"/>
                                        </p:tgtEl>
                                        <p:attrNameLst>
                                          <p:attrName>style.visibility</p:attrName>
                                        </p:attrNameLst>
                                      </p:cBhvr>
                                      <p:to>
                                        <p:strVal val="visible"/>
                                      </p:to>
                                    </p:set>
                                  </p:child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9"/>
                                        </p:tgtEl>
                                        <p:attrNameLst>
                                          <p:attrName>style.visibility</p:attrName>
                                        </p:attrNameLst>
                                      </p:cBhvr>
                                      <p:to>
                                        <p:strVal val="visible"/>
                                      </p:to>
                                    </p:set>
                                  </p:childTnLst>
                                </p:cTn>
                              </p:par>
                            </p:childTnLst>
                          </p:cTn>
                        </p:par>
                      </p:childTnLst>
                    </p:cTn>
                  </p:par>
                  <p:par>
                    <p:cTn id="27" fill="hold" nodeType="clickPar">
                      <p:stCondLst>
                        <p:cond delay="indefinite"/>
                      </p:stCondLst>
                      <p:childTnLst>
                        <p:par>
                          <p:cTn id="28" fill="hold" nodeType="withGroup">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14"/>
                                        </p:tgtEl>
                                        <p:attrNameLst>
                                          <p:attrName>style.visibility</p:attrName>
                                        </p:attrNameLst>
                                      </p:cBhvr>
                                      <p:to>
                                        <p:strVal val="visible"/>
                                      </p:to>
                                    </p:set>
                                  </p:childTnLst>
                                </p:cTn>
                              </p:par>
                            </p:childTnLst>
                          </p:cTn>
                        </p:par>
                      </p:childTnLst>
                    </p:cTn>
                  </p:par>
                  <p:par>
                    <p:cTn id="31" fill="hold" nodeType="clickPar">
                      <p:stCondLst>
                        <p:cond delay="indefinite"/>
                      </p:stCondLst>
                      <p:childTnLst>
                        <p:par>
                          <p:cTn id="32" fill="hold" nodeType="withGroup">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20"/>
                                        </p:tgtEl>
                                        <p:attrNameLst>
                                          <p:attrName>style.visibility</p:attrName>
                                        </p:attrNameLst>
                                      </p:cBhvr>
                                      <p:to>
                                        <p:strVal val="visible"/>
                                      </p:to>
                                    </p:set>
                                  </p:childTnLst>
                                </p:cTn>
                              </p:par>
                            </p:childTnLst>
                          </p:cTn>
                        </p:par>
                      </p:childTnLst>
                    </p:cTn>
                  </p:par>
                  <p:par>
                    <p:cTn id="35" fill="hold" nodeType="clickPar">
                      <p:stCondLst>
                        <p:cond delay="indefinite"/>
                      </p:stCondLst>
                      <p:childTnLst>
                        <p:par>
                          <p:cTn id="36" fill="hold" nodeType="withGroup">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16"/>
                                        </p:tgtEl>
                                        <p:attrNameLst>
                                          <p:attrName>style.visibility</p:attrName>
                                        </p:attrNameLst>
                                      </p:cBhvr>
                                      <p:to>
                                        <p:strVal val="visible"/>
                                      </p:to>
                                    </p:set>
                                  </p:childTnLst>
                                </p:cTn>
                              </p:par>
                            </p:childTnLst>
                          </p:cTn>
                        </p:par>
                      </p:childTnLst>
                    </p:cTn>
                  </p:par>
                  <p:par>
                    <p:cTn id="39" fill="hold" nodeType="clickPar">
                      <p:stCondLst>
                        <p:cond delay="indefinite"/>
                      </p:stCondLst>
                      <p:childTnLst>
                        <p:par>
                          <p:cTn id="40" fill="hold" nodeType="withGroup">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18"/>
                                        </p:tgtEl>
                                        <p:attrNameLst>
                                          <p:attrName>style.visibility</p:attrName>
                                        </p:attrNameLst>
                                      </p:cBhvr>
                                      <p:to>
                                        <p:strVal val="visible"/>
                                      </p:to>
                                    </p:set>
                                  </p:childTnLst>
                                </p:cTn>
                              </p:par>
                            </p:childTnLst>
                          </p:cTn>
                        </p:par>
                      </p:childTnLst>
                    </p:cTn>
                  </p:par>
                  <p:par>
                    <p:cTn id="43" fill="hold" nodeType="clickPar">
                      <p:stCondLst>
                        <p:cond delay="indefinite"/>
                      </p:stCondLst>
                      <p:childTnLst>
                        <p:par>
                          <p:cTn id="44" fill="hold" nodeType="withGroup">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1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P spid="13" grpId="0" animBg="1"/>
      <p:bldP spid="14" grpId="0" animBg="1"/>
      <p:bldP spid="15" grpId="0" animBg="1"/>
      <p:bldP spid="16" grpId="0" animBg="1"/>
      <p:bldP spid="17" grpId="0" animBg="1"/>
      <p:bldP spid="18" grpId="0" animBg="1"/>
      <p:bldP spid="19" grpId="0" animBg="1"/>
      <p:bldP spid="20" grpId="0" animBg="1"/>
      <p:bldP spid="21" grpId="0" animBg="1"/>
      <p:bldP spid="22"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188640"/>
            <a:ext cx="9144000" cy="504825"/>
          </a:xfrm>
          <a:ln>
            <a:miter lim="800000"/>
            <a:headEnd/>
            <a:tailEnd/>
          </a:ln>
          <a:extLst/>
        </p:spPr>
        <p:txBody>
          <a:bodyPr>
            <a:normAutofit fontScale="90000"/>
            <a:scene3d>
              <a:camera prst="orthographicFront">
                <a:rot lat="0" lon="0" rev="0"/>
              </a:camera>
              <a:lightRig rig="contrasting" dir="t">
                <a:rot lat="0" lon="0" rev="4500000"/>
              </a:lightRig>
            </a:scene3d>
            <a:sp3d contourW="6350" prstMaterial="metal">
              <a:contourClr>
                <a:schemeClr val="accent1">
                  <a:shade val="75000"/>
                </a:schemeClr>
              </a:contourClr>
            </a:sp3d>
          </a:bodyPr>
          <a:lstStyle/>
          <a:p>
            <a:pPr algn="ctr">
              <a:defRPr/>
            </a:pPr>
            <a:r>
              <a:rPr lang="en-GB" sz="3200" dirty="0" smtClean="0">
                <a:solidFill>
                  <a:srgbClr val="339933"/>
                </a:solidFill>
              </a:rPr>
              <a:t>Ideas For Developing Modified Games</a:t>
            </a:r>
            <a:endParaRPr lang="en-GB" sz="3200" dirty="0">
              <a:solidFill>
                <a:srgbClr val="339933"/>
              </a:solidFill>
            </a:endParaRPr>
          </a:p>
        </p:txBody>
      </p:sp>
      <p:sp>
        <p:nvSpPr>
          <p:cNvPr id="3" name="Content Placeholder 2"/>
          <p:cNvSpPr>
            <a:spLocks noGrp="1"/>
          </p:cNvSpPr>
          <p:nvPr>
            <p:ph idx="1"/>
          </p:nvPr>
        </p:nvSpPr>
        <p:spPr>
          <a:xfrm>
            <a:off x="468313" y="981075"/>
            <a:ext cx="8229600" cy="5040313"/>
          </a:xfrm>
        </p:spPr>
        <p:txBody>
          <a:bodyPr rtlCol="0">
            <a:normAutofit fontScale="92500" lnSpcReduction="10000"/>
          </a:bodyPr>
          <a:lstStyle/>
          <a:p>
            <a:pPr marL="355600" indent="-355600">
              <a:defRPr/>
            </a:pPr>
            <a:r>
              <a:rPr lang="en-US" sz="1800" dirty="0" smtClean="0">
                <a:solidFill>
                  <a:srgbClr val="0000FF"/>
                </a:solidFill>
              </a:rPr>
              <a:t>What tactics and skills do you want to develop within the game?</a:t>
            </a:r>
          </a:p>
          <a:p>
            <a:pPr marL="355600" indent="-355600">
              <a:defRPr/>
            </a:pPr>
            <a:endParaRPr lang="en-US" sz="900" dirty="0" smtClean="0">
              <a:solidFill>
                <a:srgbClr val="5943DF"/>
              </a:solidFill>
            </a:endParaRPr>
          </a:p>
          <a:p>
            <a:pPr marL="355600" indent="-355600">
              <a:defRPr/>
            </a:pPr>
            <a:r>
              <a:rPr lang="en-US" sz="1800" dirty="0" smtClean="0"/>
              <a:t>What modifications/exaggerations can you make to </a:t>
            </a:r>
            <a:r>
              <a:rPr lang="en-GB" sz="1800" dirty="0" smtClean="0"/>
              <a:t>emphasise</a:t>
            </a:r>
            <a:r>
              <a:rPr lang="en-US" sz="1800" dirty="0" smtClean="0"/>
              <a:t> these tactics and skills?</a:t>
            </a:r>
          </a:p>
          <a:p>
            <a:pPr marL="355600" indent="-355600">
              <a:defRPr/>
            </a:pPr>
            <a:endParaRPr lang="en-US" sz="900" dirty="0" smtClean="0"/>
          </a:p>
          <a:p>
            <a:pPr marL="355600" indent="-355600">
              <a:defRPr/>
            </a:pPr>
            <a:r>
              <a:rPr lang="en-US" sz="1800" dirty="0" smtClean="0">
                <a:solidFill>
                  <a:srgbClr val="0000FF"/>
                </a:solidFill>
              </a:rPr>
              <a:t>What will be the main problem for the players to solve?</a:t>
            </a:r>
          </a:p>
          <a:p>
            <a:pPr marL="355600" indent="-355600">
              <a:defRPr/>
            </a:pPr>
            <a:endParaRPr lang="en-US" sz="900" dirty="0" smtClean="0">
              <a:solidFill>
                <a:srgbClr val="5943DF"/>
              </a:solidFill>
            </a:endParaRPr>
          </a:p>
          <a:p>
            <a:pPr marL="355600" indent="-355600">
              <a:defRPr/>
            </a:pPr>
            <a:r>
              <a:rPr lang="en-US" sz="1800" dirty="0" smtClean="0"/>
              <a:t>What are the boundaries and safety rules?</a:t>
            </a:r>
          </a:p>
          <a:p>
            <a:pPr marL="355600" indent="-355600">
              <a:defRPr/>
            </a:pPr>
            <a:endParaRPr lang="en-US" sz="900" dirty="0" smtClean="0"/>
          </a:p>
          <a:p>
            <a:pPr marL="355600" indent="-355600">
              <a:defRPr/>
            </a:pPr>
            <a:r>
              <a:rPr lang="en-US" sz="1800" dirty="0" smtClean="0">
                <a:solidFill>
                  <a:srgbClr val="0000FF"/>
                </a:solidFill>
              </a:rPr>
              <a:t>What is the scoring system?</a:t>
            </a:r>
          </a:p>
          <a:p>
            <a:pPr marL="355600" indent="-355600">
              <a:defRPr/>
            </a:pPr>
            <a:endParaRPr lang="en-US" sz="900" dirty="0" smtClean="0">
              <a:solidFill>
                <a:srgbClr val="5943DF"/>
              </a:solidFill>
            </a:endParaRPr>
          </a:p>
          <a:p>
            <a:pPr marL="355600" indent="-355600">
              <a:defRPr/>
            </a:pPr>
            <a:r>
              <a:rPr lang="en-US" sz="1800" dirty="0" smtClean="0"/>
              <a:t>How do the players / ball(s) move?</a:t>
            </a:r>
          </a:p>
          <a:p>
            <a:pPr marL="355600" indent="-355600">
              <a:defRPr/>
            </a:pPr>
            <a:endParaRPr lang="en-US" sz="900" dirty="0" smtClean="0"/>
          </a:p>
          <a:p>
            <a:pPr marL="355600" indent="-355600">
              <a:defRPr/>
            </a:pPr>
            <a:r>
              <a:rPr lang="en-US" sz="1800" dirty="0" smtClean="0">
                <a:solidFill>
                  <a:srgbClr val="0000FF"/>
                </a:solidFill>
              </a:rPr>
              <a:t>How will the game restart after a tackle or after scoring?</a:t>
            </a:r>
          </a:p>
          <a:p>
            <a:pPr marL="355600" indent="-355600">
              <a:defRPr/>
            </a:pPr>
            <a:endParaRPr lang="en-US" sz="900" dirty="0" smtClean="0">
              <a:solidFill>
                <a:srgbClr val="5943DF"/>
              </a:solidFill>
            </a:endParaRPr>
          </a:p>
          <a:p>
            <a:pPr marL="355600" indent="-355600">
              <a:defRPr/>
            </a:pPr>
            <a:r>
              <a:rPr lang="en-US" sz="1800" dirty="0" smtClean="0"/>
              <a:t>What are some key questions you can ask to </a:t>
            </a:r>
            <a:r>
              <a:rPr lang="en-GB" sz="1800" dirty="0" smtClean="0"/>
              <a:t>emphasise</a:t>
            </a:r>
            <a:r>
              <a:rPr lang="en-US" sz="1800" dirty="0" smtClean="0"/>
              <a:t> tactical aspects?</a:t>
            </a:r>
          </a:p>
          <a:p>
            <a:pPr marL="355600" indent="-355600">
              <a:defRPr/>
            </a:pPr>
            <a:endParaRPr lang="en-US" sz="900" dirty="0" smtClean="0"/>
          </a:p>
          <a:p>
            <a:pPr marL="355600" indent="-355600">
              <a:defRPr/>
            </a:pPr>
            <a:r>
              <a:rPr lang="en-US" sz="1800" dirty="0" smtClean="0">
                <a:solidFill>
                  <a:srgbClr val="0000FF"/>
                </a:solidFill>
              </a:rPr>
              <a:t>What progressions can you make?</a:t>
            </a:r>
          </a:p>
          <a:p>
            <a:pPr marL="355600" indent="-355600">
              <a:defRPr/>
            </a:pPr>
            <a:endParaRPr lang="en-US" sz="900" dirty="0" smtClean="0">
              <a:solidFill>
                <a:srgbClr val="5943DF"/>
              </a:solidFill>
            </a:endParaRPr>
          </a:p>
          <a:p>
            <a:pPr marL="355600" indent="-355600">
              <a:defRPr/>
            </a:pPr>
            <a:r>
              <a:rPr lang="en-US" sz="1800" dirty="0" smtClean="0"/>
              <a:t>Can I use two rugby balls to keep the continuity and tempo?</a:t>
            </a:r>
          </a:p>
          <a:p>
            <a:pPr marL="355600" indent="-355600">
              <a:defRPr/>
            </a:pPr>
            <a:endParaRPr lang="en-US" sz="1800" dirty="0" smtClean="0"/>
          </a:p>
          <a:p>
            <a:pPr marL="355600" indent="-355600">
              <a:buFontTx/>
              <a:buNone/>
              <a:defRPr/>
            </a:pPr>
            <a:r>
              <a:rPr lang="en-US" sz="1800" dirty="0" smtClean="0"/>
              <a:t>All in your resource pack!!</a:t>
            </a:r>
          </a:p>
          <a:p>
            <a:pPr marL="1168400" lvl="1">
              <a:defRPr/>
            </a:pPr>
            <a:endParaRPr lang="en-GB" sz="1800" dirty="0" smtClean="0">
              <a:solidFill>
                <a:srgbClr val="5943DF"/>
              </a:solidFill>
            </a:endParaRPr>
          </a:p>
          <a:p>
            <a:pPr marL="355600" indent="-355600">
              <a:spcBef>
                <a:spcPct val="50000"/>
              </a:spcBef>
              <a:defRPr/>
            </a:pPr>
            <a:endParaRPr lang="en-GB" sz="1800" dirty="0" smtClean="0">
              <a:solidFill>
                <a:srgbClr val="5943DF"/>
              </a:solidFill>
            </a:endParaRPr>
          </a:p>
          <a:p>
            <a:pPr>
              <a:buFontTx/>
              <a:buNone/>
              <a:defRPr/>
            </a:pPr>
            <a:endParaRPr lang="en-GB" sz="2800" dirty="0"/>
          </a:p>
        </p:txBody>
      </p:sp>
      <p:sp>
        <p:nvSpPr>
          <p:cNvPr id="95235" name="TextBox 3"/>
          <p:cNvSpPr txBox="1">
            <a:spLocks noChangeArrowheads="1"/>
          </p:cNvSpPr>
          <p:nvPr/>
        </p:nvSpPr>
        <p:spPr bwMode="auto">
          <a:xfrm>
            <a:off x="8585200" y="6553200"/>
            <a:ext cx="325438" cy="2460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1000">
                <a:solidFill>
                  <a:schemeClr val="tx1"/>
                </a:solidFill>
                <a:latin typeface="Arial" charset="0"/>
                <a:ea typeface="ＭＳ Ｐゴシック" charset="0"/>
                <a:cs typeface="ＭＳ Ｐゴシック" charset="0"/>
              </a:defRPr>
            </a:lvl1pPr>
            <a:lvl2pPr marL="742950" indent="-285750" eaLnBrk="0" hangingPunct="0">
              <a:defRPr sz="1000">
                <a:solidFill>
                  <a:schemeClr val="tx1"/>
                </a:solidFill>
                <a:latin typeface="Arial" charset="0"/>
                <a:ea typeface="ＭＳ Ｐゴシック" charset="0"/>
              </a:defRPr>
            </a:lvl2pPr>
            <a:lvl3pPr marL="1143000" indent="-228600" eaLnBrk="0" hangingPunct="0">
              <a:defRPr sz="1000">
                <a:solidFill>
                  <a:schemeClr val="tx1"/>
                </a:solidFill>
                <a:latin typeface="Arial" charset="0"/>
                <a:ea typeface="ＭＳ Ｐゴシック" charset="0"/>
              </a:defRPr>
            </a:lvl3pPr>
            <a:lvl4pPr marL="1600200" indent="-228600" eaLnBrk="0" hangingPunct="0">
              <a:defRPr sz="1000">
                <a:solidFill>
                  <a:schemeClr val="tx1"/>
                </a:solidFill>
                <a:latin typeface="Arial" charset="0"/>
                <a:ea typeface="ＭＳ Ｐゴシック" charset="0"/>
              </a:defRPr>
            </a:lvl4pPr>
            <a:lvl5pPr marL="2057400" indent="-228600" eaLnBrk="0" hangingPunct="0">
              <a:defRPr sz="1000">
                <a:solidFill>
                  <a:schemeClr val="tx1"/>
                </a:solidFill>
                <a:latin typeface="Arial" charset="0"/>
                <a:ea typeface="ＭＳ Ｐゴシック" charset="0"/>
              </a:defRPr>
            </a:lvl5pPr>
            <a:lvl6pPr marL="2514600" indent="-228600" eaLnBrk="0" fontAlgn="base" hangingPunct="0">
              <a:spcBef>
                <a:spcPct val="0"/>
              </a:spcBef>
              <a:spcAft>
                <a:spcPct val="0"/>
              </a:spcAft>
              <a:defRPr sz="1000">
                <a:solidFill>
                  <a:schemeClr val="tx1"/>
                </a:solidFill>
                <a:latin typeface="Arial" charset="0"/>
                <a:ea typeface="ＭＳ Ｐゴシック" charset="0"/>
              </a:defRPr>
            </a:lvl6pPr>
            <a:lvl7pPr marL="2971800" indent="-228600" eaLnBrk="0" fontAlgn="base" hangingPunct="0">
              <a:spcBef>
                <a:spcPct val="0"/>
              </a:spcBef>
              <a:spcAft>
                <a:spcPct val="0"/>
              </a:spcAft>
              <a:defRPr sz="1000">
                <a:solidFill>
                  <a:schemeClr val="tx1"/>
                </a:solidFill>
                <a:latin typeface="Arial" charset="0"/>
                <a:ea typeface="ＭＳ Ｐゴシック" charset="0"/>
              </a:defRPr>
            </a:lvl7pPr>
            <a:lvl8pPr marL="3429000" indent="-228600" eaLnBrk="0" fontAlgn="base" hangingPunct="0">
              <a:spcBef>
                <a:spcPct val="0"/>
              </a:spcBef>
              <a:spcAft>
                <a:spcPct val="0"/>
              </a:spcAft>
              <a:defRPr sz="1000">
                <a:solidFill>
                  <a:schemeClr val="tx1"/>
                </a:solidFill>
                <a:latin typeface="Arial" charset="0"/>
                <a:ea typeface="ＭＳ Ｐゴシック" charset="0"/>
              </a:defRPr>
            </a:lvl8pPr>
            <a:lvl9pPr marL="3886200" indent="-228600" eaLnBrk="0" fontAlgn="base" hangingPunct="0">
              <a:spcBef>
                <a:spcPct val="0"/>
              </a:spcBef>
              <a:spcAft>
                <a:spcPct val="0"/>
              </a:spcAft>
              <a:defRPr sz="1000">
                <a:solidFill>
                  <a:schemeClr val="tx1"/>
                </a:solidFill>
                <a:latin typeface="Arial" charset="0"/>
                <a:ea typeface="ＭＳ Ｐゴシック" charset="0"/>
              </a:defRPr>
            </a:lvl9pPr>
          </a:lstStyle>
          <a:p>
            <a:pPr eaLnBrk="1" hangingPunct="1"/>
            <a:fld id="{DB1FFE6B-AFA3-8A48-B387-2DE54C42C277}" type="slidenum">
              <a:rPr lang="en-US"/>
              <a:pPr eaLnBrk="1" hangingPunct="1"/>
              <a:t>7</a:t>
            </a:fld>
            <a:endParaRPr lang="en-US"/>
          </a:p>
        </p:txBody>
      </p:sp>
    </p:spTree>
    <p:extLst>
      <p:ext uri="{BB962C8B-B14F-4D97-AF65-F5344CB8AC3E}">
        <p14:creationId xmlns:p14="http://schemas.microsoft.com/office/powerpoint/2010/main" val="2553789036"/>
      </p:ext>
    </p:extLst>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par>
                    <p:cTn id="27" fill="hold" nodeType="clickPar">
                      <p:stCondLst>
                        <p:cond delay="indefinite"/>
                      </p:stCondLst>
                      <p:childTnLst>
                        <p:par>
                          <p:cTn id="28" fill="hold" nodeType="withGroup">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12" end="12"/>
                                            </p:txEl>
                                          </p:spTgt>
                                        </p:tgtEl>
                                        <p:attrNameLst>
                                          <p:attrName>style.visibility</p:attrName>
                                        </p:attrNameLst>
                                      </p:cBhvr>
                                      <p:to>
                                        <p:strVal val="visible"/>
                                      </p:to>
                                    </p:set>
                                  </p:childTnLst>
                                </p:cTn>
                              </p:par>
                            </p:childTnLst>
                          </p:cTn>
                        </p:par>
                      </p:childTnLst>
                    </p:cTn>
                  </p:par>
                  <p:par>
                    <p:cTn id="31" fill="hold" nodeType="clickPar">
                      <p:stCondLst>
                        <p:cond delay="indefinite"/>
                      </p:stCondLst>
                      <p:childTnLst>
                        <p:par>
                          <p:cTn id="32" fill="hold" nodeType="withGroup">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14" end="14"/>
                                            </p:txEl>
                                          </p:spTgt>
                                        </p:tgtEl>
                                        <p:attrNameLst>
                                          <p:attrName>style.visibility</p:attrName>
                                        </p:attrNameLst>
                                      </p:cBhvr>
                                      <p:to>
                                        <p:strVal val="visible"/>
                                      </p:to>
                                    </p:set>
                                  </p:childTnLst>
                                </p:cTn>
                              </p:par>
                            </p:childTnLst>
                          </p:cTn>
                        </p:par>
                      </p:childTnLst>
                    </p:cTn>
                  </p:par>
                  <p:par>
                    <p:cTn id="35" fill="hold" nodeType="clickPar">
                      <p:stCondLst>
                        <p:cond delay="indefinite"/>
                      </p:stCondLst>
                      <p:childTnLst>
                        <p:par>
                          <p:cTn id="36" fill="hold" nodeType="withGroup">
                            <p:stCondLst>
                              <p:cond delay="0"/>
                            </p:stCondLst>
                            <p:childTnLst>
                              <p:par>
                                <p:cTn id="37" presetID="1" presetClass="entr" presetSubtype="0" fill="hold" nodeType="clickEffect">
                                  <p:stCondLst>
                                    <p:cond delay="0"/>
                                  </p:stCondLst>
                                  <p:childTnLst>
                                    <p:set>
                                      <p:cBhvr>
                                        <p:cTn id="38" dur="1" fill="hold">
                                          <p:stCondLst>
                                            <p:cond delay="0"/>
                                          </p:stCondLst>
                                        </p:cTn>
                                        <p:tgtEl>
                                          <p:spTgt spid="3">
                                            <p:txEl>
                                              <p:pRg st="16" end="16"/>
                                            </p:txEl>
                                          </p:spTgt>
                                        </p:tgtEl>
                                        <p:attrNameLst>
                                          <p:attrName>style.visibility</p:attrName>
                                        </p:attrNameLst>
                                      </p:cBhvr>
                                      <p:to>
                                        <p:strVal val="visible"/>
                                      </p:to>
                                    </p:set>
                                  </p:childTnLst>
                                </p:cTn>
                              </p:par>
                            </p:childTnLst>
                          </p:cTn>
                        </p:par>
                      </p:childTnLst>
                    </p:cTn>
                  </p:par>
                  <p:par>
                    <p:cTn id="39" fill="hold" nodeType="clickPar">
                      <p:stCondLst>
                        <p:cond delay="indefinite"/>
                      </p:stCondLst>
                      <p:childTnLst>
                        <p:par>
                          <p:cTn id="40" fill="hold" nodeType="withGroup">
                            <p:stCondLst>
                              <p:cond delay="0"/>
                            </p:stCondLst>
                            <p:childTnLst>
                              <p:par>
                                <p:cTn id="41" presetID="1" presetClass="entr" presetSubtype="0" fill="hold" nodeType="clickEffect">
                                  <p:stCondLst>
                                    <p:cond delay="0"/>
                                  </p:stCondLst>
                                  <p:childTnLst>
                                    <p:set>
                                      <p:cBhvr>
                                        <p:cTn id="42" dur="1" fill="hold">
                                          <p:stCondLst>
                                            <p:cond delay="0"/>
                                          </p:stCondLst>
                                        </p:cTn>
                                        <p:tgtEl>
                                          <p:spTgt spid="3">
                                            <p:txEl>
                                              <p:pRg st="18" end="18"/>
                                            </p:txEl>
                                          </p:spTgt>
                                        </p:tgtEl>
                                        <p:attrNameLst>
                                          <p:attrName>style.visibility</p:attrName>
                                        </p:attrNameLst>
                                      </p:cBhvr>
                                      <p:to>
                                        <p:strVal val="visible"/>
                                      </p:to>
                                    </p:set>
                                  </p:childTnLst>
                                </p:cTn>
                              </p:par>
                            </p:childTnLst>
                          </p:cTn>
                        </p:par>
                      </p:childTnLst>
                    </p:cTn>
                  </p:par>
                  <p:par>
                    <p:cTn id="43" fill="hold" nodeType="clickPar">
                      <p:stCondLst>
                        <p:cond delay="indefinite"/>
                      </p:stCondLst>
                      <p:childTnLst>
                        <p:par>
                          <p:cTn id="44" fill="hold" nodeType="withGroup">
                            <p:stCondLst>
                              <p:cond delay="0"/>
                            </p:stCondLst>
                            <p:childTnLst>
                              <p:par>
                                <p:cTn id="45" presetID="1" presetClass="entr" presetSubtype="0" fill="hold" nodeType="clickEffect">
                                  <p:stCondLst>
                                    <p:cond delay="0"/>
                                  </p:stCondLst>
                                  <p:childTnLst>
                                    <p:set>
                                      <p:cBhvr>
                                        <p:cTn id="46" dur="1" fill="hold">
                                          <p:stCondLst>
                                            <p:cond delay="0"/>
                                          </p:stCondLst>
                                        </p:cTn>
                                        <p:tgtEl>
                                          <p:spTgt spid="3">
                                            <p:txEl>
                                              <p:pRg st="20" end="2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ln>
            <a:miter lim="800000"/>
            <a:headEnd/>
            <a:tailEnd/>
          </a:ln>
          <a:extLst/>
        </p:spPr>
        <p:txBody>
          <a:bodyPr>
            <a:scene3d>
              <a:camera prst="orthographicFront">
                <a:rot lat="0" lon="0" rev="0"/>
              </a:camera>
              <a:lightRig rig="contrasting" dir="t">
                <a:rot lat="0" lon="0" rev="4500000"/>
              </a:lightRig>
            </a:scene3d>
            <a:sp3d contourW="6350" prstMaterial="metal">
              <a:contourClr>
                <a:schemeClr val="accent1">
                  <a:shade val="75000"/>
                </a:schemeClr>
              </a:contourClr>
            </a:sp3d>
          </a:bodyPr>
          <a:lstStyle/>
          <a:p>
            <a:pPr algn="ctr">
              <a:defRPr/>
            </a:pPr>
            <a:r>
              <a:rPr lang="en-GB" dirty="0" smtClean="0">
                <a:solidFill>
                  <a:srgbClr val="339933"/>
                </a:solidFill>
              </a:rPr>
              <a:t>Games Can Be ‘Modified’ By:</a:t>
            </a:r>
            <a:endParaRPr lang="en-GB" dirty="0">
              <a:solidFill>
                <a:srgbClr val="339933"/>
              </a:solidFill>
            </a:endParaRPr>
          </a:p>
        </p:txBody>
      </p:sp>
      <p:sp>
        <p:nvSpPr>
          <p:cNvPr id="3" name="Content Placeholder 2"/>
          <p:cNvSpPr>
            <a:spLocks noGrp="1"/>
          </p:cNvSpPr>
          <p:nvPr>
            <p:ph idx="1"/>
          </p:nvPr>
        </p:nvSpPr>
        <p:spPr>
          <a:xfrm>
            <a:off x="468313" y="1196975"/>
            <a:ext cx="8229600" cy="4708525"/>
          </a:xfrm>
        </p:spPr>
        <p:txBody>
          <a:bodyPr/>
          <a:lstStyle/>
          <a:p>
            <a:pPr>
              <a:lnSpc>
                <a:spcPct val="80000"/>
              </a:lnSpc>
            </a:pPr>
            <a:r>
              <a:rPr lang="en-GB" sz="2000" b="1">
                <a:latin typeface="Arial" charset="0"/>
              </a:rPr>
              <a:t>Varying the playing area</a:t>
            </a:r>
            <a:r>
              <a:rPr lang="en-GB" sz="2000">
                <a:latin typeface="Arial" charset="0"/>
              </a:rPr>
              <a:t> in which the game takes place. Longer or shorter, narrower or wider, shape –e.g. funnel</a:t>
            </a:r>
          </a:p>
          <a:p>
            <a:pPr>
              <a:lnSpc>
                <a:spcPct val="80000"/>
              </a:lnSpc>
            </a:pPr>
            <a:endParaRPr lang="en-GB" sz="1100">
              <a:latin typeface="Arial" charset="0"/>
            </a:endParaRPr>
          </a:p>
          <a:p>
            <a:pPr>
              <a:lnSpc>
                <a:spcPct val="80000"/>
              </a:lnSpc>
            </a:pPr>
            <a:r>
              <a:rPr lang="en-GB" sz="2000" b="1">
                <a:solidFill>
                  <a:srgbClr val="4514A1"/>
                </a:solidFill>
                <a:latin typeface="Arial" charset="0"/>
              </a:rPr>
              <a:t>Changing the starting space </a:t>
            </a:r>
            <a:r>
              <a:rPr lang="en-GB" sz="2000">
                <a:solidFill>
                  <a:srgbClr val="4514A1"/>
                </a:solidFill>
                <a:latin typeface="Arial" charset="0"/>
              </a:rPr>
              <a:t>between attack and defence, closer, further away, wider</a:t>
            </a:r>
          </a:p>
          <a:p>
            <a:pPr>
              <a:lnSpc>
                <a:spcPct val="80000"/>
              </a:lnSpc>
            </a:pPr>
            <a:endParaRPr lang="en-GB" sz="1100">
              <a:solidFill>
                <a:srgbClr val="4514A1"/>
              </a:solidFill>
              <a:latin typeface="Arial" charset="0"/>
            </a:endParaRPr>
          </a:p>
          <a:p>
            <a:pPr>
              <a:lnSpc>
                <a:spcPct val="80000"/>
              </a:lnSpc>
            </a:pPr>
            <a:r>
              <a:rPr lang="en-GB" sz="2000" b="1">
                <a:latin typeface="Arial" charset="0"/>
              </a:rPr>
              <a:t>Varying the shape/positioning </a:t>
            </a:r>
            <a:r>
              <a:rPr lang="en-GB" sz="2000">
                <a:latin typeface="Arial" charset="0"/>
              </a:rPr>
              <a:t>of the attack and defence, bunched, spread, single file, various groupings (2s, 3s, 4s)</a:t>
            </a:r>
          </a:p>
          <a:p>
            <a:pPr>
              <a:lnSpc>
                <a:spcPct val="80000"/>
              </a:lnSpc>
            </a:pPr>
            <a:endParaRPr lang="en-GB" sz="1100">
              <a:latin typeface="Arial" charset="0"/>
            </a:endParaRPr>
          </a:p>
          <a:p>
            <a:pPr>
              <a:lnSpc>
                <a:spcPct val="80000"/>
              </a:lnSpc>
            </a:pPr>
            <a:r>
              <a:rPr lang="en-GB" sz="2000" b="1">
                <a:solidFill>
                  <a:srgbClr val="4514A1"/>
                </a:solidFill>
                <a:latin typeface="Arial" charset="0"/>
              </a:rPr>
              <a:t>Different starting positions – </a:t>
            </a:r>
            <a:r>
              <a:rPr lang="en-GB" sz="2000">
                <a:solidFill>
                  <a:srgbClr val="4514A1"/>
                </a:solidFill>
                <a:latin typeface="Arial" charset="0"/>
              </a:rPr>
              <a:t>contesting the ball, sprint starts, lying down, back turned, kneeling, tackling</a:t>
            </a:r>
          </a:p>
          <a:p>
            <a:pPr>
              <a:lnSpc>
                <a:spcPct val="80000"/>
              </a:lnSpc>
            </a:pPr>
            <a:endParaRPr lang="en-GB" sz="1100">
              <a:solidFill>
                <a:srgbClr val="4514A1"/>
              </a:solidFill>
              <a:latin typeface="Arial" charset="0"/>
            </a:endParaRPr>
          </a:p>
          <a:p>
            <a:pPr>
              <a:lnSpc>
                <a:spcPct val="80000"/>
              </a:lnSpc>
            </a:pPr>
            <a:r>
              <a:rPr lang="en-GB" sz="2000" b="1">
                <a:latin typeface="Arial" charset="0"/>
              </a:rPr>
              <a:t>Introducing the ball </a:t>
            </a:r>
            <a:r>
              <a:rPr lang="en-GB" sz="2000">
                <a:latin typeface="Arial" charset="0"/>
              </a:rPr>
              <a:t>in a variety of ways, pass, high ball, kick, roll, bounce</a:t>
            </a:r>
          </a:p>
          <a:p>
            <a:pPr>
              <a:lnSpc>
                <a:spcPct val="80000"/>
              </a:lnSpc>
            </a:pPr>
            <a:endParaRPr lang="en-GB" sz="1100">
              <a:latin typeface="Arial" charset="0"/>
            </a:endParaRPr>
          </a:p>
          <a:p>
            <a:pPr>
              <a:lnSpc>
                <a:spcPct val="80000"/>
              </a:lnSpc>
            </a:pPr>
            <a:r>
              <a:rPr lang="en-GB" sz="2000" b="1">
                <a:solidFill>
                  <a:srgbClr val="4514A1"/>
                </a:solidFill>
                <a:latin typeface="Arial" charset="0"/>
              </a:rPr>
              <a:t>Dynamic starts (moving) </a:t>
            </a:r>
            <a:r>
              <a:rPr lang="en-GB" sz="2000">
                <a:solidFill>
                  <a:srgbClr val="4514A1"/>
                </a:solidFill>
                <a:latin typeface="Arial" charset="0"/>
              </a:rPr>
              <a:t>to the game, no static situations, always moving</a:t>
            </a:r>
          </a:p>
          <a:p>
            <a:pPr>
              <a:lnSpc>
                <a:spcPct val="80000"/>
              </a:lnSpc>
              <a:buFontTx/>
              <a:buNone/>
            </a:pPr>
            <a:endParaRPr lang="en-GB" sz="1100">
              <a:solidFill>
                <a:srgbClr val="4514A1"/>
              </a:solidFill>
              <a:latin typeface="Arial" charset="0"/>
            </a:endParaRPr>
          </a:p>
          <a:p>
            <a:pPr>
              <a:lnSpc>
                <a:spcPct val="80000"/>
              </a:lnSpc>
            </a:pPr>
            <a:r>
              <a:rPr lang="en-GB" sz="2000" b="1">
                <a:latin typeface="Arial" charset="0"/>
              </a:rPr>
              <a:t>Varying the numbers playing </a:t>
            </a:r>
            <a:r>
              <a:rPr lang="en-GB" sz="2000">
                <a:latin typeface="Arial" charset="0"/>
              </a:rPr>
              <a:t>– 7v5, 4v2, 3v2, 1v1, 2v2 etc.</a:t>
            </a:r>
          </a:p>
          <a:p>
            <a:pPr>
              <a:lnSpc>
                <a:spcPct val="80000"/>
              </a:lnSpc>
            </a:pPr>
            <a:endParaRPr lang="en-GB" sz="2000">
              <a:latin typeface="Arial" charset="0"/>
            </a:endParaRPr>
          </a:p>
        </p:txBody>
      </p:sp>
      <p:sp>
        <p:nvSpPr>
          <p:cNvPr id="96259" name="TextBox 3"/>
          <p:cNvSpPr txBox="1">
            <a:spLocks noChangeArrowheads="1"/>
          </p:cNvSpPr>
          <p:nvPr/>
        </p:nvSpPr>
        <p:spPr bwMode="auto">
          <a:xfrm>
            <a:off x="8297863" y="6519863"/>
            <a:ext cx="325437" cy="2460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1000">
                <a:solidFill>
                  <a:schemeClr val="tx1"/>
                </a:solidFill>
                <a:latin typeface="Arial" charset="0"/>
                <a:ea typeface="ＭＳ Ｐゴシック" charset="0"/>
                <a:cs typeface="ＭＳ Ｐゴシック" charset="0"/>
              </a:defRPr>
            </a:lvl1pPr>
            <a:lvl2pPr marL="742950" indent="-285750" eaLnBrk="0" hangingPunct="0">
              <a:defRPr sz="1000">
                <a:solidFill>
                  <a:schemeClr val="tx1"/>
                </a:solidFill>
                <a:latin typeface="Arial" charset="0"/>
                <a:ea typeface="ＭＳ Ｐゴシック" charset="0"/>
              </a:defRPr>
            </a:lvl2pPr>
            <a:lvl3pPr marL="1143000" indent="-228600" eaLnBrk="0" hangingPunct="0">
              <a:defRPr sz="1000">
                <a:solidFill>
                  <a:schemeClr val="tx1"/>
                </a:solidFill>
                <a:latin typeface="Arial" charset="0"/>
                <a:ea typeface="ＭＳ Ｐゴシック" charset="0"/>
              </a:defRPr>
            </a:lvl3pPr>
            <a:lvl4pPr marL="1600200" indent="-228600" eaLnBrk="0" hangingPunct="0">
              <a:defRPr sz="1000">
                <a:solidFill>
                  <a:schemeClr val="tx1"/>
                </a:solidFill>
                <a:latin typeface="Arial" charset="0"/>
                <a:ea typeface="ＭＳ Ｐゴシック" charset="0"/>
              </a:defRPr>
            </a:lvl4pPr>
            <a:lvl5pPr marL="2057400" indent="-228600" eaLnBrk="0" hangingPunct="0">
              <a:defRPr sz="1000">
                <a:solidFill>
                  <a:schemeClr val="tx1"/>
                </a:solidFill>
                <a:latin typeface="Arial" charset="0"/>
                <a:ea typeface="ＭＳ Ｐゴシック" charset="0"/>
              </a:defRPr>
            </a:lvl5pPr>
            <a:lvl6pPr marL="2514600" indent="-228600" eaLnBrk="0" fontAlgn="base" hangingPunct="0">
              <a:spcBef>
                <a:spcPct val="0"/>
              </a:spcBef>
              <a:spcAft>
                <a:spcPct val="0"/>
              </a:spcAft>
              <a:defRPr sz="1000">
                <a:solidFill>
                  <a:schemeClr val="tx1"/>
                </a:solidFill>
                <a:latin typeface="Arial" charset="0"/>
                <a:ea typeface="ＭＳ Ｐゴシック" charset="0"/>
              </a:defRPr>
            </a:lvl6pPr>
            <a:lvl7pPr marL="2971800" indent="-228600" eaLnBrk="0" fontAlgn="base" hangingPunct="0">
              <a:spcBef>
                <a:spcPct val="0"/>
              </a:spcBef>
              <a:spcAft>
                <a:spcPct val="0"/>
              </a:spcAft>
              <a:defRPr sz="1000">
                <a:solidFill>
                  <a:schemeClr val="tx1"/>
                </a:solidFill>
                <a:latin typeface="Arial" charset="0"/>
                <a:ea typeface="ＭＳ Ｐゴシック" charset="0"/>
              </a:defRPr>
            </a:lvl7pPr>
            <a:lvl8pPr marL="3429000" indent="-228600" eaLnBrk="0" fontAlgn="base" hangingPunct="0">
              <a:spcBef>
                <a:spcPct val="0"/>
              </a:spcBef>
              <a:spcAft>
                <a:spcPct val="0"/>
              </a:spcAft>
              <a:defRPr sz="1000">
                <a:solidFill>
                  <a:schemeClr val="tx1"/>
                </a:solidFill>
                <a:latin typeface="Arial" charset="0"/>
                <a:ea typeface="ＭＳ Ｐゴシック" charset="0"/>
              </a:defRPr>
            </a:lvl8pPr>
            <a:lvl9pPr marL="3886200" indent="-228600" eaLnBrk="0" fontAlgn="base" hangingPunct="0">
              <a:spcBef>
                <a:spcPct val="0"/>
              </a:spcBef>
              <a:spcAft>
                <a:spcPct val="0"/>
              </a:spcAft>
              <a:defRPr sz="1000">
                <a:solidFill>
                  <a:schemeClr val="tx1"/>
                </a:solidFill>
                <a:latin typeface="Arial" charset="0"/>
                <a:ea typeface="ＭＳ Ｐゴシック" charset="0"/>
              </a:defRPr>
            </a:lvl9pPr>
          </a:lstStyle>
          <a:p>
            <a:pPr eaLnBrk="1" hangingPunct="1"/>
            <a:fld id="{72C7ABB3-0F42-DE4A-864A-4749C965ED96}" type="slidenum">
              <a:rPr lang="en-US"/>
              <a:pPr eaLnBrk="1" hangingPunct="1"/>
              <a:t>8</a:t>
            </a:fld>
            <a:endParaRPr lang="en-US"/>
          </a:p>
        </p:txBody>
      </p:sp>
    </p:spTree>
    <p:extLst>
      <p:ext uri="{BB962C8B-B14F-4D97-AF65-F5344CB8AC3E}">
        <p14:creationId xmlns:p14="http://schemas.microsoft.com/office/powerpoint/2010/main" val="3633241560"/>
      </p:ext>
    </p:extLst>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par>
                    <p:cTn id="27" fill="hold" nodeType="clickPar">
                      <p:stCondLst>
                        <p:cond delay="indefinite"/>
                      </p:stCondLst>
                      <p:childTnLst>
                        <p:par>
                          <p:cTn id="28" fill="hold" nodeType="withGroup">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12" end="1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9144000" cy="490538"/>
          </a:xfrm>
        </p:spPr>
        <p:txBody>
          <a:bodyPr>
            <a:normAutofit fontScale="90000"/>
          </a:bodyPr>
          <a:lstStyle/>
          <a:p>
            <a:pPr algn="ctr">
              <a:defRPr/>
            </a:pPr>
            <a:r>
              <a:rPr lang="en-GB" dirty="0" smtClean="0"/>
              <a:t/>
            </a:r>
            <a:br>
              <a:rPr lang="en-GB" dirty="0" smtClean="0"/>
            </a:br>
            <a:r>
              <a:rPr lang="en-GB" dirty="0" smtClean="0">
                <a:solidFill>
                  <a:srgbClr val="339933"/>
                </a:solidFill>
              </a:rPr>
              <a:t>Using Differentiation In Small Sided Games</a:t>
            </a:r>
            <a:endParaRPr lang="en-GB" dirty="0">
              <a:solidFill>
                <a:srgbClr val="339933"/>
              </a:solidFill>
            </a:endParaRPr>
          </a:p>
        </p:txBody>
      </p:sp>
      <p:sp>
        <p:nvSpPr>
          <p:cNvPr id="3" name="Content Placeholder 2"/>
          <p:cNvSpPr>
            <a:spLocks noGrp="1"/>
          </p:cNvSpPr>
          <p:nvPr>
            <p:ph idx="1"/>
          </p:nvPr>
        </p:nvSpPr>
        <p:spPr/>
        <p:txBody>
          <a:bodyPr rtlCol="0">
            <a:normAutofit fontScale="77500" lnSpcReduction="20000"/>
          </a:bodyPr>
          <a:lstStyle/>
          <a:p>
            <a:pPr>
              <a:defRPr/>
            </a:pPr>
            <a:r>
              <a:rPr lang="en-GB" dirty="0" smtClean="0"/>
              <a:t>Giving each player an appropriate task or goal  (within a game) tailored to their individual needs</a:t>
            </a:r>
          </a:p>
          <a:p>
            <a:pPr>
              <a:defRPr/>
            </a:pPr>
            <a:endParaRPr lang="en-GB" sz="2800" dirty="0" smtClean="0"/>
          </a:p>
          <a:p>
            <a:pPr>
              <a:defRPr/>
            </a:pPr>
            <a:r>
              <a:rPr lang="en-GB" dirty="0" smtClean="0">
                <a:solidFill>
                  <a:srgbClr val="7030A0"/>
                </a:solidFill>
              </a:rPr>
              <a:t>Careful planning and grouping of the players</a:t>
            </a:r>
          </a:p>
          <a:p>
            <a:pPr>
              <a:defRPr/>
            </a:pPr>
            <a:endParaRPr lang="en-GB" sz="2800" dirty="0" smtClean="0">
              <a:solidFill>
                <a:srgbClr val="7030A0"/>
              </a:solidFill>
            </a:endParaRPr>
          </a:p>
          <a:p>
            <a:pPr>
              <a:defRPr/>
            </a:pPr>
            <a:r>
              <a:rPr lang="en-GB" dirty="0" smtClean="0"/>
              <a:t>Providing additional support (another coach working in the development area)</a:t>
            </a:r>
          </a:p>
          <a:p>
            <a:pPr>
              <a:defRPr/>
            </a:pPr>
            <a:endParaRPr lang="en-GB" sz="2800" dirty="0" smtClean="0"/>
          </a:p>
          <a:p>
            <a:pPr>
              <a:defRPr/>
            </a:pPr>
            <a:r>
              <a:rPr lang="en-GB" dirty="0" smtClean="0">
                <a:solidFill>
                  <a:srgbClr val="7030A0"/>
                </a:solidFill>
              </a:rPr>
              <a:t>Divide players into small groups of players with similar needs</a:t>
            </a:r>
          </a:p>
          <a:p>
            <a:pPr>
              <a:buFontTx/>
              <a:buNone/>
              <a:defRPr/>
            </a:pPr>
            <a:endParaRPr lang="en-GB" sz="2800" dirty="0" smtClean="0">
              <a:solidFill>
                <a:srgbClr val="7030A0"/>
              </a:solidFill>
            </a:endParaRPr>
          </a:p>
          <a:p>
            <a:pPr>
              <a:defRPr/>
            </a:pPr>
            <a:r>
              <a:rPr lang="en-GB" dirty="0" smtClean="0"/>
              <a:t>Players can be challenged appropriately so they achieve a good level of success</a:t>
            </a:r>
            <a:endParaRPr lang="en-GB" dirty="0"/>
          </a:p>
        </p:txBody>
      </p:sp>
      <p:sp>
        <p:nvSpPr>
          <p:cNvPr id="101379" name="TextBox 3"/>
          <p:cNvSpPr txBox="1">
            <a:spLocks noChangeArrowheads="1"/>
          </p:cNvSpPr>
          <p:nvPr/>
        </p:nvSpPr>
        <p:spPr bwMode="auto">
          <a:xfrm>
            <a:off x="8364538" y="6418263"/>
            <a:ext cx="325437" cy="2460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1000">
                <a:solidFill>
                  <a:schemeClr val="tx1"/>
                </a:solidFill>
                <a:latin typeface="Arial" charset="0"/>
                <a:ea typeface="ＭＳ Ｐゴシック" charset="0"/>
                <a:cs typeface="ＭＳ Ｐゴシック" charset="0"/>
              </a:defRPr>
            </a:lvl1pPr>
            <a:lvl2pPr marL="742950" indent="-285750" eaLnBrk="0" hangingPunct="0">
              <a:defRPr sz="1000">
                <a:solidFill>
                  <a:schemeClr val="tx1"/>
                </a:solidFill>
                <a:latin typeface="Arial" charset="0"/>
                <a:ea typeface="ＭＳ Ｐゴシック" charset="0"/>
              </a:defRPr>
            </a:lvl2pPr>
            <a:lvl3pPr marL="1143000" indent="-228600" eaLnBrk="0" hangingPunct="0">
              <a:defRPr sz="1000">
                <a:solidFill>
                  <a:schemeClr val="tx1"/>
                </a:solidFill>
                <a:latin typeface="Arial" charset="0"/>
                <a:ea typeface="ＭＳ Ｐゴシック" charset="0"/>
              </a:defRPr>
            </a:lvl3pPr>
            <a:lvl4pPr marL="1600200" indent="-228600" eaLnBrk="0" hangingPunct="0">
              <a:defRPr sz="1000">
                <a:solidFill>
                  <a:schemeClr val="tx1"/>
                </a:solidFill>
                <a:latin typeface="Arial" charset="0"/>
                <a:ea typeface="ＭＳ Ｐゴシック" charset="0"/>
              </a:defRPr>
            </a:lvl4pPr>
            <a:lvl5pPr marL="2057400" indent="-228600" eaLnBrk="0" hangingPunct="0">
              <a:defRPr sz="1000">
                <a:solidFill>
                  <a:schemeClr val="tx1"/>
                </a:solidFill>
                <a:latin typeface="Arial" charset="0"/>
                <a:ea typeface="ＭＳ Ｐゴシック" charset="0"/>
              </a:defRPr>
            </a:lvl5pPr>
            <a:lvl6pPr marL="2514600" indent="-228600" eaLnBrk="0" fontAlgn="base" hangingPunct="0">
              <a:spcBef>
                <a:spcPct val="0"/>
              </a:spcBef>
              <a:spcAft>
                <a:spcPct val="0"/>
              </a:spcAft>
              <a:defRPr sz="1000">
                <a:solidFill>
                  <a:schemeClr val="tx1"/>
                </a:solidFill>
                <a:latin typeface="Arial" charset="0"/>
                <a:ea typeface="ＭＳ Ｐゴシック" charset="0"/>
              </a:defRPr>
            </a:lvl6pPr>
            <a:lvl7pPr marL="2971800" indent="-228600" eaLnBrk="0" fontAlgn="base" hangingPunct="0">
              <a:spcBef>
                <a:spcPct val="0"/>
              </a:spcBef>
              <a:spcAft>
                <a:spcPct val="0"/>
              </a:spcAft>
              <a:defRPr sz="1000">
                <a:solidFill>
                  <a:schemeClr val="tx1"/>
                </a:solidFill>
                <a:latin typeface="Arial" charset="0"/>
                <a:ea typeface="ＭＳ Ｐゴシック" charset="0"/>
              </a:defRPr>
            </a:lvl7pPr>
            <a:lvl8pPr marL="3429000" indent="-228600" eaLnBrk="0" fontAlgn="base" hangingPunct="0">
              <a:spcBef>
                <a:spcPct val="0"/>
              </a:spcBef>
              <a:spcAft>
                <a:spcPct val="0"/>
              </a:spcAft>
              <a:defRPr sz="1000">
                <a:solidFill>
                  <a:schemeClr val="tx1"/>
                </a:solidFill>
                <a:latin typeface="Arial" charset="0"/>
                <a:ea typeface="ＭＳ Ｐゴシック" charset="0"/>
              </a:defRPr>
            </a:lvl8pPr>
            <a:lvl9pPr marL="3886200" indent="-228600" eaLnBrk="0" fontAlgn="base" hangingPunct="0">
              <a:spcBef>
                <a:spcPct val="0"/>
              </a:spcBef>
              <a:spcAft>
                <a:spcPct val="0"/>
              </a:spcAft>
              <a:defRPr sz="1000">
                <a:solidFill>
                  <a:schemeClr val="tx1"/>
                </a:solidFill>
                <a:latin typeface="Arial" charset="0"/>
                <a:ea typeface="ＭＳ Ｐゴシック" charset="0"/>
              </a:defRPr>
            </a:lvl9pPr>
          </a:lstStyle>
          <a:p>
            <a:pPr eaLnBrk="1" hangingPunct="1"/>
            <a:fld id="{918DA204-0E09-8E4B-92FE-96BAA72A7A60}" type="slidenum">
              <a:rPr lang="en-US"/>
              <a:pPr eaLnBrk="1" hangingPunct="1"/>
              <a:t>9</a:t>
            </a:fld>
            <a:endParaRPr lang="en-US"/>
          </a:p>
        </p:txBody>
      </p:sp>
    </p:spTree>
    <p:extLst>
      <p:ext uri="{BB962C8B-B14F-4D97-AF65-F5344CB8AC3E}">
        <p14:creationId xmlns:p14="http://schemas.microsoft.com/office/powerpoint/2010/main" val="3987872391"/>
      </p:ext>
    </p:extLst>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1" name="Title 1"/>
          <p:cNvSpPr>
            <a:spLocks noGrp="1"/>
          </p:cNvSpPr>
          <p:nvPr>
            <p:ph type="title"/>
          </p:nvPr>
        </p:nvSpPr>
        <p:spPr/>
        <p:txBody>
          <a:bodyPr/>
          <a:lstStyle/>
          <a:p>
            <a:pPr algn="ctr"/>
            <a:r>
              <a:rPr lang="en-GB" sz="2600">
                <a:solidFill>
                  <a:srgbClr val="0000FF"/>
                </a:solidFill>
                <a:latin typeface="Arial" charset="0"/>
              </a:rPr>
              <a:t>Module 3:             </a:t>
            </a:r>
            <a:r>
              <a:rPr lang="en-GB" sz="2600">
                <a:solidFill>
                  <a:srgbClr val="339933"/>
                </a:solidFill>
                <a:latin typeface="Arial" charset="0"/>
              </a:rPr>
              <a:t>Core Values – What Are They?</a:t>
            </a:r>
          </a:p>
        </p:txBody>
      </p:sp>
      <p:sp>
        <p:nvSpPr>
          <p:cNvPr id="3" name="Content Placeholder 2"/>
          <p:cNvSpPr>
            <a:spLocks noGrp="1"/>
          </p:cNvSpPr>
          <p:nvPr>
            <p:ph idx="1"/>
          </p:nvPr>
        </p:nvSpPr>
        <p:spPr>
          <a:xfrm>
            <a:off x="457200" y="1417638"/>
            <a:ext cx="8229600" cy="4708525"/>
          </a:xfrm>
        </p:spPr>
        <p:txBody>
          <a:bodyPr/>
          <a:lstStyle/>
          <a:p>
            <a:pPr>
              <a:lnSpc>
                <a:spcPct val="90000"/>
              </a:lnSpc>
            </a:pPr>
            <a:r>
              <a:rPr lang="en-GB" sz="2800">
                <a:latin typeface="Arial" charset="0"/>
              </a:rPr>
              <a:t>Definition – </a:t>
            </a:r>
            <a:r>
              <a:rPr lang="en-GB" i="1">
                <a:solidFill>
                  <a:srgbClr val="660066"/>
                </a:solidFill>
                <a:latin typeface="Arial" charset="0"/>
              </a:rPr>
              <a:t>“a set of consistent ethical values for the purpose of ethical or ideological integrity</a:t>
            </a:r>
            <a:r>
              <a:rPr lang="en-GB" sz="2800" i="1">
                <a:solidFill>
                  <a:srgbClr val="161645"/>
                </a:solidFill>
                <a:latin typeface="Arial" charset="0"/>
              </a:rPr>
              <a:t>”</a:t>
            </a:r>
            <a:r>
              <a:rPr lang="en-GB" altLang="ja-JP" sz="2800">
                <a:solidFill>
                  <a:srgbClr val="161645"/>
                </a:solidFill>
                <a:latin typeface="Arial" charset="0"/>
              </a:rPr>
              <a:t> </a:t>
            </a:r>
            <a:r>
              <a:rPr lang="en-GB" altLang="ja-JP" sz="2800">
                <a:latin typeface="Arial" charset="0"/>
              </a:rPr>
              <a:t>– </a:t>
            </a:r>
            <a:r>
              <a:rPr lang="en-GB" altLang="ja-JP" sz="1600">
                <a:latin typeface="Arial" charset="0"/>
              </a:rPr>
              <a:t>Wikipedia 2010</a:t>
            </a:r>
            <a:endParaRPr lang="en-US" altLang="ja-JP" sz="2800">
              <a:latin typeface="Arial" charset="0"/>
            </a:endParaRPr>
          </a:p>
          <a:p>
            <a:pPr>
              <a:lnSpc>
                <a:spcPct val="90000"/>
              </a:lnSpc>
            </a:pPr>
            <a:endParaRPr lang="en-US" sz="3000">
              <a:latin typeface="Arial" charset="0"/>
            </a:endParaRPr>
          </a:p>
          <a:p>
            <a:pPr>
              <a:lnSpc>
                <a:spcPct val="90000"/>
              </a:lnSpc>
            </a:pPr>
            <a:r>
              <a:rPr lang="en-US" sz="2800">
                <a:latin typeface="Arial" charset="0"/>
              </a:rPr>
              <a:t>Values are those underlying assumptions, those core-convictions that shape our actions and decisions.</a:t>
            </a:r>
          </a:p>
          <a:p>
            <a:pPr>
              <a:lnSpc>
                <a:spcPct val="90000"/>
              </a:lnSpc>
              <a:buFontTx/>
              <a:buNone/>
            </a:pPr>
            <a:endParaRPr lang="en-US" sz="3000">
              <a:latin typeface="Arial" charset="0"/>
            </a:endParaRPr>
          </a:p>
          <a:p>
            <a:pPr>
              <a:lnSpc>
                <a:spcPct val="90000"/>
              </a:lnSpc>
            </a:pPr>
            <a:r>
              <a:rPr lang="en-US" sz="2800">
                <a:latin typeface="Arial" charset="0"/>
              </a:rPr>
              <a:t>Values are what we believe to be of the greatest importance and highest priority in our lives.</a:t>
            </a:r>
            <a:endParaRPr lang="en-US" sz="3000">
              <a:latin typeface="Arial" charset="0"/>
            </a:endParaRPr>
          </a:p>
        </p:txBody>
      </p:sp>
      <p:sp>
        <p:nvSpPr>
          <p:cNvPr id="112643" name="TextBox 1"/>
          <p:cNvSpPr txBox="1">
            <a:spLocks noChangeArrowheads="1"/>
          </p:cNvSpPr>
          <p:nvPr/>
        </p:nvSpPr>
        <p:spPr bwMode="auto">
          <a:xfrm>
            <a:off x="8585200" y="6400800"/>
            <a:ext cx="325438" cy="2460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1000">
                <a:solidFill>
                  <a:schemeClr val="tx1"/>
                </a:solidFill>
                <a:latin typeface="Arial" charset="0"/>
                <a:ea typeface="ＭＳ Ｐゴシック" charset="0"/>
                <a:cs typeface="ＭＳ Ｐゴシック" charset="0"/>
              </a:defRPr>
            </a:lvl1pPr>
            <a:lvl2pPr marL="742950" indent="-285750" eaLnBrk="0" hangingPunct="0">
              <a:defRPr sz="1000">
                <a:solidFill>
                  <a:schemeClr val="tx1"/>
                </a:solidFill>
                <a:latin typeface="Arial" charset="0"/>
                <a:ea typeface="ＭＳ Ｐゴシック" charset="0"/>
              </a:defRPr>
            </a:lvl2pPr>
            <a:lvl3pPr marL="1143000" indent="-228600" eaLnBrk="0" hangingPunct="0">
              <a:defRPr sz="1000">
                <a:solidFill>
                  <a:schemeClr val="tx1"/>
                </a:solidFill>
                <a:latin typeface="Arial" charset="0"/>
                <a:ea typeface="ＭＳ Ｐゴシック" charset="0"/>
              </a:defRPr>
            </a:lvl3pPr>
            <a:lvl4pPr marL="1600200" indent="-228600" eaLnBrk="0" hangingPunct="0">
              <a:defRPr sz="1000">
                <a:solidFill>
                  <a:schemeClr val="tx1"/>
                </a:solidFill>
                <a:latin typeface="Arial" charset="0"/>
                <a:ea typeface="ＭＳ Ｐゴシック" charset="0"/>
              </a:defRPr>
            </a:lvl4pPr>
            <a:lvl5pPr marL="2057400" indent="-228600" eaLnBrk="0" hangingPunct="0">
              <a:defRPr sz="1000">
                <a:solidFill>
                  <a:schemeClr val="tx1"/>
                </a:solidFill>
                <a:latin typeface="Arial" charset="0"/>
                <a:ea typeface="ＭＳ Ｐゴシック" charset="0"/>
              </a:defRPr>
            </a:lvl5pPr>
            <a:lvl6pPr marL="2514600" indent="-228600" eaLnBrk="0" fontAlgn="base" hangingPunct="0">
              <a:spcBef>
                <a:spcPct val="0"/>
              </a:spcBef>
              <a:spcAft>
                <a:spcPct val="0"/>
              </a:spcAft>
              <a:defRPr sz="1000">
                <a:solidFill>
                  <a:schemeClr val="tx1"/>
                </a:solidFill>
                <a:latin typeface="Arial" charset="0"/>
                <a:ea typeface="ＭＳ Ｐゴシック" charset="0"/>
              </a:defRPr>
            </a:lvl6pPr>
            <a:lvl7pPr marL="2971800" indent="-228600" eaLnBrk="0" fontAlgn="base" hangingPunct="0">
              <a:spcBef>
                <a:spcPct val="0"/>
              </a:spcBef>
              <a:spcAft>
                <a:spcPct val="0"/>
              </a:spcAft>
              <a:defRPr sz="1000">
                <a:solidFill>
                  <a:schemeClr val="tx1"/>
                </a:solidFill>
                <a:latin typeface="Arial" charset="0"/>
                <a:ea typeface="ＭＳ Ｐゴシック" charset="0"/>
              </a:defRPr>
            </a:lvl7pPr>
            <a:lvl8pPr marL="3429000" indent="-228600" eaLnBrk="0" fontAlgn="base" hangingPunct="0">
              <a:spcBef>
                <a:spcPct val="0"/>
              </a:spcBef>
              <a:spcAft>
                <a:spcPct val="0"/>
              </a:spcAft>
              <a:defRPr sz="1000">
                <a:solidFill>
                  <a:schemeClr val="tx1"/>
                </a:solidFill>
                <a:latin typeface="Arial" charset="0"/>
                <a:ea typeface="ＭＳ Ｐゴシック" charset="0"/>
              </a:defRPr>
            </a:lvl8pPr>
            <a:lvl9pPr marL="3886200" indent="-228600" eaLnBrk="0" fontAlgn="base" hangingPunct="0">
              <a:spcBef>
                <a:spcPct val="0"/>
              </a:spcBef>
              <a:spcAft>
                <a:spcPct val="0"/>
              </a:spcAft>
              <a:defRPr sz="1000">
                <a:solidFill>
                  <a:schemeClr val="tx1"/>
                </a:solidFill>
                <a:latin typeface="Arial" charset="0"/>
                <a:ea typeface="ＭＳ Ｐゴシック" charset="0"/>
              </a:defRPr>
            </a:lvl9pPr>
          </a:lstStyle>
          <a:p>
            <a:pPr eaLnBrk="1" hangingPunct="1"/>
            <a:fld id="{7B25304D-E507-7E41-881B-DFC75D78045E}" type="slidenum">
              <a:rPr lang="en-US"/>
              <a:pPr eaLnBrk="1" hangingPunct="1"/>
              <a:t>10</a:t>
            </a:fld>
            <a:endParaRPr lang="en-US"/>
          </a:p>
        </p:txBody>
      </p:sp>
    </p:spTree>
    <p:extLst>
      <p:ext uri="{BB962C8B-B14F-4D97-AF65-F5344CB8AC3E}">
        <p14:creationId xmlns:p14="http://schemas.microsoft.com/office/powerpoint/2010/main" val="2584662172"/>
      </p:ext>
    </p:extLst>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5713" name="Title 1"/>
          <p:cNvSpPr>
            <a:spLocks noGrp="1"/>
          </p:cNvSpPr>
          <p:nvPr>
            <p:ph type="title"/>
          </p:nvPr>
        </p:nvSpPr>
        <p:spPr>
          <a:xfrm>
            <a:off x="0" y="0"/>
            <a:ext cx="9144000" cy="981075"/>
          </a:xfrm>
        </p:spPr>
        <p:txBody>
          <a:bodyPr/>
          <a:lstStyle/>
          <a:p>
            <a:pPr algn="ctr" eaLnBrk="1" hangingPunct="1"/>
            <a:r>
              <a:rPr lang="en-GB" sz="3200">
                <a:solidFill>
                  <a:srgbClr val="339933"/>
                </a:solidFill>
                <a:latin typeface="Arial" charset="0"/>
              </a:rPr>
              <a:t>Developing The ‘Core Values’ Of Rugby Union</a:t>
            </a:r>
          </a:p>
        </p:txBody>
      </p:sp>
      <p:sp>
        <p:nvSpPr>
          <p:cNvPr id="75779" name="Content Placeholder 2"/>
          <p:cNvSpPr>
            <a:spLocks noGrp="1"/>
          </p:cNvSpPr>
          <p:nvPr>
            <p:ph idx="1"/>
          </p:nvPr>
        </p:nvSpPr>
        <p:spPr>
          <a:xfrm>
            <a:off x="457200" y="981075"/>
            <a:ext cx="8229600" cy="5145088"/>
          </a:xfrm>
        </p:spPr>
        <p:txBody>
          <a:bodyPr/>
          <a:lstStyle/>
          <a:p>
            <a:pPr eaLnBrk="1" hangingPunct="1"/>
            <a:r>
              <a:rPr lang="en-US" sz="2800">
                <a:latin typeface="Arial" charset="0"/>
              </a:rPr>
              <a:t>Rugby instills </a:t>
            </a:r>
            <a:r>
              <a:rPr lang="en-US" sz="2800">
                <a:solidFill>
                  <a:srgbClr val="FF0000"/>
                </a:solidFill>
                <a:latin typeface="Arial" charset="0"/>
              </a:rPr>
              <a:t>teamwork, respect, enjoyment, discipline and sportsmanship</a:t>
            </a:r>
            <a:r>
              <a:rPr lang="en-US" sz="2800">
                <a:latin typeface="Arial" charset="0"/>
              </a:rPr>
              <a:t>. A game steeped in tradition, its players and supporters enjoy a deep sense of community and involvement.</a:t>
            </a:r>
          </a:p>
          <a:p>
            <a:pPr eaLnBrk="1" hangingPunct="1">
              <a:buFontTx/>
              <a:buNone/>
            </a:pPr>
            <a:r>
              <a:rPr lang="en-US" sz="2800">
                <a:latin typeface="Arial" charset="0"/>
              </a:rPr>
              <a:t> </a:t>
            </a:r>
          </a:p>
          <a:p>
            <a:pPr eaLnBrk="1" hangingPunct="1"/>
            <a:r>
              <a:rPr lang="en-US" sz="2800">
                <a:solidFill>
                  <a:srgbClr val="0000FF"/>
                </a:solidFill>
                <a:latin typeface="Arial" charset="0"/>
              </a:rPr>
              <a:t>These values and traditions develop from the first time a young rugby player shakes hands with their opposite number, leading to life long friendships and a passion for involvement with the game at all levels, both on and off the field.</a:t>
            </a:r>
            <a:endParaRPr lang="en-GB" sz="2800">
              <a:solidFill>
                <a:srgbClr val="0000FF"/>
              </a:solidFill>
              <a:latin typeface="Arial" charset="0"/>
            </a:endParaRPr>
          </a:p>
        </p:txBody>
      </p:sp>
      <p:sp>
        <p:nvSpPr>
          <p:cNvPr id="115715" name="TextBox 1"/>
          <p:cNvSpPr txBox="1">
            <a:spLocks noChangeArrowheads="1"/>
          </p:cNvSpPr>
          <p:nvPr/>
        </p:nvSpPr>
        <p:spPr bwMode="auto">
          <a:xfrm>
            <a:off x="8602663" y="6400800"/>
            <a:ext cx="325437" cy="2460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1000">
                <a:solidFill>
                  <a:schemeClr val="tx1"/>
                </a:solidFill>
                <a:latin typeface="Arial" charset="0"/>
                <a:ea typeface="ＭＳ Ｐゴシック" charset="0"/>
                <a:cs typeface="ＭＳ Ｐゴシック" charset="0"/>
              </a:defRPr>
            </a:lvl1pPr>
            <a:lvl2pPr marL="742950" indent="-285750" eaLnBrk="0" hangingPunct="0">
              <a:defRPr sz="1000">
                <a:solidFill>
                  <a:schemeClr val="tx1"/>
                </a:solidFill>
                <a:latin typeface="Arial" charset="0"/>
                <a:ea typeface="ＭＳ Ｐゴシック" charset="0"/>
              </a:defRPr>
            </a:lvl2pPr>
            <a:lvl3pPr marL="1143000" indent="-228600" eaLnBrk="0" hangingPunct="0">
              <a:defRPr sz="1000">
                <a:solidFill>
                  <a:schemeClr val="tx1"/>
                </a:solidFill>
                <a:latin typeface="Arial" charset="0"/>
                <a:ea typeface="ＭＳ Ｐゴシック" charset="0"/>
              </a:defRPr>
            </a:lvl3pPr>
            <a:lvl4pPr marL="1600200" indent="-228600" eaLnBrk="0" hangingPunct="0">
              <a:defRPr sz="1000">
                <a:solidFill>
                  <a:schemeClr val="tx1"/>
                </a:solidFill>
                <a:latin typeface="Arial" charset="0"/>
                <a:ea typeface="ＭＳ Ｐゴシック" charset="0"/>
              </a:defRPr>
            </a:lvl4pPr>
            <a:lvl5pPr marL="2057400" indent="-228600" eaLnBrk="0" hangingPunct="0">
              <a:defRPr sz="1000">
                <a:solidFill>
                  <a:schemeClr val="tx1"/>
                </a:solidFill>
                <a:latin typeface="Arial" charset="0"/>
                <a:ea typeface="ＭＳ Ｐゴシック" charset="0"/>
              </a:defRPr>
            </a:lvl5pPr>
            <a:lvl6pPr marL="2514600" indent="-228600" eaLnBrk="0" fontAlgn="base" hangingPunct="0">
              <a:spcBef>
                <a:spcPct val="0"/>
              </a:spcBef>
              <a:spcAft>
                <a:spcPct val="0"/>
              </a:spcAft>
              <a:defRPr sz="1000">
                <a:solidFill>
                  <a:schemeClr val="tx1"/>
                </a:solidFill>
                <a:latin typeface="Arial" charset="0"/>
                <a:ea typeface="ＭＳ Ｐゴシック" charset="0"/>
              </a:defRPr>
            </a:lvl6pPr>
            <a:lvl7pPr marL="2971800" indent="-228600" eaLnBrk="0" fontAlgn="base" hangingPunct="0">
              <a:spcBef>
                <a:spcPct val="0"/>
              </a:spcBef>
              <a:spcAft>
                <a:spcPct val="0"/>
              </a:spcAft>
              <a:defRPr sz="1000">
                <a:solidFill>
                  <a:schemeClr val="tx1"/>
                </a:solidFill>
                <a:latin typeface="Arial" charset="0"/>
                <a:ea typeface="ＭＳ Ｐゴシック" charset="0"/>
              </a:defRPr>
            </a:lvl7pPr>
            <a:lvl8pPr marL="3429000" indent="-228600" eaLnBrk="0" fontAlgn="base" hangingPunct="0">
              <a:spcBef>
                <a:spcPct val="0"/>
              </a:spcBef>
              <a:spcAft>
                <a:spcPct val="0"/>
              </a:spcAft>
              <a:defRPr sz="1000">
                <a:solidFill>
                  <a:schemeClr val="tx1"/>
                </a:solidFill>
                <a:latin typeface="Arial" charset="0"/>
                <a:ea typeface="ＭＳ Ｐゴシック" charset="0"/>
              </a:defRPr>
            </a:lvl8pPr>
            <a:lvl9pPr marL="3886200" indent="-228600" eaLnBrk="0" fontAlgn="base" hangingPunct="0">
              <a:spcBef>
                <a:spcPct val="0"/>
              </a:spcBef>
              <a:spcAft>
                <a:spcPct val="0"/>
              </a:spcAft>
              <a:defRPr sz="1000">
                <a:solidFill>
                  <a:schemeClr val="tx1"/>
                </a:solidFill>
                <a:latin typeface="Arial" charset="0"/>
                <a:ea typeface="ＭＳ Ｐゴシック" charset="0"/>
              </a:defRPr>
            </a:lvl9pPr>
          </a:lstStyle>
          <a:p>
            <a:pPr eaLnBrk="1" hangingPunct="1"/>
            <a:fld id="{0BE13340-E73A-6443-8313-A06032C60BC2}" type="slidenum">
              <a:rPr lang="en-US"/>
              <a:pPr eaLnBrk="1" hangingPunct="1"/>
              <a:t>11</a:t>
            </a:fld>
            <a:endParaRPr lang="en-US"/>
          </a:p>
        </p:txBody>
      </p:sp>
    </p:spTree>
    <p:extLst>
      <p:ext uri="{BB962C8B-B14F-4D97-AF65-F5344CB8AC3E}">
        <p14:creationId xmlns:p14="http://schemas.microsoft.com/office/powerpoint/2010/main" val="153387940"/>
      </p:ext>
    </p:extLst>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75779">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7761" name="Title 1"/>
          <p:cNvSpPr>
            <a:spLocks noGrp="1"/>
          </p:cNvSpPr>
          <p:nvPr>
            <p:ph type="title"/>
          </p:nvPr>
        </p:nvSpPr>
        <p:spPr>
          <a:xfrm>
            <a:off x="0" y="0"/>
            <a:ext cx="9144000" cy="973138"/>
          </a:xfrm>
        </p:spPr>
        <p:txBody>
          <a:bodyPr>
            <a:normAutofit fontScale="90000"/>
          </a:bodyPr>
          <a:lstStyle/>
          <a:p>
            <a:pPr algn="ctr"/>
            <a:r>
              <a:rPr lang="en-GB" sz="3200">
                <a:solidFill>
                  <a:srgbClr val="0000FF"/>
                </a:solidFill>
                <a:latin typeface="Arial" charset="0"/>
              </a:rPr>
              <a:t>Module 6:                      </a:t>
            </a:r>
            <a:r>
              <a:rPr lang="en-GB">
                <a:solidFill>
                  <a:srgbClr val="339933"/>
                </a:solidFill>
                <a:latin typeface="Arial" charset="0"/>
              </a:rPr>
              <a:t>Core Values Summary</a:t>
            </a:r>
            <a:endParaRPr lang="en-GB">
              <a:latin typeface="Arial" charset="0"/>
            </a:endParaRPr>
          </a:p>
        </p:txBody>
      </p:sp>
      <p:sp>
        <p:nvSpPr>
          <p:cNvPr id="3" name="TextBox 2"/>
          <p:cNvSpPr txBox="1">
            <a:spLocks noChangeArrowheads="1"/>
          </p:cNvSpPr>
          <p:nvPr/>
        </p:nvSpPr>
        <p:spPr bwMode="auto">
          <a:xfrm>
            <a:off x="180975" y="528638"/>
            <a:ext cx="8543925" cy="650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1000">
                <a:solidFill>
                  <a:schemeClr val="tx1"/>
                </a:solidFill>
                <a:latin typeface="Arial" charset="0"/>
                <a:ea typeface="ＭＳ Ｐゴシック" charset="0"/>
                <a:cs typeface="ＭＳ Ｐゴシック" charset="0"/>
              </a:defRPr>
            </a:lvl1pPr>
            <a:lvl2pPr eaLnBrk="0" hangingPunct="0">
              <a:defRPr sz="1000">
                <a:solidFill>
                  <a:schemeClr val="tx1"/>
                </a:solidFill>
                <a:latin typeface="Arial" charset="0"/>
                <a:ea typeface="ＭＳ Ｐゴシック" charset="0"/>
              </a:defRPr>
            </a:lvl2pPr>
            <a:lvl3pPr marL="1143000" indent="-228600" eaLnBrk="0" hangingPunct="0">
              <a:defRPr sz="1000">
                <a:solidFill>
                  <a:schemeClr val="tx1"/>
                </a:solidFill>
                <a:latin typeface="Arial" charset="0"/>
                <a:ea typeface="ＭＳ Ｐゴシック" charset="0"/>
              </a:defRPr>
            </a:lvl3pPr>
            <a:lvl4pPr marL="1600200" indent="-228600" eaLnBrk="0" hangingPunct="0">
              <a:defRPr sz="1000">
                <a:solidFill>
                  <a:schemeClr val="tx1"/>
                </a:solidFill>
                <a:latin typeface="Arial" charset="0"/>
                <a:ea typeface="ＭＳ Ｐゴシック" charset="0"/>
              </a:defRPr>
            </a:lvl4pPr>
            <a:lvl5pPr marL="2057400" indent="-228600" eaLnBrk="0" hangingPunct="0">
              <a:defRPr sz="1000">
                <a:solidFill>
                  <a:schemeClr val="tx1"/>
                </a:solidFill>
                <a:latin typeface="Arial" charset="0"/>
                <a:ea typeface="ＭＳ Ｐゴシック" charset="0"/>
              </a:defRPr>
            </a:lvl5pPr>
            <a:lvl6pPr marL="2514600" indent="-228600" eaLnBrk="0" fontAlgn="base" hangingPunct="0">
              <a:spcBef>
                <a:spcPct val="0"/>
              </a:spcBef>
              <a:spcAft>
                <a:spcPct val="0"/>
              </a:spcAft>
              <a:defRPr sz="1000">
                <a:solidFill>
                  <a:schemeClr val="tx1"/>
                </a:solidFill>
                <a:latin typeface="Arial" charset="0"/>
                <a:ea typeface="ＭＳ Ｐゴシック" charset="0"/>
              </a:defRPr>
            </a:lvl6pPr>
            <a:lvl7pPr marL="2971800" indent="-228600" eaLnBrk="0" fontAlgn="base" hangingPunct="0">
              <a:spcBef>
                <a:spcPct val="0"/>
              </a:spcBef>
              <a:spcAft>
                <a:spcPct val="0"/>
              </a:spcAft>
              <a:defRPr sz="1000">
                <a:solidFill>
                  <a:schemeClr val="tx1"/>
                </a:solidFill>
                <a:latin typeface="Arial" charset="0"/>
                <a:ea typeface="ＭＳ Ｐゴシック" charset="0"/>
              </a:defRPr>
            </a:lvl7pPr>
            <a:lvl8pPr marL="3429000" indent="-228600" eaLnBrk="0" fontAlgn="base" hangingPunct="0">
              <a:spcBef>
                <a:spcPct val="0"/>
              </a:spcBef>
              <a:spcAft>
                <a:spcPct val="0"/>
              </a:spcAft>
              <a:defRPr sz="1000">
                <a:solidFill>
                  <a:schemeClr val="tx1"/>
                </a:solidFill>
                <a:latin typeface="Arial" charset="0"/>
                <a:ea typeface="ＭＳ Ｐゴシック" charset="0"/>
              </a:defRPr>
            </a:lvl8pPr>
            <a:lvl9pPr marL="3886200" indent="-228600" eaLnBrk="0" fontAlgn="base" hangingPunct="0">
              <a:spcBef>
                <a:spcPct val="0"/>
              </a:spcBef>
              <a:spcAft>
                <a:spcPct val="0"/>
              </a:spcAft>
              <a:defRPr sz="1000">
                <a:solidFill>
                  <a:schemeClr val="tx1"/>
                </a:solidFill>
                <a:latin typeface="Arial" charset="0"/>
                <a:ea typeface="ＭＳ Ｐゴシック" charset="0"/>
              </a:defRPr>
            </a:lvl9pPr>
          </a:lstStyle>
          <a:p>
            <a:pPr eaLnBrk="1" hangingPunct="1"/>
            <a:r>
              <a:rPr lang="en-GB" sz="2000" b="1"/>
              <a:t>     </a:t>
            </a:r>
          </a:p>
          <a:p>
            <a:pPr eaLnBrk="1" hangingPunct="1"/>
            <a:r>
              <a:rPr lang="en-GB" sz="2800"/>
              <a:t>Everyone involved in rugby, whether as a </a:t>
            </a:r>
            <a:r>
              <a:rPr lang="en-GB" sz="2800">
                <a:solidFill>
                  <a:srgbClr val="0000FF"/>
                </a:solidFill>
              </a:rPr>
              <a:t>player</a:t>
            </a:r>
            <a:r>
              <a:rPr lang="en-GB" sz="2800"/>
              <a:t>, </a:t>
            </a:r>
            <a:r>
              <a:rPr lang="en-GB" sz="2800">
                <a:solidFill>
                  <a:srgbClr val="0000FF"/>
                </a:solidFill>
              </a:rPr>
              <a:t>coach</a:t>
            </a:r>
            <a:r>
              <a:rPr lang="en-GB" sz="2800"/>
              <a:t>, referee,</a:t>
            </a:r>
            <a:r>
              <a:rPr lang="en-GB" sz="2800">
                <a:solidFill>
                  <a:srgbClr val="0000FF"/>
                </a:solidFill>
              </a:rPr>
              <a:t> administrator</a:t>
            </a:r>
            <a:r>
              <a:rPr lang="en-GB" sz="2800"/>
              <a:t>, parent or</a:t>
            </a:r>
            <a:r>
              <a:rPr lang="en-GB" sz="2800">
                <a:solidFill>
                  <a:srgbClr val="0000FF"/>
                </a:solidFill>
              </a:rPr>
              <a:t> spectator </a:t>
            </a:r>
            <a:r>
              <a:rPr lang="en-GB" sz="2800"/>
              <a:t>is expected to uphold the Core Values of </a:t>
            </a:r>
            <a:r>
              <a:rPr lang="en-GB" sz="2800">
                <a:solidFill>
                  <a:srgbClr val="FF0000"/>
                </a:solidFill>
              </a:rPr>
              <a:t>our </a:t>
            </a:r>
            <a:r>
              <a:rPr lang="en-GB" sz="2800"/>
              <a:t>sport:</a:t>
            </a:r>
          </a:p>
          <a:p>
            <a:pPr eaLnBrk="1" hangingPunct="1"/>
            <a:endParaRPr lang="en-GB" sz="2800" b="1"/>
          </a:p>
          <a:p>
            <a:pPr lvl="1" eaLnBrk="1" hangingPunct="1">
              <a:buFont typeface="Arial" charset="0"/>
              <a:buChar char="•"/>
            </a:pPr>
            <a:r>
              <a:rPr lang="en-GB" sz="2400" b="1"/>
              <a:t>Play to win - but not at all cost</a:t>
            </a:r>
          </a:p>
          <a:p>
            <a:pPr lvl="1" eaLnBrk="1" hangingPunct="1">
              <a:buFont typeface="Arial" charset="0"/>
              <a:buChar char="•"/>
            </a:pPr>
            <a:r>
              <a:rPr lang="en-GB" sz="2400" b="1">
                <a:solidFill>
                  <a:srgbClr val="002060"/>
                </a:solidFill>
              </a:rPr>
              <a:t>Win with dignity, lose with grace</a:t>
            </a:r>
          </a:p>
          <a:p>
            <a:pPr lvl="1" eaLnBrk="1" hangingPunct="1">
              <a:buFont typeface="Arial" charset="0"/>
              <a:buChar char="•"/>
            </a:pPr>
            <a:r>
              <a:rPr lang="en-GB" sz="2400" b="1"/>
              <a:t>Observe the Laws and regulations of the game</a:t>
            </a:r>
          </a:p>
          <a:p>
            <a:pPr lvl="1" eaLnBrk="1" hangingPunct="1">
              <a:buFont typeface="Arial" charset="0"/>
              <a:buChar char="•"/>
            </a:pPr>
            <a:r>
              <a:rPr lang="en-GB" sz="2400" b="1">
                <a:solidFill>
                  <a:srgbClr val="002060"/>
                </a:solidFill>
              </a:rPr>
              <a:t>Respect opponents, referees and all participants</a:t>
            </a:r>
          </a:p>
          <a:p>
            <a:pPr lvl="1" eaLnBrk="1" hangingPunct="1">
              <a:buFont typeface="Arial" charset="0"/>
              <a:buChar char="•"/>
            </a:pPr>
            <a:r>
              <a:rPr lang="en-GB" sz="2400" b="1"/>
              <a:t>Reject cheating, racism, violence and drugs</a:t>
            </a:r>
          </a:p>
          <a:p>
            <a:pPr lvl="1" eaLnBrk="1" hangingPunct="1">
              <a:buFont typeface="Arial" charset="0"/>
              <a:buChar char="•"/>
            </a:pPr>
            <a:r>
              <a:rPr lang="en-GB" sz="2400" b="1">
                <a:solidFill>
                  <a:srgbClr val="002060"/>
                </a:solidFill>
              </a:rPr>
              <a:t>Value volunteers and paid officials alike</a:t>
            </a:r>
          </a:p>
          <a:p>
            <a:pPr lvl="1" eaLnBrk="1" hangingPunct="1">
              <a:buFont typeface="Arial" charset="0"/>
              <a:buChar char="•"/>
            </a:pPr>
            <a:r>
              <a:rPr lang="en-GB" sz="2400" b="1"/>
              <a:t>Enjoy the game</a:t>
            </a:r>
          </a:p>
          <a:p>
            <a:pPr lvl="1" eaLnBrk="1" hangingPunct="1"/>
            <a:endParaRPr lang="en-GB" sz="2800" b="1"/>
          </a:p>
          <a:p>
            <a:pPr lvl="1" eaLnBrk="1" hangingPunct="1"/>
            <a:endParaRPr lang="en-GB" sz="900" b="1"/>
          </a:p>
          <a:p>
            <a:pPr eaLnBrk="1" hangingPunct="1"/>
            <a:endParaRPr lang="en-GB" sz="2000"/>
          </a:p>
          <a:p>
            <a:pPr eaLnBrk="1" hangingPunct="1"/>
            <a:endParaRPr lang="en-GB" sz="2000"/>
          </a:p>
          <a:p>
            <a:pPr eaLnBrk="1" hangingPunct="1"/>
            <a:endParaRPr lang="en-GB" sz="2000"/>
          </a:p>
          <a:p>
            <a:pPr eaLnBrk="1" hangingPunct="1"/>
            <a:endParaRPr lang="en-GB" sz="2000"/>
          </a:p>
        </p:txBody>
      </p:sp>
      <p:sp>
        <p:nvSpPr>
          <p:cNvPr id="117763" name="Slide Number Placeholder 4"/>
          <p:cNvSpPr>
            <a:spLocks noGrp="1"/>
          </p:cNvSpPr>
          <p:nvPr>
            <p:ph type="sldNum"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1000">
                <a:solidFill>
                  <a:schemeClr val="tx1"/>
                </a:solidFill>
                <a:latin typeface="Arial" charset="0"/>
                <a:ea typeface="ＭＳ Ｐゴシック" charset="0"/>
                <a:cs typeface="ＭＳ Ｐゴシック" charset="0"/>
              </a:defRPr>
            </a:lvl1pPr>
            <a:lvl2pPr marL="742950" indent="-285750" eaLnBrk="0" hangingPunct="0">
              <a:defRPr sz="1000">
                <a:solidFill>
                  <a:schemeClr val="tx1"/>
                </a:solidFill>
                <a:latin typeface="Arial" charset="0"/>
                <a:ea typeface="ＭＳ Ｐゴシック" charset="0"/>
              </a:defRPr>
            </a:lvl2pPr>
            <a:lvl3pPr marL="1143000" indent="-228600" eaLnBrk="0" hangingPunct="0">
              <a:defRPr sz="1000">
                <a:solidFill>
                  <a:schemeClr val="tx1"/>
                </a:solidFill>
                <a:latin typeface="Arial" charset="0"/>
                <a:ea typeface="ＭＳ Ｐゴシック" charset="0"/>
              </a:defRPr>
            </a:lvl3pPr>
            <a:lvl4pPr marL="1600200" indent="-228600" eaLnBrk="0" hangingPunct="0">
              <a:defRPr sz="1000">
                <a:solidFill>
                  <a:schemeClr val="tx1"/>
                </a:solidFill>
                <a:latin typeface="Arial" charset="0"/>
                <a:ea typeface="ＭＳ Ｐゴシック" charset="0"/>
              </a:defRPr>
            </a:lvl4pPr>
            <a:lvl5pPr marL="2057400" indent="-228600" eaLnBrk="0" hangingPunct="0">
              <a:defRPr sz="1000">
                <a:solidFill>
                  <a:schemeClr val="tx1"/>
                </a:solidFill>
                <a:latin typeface="Arial" charset="0"/>
                <a:ea typeface="ＭＳ Ｐゴシック" charset="0"/>
              </a:defRPr>
            </a:lvl5pPr>
            <a:lvl6pPr marL="2514600" indent="-228600" eaLnBrk="0" fontAlgn="base" hangingPunct="0">
              <a:spcBef>
                <a:spcPct val="0"/>
              </a:spcBef>
              <a:spcAft>
                <a:spcPct val="0"/>
              </a:spcAft>
              <a:defRPr sz="1000">
                <a:solidFill>
                  <a:schemeClr val="tx1"/>
                </a:solidFill>
                <a:latin typeface="Arial" charset="0"/>
                <a:ea typeface="ＭＳ Ｐゴシック" charset="0"/>
              </a:defRPr>
            </a:lvl6pPr>
            <a:lvl7pPr marL="2971800" indent="-228600" eaLnBrk="0" fontAlgn="base" hangingPunct="0">
              <a:spcBef>
                <a:spcPct val="0"/>
              </a:spcBef>
              <a:spcAft>
                <a:spcPct val="0"/>
              </a:spcAft>
              <a:defRPr sz="1000">
                <a:solidFill>
                  <a:schemeClr val="tx1"/>
                </a:solidFill>
                <a:latin typeface="Arial" charset="0"/>
                <a:ea typeface="ＭＳ Ｐゴシック" charset="0"/>
              </a:defRPr>
            </a:lvl7pPr>
            <a:lvl8pPr marL="3429000" indent="-228600" eaLnBrk="0" fontAlgn="base" hangingPunct="0">
              <a:spcBef>
                <a:spcPct val="0"/>
              </a:spcBef>
              <a:spcAft>
                <a:spcPct val="0"/>
              </a:spcAft>
              <a:defRPr sz="1000">
                <a:solidFill>
                  <a:schemeClr val="tx1"/>
                </a:solidFill>
                <a:latin typeface="Arial" charset="0"/>
                <a:ea typeface="ＭＳ Ｐゴシック" charset="0"/>
              </a:defRPr>
            </a:lvl8pPr>
            <a:lvl9pPr marL="3886200" indent="-228600" eaLnBrk="0" fontAlgn="base" hangingPunct="0">
              <a:spcBef>
                <a:spcPct val="0"/>
              </a:spcBef>
              <a:spcAft>
                <a:spcPct val="0"/>
              </a:spcAft>
              <a:defRPr sz="1000">
                <a:solidFill>
                  <a:schemeClr val="tx1"/>
                </a:solidFill>
                <a:latin typeface="Arial" charset="0"/>
                <a:ea typeface="ＭＳ Ｐゴシック" charset="0"/>
              </a:defRPr>
            </a:lvl9pPr>
          </a:lstStyle>
          <a:p>
            <a:pPr eaLnBrk="1" hangingPunct="1"/>
            <a:fld id="{1023AE2F-33F3-E645-88FB-AEC9555C8DC7}" type="slidenum">
              <a:rPr lang="en-GB" sz="1200">
                <a:solidFill>
                  <a:srgbClr val="898989"/>
                </a:solidFill>
              </a:rPr>
              <a:pPr eaLnBrk="1" hangingPunct="1"/>
              <a:t>12</a:t>
            </a:fld>
            <a:endParaRPr lang="en-GB" sz="1200">
              <a:solidFill>
                <a:srgbClr val="898989"/>
              </a:solidFill>
            </a:endParaRPr>
          </a:p>
        </p:txBody>
      </p:sp>
    </p:spTree>
    <p:extLst>
      <p:ext uri="{BB962C8B-B14F-4D97-AF65-F5344CB8AC3E}">
        <p14:creationId xmlns:p14="http://schemas.microsoft.com/office/powerpoint/2010/main" val="2340318835"/>
      </p:ext>
    </p:extLst>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27" fill="hold" nodeType="clickPar">
                      <p:stCondLst>
                        <p:cond delay="indefinite"/>
                      </p:stCondLst>
                      <p:childTnLst>
                        <p:par>
                          <p:cTn id="28" fill="hold" nodeType="withGroup">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5953" name="Title 1"/>
          <p:cNvSpPr>
            <a:spLocks noGrp="1"/>
          </p:cNvSpPr>
          <p:nvPr>
            <p:ph type="title"/>
          </p:nvPr>
        </p:nvSpPr>
        <p:spPr>
          <a:xfrm>
            <a:off x="0" y="90488"/>
            <a:ext cx="9144000" cy="674687"/>
          </a:xfrm>
        </p:spPr>
        <p:txBody>
          <a:bodyPr/>
          <a:lstStyle/>
          <a:p>
            <a:pPr eaLnBrk="1" hangingPunct="1"/>
            <a:r>
              <a:rPr lang="en-GB" sz="2500">
                <a:solidFill>
                  <a:srgbClr val="339933"/>
                </a:solidFill>
                <a:latin typeface="Arial" charset="0"/>
              </a:rPr>
              <a:t>Positioning Of The 5Cs When Developing The </a:t>
            </a:r>
            <a:r>
              <a:rPr lang="ja-JP" altLang="en-GB" sz="2500">
                <a:solidFill>
                  <a:srgbClr val="339933"/>
                </a:solidFill>
                <a:latin typeface="Arial" charset="0"/>
              </a:rPr>
              <a:t>‘</a:t>
            </a:r>
            <a:r>
              <a:rPr lang="en-GB" altLang="ja-JP" sz="2500">
                <a:solidFill>
                  <a:srgbClr val="339933"/>
                </a:solidFill>
                <a:latin typeface="Arial" charset="0"/>
              </a:rPr>
              <a:t>Whole Child</a:t>
            </a:r>
            <a:r>
              <a:rPr lang="ja-JP" altLang="en-GB" sz="2500">
                <a:solidFill>
                  <a:srgbClr val="339933"/>
                </a:solidFill>
                <a:latin typeface="Arial" charset="0"/>
              </a:rPr>
              <a:t>’</a:t>
            </a:r>
            <a:endParaRPr lang="en-GB" sz="2500">
              <a:solidFill>
                <a:srgbClr val="339933"/>
              </a:solidFill>
              <a:latin typeface="Arial" charset="0"/>
            </a:endParaRPr>
          </a:p>
        </p:txBody>
      </p:sp>
      <p:pic>
        <p:nvPicPr>
          <p:cNvPr id="125954" name="Content Placeholder 10" descr="Screen Shot 2011-12-21 at 20.47.44.png"/>
          <p:cNvPicPr>
            <a:picLocks noGrp="1" noChangeAspect="1"/>
          </p:cNvPicPr>
          <p:nvPr>
            <p:ph idx="1"/>
          </p:nvPr>
        </p:nvPicPr>
        <p:blipFill>
          <a:blip r:embed="rId3">
            <a:extLst>
              <a:ext uri="{28A0092B-C50C-407E-A947-70E740481C1C}">
                <a14:useLocalDpi xmlns:a14="http://schemas.microsoft.com/office/drawing/2010/main" val="0"/>
              </a:ext>
            </a:extLst>
          </a:blip>
          <a:srcRect t="2638" b="2638"/>
          <a:stretch>
            <a:fillRect/>
          </a:stretch>
        </p:blipFill>
        <p:spPr>
          <a:xfrm>
            <a:off x="0" y="765175"/>
            <a:ext cx="9144000" cy="5184775"/>
          </a:xfrm>
          <a:noFill/>
        </p:spPr>
      </p:pic>
      <p:sp>
        <p:nvSpPr>
          <p:cNvPr id="125955" name="TextBox 1"/>
          <p:cNvSpPr txBox="1">
            <a:spLocks noChangeArrowheads="1"/>
          </p:cNvSpPr>
          <p:nvPr/>
        </p:nvSpPr>
        <p:spPr bwMode="auto">
          <a:xfrm>
            <a:off x="8399463" y="6383338"/>
            <a:ext cx="325437" cy="2460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1000">
                <a:solidFill>
                  <a:schemeClr val="tx1"/>
                </a:solidFill>
                <a:latin typeface="Arial" charset="0"/>
                <a:ea typeface="ＭＳ Ｐゴシック" charset="0"/>
                <a:cs typeface="ＭＳ Ｐゴシック" charset="0"/>
              </a:defRPr>
            </a:lvl1pPr>
            <a:lvl2pPr marL="742950" indent="-285750" eaLnBrk="0" hangingPunct="0">
              <a:defRPr sz="1000">
                <a:solidFill>
                  <a:schemeClr val="tx1"/>
                </a:solidFill>
                <a:latin typeface="Arial" charset="0"/>
                <a:ea typeface="ＭＳ Ｐゴシック" charset="0"/>
              </a:defRPr>
            </a:lvl2pPr>
            <a:lvl3pPr marL="1143000" indent="-228600" eaLnBrk="0" hangingPunct="0">
              <a:defRPr sz="1000">
                <a:solidFill>
                  <a:schemeClr val="tx1"/>
                </a:solidFill>
                <a:latin typeface="Arial" charset="0"/>
                <a:ea typeface="ＭＳ Ｐゴシック" charset="0"/>
              </a:defRPr>
            </a:lvl3pPr>
            <a:lvl4pPr marL="1600200" indent="-228600" eaLnBrk="0" hangingPunct="0">
              <a:defRPr sz="1000">
                <a:solidFill>
                  <a:schemeClr val="tx1"/>
                </a:solidFill>
                <a:latin typeface="Arial" charset="0"/>
                <a:ea typeface="ＭＳ Ｐゴシック" charset="0"/>
              </a:defRPr>
            </a:lvl4pPr>
            <a:lvl5pPr marL="2057400" indent="-228600" eaLnBrk="0" hangingPunct="0">
              <a:defRPr sz="1000">
                <a:solidFill>
                  <a:schemeClr val="tx1"/>
                </a:solidFill>
                <a:latin typeface="Arial" charset="0"/>
                <a:ea typeface="ＭＳ Ｐゴシック" charset="0"/>
              </a:defRPr>
            </a:lvl5pPr>
            <a:lvl6pPr marL="2514600" indent="-228600" eaLnBrk="0" fontAlgn="base" hangingPunct="0">
              <a:spcBef>
                <a:spcPct val="0"/>
              </a:spcBef>
              <a:spcAft>
                <a:spcPct val="0"/>
              </a:spcAft>
              <a:defRPr sz="1000">
                <a:solidFill>
                  <a:schemeClr val="tx1"/>
                </a:solidFill>
                <a:latin typeface="Arial" charset="0"/>
                <a:ea typeface="ＭＳ Ｐゴシック" charset="0"/>
              </a:defRPr>
            </a:lvl6pPr>
            <a:lvl7pPr marL="2971800" indent="-228600" eaLnBrk="0" fontAlgn="base" hangingPunct="0">
              <a:spcBef>
                <a:spcPct val="0"/>
              </a:spcBef>
              <a:spcAft>
                <a:spcPct val="0"/>
              </a:spcAft>
              <a:defRPr sz="1000">
                <a:solidFill>
                  <a:schemeClr val="tx1"/>
                </a:solidFill>
                <a:latin typeface="Arial" charset="0"/>
                <a:ea typeface="ＭＳ Ｐゴシック" charset="0"/>
              </a:defRPr>
            </a:lvl7pPr>
            <a:lvl8pPr marL="3429000" indent="-228600" eaLnBrk="0" fontAlgn="base" hangingPunct="0">
              <a:spcBef>
                <a:spcPct val="0"/>
              </a:spcBef>
              <a:spcAft>
                <a:spcPct val="0"/>
              </a:spcAft>
              <a:defRPr sz="1000">
                <a:solidFill>
                  <a:schemeClr val="tx1"/>
                </a:solidFill>
                <a:latin typeface="Arial" charset="0"/>
                <a:ea typeface="ＭＳ Ｐゴシック" charset="0"/>
              </a:defRPr>
            </a:lvl8pPr>
            <a:lvl9pPr marL="3886200" indent="-228600" eaLnBrk="0" fontAlgn="base" hangingPunct="0">
              <a:spcBef>
                <a:spcPct val="0"/>
              </a:spcBef>
              <a:spcAft>
                <a:spcPct val="0"/>
              </a:spcAft>
              <a:defRPr sz="1000">
                <a:solidFill>
                  <a:schemeClr val="tx1"/>
                </a:solidFill>
                <a:latin typeface="Arial" charset="0"/>
                <a:ea typeface="ＭＳ Ｐゴシック" charset="0"/>
              </a:defRPr>
            </a:lvl9pPr>
          </a:lstStyle>
          <a:p>
            <a:pPr eaLnBrk="1" hangingPunct="1"/>
            <a:fld id="{17772452-53A1-8F4C-A489-DDE0886257DB}" type="slidenum">
              <a:rPr lang="en-US"/>
              <a:pPr eaLnBrk="1" hangingPunct="1"/>
              <a:t>13</a:t>
            </a:fld>
            <a:endParaRPr lang="en-US"/>
          </a:p>
        </p:txBody>
      </p:sp>
    </p:spTree>
    <p:extLst>
      <p:ext uri="{BB962C8B-B14F-4D97-AF65-F5344CB8AC3E}">
        <p14:creationId xmlns:p14="http://schemas.microsoft.com/office/powerpoint/2010/main" val="3280070949"/>
      </p:ext>
    </p:extLst>
  </p:cSld>
  <p:clrMapOvr>
    <a:masterClrMapping/>
  </p:clrMapOvr>
  <p:timing>
    <p:tnLst>
      <p:par>
        <p:cTn xmlns:p14="http://schemas.microsoft.com/office/powerpoint/2010/mai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3905" name="Title 1"/>
          <p:cNvSpPr>
            <a:spLocks noGrp="1"/>
          </p:cNvSpPr>
          <p:nvPr>
            <p:ph type="title"/>
          </p:nvPr>
        </p:nvSpPr>
        <p:spPr>
          <a:xfrm>
            <a:off x="0" y="0"/>
            <a:ext cx="9144000" cy="849313"/>
          </a:xfrm>
        </p:spPr>
        <p:txBody>
          <a:bodyPr/>
          <a:lstStyle/>
          <a:p>
            <a:r>
              <a:rPr lang="en-GB" sz="2800">
                <a:solidFill>
                  <a:srgbClr val="339933"/>
                </a:solidFill>
                <a:latin typeface="Arial" charset="0"/>
              </a:rPr>
              <a:t>Social And Personal Development</a:t>
            </a:r>
          </a:p>
        </p:txBody>
      </p:sp>
      <p:sp>
        <p:nvSpPr>
          <p:cNvPr id="3" name="Content Placeholder 2"/>
          <p:cNvSpPr>
            <a:spLocks noGrp="1"/>
          </p:cNvSpPr>
          <p:nvPr>
            <p:ph idx="1"/>
          </p:nvPr>
        </p:nvSpPr>
        <p:spPr>
          <a:xfrm>
            <a:off x="395288" y="1071563"/>
            <a:ext cx="8353425" cy="4949825"/>
          </a:xfrm>
        </p:spPr>
        <p:txBody>
          <a:bodyPr/>
          <a:lstStyle/>
          <a:p>
            <a:pPr>
              <a:lnSpc>
                <a:spcPct val="80000"/>
              </a:lnSpc>
              <a:buFontTx/>
              <a:buNone/>
            </a:pPr>
            <a:r>
              <a:rPr lang="en-US" sz="3300">
                <a:latin typeface="Arial" charset="0"/>
              </a:rPr>
              <a:t> </a:t>
            </a:r>
            <a:r>
              <a:rPr lang="en-US" sz="2400">
                <a:solidFill>
                  <a:srgbClr val="002060"/>
                </a:solidFill>
                <a:latin typeface="Arial" charset="0"/>
              </a:rPr>
              <a:t>The core capabilities for developing social and personal skills have been identified as the 5Cs </a:t>
            </a:r>
            <a:endParaRPr lang="en-US" sz="2600">
              <a:solidFill>
                <a:srgbClr val="002060"/>
              </a:solidFill>
              <a:latin typeface="Arial" charset="0"/>
            </a:endParaRPr>
          </a:p>
          <a:p>
            <a:pPr>
              <a:lnSpc>
                <a:spcPct val="80000"/>
              </a:lnSpc>
              <a:buFontTx/>
              <a:buNone/>
            </a:pPr>
            <a:endParaRPr lang="en-US" sz="1100">
              <a:latin typeface="Arial" charset="0"/>
            </a:endParaRPr>
          </a:p>
          <a:p>
            <a:pPr>
              <a:lnSpc>
                <a:spcPct val="80000"/>
              </a:lnSpc>
              <a:buFontTx/>
              <a:buNone/>
            </a:pPr>
            <a:r>
              <a:rPr lang="en-US" sz="2800">
                <a:solidFill>
                  <a:srgbClr val="0000FF"/>
                </a:solidFill>
                <a:latin typeface="Arial" charset="0"/>
              </a:rPr>
              <a:t>Competence</a:t>
            </a:r>
            <a:r>
              <a:rPr lang="en-US" sz="2800">
                <a:latin typeface="Arial" charset="0"/>
              </a:rPr>
              <a:t>: </a:t>
            </a:r>
            <a:r>
              <a:rPr lang="en-US" sz="1800">
                <a:latin typeface="Arial" charset="0"/>
              </a:rPr>
              <a:t>Ability to perform a task to a certain level                          i.e. </a:t>
            </a:r>
            <a:r>
              <a:rPr lang="en-US" sz="1800" b="1">
                <a:latin typeface="Arial" charset="0"/>
              </a:rPr>
              <a:t>social, cognitive, physical, technical and tactical </a:t>
            </a:r>
            <a:r>
              <a:rPr lang="en-US" sz="1800">
                <a:latin typeface="Arial" charset="0"/>
              </a:rPr>
              <a:t>competence</a:t>
            </a:r>
            <a:endParaRPr lang="en-US" sz="2000">
              <a:latin typeface="Arial" charset="0"/>
            </a:endParaRPr>
          </a:p>
          <a:p>
            <a:pPr>
              <a:lnSpc>
                <a:spcPct val="80000"/>
              </a:lnSpc>
              <a:buFontTx/>
              <a:buNone/>
            </a:pPr>
            <a:endParaRPr lang="en-US" sz="1100">
              <a:latin typeface="Arial" charset="0"/>
            </a:endParaRPr>
          </a:p>
          <a:p>
            <a:pPr>
              <a:lnSpc>
                <a:spcPct val="80000"/>
              </a:lnSpc>
              <a:buFontTx/>
              <a:buNone/>
            </a:pPr>
            <a:r>
              <a:rPr lang="en-US" sz="2800">
                <a:solidFill>
                  <a:srgbClr val="0000FF"/>
                </a:solidFill>
                <a:latin typeface="Arial" charset="0"/>
              </a:rPr>
              <a:t>Confidence</a:t>
            </a:r>
            <a:r>
              <a:rPr lang="en-US" sz="2400">
                <a:latin typeface="Arial" charset="0"/>
              </a:rPr>
              <a:t>: </a:t>
            </a:r>
            <a:r>
              <a:rPr lang="en-US" sz="1800">
                <a:latin typeface="Arial" charset="0"/>
              </a:rPr>
              <a:t>An internal sense of overall positive self-worth and            self-efficiency</a:t>
            </a:r>
          </a:p>
          <a:p>
            <a:pPr>
              <a:lnSpc>
                <a:spcPct val="80000"/>
              </a:lnSpc>
              <a:buFontTx/>
              <a:buNone/>
            </a:pPr>
            <a:endParaRPr lang="en-US" sz="1100">
              <a:latin typeface="Arial" charset="0"/>
            </a:endParaRPr>
          </a:p>
          <a:p>
            <a:pPr>
              <a:lnSpc>
                <a:spcPct val="80000"/>
              </a:lnSpc>
              <a:buFontTx/>
              <a:buNone/>
            </a:pPr>
            <a:r>
              <a:rPr lang="en-US" sz="2800">
                <a:solidFill>
                  <a:srgbClr val="0000FF"/>
                </a:solidFill>
                <a:latin typeface="Arial" charset="0"/>
              </a:rPr>
              <a:t>Connection</a:t>
            </a:r>
            <a:r>
              <a:rPr lang="en-US" sz="2800">
                <a:latin typeface="Arial" charset="0"/>
              </a:rPr>
              <a:t>: </a:t>
            </a:r>
            <a:r>
              <a:rPr lang="en-US" sz="2000">
                <a:latin typeface="Arial" charset="0"/>
              </a:rPr>
              <a:t>Positive bonds with people and institutions resulting in successful relationships in family, school, club and community</a:t>
            </a:r>
            <a:endParaRPr lang="en-US" sz="2200">
              <a:latin typeface="Arial" charset="0"/>
            </a:endParaRPr>
          </a:p>
          <a:p>
            <a:pPr>
              <a:lnSpc>
                <a:spcPct val="80000"/>
              </a:lnSpc>
              <a:buFontTx/>
              <a:buNone/>
            </a:pPr>
            <a:endParaRPr lang="en-US" sz="1100">
              <a:latin typeface="Arial" charset="0"/>
            </a:endParaRPr>
          </a:p>
          <a:p>
            <a:pPr>
              <a:lnSpc>
                <a:spcPct val="80000"/>
              </a:lnSpc>
              <a:buFontTx/>
              <a:buNone/>
            </a:pPr>
            <a:r>
              <a:rPr lang="en-US" sz="2800">
                <a:solidFill>
                  <a:srgbClr val="0000FF"/>
                </a:solidFill>
                <a:latin typeface="Arial" charset="0"/>
              </a:rPr>
              <a:t>Character and Caring: </a:t>
            </a:r>
            <a:r>
              <a:rPr lang="en-US" sz="2000">
                <a:latin typeface="Arial" charset="0"/>
              </a:rPr>
              <a:t>Respect for social and cultural rules, possession of standards for correct behaviors, a sense of right and wrong, and integrity</a:t>
            </a:r>
          </a:p>
          <a:p>
            <a:pPr>
              <a:lnSpc>
                <a:spcPct val="80000"/>
              </a:lnSpc>
              <a:buFontTx/>
              <a:buNone/>
            </a:pPr>
            <a:endParaRPr lang="en-US" sz="1000">
              <a:latin typeface="Arial" charset="0"/>
            </a:endParaRPr>
          </a:p>
          <a:p>
            <a:pPr>
              <a:lnSpc>
                <a:spcPct val="80000"/>
              </a:lnSpc>
              <a:buFontTx/>
              <a:buNone/>
            </a:pPr>
            <a:r>
              <a:rPr lang="en-US" sz="2800">
                <a:solidFill>
                  <a:srgbClr val="0000FF"/>
                </a:solidFill>
                <a:latin typeface="Arial" charset="0"/>
              </a:rPr>
              <a:t>Creativity: </a:t>
            </a:r>
            <a:r>
              <a:rPr lang="en-US" sz="2000">
                <a:latin typeface="Arial" charset="0"/>
              </a:rPr>
              <a:t>Finding one’s own solutions</a:t>
            </a:r>
            <a:endParaRPr lang="en-GB" sz="2000">
              <a:latin typeface="Arial" charset="0"/>
            </a:endParaRPr>
          </a:p>
        </p:txBody>
      </p:sp>
      <p:sp>
        <p:nvSpPr>
          <p:cNvPr id="123907" name="TextBox 1"/>
          <p:cNvSpPr txBox="1">
            <a:spLocks noChangeArrowheads="1"/>
          </p:cNvSpPr>
          <p:nvPr/>
        </p:nvSpPr>
        <p:spPr bwMode="auto">
          <a:xfrm>
            <a:off x="8459788" y="6381750"/>
            <a:ext cx="325437" cy="2460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1000">
                <a:solidFill>
                  <a:schemeClr val="tx1"/>
                </a:solidFill>
                <a:latin typeface="Arial" charset="0"/>
                <a:ea typeface="ＭＳ Ｐゴシック" charset="0"/>
                <a:cs typeface="ＭＳ Ｐゴシック" charset="0"/>
              </a:defRPr>
            </a:lvl1pPr>
            <a:lvl2pPr marL="742950" indent="-285750" eaLnBrk="0" hangingPunct="0">
              <a:defRPr sz="1000">
                <a:solidFill>
                  <a:schemeClr val="tx1"/>
                </a:solidFill>
                <a:latin typeface="Arial" charset="0"/>
                <a:ea typeface="ＭＳ Ｐゴシック" charset="0"/>
              </a:defRPr>
            </a:lvl2pPr>
            <a:lvl3pPr marL="1143000" indent="-228600" eaLnBrk="0" hangingPunct="0">
              <a:defRPr sz="1000">
                <a:solidFill>
                  <a:schemeClr val="tx1"/>
                </a:solidFill>
                <a:latin typeface="Arial" charset="0"/>
                <a:ea typeface="ＭＳ Ｐゴシック" charset="0"/>
              </a:defRPr>
            </a:lvl3pPr>
            <a:lvl4pPr marL="1600200" indent="-228600" eaLnBrk="0" hangingPunct="0">
              <a:defRPr sz="1000">
                <a:solidFill>
                  <a:schemeClr val="tx1"/>
                </a:solidFill>
                <a:latin typeface="Arial" charset="0"/>
                <a:ea typeface="ＭＳ Ｐゴシック" charset="0"/>
              </a:defRPr>
            </a:lvl4pPr>
            <a:lvl5pPr marL="2057400" indent="-228600" eaLnBrk="0" hangingPunct="0">
              <a:defRPr sz="1000">
                <a:solidFill>
                  <a:schemeClr val="tx1"/>
                </a:solidFill>
                <a:latin typeface="Arial" charset="0"/>
                <a:ea typeface="ＭＳ Ｐゴシック" charset="0"/>
              </a:defRPr>
            </a:lvl5pPr>
            <a:lvl6pPr marL="2514600" indent="-228600" eaLnBrk="0" fontAlgn="base" hangingPunct="0">
              <a:spcBef>
                <a:spcPct val="0"/>
              </a:spcBef>
              <a:spcAft>
                <a:spcPct val="0"/>
              </a:spcAft>
              <a:defRPr sz="1000">
                <a:solidFill>
                  <a:schemeClr val="tx1"/>
                </a:solidFill>
                <a:latin typeface="Arial" charset="0"/>
                <a:ea typeface="ＭＳ Ｐゴシック" charset="0"/>
              </a:defRPr>
            </a:lvl6pPr>
            <a:lvl7pPr marL="2971800" indent="-228600" eaLnBrk="0" fontAlgn="base" hangingPunct="0">
              <a:spcBef>
                <a:spcPct val="0"/>
              </a:spcBef>
              <a:spcAft>
                <a:spcPct val="0"/>
              </a:spcAft>
              <a:defRPr sz="1000">
                <a:solidFill>
                  <a:schemeClr val="tx1"/>
                </a:solidFill>
                <a:latin typeface="Arial" charset="0"/>
                <a:ea typeface="ＭＳ Ｐゴシック" charset="0"/>
              </a:defRPr>
            </a:lvl7pPr>
            <a:lvl8pPr marL="3429000" indent="-228600" eaLnBrk="0" fontAlgn="base" hangingPunct="0">
              <a:spcBef>
                <a:spcPct val="0"/>
              </a:spcBef>
              <a:spcAft>
                <a:spcPct val="0"/>
              </a:spcAft>
              <a:defRPr sz="1000">
                <a:solidFill>
                  <a:schemeClr val="tx1"/>
                </a:solidFill>
                <a:latin typeface="Arial" charset="0"/>
                <a:ea typeface="ＭＳ Ｐゴシック" charset="0"/>
              </a:defRPr>
            </a:lvl8pPr>
            <a:lvl9pPr marL="3886200" indent="-228600" eaLnBrk="0" fontAlgn="base" hangingPunct="0">
              <a:spcBef>
                <a:spcPct val="0"/>
              </a:spcBef>
              <a:spcAft>
                <a:spcPct val="0"/>
              </a:spcAft>
              <a:defRPr sz="1000">
                <a:solidFill>
                  <a:schemeClr val="tx1"/>
                </a:solidFill>
                <a:latin typeface="Arial" charset="0"/>
                <a:ea typeface="ＭＳ Ｐゴシック" charset="0"/>
              </a:defRPr>
            </a:lvl9pPr>
          </a:lstStyle>
          <a:p>
            <a:pPr eaLnBrk="1" hangingPunct="1"/>
            <a:fld id="{88864EB3-37D2-8248-9FF5-954187DBB6A6}" type="slidenum">
              <a:rPr lang="en-US"/>
              <a:pPr eaLnBrk="1" hangingPunct="1"/>
              <a:t>14</a:t>
            </a:fld>
            <a:endParaRPr lang="en-US"/>
          </a:p>
        </p:txBody>
      </p:sp>
    </p:spTree>
    <p:extLst>
      <p:ext uri="{BB962C8B-B14F-4D97-AF65-F5344CB8AC3E}">
        <p14:creationId xmlns:p14="http://schemas.microsoft.com/office/powerpoint/2010/main" val="3714685955"/>
      </p:ext>
    </p:extLst>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1073" name="Title 1"/>
          <p:cNvSpPr>
            <a:spLocks noGrp="1"/>
          </p:cNvSpPr>
          <p:nvPr>
            <p:ph type="title"/>
          </p:nvPr>
        </p:nvSpPr>
        <p:spPr>
          <a:xfrm>
            <a:off x="1619250" y="-242888"/>
            <a:ext cx="7067550" cy="1538288"/>
          </a:xfrm>
        </p:spPr>
        <p:txBody>
          <a:bodyPr/>
          <a:lstStyle/>
          <a:p>
            <a:pPr algn="l"/>
            <a:r>
              <a:rPr lang="en-GB">
                <a:solidFill>
                  <a:srgbClr val="339933"/>
                </a:solidFill>
                <a:latin typeface="Arial" charset="0"/>
              </a:rPr>
              <a:t>Ideas for developing - </a:t>
            </a:r>
            <a:r>
              <a:rPr lang="en-GB">
                <a:solidFill>
                  <a:srgbClr val="FF0000"/>
                </a:solidFill>
                <a:latin typeface="Arial" charset="0"/>
              </a:rPr>
              <a:t>Confidence</a:t>
            </a:r>
          </a:p>
        </p:txBody>
      </p:sp>
      <p:sp>
        <p:nvSpPr>
          <p:cNvPr id="3" name="Content Placeholder 2"/>
          <p:cNvSpPr>
            <a:spLocks noGrp="1"/>
          </p:cNvSpPr>
          <p:nvPr>
            <p:ph idx="1"/>
          </p:nvPr>
        </p:nvSpPr>
        <p:spPr>
          <a:xfrm>
            <a:off x="0" y="1219200"/>
            <a:ext cx="9144000" cy="4906963"/>
          </a:xfrm>
        </p:spPr>
        <p:txBody>
          <a:bodyPr/>
          <a:lstStyle/>
          <a:p>
            <a:pPr eaLnBrk="1" hangingPunct="1"/>
            <a:r>
              <a:rPr lang="en-GB" sz="2400">
                <a:latin typeface="Arial" charset="0"/>
              </a:rPr>
              <a:t>Positive and beneficial feedback from the coach</a:t>
            </a:r>
          </a:p>
          <a:p>
            <a:pPr eaLnBrk="1" hangingPunct="1"/>
            <a:r>
              <a:rPr lang="en-GB" sz="2400">
                <a:solidFill>
                  <a:srgbClr val="7030A0"/>
                </a:solidFill>
                <a:latin typeface="Arial" charset="0"/>
              </a:rPr>
              <a:t>Develop each child’s competence in the ABC’s of athleticism</a:t>
            </a:r>
          </a:p>
          <a:p>
            <a:pPr eaLnBrk="1" hangingPunct="1"/>
            <a:r>
              <a:rPr lang="en-GB" sz="2400">
                <a:latin typeface="Arial" charset="0"/>
              </a:rPr>
              <a:t>Praise from peers – structured by coach</a:t>
            </a:r>
          </a:p>
          <a:p>
            <a:pPr eaLnBrk="1" hangingPunct="1"/>
            <a:r>
              <a:rPr lang="en-GB" sz="2400">
                <a:solidFill>
                  <a:srgbClr val="7030A0"/>
                </a:solidFill>
                <a:latin typeface="Arial" charset="0"/>
              </a:rPr>
              <a:t>Praise from peers that is spontaneous</a:t>
            </a:r>
          </a:p>
          <a:p>
            <a:pPr eaLnBrk="1" hangingPunct="1"/>
            <a:r>
              <a:rPr lang="en-GB" sz="2400">
                <a:latin typeface="Arial" charset="0"/>
              </a:rPr>
              <a:t>Praise from parents</a:t>
            </a:r>
          </a:p>
          <a:p>
            <a:pPr eaLnBrk="1" hangingPunct="1"/>
            <a:r>
              <a:rPr lang="en-GB" sz="2400">
                <a:solidFill>
                  <a:srgbClr val="7030A0"/>
                </a:solidFill>
                <a:latin typeface="Arial" charset="0"/>
              </a:rPr>
              <a:t>Development in technical, tactical and physical skills – self worth and self efficiency – I can do!</a:t>
            </a:r>
          </a:p>
          <a:p>
            <a:pPr eaLnBrk="1" hangingPunct="1"/>
            <a:r>
              <a:rPr lang="en-GB" sz="2400">
                <a:latin typeface="Arial" charset="0"/>
              </a:rPr>
              <a:t>Design activities with approximately 80% chance of success</a:t>
            </a:r>
          </a:p>
          <a:p>
            <a:pPr eaLnBrk="1" hangingPunct="1"/>
            <a:r>
              <a:rPr lang="en-GB" sz="2400">
                <a:solidFill>
                  <a:srgbClr val="7030A0"/>
                </a:solidFill>
                <a:latin typeface="Arial" charset="0"/>
              </a:rPr>
              <a:t>Through structured activities help the children to show optimistic perceptions of their own ability</a:t>
            </a:r>
          </a:p>
          <a:p>
            <a:endParaRPr lang="en-GB">
              <a:latin typeface="Arial" charset="0"/>
            </a:endParaRPr>
          </a:p>
        </p:txBody>
      </p:sp>
    </p:spTree>
    <p:extLst>
      <p:ext uri="{BB962C8B-B14F-4D97-AF65-F5344CB8AC3E}">
        <p14:creationId xmlns:p14="http://schemas.microsoft.com/office/powerpoint/2010/main" val="568461020"/>
      </p:ext>
    </p:extLst>
  </p:cSld>
  <p:clrMapOvr>
    <a:masterClrMapping/>
  </p:clrMapOvr>
  <p:transition xmlns:p14="http://schemas.microsoft.com/office/powerpoint/2010/main">
    <p:fade/>
  </p:transition>
  <p:timing>
    <p:tnLst>
      <p:par>
        <p:cTn xmlns:p14="http://schemas.microsoft.com/office/powerpoint/2010/mai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4" presetClass="entr" presetSubtype="16"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box(in)">
                                      <p:cBhvr>
                                        <p:cTn id="7" dur="500"/>
                                        <p:tgtEl>
                                          <p:spTgt spid="3">
                                            <p:txEl>
                                              <p:pRg st="0" end="0"/>
                                            </p:txEl>
                                          </p:spTgt>
                                        </p:tgtEl>
                                      </p:cBhvr>
                                    </p:animEffect>
                                  </p:childTnLst>
                                </p:cTn>
                              </p:par>
                              <p:par>
                                <p:cTn id="8" presetID="4" presetClass="entr" presetSubtype="16" fill="hold" nodeType="withEffect">
                                  <p:stCondLst>
                                    <p:cond delay="0"/>
                                  </p:stCondLst>
                                  <p:childTnLst>
                                    <p:set>
                                      <p:cBhvr>
                                        <p:cTn id="9" dur="1" fill="hold">
                                          <p:stCondLst>
                                            <p:cond delay="0"/>
                                          </p:stCondLst>
                                        </p:cTn>
                                        <p:tgtEl>
                                          <p:spTgt spid="3">
                                            <p:txEl>
                                              <p:pRg st="1" end="1"/>
                                            </p:txEl>
                                          </p:spTgt>
                                        </p:tgtEl>
                                        <p:attrNameLst>
                                          <p:attrName>style.visibility</p:attrName>
                                        </p:attrNameLst>
                                      </p:cBhvr>
                                      <p:to>
                                        <p:strVal val="visible"/>
                                      </p:to>
                                    </p:set>
                                    <p:animEffect transition="in" filter="box(in)">
                                      <p:cBhvr>
                                        <p:cTn id="10" dur="500"/>
                                        <p:tgtEl>
                                          <p:spTgt spid="3">
                                            <p:txEl>
                                              <p:pRg st="1" end="1"/>
                                            </p:txEl>
                                          </p:spTgt>
                                        </p:tgtEl>
                                      </p:cBhvr>
                                    </p:animEffect>
                                  </p:childTnLst>
                                </p:cTn>
                              </p:par>
                              <p:par>
                                <p:cTn id="11" presetID="4" presetClass="entr" presetSubtype="16" fill="hold"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Effect transition="in" filter="box(in)">
                                      <p:cBhvr>
                                        <p:cTn id="13" dur="500"/>
                                        <p:tgtEl>
                                          <p:spTgt spid="3">
                                            <p:txEl>
                                              <p:pRg st="2" end="2"/>
                                            </p:txEl>
                                          </p:spTgt>
                                        </p:tgtEl>
                                      </p:cBhvr>
                                    </p:animEffect>
                                  </p:childTnLst>
                                </p:cTn>
                              </p:par>
                              <p:par>
                                <p:cTn id="14" presetID="4" presetClass="entr" presetSubtype="16" fill="hold" nodeType="withEffect">
                                  <p:stCondLst>
                                    <p:cond delay="0"/>
                                  </p:stCondLst>
                                  <p:childTnLst>
                                    <p:set>
                                      <p:cBhvr>
                                        <p:cTn id="15" dur="1" fill="hold">
                                          <p:stCondLst>
                                            <p:cond delay="0"/>
                                          </p:stCondLst>
                                        </p:cTn>
                                        <p:tgtEl>
                                          <p:spTgt spid="3">
                                            <p:txEl>
                                              <p:pRg st="3" end="3"/>
                                            </p:txEl>
                                          </p:spTgt>
                                        </p:tgtEl>
                                        <p:attrNameLst>
                                          <p:attrName>style.visibility</p:attrName>
                                        </p:attrNameLst>
                                      </p:cBhvr>
                                      <p:to>
                                        <p:strVal val="visible"/>
                                      </p:to>
                                    </p:set>
                                    <p:animEffect transition="in" filter="box(in)">
                                      <p:cBhvr>
                                        <p:cTn id="16" dur="500"/>
                                        <p:tgtEl>
                                          <p:spTgt spid="3">
                                            <p:txEl>
                                              <p:pRg st="3" end="3"/>
                                            </p:txEl>
                                          </p:spTgt>
                                        </p:tgtEl>
                                      </p:cBhvr>
                                    </p:animEffect>
                                  </p:childTnLst>
                                </p:cTn>
                              </p:par>
                              <p:par>
                                <p:cTn id="17" presetID="4" presetClass="entr" presetSubtype="16" fill="hold" nodeType="with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Effect transition="in" filter="box(in)">
                                      <p:cBhvr>
                                        <p:cTn id="19" dur="500"/>
                                        <p:tgtEl>
                                          <p:spTgt spid="3">
                                            <p:txEl>
                                              <p:pRg st="4" end="4"/>
                                            </p:txEl>
                                          </p:spTgt>
                                        </p:tgtEl>
                                      </p:cBhvr>
                                    </p:animEffect>
                                  </p:childTnLst>
                                </p:cTn>
                              </p:par>
                            </p:childTnLst>
                          </p:cTn>
                        </p:par>
                      </p:childTnLst>
                    </p:cTn>
                  </p:par>
                  <p:par>
                    <p:cTn id="20" fill="hold" nodeType="clickPar">
                      <p:stCondLst>
                        <p:cond delay="indefinite"/>
                      </p:stCondLst>
                      <p:childTnLst>
                        <p:par>
                          <p:cTn id="21" fill="hold" nodeType="withGroup">
                            <p:stCondLst>
                              <p:cond delay="0"/>
                            </p:stCondLst>
                            <p:childTnLst>
                              <p:par>
                                <p:cTn id="22" presetID="12" presetClass="entr" presetSubtype="4" fill="hold" nodeType="clickEffect">
                                  <p:stCondLst>
                                    <p:cond delay="0"/>
                                  </p:stCondLst>
                                  <p:childTnLst>
                                    <p:set>
                                      <p:cBhvr>
                                        <p:cTn id="23" dur="1" fill="hold">
                                          <p:stCondLst>
                                            <p:cond delay="0"/>
                                          </p:stCondLst>
                                        </p:cTn>
                                        <p:tgtEl>
                                          <p:spTgt spid="3">
                                            <p:txEl>
                                              <p:pRg st="5" end="5"/>
                                            </p:txEl>
                                          </p:spTgt>
                                        </p:tgtEl>
                                        <p:attrNameLst>
                                          <p:attrName>style.visibility</p:attrName>
                                        </p:attrNameLst>
                                      </p:cBhvr>
                                      <p:to>
                                        <p:strVal val="visible"/>
                                      </p:to>
                                    </p:set>
                                    <p:animEffect transition="in" filter="slide(fromBottom)">
                                      <p:cBhvr>
                                        <p:cTn id="24" dur="500"/>
                                        <p:tgtEl>
                                          <p:spTgt spid="3">
                                            <p:txEl>
                                              <p:pRg st="5" end="5"/>
                                            </p:txEl>
                                          </p:spTgt>
                                        </p:tgtEl>
                                      </p:cBhvr>
                                    </p:animEffect>
                                  </p:childTnLst>
                                </p:cTn>
                              </p:par>
                              <p:par>
                                <p:cTn id="25" presetID="12" presetClass="entr" presetSubtype="4" fill="hold" nodeType="with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animEffect transition="in" filter="slide(fromBottom)">
                                      <p:cBhvr>
                                        <p:cTn id="27" dur="500"/>
                                        <p:tgtEl>
                                          <p:spTgt spid="3">
                                            <p:txEl>
                                              <p:pRg st="6" end="6"/>
                                            </p:txEl>
                                          </p:spTgt>
                                        </p:tgtEl>
                                      </p:cBhvr>
                                    </p:animEffect>
                                  </p:childTnLst>
                                </p:cTn>
                              </p:par>
                              <p:par>
                                <p:cTn id="28" presetID="12" presetClass="entr" presetSubtype="4" fill="hold" nodeType="withEffect">
                                  <p:stCondLst>
                                    <p:cond delay="0"/>
                                  </p:stCondLst>
                                  <p:childTnLst>
                                    <p:set>
                                      <p:cBhvr>
                                        <p:cTn id="29" dur="1" fill="hold">
                                          <p:stCondLst>
                                            <p:cond delay="0"/>
                                          </p:stCondLst>
                                        </p:cTn>
                                        <p:tgtEl>
                                          <p:spTgt spid="3">
                                            <p:txEl>
                                              <p:pRg st="7" end="7"/>
                                            </p:txEl>
                                          </p:spTgt>
                                        </p:tgtEl>
                                        <p:attrNameLst>
                                          <p:attrName>style.visibility</p:attrName>
                                        </p:attrNameLst>
                                      </p:cBhvr>
                                      <p:to>
                                        <p:strVal val="visible"/>
                                      </p:to>
                                    </p:set>
                                    <p:animEffect transition="in" filter="slide(fromBottom)">
                                      <p:cBhvr>
                                        <p:cTn id="30" dur="500"/>
                                        <p:tgtEl>
                                          <p:spTgt spid="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2097" name="Title 1"/>
          <p:cNvSpPr>
            <a:spLocks noGrp="1"/>
          </p:cNvSpPr>
          <p:nvPr>
            <p:ph type="title"/>
          </p:nvPr>
        </p:nvSpPr>
        <p:spPr>
          <a:xfrm>
            <a:off x="395288" y="-674688"/>
            <a:ext cx="8291512" cy="2092326"/>
          </a:xfrm>
        </p:spPr>
        <p:txBody>
          <a:bodyPr/>
          <a:lstStyle/>
          <a:p>
            <a:pPr algn="l"/>
            <a:r>
              <a:rPr lang="en-GB" sz="4000">
                <a:solidFill>
                  <a:srgbClr val="339933"/>
                </a:solidFill>
                <a:latin typeface="Arial" charset="0"/>
              </a:rPr>
              <a:t>Ideas for developing - </a:t>
            </a:r>
            <a:r>
              <a:rPr lang="en-GB" sz="4000">
                <a:solidFill>
                  <a:srgbClr val="FF0000"/>
                </a:solidFill>
                <a:latin typeface="Arial" charset="0"/>
              </a:rPr>
              <a:t>Connection</a:t>
            </a:r>
          </a:p>
        </p:txBody>
      </p:sp>
      <p:sp>
        <p:nvSpPr>
          <p:cNvPr id="3" name="Content Placeholder 2"/>
          <p:cNvSpPr>
            <a:spLocks noGrp="1"/>
          </p:cNvSpPr>
          <p:nvPr>
            <p:ph idx="1"/>
          </p:nvPr>
        </p:nvSpPr>
        <p:spPr>
          <a:xfrm>
            <a:off x="0" y="1052513"/>
            <a:ext cx="9144000" cy="5073650"/>
          </a:xfrm>
        </p:spPr>
        <p:txBody>
          <a:bodyPr/>
          <a:lstStyle/>
          <a:p>
            <a:pPr eaLnBrk="1" hangingPunct="1"/>
            <a:r>
              <a:rPr lang="en-US" sz="3000">
                <a:latin typeface="Arial" charset="0"/>
              </a:rPr>
              <a:t>Encourage your players to work sensibly with others, demonstrating, empathy, sensitivity friendship skills</a:t>
            </a:r>
          </a:p>
          <a:p>
            <a:pPr eaLnBrk="1" hangingPunct="1"/>
            <a:r>
              <a:rPr lang="en-US" sz="3000">
                <a:solidFill>
                  <a:srgbClr val="0000FF"/>
                </a:solidFill>
                <a:latin typeface="Arial" charset="0"/>
              </a:rPr>
              <a:t>Encourage cooperation in different size groups</a:t>
            </a:r>
          </a:p>
          <a:p>
            <a:pPr eaLnBrk="1" hangingPunct="1"/>
            <a:r>
              <a:rPr lang="en-US" sz="3000">
                <a:latin typeface="Arial" charset="0"/>
              </a:rPr>
              <a:t>Design competitive activities (2v2, 3v3, 3v2, 4v3)</a:t>
            </a:r>
          </a:p>
          <a:p>
            <a:pPr eaLnBrk="1" hangingPunct="1"/>
            <a:r>
              <a:rPr lang="en-US" sz="3000">
                <a:solidFill>
                  <a:srgbClr val="0000FF"/>
                </a:solidFill>
                <a:latin typeface="Arial" charset="0"/>
              </a:rPr>
              <a:t>Give the children different roles in teams</a:t>
            </a:r>
          </a:p>
          <a:p>
            <a:pPr eaLnBrk="1" hangingPunct="1"/>
            <a:r>
              <a:rPr lang="en-US" sz="3000">
                <a:latin typeface="Arial" charset="0"/>
              </a:rPr>
              <a:t>Get children to lead (captain) and coach peers</a:t>
            </a:r>
          </a:p>
          <a:p>
            <a:pPr eaLnBrk="1" hangingPunct="1"/>
            <a:r>
              <a:rPr lang="en-US" sz="3000">
                <a:solidFill>
                  <a:srgbClr val="0000FF"/>
                </a:solidFill>
                <a:latin typeface="Arial" charset="0"/>
              </a:rPr>
              <a:t>Getting the children to talk about taking exercise because they fully recognise its benefits</a:t>
            </a:r>
            <a:r>
              <a:rPr lang="en-US" sz="3000">
                <a:solidFill>
                  <a:srgbClr val="7030A0"/>
                </a:solidFill>
                <a:latin typeface="Arial" charset="0"/>
              </a:rPr>
              <a:t>	</a:t>
            </a:r>
          </a:p>
          <a:p>
            <a:endParaRPr lang="en-GB">
              <a:latin typeface="Arial" charset="0"/>
            </a:endParaRPr>
          </a:p>
        </p:txBody>
      </p:sp>
      <p:sp>
        <p:nvSpPr>
          <p:cNvPr id="132099" name="TextBox 1"/>
          <p:cNvSpPr txBox="1">
            <a:spLocks noChangeArrowheads="1"/>
          </p:cNvSpPr>
          <p:nvPr/>
        </p:nvSpPr>
        <p:spPr bwMode="auto">
          <a:xfrm>
            <a:off x="8399463" y="6469063"/>
            <a:ext cx="325437" cy="2460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1000">
                <a:solidFill>
                  <a:schemeClr val="tx1"/>
                </a:solidFill>
                <a:latin typeface="Arial" charset="0"/>
                <a:ea typeface="ＭＳ Ｐゴシック" charset="0"/>
                <a:cs typeface="ＭＳ Ｐゴシック" charset="0"/>
              </a:defRPr>
            </a:lvl1pPr>
            <a:lvl2pPr marL="742950" indent="-285750" eaLnBrk="0" hangingPunct="0">
              <a:defRPr sz="1000">
                <a:solidFill>
                  <a:schemeClr val="tx1"/>
                </a:solidFill>
                <a:latin typeface="Arial" charset="0"/>
                <a:ea typeface="ＭＳ Ｐゴシック" charset="0"/>
              </a:defRPr>
            </a:lvl2pPr>
            <a:lvl3pPr marL="1143000" indent="-228600" eaLnBrk="0" hangingPunct="0">
              <a:defRPr sz="1000">
                <a:solidFill>
                  <a:schemeClr val="tx1"/>
                </a:solidFill>
                <a:latin typeface="Arial" charset="0"/>
                <a:ea typeface="ＭＳ Ｐゴシック" charset="0"/>
              </a:defRPr>
            </a:lvl3pPr>
            <a:lvl4pPr marL="1600200" indent="-228600" eaLnBrk="0" hangingPunct="0">
              <a:defRPr sz="1000">
                <a:solidFill>
                  <a:schemeClr val="tx1"/>
                </a:solidFill>
                <a:latin typeface="Arial" charset="0"/>
                <a:ea typeface="ＭＳ Ｐゴシック" charset="0"/>
              </a:defRPr>
            </a:lvl4pPr>
            <a:lvl5pPr marL="2057400" indent="-228600" eaLnBrk="0" hangingPunct="0">
              <a:defRPr sz="1000">
                <a:solidFill>
                  <a:schemeClr val="tx1"/>
                </a:solidFill>
                <a:latin typeface="Arial" charset="0"/>
                <a:ea typeface="ＭＳ Ｐゴシック" charset="0"/>
              </a:defRPr>
            </a:lvl5pPr>
            <a:lvl6pPr marL="2514600" indent="-228600" eaLnBrk="0" fontAlgn="base" hangingPunct="0">
              <a:spcBef>
                <a:spcPct val="0"/>
              </a:spcBef>
              <a:spcAft>
                <a:spcPct val="0"/>
              </a:spcAft>
              <a:defRPr sz="1000">
                <a:solidFill>
                  <a:schemeClr val="tx1"/>
                </a:solidFill>
                <a:latin typeface="Arial" charset="0"/>
                <a:ea typeface="ＭＳ Ｐゴシック" charset="0"/>
              </a:defRPr>
            </a:lvl6pPr>
            <a:lvl7pPr marL="2971800" indent="-228600" eaLnBrk="0" fontAlgn="base" hangingPunct="0">
              <a:spcBef>
                <a:spcPct val="0"/>
              </a:spcBef>
              <a:spcAft>
                <a:spcPct val="0"/>
              </a:spcAft>
              <a:defRPr sz="1000">
                <a:solidFill>
                  <a:schemeClr val="tx1"/>
                </a:solidFill>
                <a:latin typeface="Arial" charset="0"/>
                <a:ea typeface="ＭＳ Ｐゴシック" charset="0"/>
              </a:defRPr>
            </a:lvl7pPr>
            <a:lvl8pPr marL="3429000" indent="-228600" eaLnBrk="0" fontAlgn="base" hangingPunct="0">
              <a:spcBef>
                <a:spcPct val="0"/>
              </a:spcBef>
              <a:spcAft>
                <a:spcPct val="0"/>
              </a:spcAft>
              <a:defRPr sz="1000">
                <a:solidFill>
                  <a:schemeClr val="tx1"/>
                </a:solidFill>
                <a:latin typeface="Arial" charset="0"/>
                <a:ea typeface="ＭＳ Ｐゴシック" charset="0"/>
              </a:defRPr>
            </a:lvl8pPr>
            <a:lvl9pPr marL="3886200" indent="-228600" eaLnBrk="0" fontAlgn="base" hangingPunct="0">
              <a:spcBef>
                <a:spcPct val="0"/>
              </a:spcBef>
              <a:spcAft>
                <a:spcPct val="0"/>
              </a:spcAft>
              <a:defRPr sz="1000">
                <a:solidFill>
                  <a:schemeClr val="tx1"/>
                </a:solidFill>
                <a:latin typeface="Arial" charset="0"/>
                <a:ea typeface="ＭＳ Ｐゴシック" charset="0"/>
              </a:defRPr>
            </a:lvl9pPr>
          </a:lstStyle>
          <a:p>
            <a:pPr eaLnBrk="1" hangingPunct="1"/>
            <a:fld id="{C97E49D6-F2A7-9E41-B637-CCDD9DCCFB87}" type="slidenum">
              <a:rPr lang="en-US"/>
              <a:pPr eaLnBrk="1" hangingPunct="1"/>
              <a:t>16</a:t>
            </a:fld>
            <a:endParaRPr lang="en-US"/>
          </a:p>
        </p:txBody>
      </p:sp>
    </p:spTree>
    <p:extLst>
      <p:ext uri="{BB962C8B-B14F-4D97-AF65-F5344CB8AC3E}">
        <p14:creationId xmlns:p14="http://schemas.microsoft.com/office/powerpoint/2010/main" val="1208781333"/>
      </p:ext>
    </p:extLst>
  </p:cSld>
  <p:clrMapOvr>
    <a:masterClrMapping/>
  </p:clrMapOvr>
  <p:transition xmlns:p14="http://schemas.microsoft.com/office/powerpoint/2010/main">
    <p:fade/>
  </p:transition>
  <p:timing>
    <p:tnLst>
      <p:par>
        <p:cTn xmlns:p14="http://schemas.microsoft.com/office/powerpoint/2010/mai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7"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20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20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7"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20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20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7"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20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20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nodeType="clickPar">
                      <p:stCondLst>
                        <p:cond delay="indefinite"/>
                      </p:stCondLst>
                      <p:childTnLst>
                        <p:par>
                          <p:cTn id="22" fill="hold" nodeType="withGroup">
                            <p:stCondLst>
                              <p:cond delay="0"/>
                            </p:stCondLst>
                            <p:childTnLst>
                              <p:par>
                                <p:cTn id="23" presetID="7"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20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20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nodeType="clickPar">
                      <p:stCondLst>
                        <p:cond delay="indefinite"/>
                      </p:stCondLst>
                      <p:childTnLst>
                        <p:par>
                          <p:cTn id="28" fill="hold" nodeType="withGroup">
                            <p:stCondLst>
                              <p:cond delay="0"/>
                            </p:stCondLst>
                            <p:childTnLst>
                              <p:par>
                                <p:cTn id="29" presetID="7"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20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20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nodeType="clickPar">
                      <p:stCondLst>
                        <p:cond delay="indefinite"/>
                      </p:stCondLst>
                      <p:childTnLst>
                        <p:par>
                          <p:cTn id="34" fill="hold" nodeType="withGroup">
                            <p:stCondLst>
                              <p:cond delay="0"/>
                            </p:stCondLst>
                            <p:childTnLst>
                              <p:par>
                                <p:cTn id="35" presetID="7" presetClass="entr" presetSubtype="4" fill="hold" grpId="0"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20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20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21" name="Title 1"/>
          <p:cNvSpPr>
            <a:spLocks noGrp="1"/>
          </p:cNvSpPr>
          <p:nvPr>
            <p:ph type="title"/>
          </p:nvPr>
        </p:nvSpPr>
        <p:spPr>
          <a:xfrm>
            <a:off x="107950" y="-531813"/>
            <a:ext cx="9504363" cy="1674813"/>
          </a:xfrm>
        </p:spPr>
        <p:txBody>
          <a:bodyPr/>
          <a:lstStyle/>
          <a:p>
            <a:pPr algn="l"/>
            <a:r>
              <a:rPr lang="en-GB" sz="3400">
                <a:solidFill>
                  <a:srgbClr val="339933"/>
                </a:solidFill>
                <a:latin typeface="Arial" charset="0"/>
              </a:rPr>
              <a:t>Ideas for developing – </a:t>
            </a:r>
            <a:r>
              <a:rPr lang="en-GB" sz="3400">
                <a:solidFill>
                  <a:srgbClr val="FF0000"/>
                </a:solidFill>
                <a:latin typeface="Arial" charset="0"/>
              </a:rPr>
              <a:t>Character and Caring</a:t>
            </a:r>
          </a:p>
        </p:txBody>
      </p:sp>
      <p:sp>
        <p:nvSpPr>
          <p:cNvPr id="3" name="Content Placeholder 2"/>
          <p:cNvSpPr>
            <a:spLocks noGrp="1"/>
          </p:cNvSpPr>
          <p:nvPr>
            <p:ph idx="1"/>
          </p:nvPr>
        </p:nvSpPr>
        <p:spPr>
          <a:xfrm>
            <a:off x="0" y="981075"/>
            <a:ext cx="9296400" cy="5040313"/>
          </a:xfrm>
        </p:spPr>
        <p:txBody>
          <a:bodyPr/>
          <a:lstStyle/>
          <a:p>
            <a:pPr eaLnBrk="1" hangingPunct="1">
              <a:lnSpc>
                <a:spcPct val="80000"/>
              </a:lnSpc>
            </a:pPr>
            <a:r>
              <a:rPr lang="en-GB" sz="2400">
                <a:latin typeface="Arial" charset="0"/>
              </a:rPr>
              <a:t>Setting of team values , what is acceptable and what is not.</a:t>
            </a:r>
          </a:p>
          <a:p>
            <a:pPr eaLnBrk="1" hangingPunct="1">
              <a:lnSpc>
                <a:spcPct val="80000"/>
              </a:lnSpc>
            </a:pPr>
            <a:r>
              <a:rPr lang="en-GB" sz="2400">
                <a:solidFill>
                  <a:srgbClr val="0000FF"/>
                </a:solidFill>
                <a:latin typeface="Arial" charset="0"/>
              </a:rPr>
              <a:t>Showing respect for coaches, fellow players, referees etc.</a:t>
            </a:r>
          </a:p>
          <a:p>
            <a:pPr eaLnBrk="1" hangingPunct="1">
              <a:lnSpc>
                <a:spcPct val="80000"/>
              </a:lnSpc>
            </a:pPr>
            <a:r>
              <a:rPr lang="en-GB" sz="2400">
                <a:latin typeface="Arial" charset="0"/>
              </a:rPr>
              <a:t>Coach to act as a role model </a:t>
            </a:r>
          </a:p>
          <a:p>
            <a:pPr eaLnBrk="1" hangingPunct="1">
              <a:lnSpc>
                <a:spcPct val="80000"/>
              </a:lnSpc>
            </a:pPr>
            <a:r>
              <a:rPr lang="en-US" sz="2400">
                <a:solidFill>
                  <a:srgbClr val="0000FF"/>
                </a:solidFill>
                <a:latin typeface="Arial" charset="0"/>
              </a:rPr>
              <a:t>Work with players to develop a code of conduct for practice.</a:t>
            </a:r>
          </a:p>
          <a:p>
            <a:pPr eaLnBrk="1" hangingPunct="1">
              <a:lnSpc>
                <a:spcPct val="80000"/>
              </a:lnSpc>
            </a:pPr>
            <a:r>
              <a:rPr lang="en-US" sz="2400">
                <a:latin typeface="Arial" charset="0"/>
              </a:rPr>
              <a:t>Encourage players to talk with each other and evaluate </a:t>
            </a:r>
          </a:p>
          <a:p>
            <a:pPr eaLnBrk="1" hangingPunct="1">
              <a:lnSpc>
                <a:spcPct val="80000"/>
              </a:lnSpc>
              <a:buFontTx/>
              <a:buNone/>
            </a:pPr>
            <a:r>
              <a:rPr lang="en-US" sz="2400">
                <a:latin typeface="Arial" charset="0"/>
              </a:rPr>
              <a:t>     performance at the end of each session.</a:t>
            </a:r>
          </a:p>
          <a:p>
            <a:pPr eaLnBrk="1" hangingPunct="1">
              <a:lnSpc>
                <a:spcPct val="80000"/>
              </a:lnSpc>
            </a:pPr>
            <a:r>
              <a:rPr lang="en-US" sz="2400">
                <a:solidFill>
                  <a:srgbClr val="0000FF"/>
                </a:solidFill>
                <a:latin typeface="Arial" charset="0"/>
              </a:rPr>
              <a:t>Expect players to put out and take back equipment.</a:t>
            </a:r>
          </a:p>
          <a:p>
            <a:pPr eaLnBrk="1" hangingPunct="1">
              <a:lnSpc>
                <a:spcPct val="80000"/>
              </a:lnSpc>
            </a:pPr>
            <a:r>
              <a:rPr lang="en-US" sz="2400">
                <a:solidFill>
                  <a:srgbClr val="000000"/>
                </a:solidFill>
                <a:latin typeface="Arial" charset="0"/>
              </a:rPr>
              <a:t>Talk with players about their behaviour during and after a game</a:t>
            </a:r>
            <a:r>
              <a:rPr lang="en-US" sz="2400">
                <a:solidFill>
                  <a:srgbClr val="0000FF"/>
                </a:solidFill>
                <a:latin typeface="Arial" charset="0"/>
              </a:rPr>
              <a:t>.</a:t>
            </a:r>
          </a:p>
          <a:p>
            <a:pPr eaLnBrk="1" hangingPunct="1">
              <a:lnSpc>
                <a:spcPct val="80000"/>
              </a:lnSpc>
            </a:pPr>
            <a:r>
              <a:rPr lang="en-US" sz="2400">
                <a:solidFill>
                  <a:srgbClr val="0000FF"/>
                </a:solidFill>
                <a:latin typeface="Arial" charset="0"/>
              </a:rPr>
              <a:t>Encourage players to shake hands with opponents after a game</a:t>
            </a:r>
            <a:r>
              <a:rPr lang="en-US" sz="2400">
                <a:latin typeface="Arial" charset="0"/>
              </a:rPr>
              <a:t>.</a:t>
            </a:r>
          </a:p>
          <a:p>
            <a:pPr eaLnBrk="1" hangingPunct="1">
              <a:lnSpc>
                <a:spcPct val="80000"/>
              </a:lnSpc>
            </a:pPr>
            <a:r>
              <a:rPr lang="en-US" sz="2400">
                <a:latin typeface="Arial" charset="0"/>
              </a:rPr>
              <a:t>Have a discipline system for unfair play in practice</a:t>
            </a:r>
            <a:r>
              <a:rPr lang="en-US" sz="2400">
                <a:solidFill>
                  <a:srgbClr val="0000FF"/>
                </a:solidFill>
                <a:latin typeface="Arial" charset="0"/>
              </a:rPr>
              <a:t>.</a:t>
            </a:r>
          </a:p>
          <a:p>
            <a:pPr eaLnBrk="1" hangingPunct="1">
              <a:lnSpc>
                <a:spcPct val="80000"/>
              </a:lnSpc>
            </a:pPr>
            <a:r>
              <a:rPr lang="en-US" sz="2400">
                <a:solidFill>
                  <a:srgbClr val="0000FF"/>
                </a:solidFill>
                <a:latin typeface="Arial" charset="0"/>
              </a:rPr>
              <a:t>Bring in a qualified official for some practice sessions and encourage players to discuss the reasons for decisions after the game?</a:t>
            </a:r>
          </a:p>
          <a:p>
            <a:endParaRPr lang="en-GB">
              <a:latin typeface="Arial" charset="0"/>
            </a:endParaRPr>
          </a:p>
        </p:txBody>
      </p:sp>
      <p:sp>
        <p:nvSpPr>
          <p:cNvPr id="133123" name="TextBox 1"/>
          <p:cNvSpPr txBox="1">
            <a:spLocks noChangeArrowheads="1"/>
          </p:cNvSpPr>
          <p:nvPr/>
        </p:nvSpPr>
        <p:spPr bwMode="auto">
          <a:xfrm>
            <a:off x="8043863" y="6316663"/>
            <a:ext cx="325437" cy="2460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1000">
                <a:solidFill>
                  <a:schemeClr val="tx1"/>
                </a:solidFill>
                <a:latin typeface="Arial" charset="0"/>
                <a:ea typeface="ＭＳ Ｐゴシック" charset="0"/>
                <a:cs typeface="ＭＳ Ｐゴシック" charset="0"/>
              </a:defRPr>
            </a:lvl1pPr>
            <a:lvl2pPr marL="742950" indent="-285750" eaLnBrk="0" hangingPunct="0">
              <a:defRPr sz="1000">
                <a:solidFill>
                  <a:schemeClr val="tx1"/>
                </a:solidFill>
                <a:latin typeface="Arial" charset="0"/>
                <a:ea typeface="ＭＳ Ｐゴシック" charset="0"/>
              </a:defRPr>
            </a:lvl2pPr>
            <a:lvl3pPr marL="1143000" indent="-228600" eaLnBrk="0" hangingPunct="0">
              <a:defRPr sz="1000">
                <a:solidFill>
                  <a:schemeClr val="tx1"/>
                </a:solidFill>
                <a:latin typeface="Arial" charset="0"/>
                <a:ea typeface="ＭＳ Ｐゴシック" charset="0"/>
              </a:defRPr>
            </a:lvl3pPr>
            <a:lvl4pPr marL="1600200" indent="-228600" eaLnBrk="0" hangingPunct="0">
              <a:defRPr sz="1000">
                <a:solidFill>
                  <a:schemeClr val="tx1"/>
                </a:solidFill>
                <a:latin typeface="Arial" charset="0"/>
                <a:ea typeface="ＭＳ Ｐゴシック" charset="0"/>
              </a:defRPr>
            </a:lvl4pPr>
            <a:lvl5pPr marL="2057400" indent="-228600" eaLnBrk="0" hangingPunct="0">
              <a:defRPr sz="1000">
                <a:solidFill>
                  <a:schemeClr val="tx1"/>
                </a:solidFill>
                <a:latin typeface="Arial" charset="0"/>
                <a:ea typeface="ＭＳ Ｐゴシック" charset="0"/>
              </a:defRPr>
            </a:lvl5pPr>
            <a:lvl6pPr marL="2514600" indent="-228600" eaLnBrk="0" fontAlgn="base" hangingPunct="0">
              <a:spcBef>
                <a:spcPct val="0"/>
              </a:spcBef>
              <a:spcAft>
                <a:spcPct val="0"/>
              </a:spcAft>
              <a:defRPr sz="1000">
                <a:solidFill>
                  <a:schemeClr val="tx1"/>
                </a:solidFill>
                <a:latin typeface="Arial" charset="0"/>
                <a:ea typeface="ＭＳ Ｐゴシック" charset="0"/>
              </a:defRPr>
            </a:lvl6pPr>
            <a:lvl7pPr marL="2971800" indent="-228600" eaLnBrk="0" fontAlgn="base" hangingPunct="0">
              <a:spcBef>
                <a:spcPct val="0"/>
              </a:spcBef>
              <a:spcAft>
                <a:spcPct val="0"/>
              </a:spcAft>
              <a:defRPr sz="1000">
                <a:solidFill>
                  <a:schemeClr val="tx1"/>
                </a:solidFill>
                <a:latin typeface="Arial" charset="0"/>
                <a:ea typeface="ＭＳ Ｐゴシック" charset="0"/>
              </a:defRPr>
            </a:lvl7pPr>
            <a:lvl8pPr marL="3429000" indent="-228600" eaLnBrk="0" fontAlgn="base" hangingPunct="0">
              <a:spcBef>
                <a:spcPct val="0"/>
              </a:spcBef>
              <a:spcAft>
                <a:spcPct val="0"/>
              </a:spcAft>
              <a:defRPr sz="1000">
                <a:solidFill>
                  <a:schemeClr val="tx1"/>
                </a:solidFill>
                <a:latin typeface="Arial" charset="0"/>
                <a:ea typeface="ＭＳ Ｐゴシック" charset="0"/>
              </a:defRPr>
            </a:lvl8pPr>
            <a:lvl9pPr marL="3886200" indent="-228600" eaLnBrk="0" fontAlgn="base" hangingPunct="0">
              <a:spcBef>
                <a:spcPct val="0"/>
              </a:spcBef>
              <a:spcAft>
                <a:spcPct val="0"/>
              </a:spcAft>
              <a:defRPr sz="1000">
                <a:solidFill>
                  <a:schemeClr val="tx1"/>
                </a:solidFill>
                <a:latin typeface="Arial" charset="0"/>
                <a:ea typeface="ＭＳ Ｐゴシック" charset="0"/>
              </a:defRPr>
            </a:lvl9pPr>
          </a:lstStyle>
          <a:p>
            <a:pPr eaLnBrk="1" hangingPunct="1"/>
            <a:fld id="{3AC69308-6767-ED4F-8EA2-ED11758D9A9A}" type="slidenum">
              <a:rPr lang="en-US"/>
              <a:pPr eaLnBrk="1" hangingPunct="1"/>
              <a:t>17</a:t>
            </a:fld>
            <a:endParaRPr lang="en-US"/>
          </a:p>
        </p:txBody>
      </p:sp>
    </p:spTree>
    <p:extLst>
      <p:ext uri="{BB962C8B-B14F-4D97-AF65-F5344CB8AC3E}">
        <p14:creationId xmlns:p14="http://schemas.microsoft.com/office/powerpoint/2010/main" val="411651763"/>
      </p:ext>
    </p:extLst>
  </p:cSld>
  <p:clrMapOvr>
    <a:masterClrMapping/>
  </p:clrMapOvr>
  <p:transition xmlns:p14="http://schemas.microsoft.com/office/powerpoint/2010/main">
    <p:fade/>
  </p:transition>
  <p:timing>
    <p:tnLst>
      <p:par>
        <p:cTn xmlns:p14="http://schemas.microsoft.com/office/powerpoint/2010/mai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7" presetClass="entr" presetSubtype="4" fill="hold" grpId="0" nodeType="after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20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20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par>
                          <p:cTn id="9" fill="hold" nodeType="afterGroup">
                            <p:stCondLst>
                              <p:cond delay="2000"/>
                            </p:stCondLst>
                            <p:childTnLst>
                              <p:par>
                                <p:cTn id="10" presetID="7" presetClass="entr" presetSubtype="4" fill="hold" grpId="0" nodeType="after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 calcmode="lin" valueType="num">
                                      <p:cBhvr additive="base">
                                        <p:cTn id="12" dur="20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3" dur="20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par>
                          <p:cTn id="14" fill="hold" nodeType="afterGroup">
                            <p:stCondLst>
                              <p:cond delay="4000"/>
                            </p:stCondLst>
                            <p:childTnLst>
                              <p:par>
                                <p:cTn id="15" presetID="7" presetClass="entr" presetSubtype="4" fill="hold" grpId="0" nodeType="after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 calcmode="lin" valueType="num">
                                      <p:cBhvr additive="base">
                                        <p:cTn id="17" dur="20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8" dur="20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par>
                          <p:cTn id="19" fill="hold" nodeType="afterGroup">
                            <p:stCondLst>
                              <p:cond delay="6000"/>
                            </p:stCondLst>
                            <p:childTnLst>
                              <p:par>
                                <p:cTn id="20" presetID="7" presetClass="entr" presetSubtype="4" fill="hold" grpId="0" nodeType="after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 calcmode="lin" valueType="num">
                                      <p:cBhvr additive="base">
                                        <p:cTn id="22" dur="20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3" dur="20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par>
                          <p:cTn id="24" fill="hold" nodeType="afterGroup">
                            <p:stCondLst>
                              <p:cond delay="8000"/>
                            </p:stCondLst>
                            <p:childTnLst>
                              <p:par>
                                <p:cTn id="25" presetID="7" presetClass="entr" presetSubtype="4" fill="hold" grpId="0" nodeType="after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 calcmode="lin" valueType="num">
                                      <p:cBhvr additive="base">
                                        <p:cTn id="27" dur="20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8" dur="20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par>
                          <p:cTn id="29" fill="hold" nodeType="afterGroup">
                            <p:stCondLst>
                              <p:cond delay="10000"/>
                            </p:stCondLst>
                            <p:childTnLst>
                              <p:par>
                                <p:cTn id="30" presetID="7" presetClass="entr" presetSubtype="4" fill="hold" grpId="0" nodeType="after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 calcmode="lin" valueType="num">
                                      <p:cBhvr additive="base">
                                        <p:cTn id="32" dur="20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3" dur="20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par>
                          <p:cTn id="34" fill="hold" nodeType="afterGroup">
                            <p:stCondLst>
                              <p:cond delay="12000"/>
                            </p:stCondLst>
                            <p:childTnLst>
                              <p:par>
                                <p:cTn id="35" presetID="7" presetClass="entr" presetSubtype="4" fill="hold" grpId="0" nodeType="after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 calcmode="lin" valueType="num">
                                      <p:cBhvr additive="base">
                                        <p:cTn id="37" dur="20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38" dur="20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par>
                          <p:cTn id="39" fill="hold" nodeType="afterGroup">
                            <p:stCondLst>
                              <p:cond delay="14000"/>
                            </p:stCondLst>
                            <p:childTnLst>
                              <p:par>
                                <p:cTn id="40" presetID="7" presetClass="entr" presetSubtype="4" fill="hold" grpId="0" nodeType="afterEffect">
                                  <p:stCondLst>
                                    <p:cond delay="0"/>
                                  </p:stCondLst>
                                  <p:childTnLst>
                                    <p:set>
                                      <p:cBhvr>
                                        <p:cTn id="41" dur="1" fill="hold">
                                          <p:stCondLst>
                                            <p:cond delay="0"/>
                                          </p:stCondLst>
                                        </p:cTn>
                                        <p:tgtEl>
                                          <p:spTgt spid="3">
                                            <p:txEl>
                                              <p:pRg st="7" end="7"/>
                                            </p:txEl>
                                          </p:spTgt>
                                        </p:tgtEl>
                                        <p:attrNameLst>
                                          <p:attrName>style.visibility</p:attrName>
                                        </p:attrNameLst>
                                      </p:cBhvr>
                                      <p:to>
                                        <p:strVal val="visible"/>
                                      </p:to>
                                    </p:set>
                                    <p:anim calcmode="lin" valueType="num">
                                      <p:cBhvr additive="base">
                                        <p:cTn id="42" dur="20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43" dur="20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par>
                          <p:cTn id="44" fill="hold" nodeType="afterGroup">
                            <p:stCondLst>
                              <p:cond delay="16000"/>
                            </p:stCondLst>
                            <p:childTnLst>
                              <p:par>
                                <p:cTn id="45" presetID="7" presetClass="entr" presetSubtype="4" fill="hold" grpId="0" nodeType="afterEffect">
                                  <p:stCondLst>
                                    <p:cond delay="0"/>
                                  </p:stCondLst>
                                  <p:childTnLst>
                                    <p:set>
                                      <p:cBhvr>
                                        <p:cTn id="46" dur="1" fill="hold">
                                          <p:stCondLst>
                                            <p:cond delay="0"/>
                                          </p:stCondLst>
                                        </p:cTn>
                                        <p:tgtEl>
                                          <p:spTgt spid="3">
                                            <p:txEl>
                                              <p:pRg st="8" end="8"/>
                                            </p:txEl>
                                          </p:spTgt>
                                        </p:tgtEl>
                                        <p:attrNameLst>
                                          <p:attrName>style.visibility</p:attrName>
                                        </p:attrNameLst>
                                      </p:cBhvr>
                                      <p:to>
                                        <p:strVal val="visible"/>
                                      </p:to>
                                    </p:set>
                                    <p:anim calcmode="lin" valueType="num">
                                      <p:cBhvr additive="base">
                                        <p:cTn id="47" dur="20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48" dur="20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par>
                          <p:cTn id="49" fill="hold" nodeType="afterGroup">
                            <p:stCondLst>
                              <p:cond delay="18000"/>
                            </p:stCondLst>
                            <p:childTnLst>
                              <p:par>
                                <p:cTn id="50" presetID="7" presetClass="entr" presetSubtype="4" fill="hold" grpId="0" nodeType="afterEffect">
                                  <p:stCondLst>
                                    <p:cond delay="0"/>
                                  </p:stCondLst>
                                  <p:childTnLst>
                                    <p:set>
                                      <p:cBhvr>
                                        <p:cTn id="51" dur="1" fill="hold">
                                          <p:stCondLst>
                                            <p:cond delay="0"/>
                                          </p:stCondLst>
                                        </p:cTn>
                                        <p:tgtEl>
                                          <p:spTgt spid="3">
                                            <p:txEl>
                                              <p:pRg st="9" end="9"/>
                                            </p:txEl>
                                          </p:spTgt>
                                        </p:tgtEl>
                                        <p:attrNameLst>
                                          <p:attrName>style.visibility</p:attrName>
                                        </p:attrNameLst>
                                      </p:cBhvr>
                                      <p:to>
                                        <p:strVal val="visible"/>
                                      </p:to>
                                    </p:set>
                                    <p:anim calcmode="lin" valueType="num">
                                      <p:cBhvr additive="base">
                                        <p:cTn id="52" dur="2000" fill="hold"/>
                                        <p:tgtEl>
                                          <p:spTgt spid="3">
                                            <p:txEl>
                                              <p:pRg st="9" end="9"/>
                                            </p:txEl>
                                          </p:spTgt>
                                        </p:tgtEl>
                                        <p:attrNameLst>
                                          <p:attrName>ppt_x</p:attrName>
                                        </p:attrNameLst>
                                      </p:cBhvr>
                                      <p:tavLst>
                                        <p:tav tm="0">
                                          <p:val>
                                            <p:strVal val="#ppt_x"/>
                                          </p:val>
                                        </p:tav>
                                        <p:tav tm="100000">
                                          <p:val>
                                            <p:strVal val="#ppt_x"/>
                                          </p:val>
                                        </p:tav>
                                      </p:tavLst>
                                    </p:anim>
                                    <p:anim calcmode="lin" valueType="num">
                                      <p:cBhvr additive="base">
                                        <p:cTn id="53" dur="2000" fill="hold"/>
                                        <p:tgtEl>
                                          <p:spTgt spid="3">
                                            <p:txEl>
                                              <p:pRg st="9" end="9"/>
                                            </p:txEl>
                                          </p:spTgt>
                                        </p:tgtEl>
                                        <p:attrNameLst>
                                          <p:attrName>ppt_y</p:attrName>
                                        </p:attrNameLst>
                                      </p:cBhvr>
                                      <p:tavLst>
                                        <p:tav tm="0">
                                          <p:val>
                                            <p:strVal val="1+#ppt_h/2"/>
                                          </p:val>
                                        </p:tav>
                                        <p:tav tm="100000">
                                          <p:val>
                                            <p:strVal val="#ppt_y"/>
                                          </p:val>
                                        </p:tav>
                                      </p:tavLst>
                                    </p:anim>
                                  </p:childTnLst>
                                </p:cTn>
                              </p:par>
                            </p:childTnLst>
                          </p:cTn>
                        </p:par>
                        <p:par>
                          <p:cTn id="54" fill="hold" nodeType="afterGroup">
                            <p:stCondLst>
                              <p:cond delay="20000"/>
                            </p:stCondLst>
                            <p:childTnLst>
                              <p:par>
                                <p:cTn id="55" presetID="7" presetClass="entr" presetSubtype="4" fill="hold" grpId="0" nodeType="afterEffect">
                                  <p:stCondLst>
                                    <p:cond delay="0"/>
                                  </p:stCondLst>
                                  <p:childTnLst>
                                    <p:set>
                                      <p:cBhvr>
                                        <p:cTn id="56" dur="1" fill="hold">
                                          <p:stCondLst>
                                            <p:cond delay="0"/>
                                          </p:stCondLst>
                                        </p:cTn>
                                        <p:tgtEl>
                                          <p:spTgt spid="3">
                                            <p:txEl>
                                              <p:pRg st="10" end="10"/>
                                            </p:txEl>
                                          </p:spTgt>
                                        </p:tgtEl>
                                        <p:attrNameLst>
                                          <p:attrName>style.visibility</p:attrName>
                                        </p:attrNameLst>
                                      </p:cBhvr>
                                      <p:to>
                                        <p:strVal val="visible"/>
                                      </p:to>
                                    </p:set>
                                    <p:anim calcmode="lin" valueType="num">
                                      <p:cBhvr additive="base">
                                        <p:cTn id="57" dur="2000" fill="hold"/>
                                        <p:tgtEl>
                                          <p:spTgt spid="3">
                                            <p:txEl>
                                              <p:pRg st="10" end="10"/>
                                            </p:txEl>
                                          </p:spTgt>
                                        </p:tgtEl>
                                        <p:attrNameLst>
                                          <p:attrName>ppt_x</p:attrName>
                                        </p:attrNameLst>
                                      </p:cBhvr>
                                      <p:tavLst>
                                        <p:tav tm="0">
                                          <p:val>
                                            <p:strVal val="#ppt_x"/>
                                          </p:val>
                                        </p:tav>
                                        <p:tav tm="100000">
                                          <p:val>
                                            <p:strVal val="#ppt_x"/>
                                          </p:val>
                                        </p:tav>
                                      </p:tavLst>
                                    </p:anim>
                                    <p:anim calcmode="lin" valueType="num">
                                      <p:cBhvr additive="base">
                                        <p:cTn id="58" dur="2000" fill="hold"/>
                                        <p:tgtEl>
                                          <p:spTgt spid="3">
                                            <p:txEl>
                                              <p:pRg st="10" end="1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4145" name="Title 1"/>
          <p:cNvSpPr>
            <a:spLocks noGrp="1"/>
          </p:cNvSpPr>
          <p:nvPr>
            <p:ph type="title"/>
          </p:nvPr>
        </p:nvSpPr>
        <p:spPr>
          <a:xfrm>
            <a:off x="395288" y="-387350"/>
            <a:ext cx="9001125" cy="1606550"/>
          </a:xfrm>
        </p:spPr>
        <p:txBody>
          <a:bodyPr/>
          <a:lstStyle/>
          <a:p>
            <a:pPr algn="l"/>
            <a:r>
              <a:rPr lang="en-GB" sz="4000">
                <a:solidFill>
                  <a:srgbClr val="339933"/>
                </a:solidFill>
                <a:latin typeface="Arial" charset="0"/>
              </a:rPr>
              <a:t>Ideas for developing - </a:t>
            </a:r>
            <a:r>
              <a:rPr lang="en-GB" sz="4000">
                <a:solidFill>
                  <a:srgbClr val="FF0000"/>
                </a:solidFill>
                <a:latin typeface="Arial" charset="0"/>
              </a:rPr>
              <a:t>Creativity</a:t>
            </a:r>
          </a:p>
        </p:txBody>
      </p:sp>
      <p:sp>
        <p:nvSpPr>
          <p:cNvPr id="3" name="Content Placeholder 2"/>
          <p:cNvSpPr>
            <a:spLocks noGrp="1"/>
          </p:cNvSpPr>
          <p:nvPr>
            <p:ph idx="1"/>
          </p:nvPr>
        </p:nvSpPr>
        <p:spPr>
          <a:xfrm>
            <a:off x="228600" y="981075"/>
            <a:ext cx="8915400" cy="5145088"/>
          </a:xfrm>
        </p:spPr>
        <p:txBody>
          <a:bodyPr/>
          <a:lstStyle/>
          <a:p>
            <a:pPr eaLnBrk="1" hangingPunct="1">
              <a:lnSpc>
                <a:spcPct val="90000"/>
              </a:lnSpc>
            </a:pPr>
            <a:r>
              <a:rPr lang="en-US" sz="2800">
                <a:latin typeface="Arial" charset="0"/>
              </a:rPr>
              <a:t>Encouraged your players to find their own solutions to problems, so they learn rather than simply copy and repeat.</a:t>
            </a:r>
          </a:p>
          <a:p>
            <a:pPr eaLnBrk="1" hangingPunct="1">
              <a:lnSpc>
                <a:spcPct val="90000"/>
              </a:lnSpc>
            </a:pPr>
            <a:r>
              <a:rPr lang="en-US" sz="2800">
                <a:solidFill>
                  <a:srgbClr val="0000FF"/>
                </a:solidFill>
                <a:latin typeface="Arial" charset="0"/>
              </a:rPr>
              <a:t>Design activities where the players discover a number of ways to solve a problem</a:t>
            </a:r>
          </a:p>
          <a:p>
            <a:pPr eaLnBrk="1" hangingPunct="1">
              <a:lnSpc>
                <a:spcPct val="90000"/>
              </a:lnSpc>
            </a:pPr>
            <a:r>
              <a:rPr lang="en-US" sz="2800">
                <a:latin typeface="Arial" charset="0"/>
              </a:rPr>
              <a:t>Create scenarios to which players can respond creatively</a:t>
            </a:r>
          </a:p>
          <a:p>
            <a:pPr eaLnBrk="1" hangingPunct="1">
              <a:lnSpc>
                <a:spcPct val="90000"/>
              </a:lnSpc>
            </a:pPr>
            <a:r>
              <a:rPr lang="en-US" sz="2800">
                <a:solidFill>
                  <a:srgbClr val="0000FF"/>
                </a:solidFill>
                <a:latin typeface="Arial" charset="0"/>
              </a:rPr>
              <a:t>Set a supportive environment where players are encouraged to try different things and they know that they will not be chastised for trying them</a:t>
            </a:r>
          </a:p>
          <a:p>
            <a:pPr eaLnBrk="1" hangingPunct="1">
              <a:lnSpc>
                <a:spcPct val="90000"/>
              </a:lnSpc>
            </a:pPr>
            <a:r>
              <a:rPr lang="en-US" sz="2800">
                <a:latin typeface="Arial" charset="0"/>
              </a:rPr>
              <a:t>Allow the players to develop codes for different plays</a:t>
            </a:r>
          </a:p>
          <a:p>
            <a:endParaRPr lang="en-GB">
              <a:latin typeface="Arial" charset="0"/>
            </a:endParaRPr>
          </a:p>
        </p:txBody>
      </p:sp>
      <p:sp>
        <p:nvSpPr>
          <p:cNvPr id="134147" name="TextBox 1"/>
          <p:cNvSpPr txBox="1">
            <a:spLocks noChangeArrowheads="1"/>
          </p:cNvSpPr>
          <p:nvPr/>
        </p:nvSpPr>
        <p:spPr bwMode="auto">
          <a:xfrm>
            <a:off x="8450263" y="6469063"/>
            <a:ext cx="325437" cy="2460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1000">
                <a:solidFill>
                  <a:schemeClr val="tx1"/>
                </a:solidFill>
                <a:latin typeface="Arial" charset="0"/>
                <a:ea typeface="ＭＳ Ｐゴシック" charset="0"/>
                <a:cs typeface="ＭＳ Ｐゴシック" charset="0"/>
              </a:defRPr>
            </a:lvl1pPr>
            <a:lvl2pPr marL="742950" indent="-285750" eaLnBrk="0" hangingPunct="0">
              <a:defRPr sz="1000">
                <a:solidFill>
                  <a:schemeClr val="tx1"/>
                </a:solidFill>
                <a:latin typeface="Arial" charset="0"/>
                <a:ea typeface="ＭＳ Ｐゴシック" charset="0"/>
              </a:defRPr>
            </a:lvl2pPr>
            <a:lvl3pPr marL="1143000" indent="-228600" eaLnBrk="0" hangingPunct="0">
              <a:defRPr sz="1000">
                <a:solidFill>
                  <a:schemeClr val="tx1"/>
                </a:solidFill>
                <a:latin typeface="Arial" charset="0"/>
                <a:ea typeface="ＭＳ Ｐゴシック" charset="0"/>
              </a:defRPr>
            </a:lvl3pPr>
            <a:lvl4pPr marL="1600200" indent="-228600" eaLnBrk="0" hangingPunct="0">
              <a:defRPr sz="1000">
                <a:solidFill>
                  <a:schemeClr val="tx1"/>
                </a:solidFill>
                <a:latin typeface="Arial" charset="0"/>
                <a:ea typeface="ＭＳ Ｐゴシック" charset="0"/>
              </a:defRPr>
            </a:lvl4pPr>
            <a:lvl5pPr marL="2057400" indent="-228600" eaLnBrk="0" hangingPunct="0">
              <a:defRPr sz="1000">
                <a:solidFill>
                  <a:schemeClr val="tx1"/>
                </a:solidFill>
                <a:latin typeface="Arial" charset="0"/>
                <a:ea typeface="ＭＳ Ｐゴシック" charset="0"/>
              </a:defRPr>
            </a:lvl5pPr>
            <a:lvl6pPr marL="2514600" indent="-228600" eaLnBrk="0" fontAlgn="base" hangingPunct="0">
              <a:spcBef>
                <a:spcPct val="0"/>
              </a:spcBef>
              <a:spcAft>
                <a:spcPct val="0"/>
              </a:spcAft>
              <a:defRPr sz="1000">
                <a:solidFill>
                  <a:schemeClr val="tx1"/>
                </a:solidFill>
                <a:latin typeface="Arial" charset="0"/>
                <a:ea typeface="ＭＳ Ｐゴシック" charset="0"/>
              </a:defRPr>
            </a:lvl6pPr>
            <a:lvl7pPr marL="2971800" indent="-228600" eaLnBrk="0" fontAlgn="base" hangingPunct="0">
              <a:spcBef>
                <a:spcPct val="0"/>
              </a:spcBef>
              <a:spcAft>
                <a:spcPct val="0"/>
              </a:spcAft>
              <a:defRPr sz="1000">
                <a:solidFill>
                  <a:schemeClr val="tx1"/>
                </a:solidFill>
                <a:latin typeface="Arial" charset="0"/>
                <a:ea typeface="ＭＳ Ｐゴシック" charset="0"/>
              </a:defRPr>
            </a:lvl7pPr>
            <a:lvl8pPr marL="3429000" indent="-228600" eaLnBrk="0" fontAlgn="base" hangingPunct="0">
              <a:spcBef>
                <a:spcPct val="0"/>
              </a:spcBef>
              <a:spcAft>
                <a:spcPct val="0"/>
              </a:spcAft>
              <a:defRPr sz="1000">
                <a:solidFill>
                  <a:schemeClr val="tx1"/>
                </a:solidFill>
                <a:latin typeface="Arial" charset="0"/>
                <a:ea typeface="ＭＳ Ｐゴシック" charset="0"/>
              </a:defRPr>
            </a:lvl8pPr>
            <a:lvl9pPr marL="3886200" indent="-228600" eaLnBrk="0" fontAlgn="base" hangingPunct="0">
              <a:spcBef>
                <a:spcPct val="0"/>
              </a:spcBef>
              <a:spcAft>
                <a:spcPct val="0"/>
              </a:spcAft>
              <a:defRPr sz="1000">
                <a:solidFill>
                  <a:schemeClr val="tx1"/>
                </a:solidFill>
                <a:latin typeface="Arial" charset="0"/>
                <a:ea typeface="ＭＳ Ｐゴシック" charset="0"/>
              </a:defRPr>
            </a:lvl9pPr>
          </a:lstStyle>
          <a:p>
            <a:pPr eaLnBrk="1" hangingPunct="1"/>
            <a:fld id="{79EC36BF-F129-354B-B52E-68F380E06719}" type="slidenum">
              <a:rPr lang="en-US"/>
              <a:pPr eaLnBrk="1" hangingPunct="1"/>
              <a:t>18</a:t>
            </a:fld>
            <a:endParaRPr lang="en-US"/>
          </a:p>
        </p:txBody>
      </p:sp>
    </p:spTree>
    <p:extLst>
      <p:ext uri="{BB962C8B-B14F-4D97-AF65-F5344CB8AC3E}">
        <p14:creationId xmlns:p14="http://schemas.microsoft.com/office/powerpoint/2010/main" val="564059672"/>
      </p:ext>
    </p:extLst>
  </p:cSld>
  <p:clrMapOvr>
    <a:masterClrMapping/>
  </p:clrMapOvr>
  <p:transition xmlns:p14="http://schemas.microsoft.com/office/powerpoint/2010/main">
    <p:fade/>
  </p:transition>
  <p:timing>
    <p:tnLst>
      <p:par>
        <p:cTn xmlns:p14="http://schemas.microsoft.com/office/powerpoint/2010/mai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7"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30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30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7"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30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30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7"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30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30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nodeType="clickPar">
                      <p:stCondLst>
                        <p:cond delay="indefinite"/>
                      </p:stCondLst>
                      <p:childTnLst>
                        <p:par>
                          <p:cTn id="22" fill="hold" nodeType="withGroup">
                            <p:stCondLst>
                              <p:cond delay="0"/>
                            </p:stCondLst>
                            <p:childTnLst>
                              <p:par>
                                <p:cTn id="23" presetID="7"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30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30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nodeType="clickPar">
                      <p:stCondLst>
                        <p:cond delay="indefinite"/>
                      </p:stCondLst>
                      <p:childTnLst>
                        <p:par>
                          <p:cTn id="28" fill="hold" nodeType="withGroup">
                            <p:stCondLst>
                              <p:cond delay="0"/>
                            </p:stCondLst>
                            <p:childTnLst>
                              <p:par>
                                <p:cTn id="29" presetID="7"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30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30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4385" name="Title 1"/>
          <p:cNvSpPr>
            <a:spLocks noGrp="1"/>
          </p:cNvSpPr>
          <p:nvPr>
            <p:ph type="title"/>
          </p:nvPr>
        </p:nvSpPr>
        <p:spPr/>
        <p:txBody>
          <a:bodyPr>
            <a:normAutofit fontScale="90000"/>
          </a:bodyPr>
          <a:lstStyle/>
          <a:p>
            <a:r>
              <a:rPr lang="en-US">
                <a:solidFill>
                  <a:srgbClr val="0000FF"/>
                </a:solidFill>
                <a:latin typeface="Arial" charset="0"/>
              </a:rPr>
              <a:t>Module 7:                      </a:t>
            </a:r>
            <a:r>
              <a:rPr lang="en-US">
                <a:solidFill>
                  <a:srgbClr val="008000"/>
                </a:solidFill>
                <a:latin typeface="Arial" charset="0"/>
              </a:rPr>
              <a:t>Key Factor Analysis</a:t>
            </a:r>
          </a:p>
        </p:txBody>
      </p:sp>
      <p:sp>
        <p:nvSpPr>
          <p:cNvPr id="3" name="Content Placeholder 2"/>
          <p:cNvSpPr>
            <a:spLocks noGrp="1"/>
          </p:cNvSpPr>
          <p:nvPr>
            <p:ph idx="1"/>
          </p:nvPr>
        </p:nvSpPr>
        <p:spPr>
          <a:xfrm>
            <a:off x="179388" y="981075"/>
            <a:ext cx="8785225" cy="5145088"/>
          </a:xfrm>
        </p:spPr>
        <p:txBody>
          <a:bodyPr/>
          <a:lstStyle/>
          <a:p>
            <a:r>
              <a:rPr lang="en-US">
                <a:latin typeface="Arial" charset="0"/>
              </a:rPr>
              <a:t>Break down the skill into components</a:t>
            </a:r>
          </a:p>
          <a:p>
            <a:r>
              <a:rPr lang="en-US">
                <a:solidFill>
                  <a:srgbClr val="0000FF"/>
                </a:solidFill>
                <a:latin typeface="Arial" charset="0"/>
              </a:rPr>
              <a:t>Introduce one or two key factors at a time</a:t>
            </a:r>
          </a:p>
          <a:p>
            <a:pPr>
              <a:buFontTx/>
              <a:buNone/>
            </a:pPr>
            <a:r>
              <a:rPr lang="en-US">
                <a:solidFill>
                  <a:srgbClr val="0000FF"/>
                </a:solidFill>
                <a:latin typeface="Arial" charset="0"/>
              </a:rPr>
              <a:t>(max three).</a:t>
            </a:r>
          </a:p>
          <a:p>
            <a:r>
              <a:rPr lang="en-US">
                <a:latin typeface="Arial" charset="0"/>
              </a:rPr>
              <a:t> Gradually introduce different pressures by:</a:t>
            </a:r>
          </a:p>
          <a:p>
            <a:pPr>
              <a:buFontTx/>
              <a:buNone/>
            </a:pPr>
            <a:r>
              <a:rPr lang="en-US">
                <a:latin typeface="Arial" charset="0"/>
              </a:rPr>
              <a:t>      – reducing time</a:t>
            </a:r>
          </a:p>
          <a:p>
            <a:pPr>
              <a:buFontTx/>
              <a:buNone/>
            </a:pPr>
            <a:r>
              <a:rPr lang="en-US">
                <a:latin typeface="Arial" charset="0"/>
              </a:rPr>
              <a:t>      – reducing space</a:t>
            </a:r>
          </a:p>
          <a:p>
            <a:pPr>
              <a:buFontTx/>
              <a:buNone/>
            </a:pPr>
            <a:r>
              <a:rPr lang="en-US">
                <a:latin typeface="Arial" charset="0"/>
              </a:rPr>
              <a:t>      – increasing the intensity</a:t>
            </a:r>
          </a:p>
          <a:p>
            <a:pPr>
              <a:buFontTx/>
              <a:buNone/>
            </a:pPr>
            <a:r>
              <a:rPr lang="en-US">
                <a:latin typeface="Arial" charset="0"/>
              </a:rPr>
              <a:t>      – conditioning the opposition.</a:t>
            </a:r>
          </a:p>
        </p:txBody>
      </p:sp>
      <p:sp>
        <p:nvSpPr>
          <p:cNvPr id="144387" name="TextBox 1"/>
          <p:cNvSpPr txBox="1">
            <a:spLocks noChangeArrowheads="1"/>
          </p:cNvSpPr>
          <p:nvPr/>
        </p:nvSpPr>
        <p:spPr bwMode="auto">
          <a:xfrm>
            <a:off x="7891463" y="6418263"/>
            <a:ext cx="396875" cy="2460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1000">
                <a:solidFill>
                  <a:schemeClr val="tx1"/>
                </a:solidFill>
                <a:latin typeface="Arial" charset="0"/>
                <a:ea typeface="ＭＳ Ｐゴシック" charset="0"/>
                <a:cs typeface="ＭＳ Ｐゴシック" charset="0"/>
              </a:defRPr>
            </a:lvl1pPr>
            <a:lvl2pPr marL="742950" indent="-285750" eaLnBrk="0" hangingPunct="0">
              <a:defRPr sz="1000">
                <a:solidFill>
                  <a:schemeClr val="tx1"/>
                </a:solidFill>
                <a:latin typeface="Arial" charset="0"/>
                <a:ea typeface="ＭＳ Ｐゴシック" charset="0"/>
              </a:defRPr>
            </a:lvl2pPr>
            <a:lvl3pPr marL="1143000" indent="-228600" eaLnBrk="0" hangingPunct="0">
              <a:defRPr sz="1000">
                <a:solidFill>
                  <a:schemeClr val="tx1"/>
                </a:solidFill>
                <a:latin typeface="Arial" charset="0"/>
                <a:ea typeface="ＭＳ Ｐゴシック" charset="0"/>
              </a:defRPr>
            </a:lvl3pPr>
            <a:lvl4pPr marL="1600200" indent="-228600" eaLnBrk="0" hangingPunct="0">
              <a:defRPr sz="1000">
                <a:solidFill>
                  <a:schemeClr val="tx1"/>
                </a:solidFill>
                <a:latin typeface="Arial" charset="0"/>
                <a:ea typeface="ＭＳ Ｐゴシック" charset="0"/>
              </a:defRPr>
            </a:lvl4pPr>
            <a:lvl5pPr marL="2057400" indent="-228600" eaLnBrk="0" hangingPunct="0">
              <a:defRPr sz="1000">
                <a:solidFill>
                  <a:schemeClr val="tx1"/>
                </a:solidFill>
                <a:latin typeface="Arial" charset="0"/>
                <a:ea typeface="ＭＳ Ｐゴシック" charset="0"/>
              </a:defRPr>
            </a:lvl5pPr>
            <a:lvl6pPr marL="2514600" indent="-228600" eaLnBrk="0" fontAlgn="base" hangingPunct="0">
              <a:spcBef>
                <a:spcPct val="0"/>
              </a:spcBef>
              <a:spcAft>
                <a:spcPct val="0"/>
              </a:spcAft>
              <a:defRPr sz="1000">
                <a:solidFill>
                  <a:schemeClr val="tx1"/>
                </a:solidFill>
                <a:latin typeface="Arial" charset="0"/>
                <a:ea typeface="ＭＳ Ｐゴシック" charset="0"/>
              </a:defRPr>
            </a:lvl6pPr>
            <a:lvl7pPr marL="2971800" indent="-228600" eaLnBrk="0" fontAlgn="base" hangingPunct="0">
              <a:spcBef>
                <a:spcPct val="0"/>
              </a:spcBef>
              <a:spcAft>
                <a:spcPct val="0"/>
              </a:spcAft>
              <a:defRPr sz="1000">
                <a:solidFill>
                  <a:schemeClr val="tx1"/>
                </a:solidFill>
                <a:latin typeface="Arial" charset="0"/>
                <a:ea typeface="ＭＳ Ｐゴシック" charset="0"/>
              </a:defRPr>
            </a:lvl7pPr>
            <a:lvl8pPr marL="3429000" indent="-228600" eaLnBrk="0" fontAlgn="base" hangingPunct="0">
              <a:spcBef>
                <a:spcPct val="0"/>
              </a:spcBef>
              <a:spcAft>
                <a:spcPct val="0"/>
              </a:spcAft>
              <a:defRPr sz="1000">
                <a:solidFill>
                  <a:schemeClr val="tx1"/>
                </a:solidFill>
                <a:latin typeface="Arial" charset="0"/>
                <a:ea typeface="ＭＳ Ｐゴシック" charset="0"/>
              </a:defRPr>
            </a:lvl8pPr>
            <a:lvl9pPr marL="3886200" indent="-228600" eaLnBrk="0" fontAlgn="base" hangingPunct="0">
              <a:spcBef>
                <a:spcPct val="0"/>
              </a:spcBef>
              <a:spcAft>
                <a:spcPct val="0"/>
              </a:spcAft>
              <a:defRPr sz="1000">
                <a:solidFill>
                  <a:schemeClr val="tx1"/>
                </a:solidFill>
                <a:latin typeface="Arial" charset="0"/>
                <a:ea typeface="ＭＳ Ｐゴシック" charset="0"/>
              </a:defRPr>
            </a:lvl9pPr>
          </a:lstStyle>
          <a:p>
            <a:pPr eaLnBrk="1" hangingPunct="1"/>
            <a:fld id="{5D76E955-3D38-2647-B1B4-0CEF8685B0CA}" type="slidenum">
              <a:rPr lang="en-US"/>
              <a:pPr eaLnBrk="1" hangingPunct="1"/>
              <a:t>19</a:t>
            </a:fld>
            <a:endParaRPr lang="en-US"/>
          </a:p>
        </p:txBody>
      </p:sp>
    </p:spTree>
    <p:extLst>
      <p:ext uri="{BB962C8B-B14F-4D97-AF65-F5344CB8AC3E}">
        <p14:creationId xmlns:p14="http://schemas.microsoft.com/office/powerpoint/2010/main" val="3149372221"/>
      </p:ext>
    </p:extLst>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nodeType="clickPar">
                      <p:stCondLst>
                        <p:cond delay="indefinite"/>
                      </p:stCondLst>
                      <p:childTnLst>
                        <p:par>
                          <p:cTn id="22" fill="hold" nodeType="withGroup">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nodeType="clickPar">
                      <p:stCondLst>
                        <p:cond delay="indefinite"/>
                      </p:stCondLst>
                      <p:childTnLst>
                        <p:par>
                          <p:cTn id="28" fill="hold" nodeType="withGroup">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nodeType="clickPar">
                      <p:stCondLst>
                        <p:cond delay="indefinite"/>
                      </p:stCondLst>
                      <p:childTnLst>
                        <p:par>
                          <p:cTn id="34" fill="hold" nodeType="withGroup">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9" fill="hold" nodeType="clickPar">
                      <p:stCondLst>
                        <p:cond delay="indefinite"/>
                      </p:stCondLst>
                      <p:childTnLst>
                        <p:par>
                          <p:cTn id="40" fill="hold" nodeType="withGroup">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3">
                                            <p:txEl>
                                              <p:pRg st="6" end="6"/>
                                            </p:txEl>
                                          </p:spTgt>
                                        </p:tgtEl>
                                        <p:attrNameLst>
                                          <p:attrName>style.visibility</p:attrName>
                                        </p:attrNameLst>
                                      </p:cBhvr>
                                      <p:to>
                                        <p:strVal val="visible"/>
                                      </p:to>
                                    </p:set>
                                    <p:anim calcmode="lin" valueType="num">
                                      <p:cBhvr additive="base">
                                        <p:cTn id="43"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45" fill="hold" nodeType="clickPar">
                      <p:stCondLst>
                        <p:cond delay="indefinite"/>
                      </p:stCondLst>
                      <p:childTnLst>
                        <p:par>
                          <p:cTn id="46" fill="hold" nodeType="withGroup">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3">
                                            <p:txEl>
                                              <p:pRg st="7" end="7"/>
                                            </p:txEl>
                                          </p:spTgt>
                                        </p:tgtEl>
                                        <p:attrNameLst>
                                          <p:attrName>style.visibility</p:attrName>
                                        </p:attrNameLst>
                                      </p:cBhvr>
                                      <p:to>
                                        <p:strVal val="visible"/>
                                      </p:to>
                                    </p:set>
                                    <p:anim calcmode="lin" valueType="num">
                                      <p:cBhvr additive="base">
                                        <p:cTn id="49"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97666" y="685800"/>
            <a:ext cx="7777935" cy="546959"/>
          </a:xfrm>
        </p:spPr>
        <p:txBody>
          <a:bodyPr>
            <a:normAutofit fontScale="90000"/>
          </a:bodyPr>
          <a:lstStyle/>
          <a:p>
            <a:pPr algn="ctr"/>
            <a:r>
              <a:rPr lang="en-GB" b="1" dirty="0" smtClean="0">
                <a:solidFill>
                  <a:schemeClr val="tx1"/>
                </a:solidFill>
              </a:rPr>
              <a:t>PRICELESS PRINCIPLES FOR LEARNING</a:t>
            </a:r>
            <a:endParaRPr lang="en-GB" b="1" dirty="0">
              <a:solidFill>
                <a:schemeClr val="tx1"/>
              </a:solidFill>
            </a:endParaRPr>
          </a:p>
        </p:txBody>
      </p:sp>
      <p:sp>
        <p:nvSpPr>
          <p:cNvPr id="3" name="Content Placeholder 2"/>
          <p:cNvSpPr>
            <a:spLocks noGrp="1"/>
          </p:cNvSpPr>
          <p:nvPr>
            <p:ph idx="1"/>
          </p:nvPr>
        </p:nvSpPr>
        <p:spPr>
          <a:xfrm>
            <a:off x="809341" y="1444446"/>
            <a:ext cx="7566261" cy="4320881"/>
          </a:xfrm>
        </p:spPr>
        <p:txBody>
          <a:bodyPr>
            <a:normAutofit fontScale="77500" lnSpcReduction="20000"/>
          </a:bodyPr>
          <a:lstStyle/>
          <a:p>
            <a:pPr marL="450850" indent="-450850">
              <a:buFontTx/>
              <a:buNone/>
            </a:pPr>
            <a:r>
              <a:rPr lang="en-GB" sz="2400" b="1" dirty="0" smtClean="0">
                <a:solidFill>
                  <a:srgbClr val="FF3300"/>
                </a:solidFill>
                <a:effectLst>
                  <a:outerShdw blurRad="38100" dist="38100" dir="2700000" algn="tl">
                    <a:srgbClr val="DDDDDD"/>
                  </a:outerShdw>
                </a:effectLst>
                <a:latin typeface="Arial" charset="0"/>
              </a:rPr>
              <a:t>P</a:t>
            </a:r>
            <a:r>
              <a:rPr lang="en-GB" sz="2400" dirty="0" smtClean="0">
                <a:effectLst>
                  <a:outerShdw blurRad="38100" dist="38100" dir="2700000" algn="tl">
                    <a:srgbClr val="DDDDDD"/>
                  </a:outerShdw>
                </a:effectLst>
                <a:latin typeface="Arial" charset="0"/>
              </a:rPr>
              <a:t> 	</a:t>
            </a:r>
            <a:r>
              <a:rPr lang="en-GB" sz="2400" b="1" dirty="0" err="1" smtClean="0">
                <a:latin typeface="Arial" charset="0"/>
              </a:rPr>
              <a:t>ractice</a:t>
            </a:r>
            <a:r>
              <a:rPr lang="en-GB" sz="2400" b="1" dirty="0" smtClean="0">
                <a:latin typeface="Arial" charset="0"/>
              </a:rPr>
              <a:t> </a:t>
            </a:r>
            <a:r>
              <a:rPr lang="en-GB" b="1" dirty="0" smtClean="0">
                <a:solidFill>
                  <a:srgbClr val="0000CC"/>
                </a:solidFill>
                <a:latin typeface="Arial" charset="0"/>
              </a:rPr>
              <a:t>give athletes time to practise</a:t>
            </a:r>
          </a:p>
          <a:p>
            <a:pPr marL="450850" indent="-450850">
              <a:buFontTx/>
              <a:buNone/>
            </a:pPr>
            <a:r>
              <a:rPr lang="en-GB" sz="2400" b="1" dirty="0" smtClean="0">
                <a:solidFill>
                  <a:srgbClr val="FF3300"/>
                </a:solidFill>
                <a:effectLst>
                  <a:outerShdw blurRad="38100" dist="38100" dir="2700000" algn="tl">
                    <a:srgbClr val="DDDDDD"/>
                  </a:outerShdw>
                </a:effectLst>
                <a:latin typeface="Arial" charset="0"/>
              </a:rPr>
              <a:t>R</a:t>
            </a:r>
            <a:r>
              <a:rPr lang="en-GB" sz="2400" b="1" dirty="0" smtClean="0">
                <a:latin typeface="Arial" charset="0"/>
              </a:rPr>
              <a:t> 	</a:t>
            </a:r>
            <a:r>
              <a:rPr lang="en-GB" sz="2400" b="1" dirty="0" err="1" smtClean="0">
                <a:latin typeface="Arial" charset="0"/>
              </a:rPr>
              <a:t>elevant</a:t>
            </a:r>
            <a:r>
              <a:rPr lang="en-GB" sz="2400" b="1" dirty="0" smtClean="0">
                <a:latin typeface="Arial" charset="0"/>
              </a:rPr>
              <a:t> </a:t>
            </a:r>
            <a:r>
              <a:rPr lang="en-GB" b="1" dirty="0" smtClean="0">
                <a:solidFill>
                  <a:srgbClr val="0000CC"/>
                </a:solidFill>
                <a:latin typeface="Arial" charset="0"/>
              </a:rPr>
              <a:t>make it relevant to each athlete</a:t>
            </a:r>
            <a:endParaRPr lang="en-GB" sz="2400" b="1" dirty="0" smtClean="0">
              <a:latin typeface="Arial" charset="0"/>
            </a:endParaRPr>
          </a:p>
          <a:p>
            <a:pPr marL="450850" indent="-450850">
              <a:buFontTx/>
              <a:buNone/>
            </a:pPr>
            <a:r>
              <a:rPr lang="en-GB" sz="2400" b="1" dirty="0" smtClean="0">
                <a:solidFill>
                  <a:srgbClr val="FF3300"/>
                </a:solidFill>
                <a:effectLst>
                  <a:outerShdw blurRad="38100" dist="38100" dir="2700000" algn="tl">
                    <a:srgbClr val="DDDDDD"/>
                  </a:outerShdw>
                </a:effectLst>
                <a:latin typeface="Arial" charset="0"/>
              </a:rPr>
              <a:t>I</a:t>
            </a:r>
            <a:r>
              <a:rPr lang="en-GB" sz="2400" b="1" dirty="0" smtClean="0">
                <a:solidFill>
                  <a:srgbClr val="FF3300"/>
                </a:solidFill>
                <a:latin typeface="Arial" charset="0"/>
              </a:rPr>
              <a:t>  	</a:t>
            </a:r>
            <a:r>
              <a:rPr lang="en-GB" sz="2400" b="1" dirty="0" err="1" smtClean="0">
                <a:latin typeface="Arial" charset="0"/>
              </a:rPr>
              <a:t>nvolve</a:t>
            </a:r>
            <a:r>
              <a:rPr lang="en-GB" sz="2400" b="1" dirty="0" smtClean="0">
                <a:latin typeface="Arial" charset="0"/>
              </a:rPr>
              <a:t> athletes </a:t>
            </a:r>
            <a:r>
              <a:rPr lang="en-GB" b="1" dirty="0" smtClean="0">
                <a:solidFill>
                  <a:srgbClr val="0000CC"/>
                </a:solidFill>
                <a:latin typeface="Arial" charset="0"/>
              </a:rPr>
              <a:t>in their own learning</a:t>
            </a:r>
            <a:r>
              <a:rPr lang="en-GB" b="1" dirty="0" smtClean="0">
                <a:latin typeface="Arial" charset="0"/>
              </a:rPr>
              <a:t> </a:t>
            </a:r>
            <a:endParaRPr lang="en-GB" sz="2400" b="1" dirty="0" smtClean="0">
              <a:latin typeface="Arial" charset="0"/>
            </a:endParaRPr>
          </a:p>
          <a:p>
            <a:pPr marL="450850" indent="-450850">
              <a:buFontTx/>
              <a:buNone/>
            </a:pPr>
            <a:r>
              <a:rPr lang="en-GB" sz="2400" b="1" dirty="0" smtClean="0">
                <a:solidFill>
                  <a:srgbClr val="FF3300"/>
                </a:solidFill>
                <a:effectLst>
                  <a:outerShdw blurRad="38100" dist="38100" dir="2700000" algn="tl">
                    <a:srgbClr val="DDDDDD"/>
                  </a:outerShdw>
                </a:effectLst>
                <a:latin typeface="Arial" charset="0"/>
              </a:rPr>
              <a:t>C</a:t>
            </a:r>
            <a:r>
              <a:rPr lang="en-GB" sz="2400" b="1" dirty="0" smtClean="0">
                <a:solidFill>
                  <a:srgbClr val="FF3300"/>
                </a:solidFill>
                <a:latin typeface="Arial" charset="0"/>
              </a:rPr>
              <a:t>   </a:t>
            </a:r>
            <a:r>
              <a:rPr lang="en-GB" sz="2400" b="1" dirty="0" err="1" smtClean="0">
                <a:latin typeface="Arial" charset="0"/>
              </a:rPr>
              <a:t>limate</a:t>
            </a:r>
            <a:r>
              <a:rPr lang="en-GB" sz="2400" b="1" dirty="0" smtClean="0">
                <a:latin typeface="Arial" charset="0"/>
              </a:rPr>
              <a:t> </a:t>
            </a:r>
            <a:r>
              <a:rPr lang="en-GB" b="1" dirty="0" smtClean="0">
                <a:solidFill>
                  <a:srgbClr val="0000CC"/>
                </a:solidFill>
                <a:latin typeface="Arial" charset="0"/>
              </a:rPr>
              <a:t>create a supportive learning climate</a:t>
            </a:r>
            <a:r>
              <a:rPr lang="en-GB" b="1" dirty="0" smtClean="0">
                <a:latin typeface="Arial" charset="0"/>
              </a:rPr>
              <a:t> </a:t>
            </a:r>
            <a:endParaRPr lang="en-GB" sz="2400" b="1" dirty="0" smtClean="0">
              <a:latin typeface="Arial" charset="0"/>
            </a:endParaRPr>
          </a:p>
          <a:p>
            <a:pPr marL="450850" indent="-450850">
              <a:buFontTx/>
              <a:buNone/>
            </a:pPr>
            <a:r>
              <a:rPr lang="en-GB" sz="2400" b="1" dirty="0" smtClean="0">
                <a:solidFill>
                  <a:srgbClr val="FF3300"/>
                </a:solidFill>
                <a:effectLst>
                  <a:outerShdw blurRad="38100" dist="38100" dir="2700000" algn="tl">
                    <a:srgbClr val="DDDDDD"/>
                  </a:outerShdw>
                </a:effectLst>
                <a:latin typeface="Arial" charset="0"/>
              </a:rPr>
              <a:t>E</a:t>
            </a:r>
            <a:r>
              <a:rPr lang="en-GB" sz="2400" b="1" dirty="0" smtClean="0">
                <a:latin typeface="Arial" charset="0"/>
              </a:rPr>
              <a:t>  	</a:t>
            </a:r>
            <a:r>
              <a:rPr lang="en-GB" sz="2400" b="1" dirty="0" err="1" smtClean="0">
                <a:latin typeface="Arial" charset="0"/>
              </a:rPr>
              <a:t>njoyment</a:t>
            </a:r>
            <a:r>
              <a:rPr lang="en-GB" sz="2400" b="1" dirty="0" smtClean="0">
                <a:latin typeface="Arial" charset="0"/>
              </a:rPr>
              <a:t> </a:t>
            </a:r>
            <a:r>
              <a:rPr lang="en-GB" b="1" dirty="0" smtClean="0">
                <a:solidFill>
                  <a:srgbClr val="0000CC"/>
                </a:solidFill>
                <a:latin typeface="Arial" charset="0"/>
              </a:rPr>
              <a:t>make learning enjoyable</a:t>
            </a:r>
            <a:r>
              <a:rPr lang="en-GB" b="1" dirty="0" smtClean="0">
                <a:latin typeface="Arial" charset="0"/>
              </a:rPr>
              <a:t> </a:t>
            </a:r>
            <a:endParaRPr lang="en-GB" sz="2400" b="1" dirty="0" smtClean="0">
              <a:latin typeface="Arial" charset="0"/>
            </a:endParaRPr>
          </a:p>
          <a:p>
            <a:pPr marL="450850" indent="-450850">
              <a:buFontTx/>
              <a:buNone/>
            </a:pPr>
            <a:r>
              <a:rPr lang="en-GB" sz="2400" b="1" dirty="0" smtClean="0">
                <a:solidFill>
                  <a:srgbClr val="FF3300"/>
                </a:solidFill>
                <a:effectLst>
                  <a:outerShdw blurRad="38100" dist="38100" dir="2700000" algn="tl">
                    <a:srgbClr val="DDDDDD"/>
                  </a:outerShdw>
                </a:effectLst>
                <a:latin typeface="Arial" charset="0"/>
              </a:rPr>
              <a:t>L</a:t>
            </a:r>
            <a:r>
              <a:rPr lang="en-GB" sz="2400" b="1" dirty="0" smtClean="0">
                <a:latin typeface="Arial" charset="0"/>
              </a:rPr>
              <a:t>  	earner-centred </a:t>
            </a:r>
            <a:r>
              <a:rPr lang="en-GB" b="1" dirty="0" smtClean="0">
                <a:solidFill>
                  <a:srgbClr val="0000CC"/>
                </a:solidFill>
                <a:latin typeface="Arial" charset="0"/>
              </a:rPr>
              <a:t>let them learn in their own way</a:t>
            </a:r>
            <a:r>
              <a:rPr lang="en-GB" b="1" dirty="0" smtClean="0">
                <a:latin typeface="Arial" charset="0"/>
              </a:rPr>
              <a:t> </a:t>
            </a:r>
            <a:endParaRPr lang="en-GB" sz="2400" b="1" dirty="0" smtClean="0">
              <a:latin typeface="Arial" charset="0"/>
            </a:endParaRPr>
          </a:p>
          <a:p>
            <a:pPr marL="450850" indent="-450850">
              <a:buFontTx/>
              <a:buNone/>
            </a:pPr>
            <a:r>
              <a:rPr lang="en-GB" sz="2400" b="1" dirty="0" smtClean="0">
                <a:solidFill>
                  <a:srgbClr val="FF3300"/>
                </a:solidFill>
                <a:effectLst>
                  <a:outerShdw blurRad="38100" dist="38100" dir="2700000" algn="tl">
                    <a:srgbClr val="DDDDDD"/>
                  </a:outerShdw>
                </a:effectLst>
                <a:latin typeface="Arial" charset="0"/>
              </a:rPr>
              <a:t>E</a:t>
            </a:r>
            <a:r>
              <a:rPr lang="en-GB" sz="2400" b="1" dirty="0" smtClean="0">
                <a:latin typeface="Arial" charset="0"/>
              </a:rPr>
              <a:t>  	</a:t>
            </a:r>
            <a:r>
              <a:rPr lang="en-GB" sz="2400" b="1" dirty="0" err="1" smtClean="0">
                <a:latin typeface="Arial" charset="0"/>
              </a:rPr>
              <a:t>xperience</a:t>
            </a:r>
            <a:r>
              <a:rPr lang="en-GB" sz="2400" b="1" dirty="0" smtClean="0">
                <a:latin typeface="Arial" charset="0"/>
              </a:rPr>
              <a:t> </a:t>
            </a:r>
            <a:r>
              <a:rPr lang="en-GB" b="1" dirty="0" smtClean="0">
                <a:solidFill>
                  <a:srgbClr val="0000CC"/>
                </a:solidFill>
                <a:latin typeface="Arial" charset="0"/>
              </a:rPr>
              <a:t>build on their existing skills/experience </a:t>
            </a:r>
            <a:endParaRPr lang="en-GB" sz="2400" b="1" dirty="0" smtClean="0">
              <a:solidFill>
                <a:srgbClr val="0000CC"/>
              </a:solidFill>
              <a:latin typeface="Arial" charset="0"/>
            </a:endParaRPr>
          </a:p>
          <a:p>
            <a:pPr marL="450850" indent="-450850">
              <a:buFontTx/>
              <a:buNone/>
            </a:pPr>
            <a:r>
              <a:rPr lang="en-GB" sz="2400" b="1" dirty="0" smtClean="0">
                <a:solidFill>
                  <a:srgbClr val="FF3300"/>
                </a:solidFill>
                <a:effectLst>
                  <a:outerShdw blurRad="38100" dist="38100" dir="2700000" algn="tl">
                    <a:srgbClr val="DDDDDD"/>
                  </a:outerShdw>
                </a:effectLst>
                <a:latin typeface="Arial" charset="0"/>
              </a:rPr>
              <a:t>S</a:t>
            </a:r>
            <a:r>
              <a:rPr lang="en-GB" sz="2400" b="1" dirty="0" smtClean="0">
                <a:latin typeface="Arial" charset="0"/>
              </a:rPr>
              <a:t>  	elf-reflection </a:t>
            </a:r>
            <a:r>
              <a:rPr lang="en-GB" b="1" dirty="0" smtClean="0">
                <a:solidFill>
                  <a:srgbClr val="0000CC"/>
                </a:solidFill>
                <a:latin typeface="Arial" charset="0"/>
              </a:rPr>
              <a:t>help them analyse their behaviour</a:t>
            </a:r>
            <a:endParaRPr lang="en-GB" sz="2400" b="1" dirty="0" smtClean="0">
              <a:solidFill>
                <a:srgbClr val="0000CC"/>
              </a:solidFill>
              <a:latin typeface="Arial" charset="0"/>
            </a:endParaRPr>
          </a:p>
          <a:p>
            <a:pPr marL="450850" indent="-450850">
              <a:buFontTx/>
              <a:buNone/>
            </a:pPr>
            <a:r>
              <a:rPr lang="en-GB" sz="2400" b="1" dirty="0" smtClean="0">
                <a:solidFill>
                  <a:srgbClr val="FF3300"/>
                </a:solidFill>
                <a:effectLst>
                  <a:outerShdw blurRad="38100" dist="38100" dir="2700000" algn="tl">
                    <a:srgbClr val="DDDDDD"/>
                  </a:outerShdw>
                </a:effectLst>
                <a:latin typeface="Arial" charset="0"/>
              </a:rPr>
              <a:t>S</a:t>
            </a:r>
            <a:r>
              <a:rPr lang="en-GB" sz="2400" dirty="0" smtClean="0">
                <a:effectLst>
                  <a:outerShdw blurRad="38100" dist="38100" dir="2700000" algn="tl">
                    <a:srgbClr val="DDDDDD"/>
                  </a:outerShdw>
                </a:effectLst>
                <a:latin typeface="Arial" charset="0"/>
              </a:rPr>
              <a:t> </a:t>
            </a:r>
            <a:r>
              <a:rPr lang="en-GB" sz="2400" b="1" dirty="0" smtClean="0">
                <a:latin typeface="Arial" charset="0"/>
              </a:rPr>
              <a:t> 	</a:t>
            </a:r>
            <a:r>
              <a:rPr lang="en-GB" sz="2400" b="1" dirty="0" err="1" smtClean="0">
                <a:latin typeface="Arial" charset="0"/>
              </a:rPr>
              <a:t>uccess</a:t>
            </a:r>
            <a:r>
              <a:rPr lang="en-GB" sz="2400" b="1" dirty="0" smtClean="0">
                <a:latin typeface="Arial" charset="0"/>
              </a:rPr>
              <a:t>/self-esteem </a:t>
            </a:r>
            <a:r>
              <a:rPr lang="en-GB" b="1" dirty="0" smtClean="0">
                <a:solidFill>
                  <a:srgbClr val="0000CC"/>
                </a:solidFill>
                <a:latin typeface="Arial" charset="0"/>
              </a:rPr>
              <a:t>ensure everyone gains some success </a:t>
            </a:r>
          </a:p>
          <a:p>
            <a:endParaRPr lang="en-GB" dirty="0"/>
          </a:p>
        </p:txBody>
      </p:sp>
    </p:spTree>
    <p:extLst>
      <p:ext uri="{BB962C8B-B14F-4D97-AF65-F5344CB8AC3E}">
        <p14:creationId xmlns:p14="http://schemas.microsoft.com/office/powerpoint/2010/main" val="4106920026"/>
      </p:ext>
    </p:extLst>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20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20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20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20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2000"/>
                                        <p:tgtEl>
                                          <p:spTgt spid="3">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Effect transition="in" filter="fade">
                                      <p:cBhvr>
                                        <p:cTn id="37" dur="2000"/>
                                        <p:tgtEl>
                                          <p:spTgt spid="3">
                                            <p:txEl>
                                              <p:pRg st="6" end="6"/>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3">
                                            <p:txEl>
                                              <p:pRg st="7" end="7"/>
                                            </p:txEl>
                                          </p:spTgt>
                                        </p:tgtEl>
                                        <p:attrNameLst>
                                          <p:attrName>style.visibility</p:attrName>
                                        </p:attrNameLst>
                                      </p:cBhvr>
                                      <p:to>
                                        <p:strVal val="visible"/>
                                      </p:to>
                                    </p:set>
                                    <p:animEffect transition="in" filter="fade">
                                      <p:cBhvr>
                                        <p:cTn id="42" dur="2000"/>
                                        <p:tgtEl>
                                          <p:spTgt spid="3">
                                            <p:txEl>
                                              <p:pRg st="7" end="7"/>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grpId="0" nodeType="clickEffect">
                                  <p:stCondLst>
                                    <p:cond delay="0"/>
                                  </p:stCondLst>
                                  <p:childTnLst>
                                    <p:set>
                                      <p:cBhvr>
                                        <p:cTn id="46" dur="1" fill="hold">
                                          <p:stCondLst>
                                            <p:cond delay="0"/>
                                          </p:stCondLst>
                                        </p:cTn>
                                        <p:tgtEl>
                                          <p:spTgt spid="3">
                                            <p:txEl>
                                              <p:pRg st="8" end="8"/>
                                            </p:txEl>
                                          </p:spTgt>
                                        </p:tgtEl>
                                        <p:attrNameLst>
                                          <p:attrName>style.visibility</p:attrName>
                                        </p:attrNameLst>
                                      </p:cBhvr>
                                      <p:to>
                                        <p:strVal val="visible"/>
                                      </p:to>
                                    </p:set>
                                    <p:animEffect transition="in" filter="fade">
                                      <p:cBhvr>
                                        <p:cTn id="47" dur="2000"/>
                                        <p:tgtEl>
                                          <p:spTgt spid="3">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Slide Number Placeholder 1"/>
          <p:cNvSpPr>
            <a:spLocks noGrp="1"/>
          </p:cNvSpPr>
          <p:nvPr>
            <p:ph type="sldNum" sz="quarter" idx="10"/>
          </p:nvPr>
        </p:nvSpPr>
        <p:spPr>
          <a:noFill/>
        </p:spPr>
        <p:txBody>
          <a:bodyPr/>
          <a:lstStyle/>
          <a:p>
            <a:fld id="{9ED4ACE6-68A9-8D48-B4D3-E9B9FDCB0884}" type="slidenum">
              <a:rPr lang="en-GB" smtClean="0"/>
              <a:pPr/>
              <a:t>21</a:t>
            </a:fld>
            <a:endParaRPr lang="en-GB" smtClean="0"/>
          </a:p>
        </p:txBody>
      </p:sp>
      <p:sp>
        <p:nvSpPr>
          <p:cNvPr id="63491" name="Text Box 18"/>
          <p:cNvSpPr txBox="1">
            <a:spLocks noChangeArrowheads="1"/>
          </p:cNvSpPr>
          <p:nvPr/>
        </p:nvSpPr>
        <p:spPr bwMode="auto">
          <a:xfrm>
            <a:off x="2124075" y="188913"/>
            <a:ext cx="5226985" cy="400110"/>
          </a:xfrm>
          <a:prstGeom prst="rect">
            <a:avLst/>
          </a:prstGeom>
          <a:noFill/>
          <a:ln w="9525">
            <a:noFill/>
            <a:miter lim="800000"/>
            <a:headEnd/>
            <a:tailEnd/>
          </a:ln>
        </p:spPr>
        <p:txBody>
          <a:bodyPr wrap="square">
            <a:prstTxWarp prst="textNoShape">
              <a:avLst/>
            </a:prstTxWarp>
            <a:spAutoFit/>
          </a:bodyPr>
          <a:lstStyle/>
          <a:p>
            <a:pPr algn="r">
              <a:spcBef>
                <a:spcPct val="50000"/>
              </a:spcBef>
            </a:pPr>
            <a:r>
              <a:rPr lang="en-GB" sz="2000" b="1" dirty="0">
                <a:solidFill>
                  <a:srgbClr val="FF3300"/>
                </a:solidFill>
              </a:rPr>
              <a:t>Providing Instruction &amp; Explanation</a:t>
            </a:r>
          </a:p>
        </p:txBody>
      </p:sp>
      <p:grpSp>
        <p:nvGrpSpPr>
          <p:cNvPr id="2" name="Group 37"/>
          <p:cNvGrpSpPr>
            <a:grpSpLocks/>
          </p:cNvGrpSpPr>
          <p:nvPr/>
        </p:nvGrpSpPr>
        <p:grpSpPr bwMode="auto">
          <a:xfrm>
            <a:off x="179388" y="836613"/>
            <a:ext cx="2663825" cy="1785937"/>
            <a:chOff x="113" y="527"/>
            <a:chExt cx="1678" cy="1125"/>
          </a:xfrm>
        </p:grpSpPr>
        <p:sp>
          <p:nvSpPr>
            <p:cNvPr id="215076" name="Cloud"/>
            <p:cNvSpPr>
              <a:spLocks noChangeAspect="1" noEditPoints="1" noChangeArrowheads="1"/>
            </p:cNvSpPr>
            <p:nvPr/>
          </p:nvSpPr>
          <p:spPr bwMode="auto">
            <a:xfrm>
              <a:off x="113" y="527"/>
              <a:ext cx="1678" cy="1125"/>
            </a:xfrm>
            <a:custGeom>
              <a:avLst/>
              <a:gdLst>
                <a:gd name="T0" fmla="*/ 67 w 21600"/>
                <a:gd name="T1" fmla="*/ 10800 h 21600"/>
                <a:gd name="T2" fmla="*/ 10800 w 21600"/>
                <a:gd name="T3" fmla="*/ 21577 h 21600"/>
                <a:gd name="T4" fmla="*/ 21582 w 21600"/>
                <a:gd name="T5" fmla="*/ 10800 h 21600"/>
                <a:gd name="T6" fmla="*/ 10800 w 21600"/>
                <a:gd name="T7" fmla="*/ 1235 h 21600"/>
                <a:gd name="T8" fmla="*/ 2977 w 21600"/>
                <a:gd name="T9" fmla="*/ 3262 h 21600"/>
                <a:gd name="T10" fmla="*/ 17087 w 21600"/>
                <a:gd name="T11" fmla="*/ 17337 h 21600"/>
              </a:gdLst>
              <a:ahLst/>
              <a:cxnLst>
                <a:cxn ang="0">
                  <a:pos x="T0" y="T1"/>
                </a:cxn>
                <a:cxn ang="0">
                  <a:pos x="T2" y="T3"/>
                </a:cxn>
                <a:cxn ang="0">
                  <a:pos x="T4" y="T5"/>
                </a:cxn>
                <a:cxn ang="0">
                  <a:pos x="T6" y="T7"/>
                </a:cxn>
              </a:cxnLst>
              <a:rect l="T8" t="T9" r="T10" b="T11"/>
              <a:pathLst>
                <a:path w="21600" h="21600" extrusionOk="0">
                  <a:moveTo>
                    <a:pt x="1949" y="7180"/>
                  </a:moveTo>
                  <a:cubicBezTo>
                    <a:pt x="841" y="7336"/>
                    <a:pt x="-1" y="8613"/>
                    <a:pt x="-1" y="10137"/>
                  </a:cubicBezTo>
                  <a:cubicBezTo>
                    <a:pt x="-1" y="11192"/>
                    <a:pt x="409" y="12169"/>
                    <a:pt x="1074" y="12702"/>
                  </a:cubicBezTo>
                  <a:lnTo>
                    <a:pt x="1063" y="12668"/>
                  </a:lnTo>
                  <a:cubicBezTo>
                    <a:pt x="685" y="13217"/>
                    <a:pt x="474" y="13940"/>
                    <a:pt x="474" y="14690"/>
                  </a:cubicBezTo>
                  <a:cubicBezTo>
                    <a:pt x="475" y="16325"/>
                    <a:pt x="1451" y="17650"/>
                    <a:pt x="2655" y="17650"/>
                  </a:cubicBezTo>
                  <a:cubicBezTo>
                    <a:pt x="2739" y="17650"/>
                    <a:pt x="2824" y="17643"/>
                    <a:pt x="2909" y="17629"/>
                  </a:cubicBezTo>
                  <a:lnTo>
                    <a:pt x="2897" y="17649"/>
                  </a:lnTo>
                  <a:cubicBezTo>
                    <a:pt x="3585" y="19288"/>
                    <a:pt x="4863" y="20299"/>
                    <a:pt x="6247" y="20299"/>
                  </a:cubicBezTo>
                  <a:cubicBezTo>
                    <a:pt x="6947" y="20299"/>
                    <a:pt x="7635" y="20039"/>
                    <a:pt x="8235" y="19546"/>
                  </a:cubicBezTo>
                  <a:lnTo>
                    <a:pt x="8229" y="19550"/>
                  </a:lnTo>
                  <a:cubicBezTo>
                    <a:pt x="8855" y="20829"/>
                    <a:pt x="9908" y="21596"/>
                    <a:pt x="11036" y="21596"/>
                  </a:cubicBezTo>
                  <a:cubicBezTo>
                    <a:pt x="12523" y="21596"/>
                    <a:pt x="13836" y="20267"/>
                    <a:pt x="14267" y="18324"/>
                  </a:cubicBezTo>
                  <a:lnTo>
                    <a:pt x="14270" y="18350"/>
                  </a:lnTo>
                  <a:cubicBezTo>
                    <a:pt x="14730" y="18740"/>
                    <a:pt x="15260" y="18946"/>
                    <a:pt x="15802" y="18946"/>
                  </a:cubicBezTo>
                  <a:cubicBezTo>
                    <a:pt x="17390" y="18946"/>
                    <a:pt x="18682" y="17205"/>
                    <a:pt x="18694" y="15045"/>
                  </a:cubicBezTo>
                  <a:lnTo>
                    <a:pt x="18689" y="15035"/>
                  </a:lnTo>
                  <a:cubicBezTo>
                    <a:pt x="20357" y="14710"/>
                    <a:pt x="21597" y="12765"/>
                    <a:pt x="21597" y="10472"/>
                  </a:cubicBezTo>
                  <a:cubicBezTo>
                    <a:pt x="21597" y="9456"/>
                    <a:pt x="21350" y="8469"/>
                    <a:pt x="20896" y="7663"/>
                  </a:cubicBezTo>
                  <a:lnTo>
                    <a:pt x="20889" y="7661"/>
                  </a:lnTo>
                  <a:cubicBezTo>
                    <a:pt x="21031" y="7208"/>
                    <a:pt x="21105" y="6721"/>
                    <a:pt x="21105" y="6228"/>
                  </a:cubicBezTo>
                  <a:cubicBezTo>
                    <a:pt x="21105" y="4588"/>
                    <a:pt x="20299" y="3150"/>
                    <a:pt x="19139" y="2719"/>
                  </a:cubicBezTo>
                  <a:lnTo>
                    <a:pt x="19148" y="2712"/>
                  </a:lnTo>
                  <a:cubicBezTo>
                    <a:pt x="18940" y="1142"/>
                    <a:pt x="17933" y="-1"/>
                    <a:pt x="16758" y="-1"/>
                  </a:cubicBezTo>
                  <a:cubicBezTo>
                    <a:pt x="16044" y="-1"/>
                    <a:pt x="15367" y="426"/>
                    <a:pt x="14905" y="1165"/>
                  </a:cubicBezTo>
                  <a:lnTo>
                    <a:pt x="14909" y="1170"/>
                  </a:lnTo>
                  <a:cubicBezTo>
                    <a:pt x="14497" y="432"/>
                    <a:pt x="13855" y="-1"/>
                    <a:pt x="13174" y="-1"/>
                  </a:cubicBezTo>
                  <a:cubicBezTo>
                    <a:pt x="12347" y="-1"/>
                    <a:pt x="11590" y="637"/>
                    <a:pt x="11221" y="1645"/>
                  </a:cubicBezTo>
                  <a:lnTo>
                    <a:pt x="11229" y="1694"/>
                  </a:lnTo>
                  <a:cubicBezTo>
                    <a:pt x="10730" y="1024"/>
                    <a:pt x="10058" y="649"/>
                    <a:pt x="9358" y="649"/>
                  </a:cubicBezTo>
                  <a:cubicBezTo>
                    <a:pt x="8372" y="649"/>
                    <a:pt x="7466" y="1391"/>
                    <a:pt x="7003" y="2578"/>
                  </a:cubicBezTo>
                  <a:lnTo>
                    <a:pt x="6995" y="2602"/>
                  </a:lnTo>
                  <a:cubicBezTo>
                    <a:pt x="6477" y="2189"/>
                    <a:pt x="5888" y="1971"/>
                    <a:pt x="5288" y="1971"/>
                  </a:cubicBezTo>
                  <a:cubicBezTo>
                    <a:pt x="3423" y="1972"/>
                    <a:pt x="1912" y="4029"/>
                    <a:pt x="1912" y="6567"/>
                  </a:cubicBezTo>
                  <a:cubicBezTo>
                    <a:pt x="1911" y="6774"/>
                    <a:pt x="1922" y="6981"/>
                    <a:pt x="1942" y="7186"/>
                  </a:cubicBezTo>
                  <a:close/>
                </a:path>
                <a:path w="21600" h="21600" fill="none" extrusionOk="0">
                  <a:moveTo>
                    <a:pt x="1074" y="12702"/>
                  </a:moveTo>
                  <a:cubicBezTo>
                    <a:pt x="1407" y="12969"/>
                    <a:pt x="1786" y="13109"/>
                    <a:pt x="2172" y="13109"/>
                  </a:cubicBezTo>
                  <a:cubicBezTo>
                    <a:pt x="2228" y="13109"/>
                    <a:pt x="2285" y="13107"/>
                    <a:pt x="2341" y="13101"/>
                  </a:cubicBezTo>
                </a:path>
                <a:path w="21600" h="21600" fill="none" extrusionOk="0">
                  <a:moveTo>
                    <a:pt x="2909" y="17629"/>
                  </a:moveTo>
                  <a:cubicBezTo>
                    <a:pt x="3099" y="17599"/>
                    <a:pt x="3285" y="17535"/>
                    <a:pt x="3463" y="17439"/>
                  </a:cubicBezTo>
                </a:path>
                <a:path w="21600" h="21600" fill="none" extrusionOk="0">
                  <a:moveTo>
                    <a:pt x="7895" y="18680"/>
                  </a:moveTo>
                  <a:cubicBezTo>
                    <a:pt x="7983" y="18985"/>
                    <a:pt x="8095" y="19277"/>
                    <a:pt x="8229" y="19550"/>
                  </a:cubicBezTo>
                </a:path>
                <a:path w="21600" h="21600" fill="none" extrusionOk="0">
                  <a:moveTo>
                    <a:pt x="14267" y="18324"/>
                  </a:moveTo>
                  <a:cubicBezTo>
                    <a:pt x="14336" y="18013"/>
                    <a:pt x="14380" y="17693"/>
                    <a:pt x="14400" y="17370"/>
                  </a:cubicBezTo>
                </a:path>
                <a:path w="21600" h="21600" fill="none" extrusionOk="0">
                  <a:moveTo>
                    <a:pt x="18694" y="15045"/>
                  </a:moveTo>
                  <a:cubicBezTo>
                    <a:pt x="18694" y="15034"/>
                    <a:pt x="18695" y="15024"/>
                    <a:pt x="18695" y="15013"/>
                  </a:cubicBezTo>
                  <a:cubicBezTo>
                    <a:pt x="18695" y="13508"/>
                    <a:pt x="18063" y="12136"/>
                    <a:pt x="17069" y="11477"/>
                  </a:cubicBezTo>
                </a:path>
                <a:path w="21600" h="21600" fill="none" extrusionOk="0">
                  <a:moveTo>
                    <a:pt x="20165" y="8999"/>
                  </a:moveTo>
                  <a:cubicBezTo>
                    <a:pt x="20479" y="8635"/>
                    <a:pt x="20726" y="8177"/>
                    <a:pt x="20889" y="7661"/>
                  </a:cubicBezTo>
                </a:path>
                <a:path w="21600" h="21600" fill="none" extrusionOk="0">
                  <a:moveTo>
                    <a:pt x="19186" y="3344"/>
                  </a:moveTo>
                  <a:cubicBezTo>
                    <a:pt x="19186" y="3328"/>
                    <a:pt x="19187" y="3313"/>
                    <a:pt x="19187" y="3297"/>
                  </a:cubicBezTo>
                  <a:cubicBezTo>
                    <a:pt x="19187" y="3101"/>
                    <a:pt x="19174" y="2905"/>
                    <a:pt x="19148" y="2712"/>
                  </a:cubicBezTo>
                </a:path>
                <a:path w="21600" h="21600" fill="none" extrusionOk="0">
                  <a:moveTo>
                    <a:pt x="14905" y="1165"/>
                  </a:moveTo>
                  <a:cubicBezTo>
                    <a:pt x="14754" y="1408"/>
                    <a:pt x="14629" y="1679"/>
                    <a:pt x="14535" y="1971"/>
                  </a:cubicBezTo>
                </a:path>
                <a:path w="21600" h="21600" fill="none" extrusionOk="0">
                  <a:moveTo>
                    <a:pt x="11221" y="1645"/>
                  </a:moveTo>
                  <a:cubicBezTo>
                    <a:pt x="11140" y="1866"/>
                    <a:pt x="11080" y="2099"/>
                    <a:pt x="11041" y="2340"/>
                  </a:cubicBezTo>
                </a:path>
                <a:path w="21600" h="21600" fill="none" extrusionOk="0">
                  <a:moveTo>
                    <a:pt x="7645" y="3276"/>
                  </a:moveTo>
                  <a:cubicBezTo>
                    <a:pt x="7449" y="3016"/>
                    <a:pt x="7231" y="2790"/>
                    <a:pt x="6995" y="2602"/>
                  </a:cubicBezTo>
                </a:path>
                <a:path w="21600" h="21600" fill="none" extrusionOk="0">
                  <a:moveTo>
                    <a:pt x="1942" y="7186"/>
                  </a:moveTo>
                  <a:cubicBezTo>
                    <a:pt x="1966" y="7426"/>
                    <a:pt x="2004" y="7663"/>
                    <a:pt x="2056" y="7895"/>
                  </a:cubicBezTo>
                </a:path>
              </a:pathLst>
            </a:custGeom>
            <a:solidFill>
              <a:srgbClr val="FFBE7D"/>
            </a:solidFill>
            <a:ln w="9525">
              <a:solidFill>
                <a:srgbClr val="000000"/>
              </a:solidFill>
              <a:miter lim="800000"/>
              <a:headEnd/>
              <a:tailEnd/>
            </a:ln>
            <a:effectLst>
              <a:outerShdw blurRad="63500" dist="107763" dir="2700000" algn="ctr" rotWithShape="0">
                <a:srgbClr val="000000">
                  <a:alpha val="74998"/>
                </a:srgbClr>
              </a:outerShdw>
            </a:effectLst>
          </p:spPr>
          <p:txBody>
            <a:bodyPr>
              <a:prstTxWarp prst="textNoShape">
                <a:avLst/>
              </a:prstTxWarp>
            </a:bodyPr>
            <a:lstStyle/>
            <a:p>
              <a:pPr>
                <a:defRPr/>
              </a:pPr>
              <a:endParaRPr lang="en-GB" dirty="0"/>
            </a:p>
          </p:txBody>
        </p:sp>
        <p:sp>
          <p:nvSpPr>
            <p:cNvPr id="63503" name="Rectangle 35"/>
            <p:cNvSpPr>
              <a:spLocks noChangeArrowheads="1"/>
            </p:cNvSpPr>
            <p:nvPr/>
          </p:nvSpPr>
          <p:spPr bwMode="auto">
            <a:xfrm>
              <a:off x="340" y="754"/>
              <a:ext cx="1270" cy="577"/>
            </a:xfrm>
            <a:prstGeom prst="rect">
              <a:avLst/>
            </a:prstGeom>
            <a:noFill/>
            <a:ln w="9525">
              <a:noFill/>
              <a:miter lim="800000"/>
              <a:headEnd/>
              <a:tailEnd/>
            </a:ln>
          </p:spPr>
          <p:txBody>
            <a:bodyPr>
              <a:prstTxWarp prst="textNoShape">
                <a:avLst/>
              </a:prstTxWarp>
              <a:spAutoFit/>
            </a:bodyPr>
            <a:lstStyle/>
            <a:p>
              <a:pPr algn="ctr">
                <a:spcBef>
                  <a:spcPct val="50000"/>
                </a:spcBef>
              </a:pPr>
              <a:r>
                <a:rPr lang="en-US" b="1" dirty="0"/>
                <a:t>1: Plan what to say before you speak</a:t>
              </a:r>
              <a:endParaRPr lang="en-GB" b="1" dirty="0"/>
            </a:p>
          </p:txBody>
        </p:sp>
      </p:grpSp>
      <p:grpSp>
        <p:nvGrpSpPr>
          <p:cNvPr id="3" name="Group 44"/>
          <p:cNvGrpSpPr>
            <a:grpSpLocks/>
          </p:cNvGrpSpPr>
          <p:nvPr/>
        </p:nvGrpSpPr>
        <p:grpSpPr bwMode="auto">
          <a:xfrm>
            <a:off x="2124075" y="2276475"/>
            <a:ext cx="2592388" cy="1736725"/>
            <a:chOff x="1338" y="1434"/>
            <a:chExt cx="1633" cy="1094"/>
          </a:xfrm>
        </p:grpSpPr>
        <p:sp>
          <p:nvSpPr>
            <p:cNvPr id="215078" name="Cloud"/>
            <p:cNvSpPr>
              <a:spLocks noChangeAspect="1" noEditPoints="1" noChangeArrowheads="1"/>
            </p:cNvSpPr>
            <p:nvPr/>
          </p:nvSpPr>
          <p:spPr bwMode="auto">
            <a:xfrm>
              <a:off x="1338" y="1434"/>
              <a:ext cx="1633" cy="1094"/>
            </a:xfrm>
            <a:custGeom>
              <a:avLst/>
              <a:gdLst>
                <a:gd name="T0" fmla="*/ 67 w 21600"/>
                <a:gd name="T1" fmla="*/ 10800 h 21600"/>
                <a:gd name="T2" fmla="*/ 10800 w 21600"/>
                <a:gd name="T3" fmla="*/ 21577 h 21600"/>
                <a:gd name="T4" fmla="*/ 21582 w 21600"/>
                <a:gd name="T5" fmla="*/ 10800 h 21600"/>
                <a:gd name="T6" fmla="*/ 10800 w 21600"/>
                <a:gd name="T7" fmla="*/ 1235 h 21600"/>
                <a:gd name="T8" fmla="*/ 2977 w 21600"/>
                <a:gd name="T9" fmla="*/ 3262 h 21600"/>
                <a:gd name="T10" fmla="*/ 17087 w 21600"/>
                <a:gd name="T11" fmla="*/ 17337 h 21600"/>
              </a:gdLst>
              <a:ahLst/>
              <a:cxnLst>
                <a:cxn ang="0">
                  <a:pos x="T0" y="T1"/>
                </a:cxn>
                <a:cxn ang="0">
                  <a:pos x="T2" y="T3"/>
                </a:cxn>
                <a:cxn ang="0">
                  <a:pos x="T4" y="T5"/>
                </a:cxn>
                <a:cxn ang="0">
                  <a:pos x="T6" y="T7"/>
                </a:cxn>
              </a:cxnLst>
              <a:rect l="T8" t="T9" r="T10" b="T11"/>
              <a:pathLst>
                <a:path w="21600" h="21600" extrusionOk="0">
                  <a:moveTo>
                    <a:pt x="1949" y="7180"/>
                  </a:moveTo>
                  <a:cubicBezTo>
                    <a:pt x="841" y="7336"/>
                    <a:pt x="-1" y="8613"/>
                    <a:pt x="-1" y="10137"/>
                  </a:cubicBezTo>
                  <a:cubicBezTo>
                    <a:pt x="-1" y="11192"/>
                    <a:pt x="409" y="12169"/>
                    <a:pt x="1074" y="12702"/>
                  </a:cubicBezTo>
                  <a:lnTo>
                    <a:pt x="1063" y="12668"/>
                  </a:lnTo>
                  <a:cubicBezTo>
                    <a:pt x="685" y="13217"/>
                    <a:pt x="474" y="13940"/>
                    <a:pt x="474" y="14690"/>
                  </a:cubicBezTo>
                  <a:cubicBezTo>
                    <a:pt x="475" y="16325"/>
                    <a:pt x="1451" y="17650"/>
                    <a:pt x="2655" y="17650"/>
                  </a:cubicBezTo>
                  <a:cubicBezTo>
                    <a:pt x="2739" y="17650"/>
                    <a:pt x="2824" y="17643"/>
                    <a:pt x="2909" y="17629"/>
                  </a:cubicBezTo>
                  <a:lnTo>
                    <a:pt x="2897" y="17649"/>
                  </a:lnTo>
                  <a:cubicBezTo>
                    <a:pt x="3585" y="19288"/>
                    <a:pt x="4863" y="20299"/>
                    <a:pt x="6247" y="20299"/>
                  </a:cubicBezTo>
                  <a:cubicBezTo>
                    <a:pt x="6947" y="20299"/>
                    <a:pt x="7635" y="20039"/>
                    <a:pt x="8235" y="19546"/>
                  </a:cubicBezTo>
                  <a:lnTo>
                    <a:pt x="8229" y="19550"/>
                  </a:lnTo>
                  <a:cubicBezTo>
                    <a:pt x="8855" y="20829"/>
                    <a:pt x="9908" y="21596"/>
                    <a:pt x="11036" y="21596"/>
                  </a:cubicBezTo>
                  <a:cubicBezTo>
                    <a:pt x="12523" y="21596"/>
                    <a:pt x="13836" y="20267"/>
                    <a:pt x="14267" y="18324"/>
                  </a:cubicBezTo>
                  <a:lnTo>
                    <a:pt x="14270" y="18350"/>
                  </a:lnTo>
                  <a:cubicBezTo>
                    <a:pt x="14730" y="18740"/>
                    <a:pt x="15260" y="18946"/>
                    <a:pt x="15802" y="18946"/>
                  </a:cubicBezTo>
                  <a:cubicBezTo>
                    <a:pt x="17390" y="18946"/>
                    <a:pt x="18682" y="17205"/>
                    <a:pt x="18694" y="15045"/>
                  </a:cubicBezTo>
                  <a:lnTo>
                    <a:pt x="18689" y="15035"/>
                  </a:lnTo>
                  <a:cubicBezTo>
                    <a:pt x="20357" y="14710"/>
                    <a:pt x="21597" y="12765"/>
                    <a:pt x="21597" y="10472"/>
                  </a:cubicBezTo>
                  <a:cubicBezTo>
                    <a:pt x="21597" y="9456"/>
                    <a:pt x="21350" y="8469"/>
                    <a:pt x="20896" y="7663"/>
                  </a:cubicBezTo>
                  <a:lnTo>
                    <a:pt x="20889" y="7661"/>
                  </a:lnTo>
                  <a:cubicBezTo>
                    <a:pt x="21031" y="7208"/>
                    <a:pt x="21105" y="6721"/>
                    <a:pt x="21105" y="6228"/>
                  </a:cubicBezTo>
                  <a:cubicBezTo>
                    <a:pt x="21105" y="4588"/>
                    <a:pt x="20299" y="3150"/>
                    <a:pt x="19139" y="2719"/>
                  </a:cubicBezTo>
                  <a:lnTo>
                    <a:pt x="19148" y="2712"/>
                  </a:lnTo>
                  <a:cubicBezTo>
                    <a:pt x="18940" y="1142"/>
                    <a:pt x="17933" y="-1"/>
                    <a:pt x="16758" y="-1"/>
                  </a:cubicBezTo>
                  <a:cubicBezTo>
                    <a:pt x="16044" y="-1"/>
                    <a:pt x="15367" y="426"/>
                    <a:pt x="14905" y="1165"/>
                  </a:cubicBezTo>
                  <a:lnTo>
                    <a:pt x="14909" y="1170"/>
                  </a:lnTo>
                  <a:cubicBezTo>
                    <a:pt x="14497" y="432"/>
                    <a:pt x="13855" y="-1"/>
                    <a:pt x="13174" y="-1"/>
                  </a:cubicBezTo>
                  <a:cubicBezTo>
                    <a:pt x="12347" y="-1"/>
                    <a:pt x="11590" y="637"/>
                    <a:pt x="11221" y="1645"/>
                  </a:cubicBezTo>
                  <a:lnTo>
                    <a:pt x="11229" y="1694"/>
                  </a:lnTo>
                  <a:cubicBezTo>
                    <a:pt x="10730" y="1024"/>
                    <a:pt x="10058" y="649"/>
                    <a:pt x="9358" y="649"/>
                  </a:cubicBezTo>
                  <a:cubicBezTo>
                    <a:pt x="8372" y="649"/>
                    <a:pt x="7466" y="1391"/>
                    <a:pt x="7003" y="2578"/>
                  </a:cubicBezTo>
                  <a:lnTo>
                    <a:pt x="6995" y="2602"/>
                  </a:lnTo>
                  <a:cubicBezTo>
                    <a:pt x="6477" y="2189"/>
                    <a:pt x="5888" y="1971"/>
                    <a:pt x="5288" y="1971"/>
                  </a:cubicBezTo>
                  <a:cubicBezTo>
                    <a:pt x="3423" y="1972"/>
                    <a:pt x="1912" y="4029"/>
                    <a:pt x="1912" y="6567"/>
                  </a:cubicBezTo>
                  <a:cubicBezTo>
                    <a:pt x="1911" y="6774"/>
                    <a:pt x="1922" y="6981"/>
                    <a:pt x="1942" y="7186"/>
                  </a:cubicBezTo>
                  <a:close/>
                </a:path>
                <a:path w="21600" h="21600" fill="none" extrusionOk="0">
                  <a:moveTo>
                    <a:pt x="1074" y="12702"/>
                  </a:moveTo>
                  <a:cubicBezTo>
                    <a:pt x="1407" y="12969"/>
                    <a:pt x="1786" y="13109"/>
                    <a:pt x="2172" y="13109"/>
                  </a:cubicBezTo>
                  <a:cubicBezTo>
                    <a:pt x="2228" y="13109"/>
                    <a:pt x="2285" y="13107"/>
                    <a:pt x="2341" y="13101"/>
                  </a:cubicBezTo>
                </a:path>
                <a:path w="21600" h="21600" fill="none" extrusionOk="0">
                  <a:moveTo>
                    <a:pt x="2909" y="17629"/>
                  </a:moveTo>
                  <a:cubicBezTo>
                    <a:pt x="3099" y="17599"/>
                    <a:pt x="3285" y="17535"/>
                    <a:pt x="3463" y="17439"/>
                  </a:cubicBezTo>
                </a:path>
                <a:path w="21600" h="21600" fill="none" extrusionOk="0">
                  <a:moveTo>
                    <a:pt x="7895" y="18680"/>
                  </a:moveTo>
                  <a:cubicBezTo>
                    <a:pt x="7983" y="18985"/>
                    <a:pt x="8095" y="19277"/>
                    <a:pt x="8229" y="19550"/>
                  </a:cubicBezTo>
                </a:path>
                <a:path w="21600" h="21600" fill="none" extrusionOk="0">
                  <a:moveTo>
                    <a:pt x="14267" y="18324"/>
                  </a:moveTo>
                  <a:cubicBezTo>
                    <a:pt x="14336" y="18013"/>
                    <a:pt x="14380" y="17693"/>
                    <a:pt x="14400" y="17370"/>
                  </a:cubicBezTo>
                </a:path>
                <a:path w="21600" h="21600" fill="none" extrusionOk="0">
                  <a:moveTo>
                    <a:pt x="18694" y="15045"/>
                  </a:moveTo>
                  <a:cubicBezTo>
                    <a:pt x="18694" y="15034"/>
                    <a:pt x="18695" y="15024"/>
                    <a:pt x="18695" y="15013"/>
                  </a:cubicBezTo>
                  <a:cubicBezTo>
                    <a:pt x="18695" y="13508"/>
                    <a:pt x="18063" y="12136"/>
                    <a:pt x="17069" y="11477"/>
                  </a:cubicBezTo>
                </a:path>
                <a:path w="21600" h="21600" fill="none" extrusionOk="0">
                  <a:moveTo>
                    <a:pt x="20165" y="8999"/>
                  </a:moveTo>
                  <a:cubicBezTo>
                    <a:pt x="20479" y="8635"/>
                    <a:pt x="20726" y="8177"/>
                    <a:pt x="20889" y="7661"/>
                  </a:cubicBezTo>
                </a:path>
                <a:path w="21600" h="21600" fill="none" extrusionOk="0">
                  <a:moveTo>
                    <a:pt x="19186" y="3344"/>
                  </a:moveTo>
                  <a:cubicBezTo>
                    <a:pt x="19186" y="3328"/>
                    <a:pt x="19187" y="3313"/>
                    <a:pt x="19187" y="3297"/>
                  </a:cubicBezTo>
                  <a:cubicBezTo>
                    <a:pt x="19187" y="3101"/>
                    <a:pt x="19174" y="2905"/>
                    <a:pt x="19148" y="2712"/>
                  </a:cubicBezTo>
                </a:path>
                <a:path w="21600" h="21600" fill="none" extrusionOk="0">
                  <a:moveTo>
                    <a:pt x="14905" y="1165"/>
                  </a:moveTo>
                  <a:cubicBezTo>
                    <a:pt x="14754" y="1408"/>
                    <a:pt x="14629" y="1679"/>
                    <a:pt x="14535" y="1971"/>
                  </a:cubicBezTo>
                </a:path>
                <a:path w="21600" h="21600" fill="none" extrusionOk="0">
                  <a:moveTo>
                    <a:pt x="11221" y="1645"/>
                  </a:moveTo>
                  <a:cubicBezTo>
                    <a:pt x="11140" y="1866"/>
                    <a:pt x="11080" y="2099"/>
                    <a:pt x="11041" y="2340"/>
                  </a:cubicBezTo>
                </a:path>
                <a:path w="21600" h="21600" fill="none" extrusionOk="0">
                  <a:moveTo>
                    <a:pt x="7645" y="3276"/>
                  </a:moveTo>
                  <a:cubicBezTo>
                    <a:pt x="7449" y="3016"/>
                    <a:pt x="7231" y="2790"/>
                    <a:pt x="6995" y="2602"/>
                  </a:cubicBezTo>
                </a:path>
                <a:path w="21600" h="21600" fill="none" extrusionOk="0">
                  <a:moveTo>
                    <a:pt x="1942" y="7186"/>
                  </a:moveTo>
                  <a:cubicBezTo>
                    <a:pt x="1966" y="7426"/>
                    <a:pt x="2004" y="7663"/>
                    <a:pt x="2056" y="7895"/>
                  </a:cubicBezTo>
                </a:path>
              </a:pathLst>
            </a:custGeom>
            <a:solidFill>
              <a:srgbClr val="BEFD7F"/>
            </a:solidFill>
            <a:ln w="9525">
              <a:solidFill>
                <a:srgbClr val="000000"/>
              </a:solidFill>
              <a:miter lim="800000"/>
              <a:headEnd/>
              <a:tailEnd/>
            </a:ln>
            <a:effectLst>
              <a:outerShdw blurRad="63500" dist="107763" dir="2700000" algn="ctr" rotWithShape="0">
                <a:srgbClr val="000000">
                  <a:alpha val="74998"/>
                </a:srgbClr>
              </a:outerShdw>
            </a:effectLst>
          </p:spPr>
          <p:txBody>
            <a:bodyPr>
              <a:prstTxWarp prst="textNoShape">
                <a:avLst/>
              </a:prstTxWarp>
            </a:bodyPr>
            <a:lstStyle/>
            <a:p>
              <a:pPr>
                <a:defRPr/>
              </a:pPr>
              <a:endParaRPr lang="en-GB"/>
            </a:p>
          </p:txBody>
        </p:sp>
        <p:sp>
          <p:nvSpPr>
            <p:cNvPr id="63501" name="Text Box 39"/>
            <p:cNvSpPr txBox="1">
              <a:spLocks noChangeArrowheads="1"/>
            </p:cNvSpPr>
            <p:nvPr/>
          </p:nvSpPr>
          <p:spPr bwMode="auto">
            <a:xfrm>
              <a:off x="1519" y="1661"/>
              <a:ext cx="1315" cy="577"/>
            </a:xfrm>
            <a:prstGeom prst="rect">
              <a:avLst/>
            </a:prstGeom>
            <a:noFill/>
            <a:ln w="9525">
              <a:noFill/>
              <a:miter lim="800000"/>
              <a:headEnd/>
              <a:tailEnd/>
            </a:ln>
          </p:spPr>
          <p:txBody>
            <a:bodyPr>
              <a:prstTxWarp prst="textNoShape">
                <a:avLst/>
              </a:prstTxWarp>
              <a:spAutoFit/>
            </a:bodyPr>
            <a:lstStyle/>
            <a:p>
              <a:pPr algn="ctr" eaLnBrk="0" hangingPunct="0"/>
              <a:r>
                <a:rPr lang="en-US" b="1" dirty="0"/>
                <a:t>2: Gain their attention before you start</a:t>
              </a:r>
              <a:endParaRPr lang="en-GB" dirty="0"/>
            </a:p>
          </p:txBody>
        </p:sp>
      </p:grpSp>
      <p:grpSp>
        <p:nvGrpSpPr>
          <p:cNvPr id="4" name="Group 43"/>
          <p:cNvGrpSpPr>
            <a:grpSpLocks/>
          </p:cNvGrpSpPr>
          <p:nvPr/>
        </p:nvGrpSpPr>
        <p:grpSpPr bwMode="auto">
          <a:xfrm>
            <a:off x="4356100" y="3716338"/>
            <a:ext cx="2449513" cy="1641475"/>
            <a:chOff x="2744" y="2341"/>
            <a:chExt cx="1543" cy="1034"/>
          </a:xfrm>
        </p:grpSpPr>
        <p:sp>
          <p:nvSpPr>
            <p:cNvPr id="215080" name="Cloud"/>
            <p:cNvSpPr>
              <a:spLocks noChangeAspect="1" noEditPoints="1" noChangeArrowheads="1"/>
            </p:cNvSpPr>
            <p:nvPr/>
          </p:nvSpPr>
          <p:spPr bwMode="auto">
            <a:xfrm>
              <a:off x="2744" y="2341"/>
              <a:ext cx="1543" cy="1034"/>
            </a:xfrm>
            <a:custGeom>
              <a:avLst/>
              <a:gdLst>
                <a:gd name="T0" fmla="*/ 67 w 21600"/>
                <a:gd name="T1" fmla="*/ 10800 h 21600"/>
                <a:gd name="T2" fmla="*/ 10800 w 21600"/>
                <a:gd name="T3" fmla="*/ 21577 h 21600"/>
                <a:gd name="T4" fmla="*/ 21582 w 21600"/>
                <a:gd name="T5" fmla="*/ 10800 h 21600"/>
                <a:gd name="T6" fmla="*/ 10800 w 21600"/>
                <a:gd name="T7" fmla="*/ 1235 h 21600"/>
                <a:gd name="T8" fmla="*/ 2977 w 21600"/>
                <a:gd name="T9" fmla="*/ 3262 h 21600"/>
                <a:gd name="T10" fmla="*/ 17087 w 21600"/>
                <a:gd name="T11" fmla="*/ 17337 h 21600"/>
              </a:gdLst>
              <a:ahLst/>
              <a:cxnLst>
                <a:cxn ang="0">
                  <a:pos x="T0" y="T1"/>
                </a:cxn>
                <a:cxn ang="0">
                  <a:pos x="T2" y="T3"/>
                </a:cxn>
                <a:cxn ang="0">
                  <a:pos x="T4" y="T5"/>
                </a:cxn>
                <a:cxn ang="0">
                  <a:pos x="T6" y="T7"/>
                </a:cxn>
              </a:cxnLst>
              <a:rect l="T8" t="T9" r="T10" b="T11"/>
              <a:pathLst>
                <a:path w="21600" h="21600" extrusionOk="0">
                  <a:moveTo>
                    <a:pt x="1949" y="7180"/>
                  </a:moveTo>
                  <a:cubicBezTo>
                    <a:pt x="841" y="7336"/>
                    <a:pt x="-1" y="8613"/>
                    <a:pt x="-1" y="10137"/>
                  </a:cubicBezTo>
                  <a:cubicBezTo>
                    <a:pt x="-1" y="11192"/>
                    <a:pt x="409" y="12169"/>
                    <a:pt x="1074" y="12702"/>
                  </a:cubicBezTo>
                  <a:lnTo>
                    <a:pt x="1063" y="12668"/>
                  </a:lnTo>
                  <a:cubicBezTo>
                    <a:pt x="685" y="13217"/>
                    <a:pt x="474" y="13940"/>
                    <a:pt x="474" y="14690"/>
                  </a:cubicBezTo>
                  <a:cubicBezTo>
                    <a:pt x="475" y="16325"/>
                    <a:pt x="1451" y="17650"/>
                    <a:pt x="2655" y="17650"/>
                  </a:cubicBezTo>
                  <a:cubicBezTo>
                    <a:pt x="2739" y="17650"/>
                    <a:pt x="2824" y="17643"/>
                    <a:pt x="2909" y="17629"/>
                  </a:cubicBezTo>
                  <a:lnTo>
                    <a:pt x="2897" y="17649"/>
                  </a:lnTo>
                  <a:cubicBezTo>
                    <a:pt x="3585" y="19288"/>
                    <a:pt x="4863" y="20299"/>
                    <a:pt x="6247" y="20299"/>
                  </a:cubicBezTo>
                  <a:cubicBezTo>
                    <a:pt x="6947" y="20299"/>
                    <a:pt x="7635" y="20039"/>
                    <a:pt x="8235" y="19546"/>
                  </a:cubicBezTo>
                  <a:lnTo>
                    <a:pt x="8229" y="19550"/>
                  </a:lnTo>
                  <a:cubicBezTo>
                    <a:pt x="8855" y="20829"/>
                    <a:pt x="9908" y="21596"/>
                    <a:pt x="11036" y="21596"/>
                  </a:cubicBezTo>
                  <a:cubicBezTo>
                    <a:pt x="12523" y="21596"/>
                    <a:pt x="13836" y="20267"/>
                    <a:pt x="14267" y="18324"/>
                  </a:cubicBezTo>
                  <a:lnTo>
                    <a:pt x="14270" y="18350"/>
                  </a:lnTo>
                  <a:cubicBezTo>
                    <a:pt x="14730" y="18740"/>
                    <a:pt x="15260" y="18946"/>
                    <a:pt x="15802" y="18946"/>
                  </a:cubicBezTo>
                  <a:cubicBezTo>
                    <a:pt x="17390" y="18946"/>
                    <a:pt x="18682" y="17205"/>
                    <a:pt x="18694" y="15045"/>
                  </a:cubicBezTo>
                  <a:lnTo>
                    <a:pt x="18689" y="15035"/>
                  </a:lnTo>
                  <a:cubicBezTo>
                    <a:pt x="20357" y="14710"/>
                    <a:pt x="21597" y="12765"/>
                    <a:pt x="21597" y="10472"/>
                  </a:cubicBezTo>
                  <a:cubicBezTo>
                    <a:pt x="21597" y="9456"/>
                    <a:pt x="21350" y="8469"/>
                    <a:pt x="20896" y="7663"/>
                  </a:cubicBezTo>
                  <a:lnTo>
                    <a:pt x="20889" y="7661"/>
                  </a:lnTo>
                  <a:cubicBezTo>
                    <a:pt x="21031" y="7208"/>
                    <a:pt x="21105" y="6721"/>
                    <a:pt x="21105" y="6228"/>
                  </a:cubicBezTo>
                  <a:cubicBezTo>
                    <a:pt x="21105" y="4588"/>
                    <a:pt x="20299" y="3150"/>
                    <a:pt x="19139" y="2719"/>
                  </a:cubicBezTo>
                  <a:lnTo>
                    <a:pt x="19148" y="2712"/>
                  </a:lnTo>
                  <a:cubicBezTo>
                    <a:pt x="18940" y="1142"/>
                    <a:pt x="17933" y="-1"/>
                    <a:pt x="16758" y="-1"/>
                  </a:cubicBezTo>
                  <a:cubicBezTo>
                    <a:pt x="16044" y="-1"/>
                    <a:pt x="15367" y="426"/>
                    <a:pt x="14905" y="1165"/>
                  </a:cubicBezTo>
                  <a:lnTo>
                    <a:pt x="14909" y="1170"/>
                  </a:lnTo>
                  <a:cubicBezTo>
                    <a:pt x="14497" y="432"/>
                    <a:pt x="13855" y="-1"/>
                    <a:pt x="13174" y="-1"/>
                  </a:cubicBezTo>
                  <a:cubicBezTo>
                    <a:pt x="12347" y="-1"/>
                    <a:pt x="11590" y="637"/>
                    <a:pt x="11221" y="1645"/>
                  </a:cubicBezTo>
                  <a:lnTo>
                    <a:pt x="11229" y="1694"/>
                  </a:lnTo>
                  <a:cubicBezTo>
                    <a:pt x="10730" y="1024"/>
                    <a:pt x="10058" y="649"/>
                    <a:pt x="9358" y="649"/>
                  </a:cubicBezTo>
                  <a:cubicBezTo>
                    <a:pt x="8372" y="649"/>
                    <a:pt x="7466" y="1391"/>
                    <a:pt x="7003" y="2578"/>
                  </a:cubicBezTo>
                  <a:lnTo>
                    <a:pt x="6995" y="2602"/>
                  </a:lnTo>
                  <a:cubicBezTo>
                    <a:pt x="6477" y="2189"/>
                    <a:pt x="5888" y="1971"/>
                    <a:pt x="5288" y="1971"/>
                  </a:cubicBezTo>
                  <a:cubicBezTo>
                    <a:pt x="3423" y="1972"/>
                    <a:pt x="1912" y="4029"/>
                    <a:pt x="1912" y="6567"/>
                  </a:cubicBezTo>
                  <a:cubicBezTo>
                    <a:pt x="1911" y="6774"/>
                    <a:pt x="1922" y="6981"/>
                    <a:pt x="1942" y="7186"/>
                  </a:cubicBezTo>
                  <a:close/>
                </a:path>
                <a:path w="21600" h="21600" fill="none" extrusionOk="0">
                  <a:moveTo>
                    <a:pt x="1074" y="12702"/>
                  </a:moveTo>
                  <a:cubicBezTo>
                    <a:pt x="1407" y="12969"/>
                    <a:pt x="1786" y="13109"/>
                    <a:pt x="2172" y="13109"/>
                  </a:cubicBezTo>
                  <a:cubicBezTo>
                    <a:pt x="2228" y="13109"/>
                    <a:pt x="2285" y="13107"/>
                    <a:pt x="2341" y="13101"/>
                  </a:cubicBezTo>
                </a:path>
                <a:path w="21600" h="21600" fill="none" extrusionOk="0">
                  <a:moveTo>
                    <a:pt x="2909" y="17629"/>
                  </a:moveTo>
                  <a:cubicBezTo>
                    <a:pt x="3099" y="17599"/>
                    <a:pt x="3285" y="17535"/>
                    <a:pt x="3463" y="17439"/>
                  </a:cubicBezTo>
                </a:path>
                <a:path w="21600" h="21600" fill="none" extrusionOk="0">
                  <a:moveTo>
                    <a:pt x="7895" y="18680"/>
                  </a:moveTo>
                  <a:cubicBezTo>
                    <a:pt x="7983" y="18985"/>
                    <a:pt x="8095" y="19277"/>
                    <a:pt x="8229" y="19550"/>
                  </a:cubicBezTo>
                </a:path>
                <a:path w="21600" h="21600" fill="none" extrusionOk="0">
                  <a:moveTo>
                    <a:pt x="14267" y="18324"/>
                  </a:moveTo>
                  <a:cubicBezTo>
                    <a:pt x="14336" y="18013"/>
                    <a:pt x="14380" y="17693"/>
                    <a:pt x="14400" y="17370"/>
                  </a:cubicBezTo>
                </a:path>
                <a:path w="21600" h="21600" fill="none" extrusionOk="0">
                  <a:moveTo>
                    <a:pt x="18694" y="15045"/>
                  </a:moveTo>
                  <a:cubicBezTo>
                    <a:pt x="18694" y="15034"/>
                    <a:pt x="18695" y="15024"/>
                    <a:pt x="18695" y="15013"/>
                  </a:cubicBezTo>
                  <a:cubicBezTo>
                    <a:pt x="18695" y="13508"/>
                    <a:pt x="18063" y="12136"/>
                    <a:pt x="17069" y="11477"/>
                  </a:cubicBezTo>
                </a:path>
                <a:path w="21600" h="21600" fill="none" extrusionOk="0">
                  <a:moveTo>
                    <a:pt x="20165" y="8999"/>
                  </a:moveTo>
                  <a:cubicBezTo>
                    <a:pt x="20479" y="8635"/>
                    <a:pt x="20726" y="8177"/>
                    <a:pt x="20889" y="7661"/>
                  </a:cubicBezTo>
                </a:path>
                <a:path w="21600" h="21600" fill="none" extrusionOk="0">
                  <a:moveTo>
                    <a:pt x="19186" y="3344"/>
                  </a:moveTo>
                  <a:cubicBezTo>
                    <a:pt x="19186" y="3328"/>
                    <a:pt x="19187" y="3313"/>
                    <a:pt x="19187" y="3297"/>
                  </a:cubicBezTo>
                  <a:cubicBezTo>
                    <a:pt x="19187" y="3101"/>
                    <a:pt x="19174" y="2905"/>
                    <a:pt x="19148" y="2712"/>
                  </a:cubicBezTo>
                </a:path>
                <a:path w="21600" h="21600" fill="none" extrusionOk="0">
                  <a:moveTo>
                    <a:pt x="14905" y="1165"/>
                  </a:moveTo>
                  <a:cubicBezTo>
                    <a:pt x="14754" y="1408"/>
                    <a:pt x="14629" y="1679"/>
                    <a:pt x="14535" y="1971"/>
                  </a:cubicBezTo>
                </a:path>
                <a:path w="21600" h="21600" fill="none" extrusionOk="0">
                  <a:moveTo>
                    <a:pt x="11221" y="1645"/>
                  </a:moveTo>
                  <a:cubicBezTo>
                    <a:pt x="11140" y="1866"/>
                    <a:pt x="11080" y="2099"/>
                    <a:pt x="11041" y="2340"/>
                  </a:cubicBezTo>
                </a:path>
                <a:path w="21600" h="21600" fill="none" extrusionOk="0">
                  <a:moveTo>
                    <a:pt x="7645" y="3276"/>
                  </a:moveTo>
                  <a:cubicBezTo>
                    <a:pt x="7449" y="3016"/>
                    <a:pt x="7231" y="2790"/>
                    <a:pt x="6995" y="2602"/>
                  </a:cubicBezTo>
                </a:path>
                <a:path w="21600" h="21600" fill="none" extrusionOk="0">
                  <a:moveTo>
                    <a:pt x="1942" y="7186"/>
                  </a:moveTo>
                  <a:cubicBezTo>
                    <a:pt x="1966" y="7426"/>
                    <a:pt x="2004" y="7663"/>
                    <a:pt x="2056" y="7895"/>
                  </a:cubicBezTo>
                </a:path>
              </a:pathLst>
            </a:custGeom>
            <a:solidFill>
              <a:srgbClr val="CCFFCC"/>
            </a:solidFill>
            <a:ln w="9525">
              <a:solidFill>
                <a:srgbClr val="000000"/>
              </a:solidFill>
              <a:miter lim="800000"/>
              <a:headEnd/>
              <a:tailEnd/>
            </a:ln>
            <a:effectLst>
              <a:outerShdw blurRad="63500" dist="107763" dir="2700000" algn="ctr" rotWithShape="0">
                <a:srgbClr val="000000">
                  <a:alpha val="74998"/>
                </a:srgbClr>
              </a:outerShdw>
            </a:effectLst>
          </p:spPr>
          <p:txBody>
            <a:bodyPr>
              <a:prstTxWarp prst="textNoShape">
                <a:avLst/>
              </a:prstTxWarp>
            </a:bodyPr>
            <a:lstStyle/>
            <a:p>
              <a:pPr>
                <a:defRPr/>
              </a:pPr>
              <a:endParaRPr lang="en-GB"/>
            </a:p>
          </p:txBody>
        </p:sp>
        <p:sp>
          <p:nvSpPr>
            <p:cNvPr id="63499" name="Text Box 42"/>
            <p:cNvSpPr txBox="1">
              <a:spLocks noChangeArrowheads="1"/>
            </p:cNvSpPr>
            <p:nvPr/>
          </p:nvSpPr>
          <p:spPr bwMode="auto">
            <a:xfrm>
              <a:off x="2925" y="2568"/>
              <a:ext cx="1225" cy="577"/>
            </a:xfrm>
            <a:prstGeom prst="rect">
              <a:avLst/>
            </a:prstGeom>
            <a:noFill/>
            <a:ln w="9525">
              <a:noFill/>
              <a:miter lim="800000"/>
              <a:headEnd/>
              <a:tailEnd/>
            </a:ln>
          </p:spPr>
          <p:txBody>
            <a:bodyPr>
              <a:prstTxWarp prst="textNoShape">
                <a:avLst/>
              </a:prstTxWarp>
              <a:spAutoFit/>
            </a:bodyPr>
            <a:lstStyle/>
            <a:p>
              <a:pPr algn="ctr"/>
              <a:r>
                <a:rPr lang="en-US" b="1" dirty="0"/>
                <a:t>3: Keep the message </a:t>
              </a:r>
            </a:p>
            <a:p>
              <a:pPr algn="ctr"/>
              <a:r>
                <a:rPr lang="en-US" b="1" dirty="0"/>
                <a:t>simple</a:t>
              </a:r>
              <a:endParaRPr lang="en-GB" dirty="0"/>
            </a:p>
          </p:txBody>
        </p:sp>
      </p:grpSp>
      <p:grpSp>
        <p:nvGrpSpPr>
          <p:cNvPr id="5" name="Group 46"/>
          <p:cNvGrpSpPr>
            <a:grpSpLocks/>
          </p:cNvGrpSpPr>
          <p:nvPr/>
        </p:nvGrpSpPr>
        <p:grpSpPr bwMode="auto">
          <a:xfrm>
            <a:off x="6659563" y="4892675"/>
            <a:ext cx="2413000" cy="1617663"/>
            <a:chOff x="4195" y="3082"/>
            <a:chExt cx="1520" cy="1019"/>
          </a:xfrm>
        </p:grpSpPr>
        <p:sp>
          <p:nvSpPr>
            <p:cNvPr id="215081" name="Cloud"/>
            <p:cNvSpPr>
              <a:spLocks noChangeAspect="1" noEditPoints="1" noChangeArrowheads="1"/>
            </p:cNvSpPr>
            <p:nvPr/>
          </p:nvSpPr>
          <p:spPr bwMode="auto">
            <a:xfrm>
              <a:off x="4195" y="3082"/>
              <a:ext cx="1520" cy="1019"/>
            </a:xfrm>
            <a:custGeom>
              <a:avLst/>
              <a:gdLst>
                <a:gd name="T0" fmla="*/ 67 w 21600"/>
                <a:gd name="T1" fmla="*/ 10800 h 21600"/>
                <a:gd name="T2" fmla="*/ 10800 w 21600"/>
                <a:gd name="T3" fmla="*/ 21577 h 21600"/>
                <a:gd name="T4" fmla="*/ 21582 w 21600"/>
                <a:gd name="T5" fmla="*/ 10800 h 21600"/>
                <a:gd name="T6" fmla="*/ 10800 w 21600"/>
                <a:gd name="T7" fmla="*/ 1235 h 21600"/>
                <a:gd name="T8" fmla="*/ 2977 w 21600"/>
                <a:gd name="T9" fmla="*/ 3262 h 21600"/>
                <a:gd name="T10" fmla="*/ 17087 w 21600"/>
                <a:gd name="T11" fmla="*/ 17337 h 21600"/>
              </a:gdLst>
              <a:ahLst/>
              <a:cxnLst>
                <a:cxn ang="0">
                  <a:pos x="T0" y="T1"/>
                </a:cxn>
                <a:cxn ang="0">
                  <a:pos x="T2" y="T3"/>
                </a:cxn>
                <a:cxn ang="0">
                  <a:pos x="T4" y="T5"/>
                </a:cxn>
                <a:cxn ang="0">
                  <a:pos x="T6" y="T7"/>
                </a:cxn>
              </a:cxnLst>
              <a:rect l="T8" t="T9" r="T10" b="T11"/>
              <a:pathLst>
                <a:path w="21600" h="21600" extrusionOk="0">
                  <a:moveTo>
                    <a:pt x="1949" y="7180"/>
                  </a:moveTo>
                  <a:cubicBezTo>
                    <a:pt x="841" y="7336"/>
                    <a:pt x="-1" y="8613"/>
                    <a:pt x="-1" y="10137"/>
                  </a:cubicBezTo>
                  <a:cubicBezTo>
                    <a:pt x="-1" y="11192"/>
                    <a:pt x="409" y="12169"/>
                    <a:pt x="1074" y="12702"/>
                  </a:cubicBezTo>
                  <a:lnTo>
                    <a:pt x="1063" y="12668"/>
                  </a:lnTo>
                  <a:cubicBezTo>
                    <a:pt x="685" y="13217"/>
                    <a:pt x="474" y="13940"/>
                    <a:pt x="474" y="14690"/>
                  </a:cubicBezTo>
                  <a:cubicBezTo>
                    <a:pt x="475" y="16325"/>
                    <a:pt x="1451" y="17650"/>
                    <a:pt x="2655" y="17650"/>
                  </a:cubicBezTo>
                  <a:cubicBezTo>
                    <a:pt x="2739" y="17650"/>
                    <a:pt x="2824" y="17643"/>
                    <a:pt x="2909" y="17629"/>
                  </a:cubicBezTo>
                  <a:lnTo>
                    <a:pt x="2897" y="17649"/>
                  </a:lnTo>
                  <a:cubicBezTo>
                    <a:pt x="3585" y="19288"/>
                    <a:pt x="4863" y="20299"/>
                    <a:pt x="6247" y="20299"/>
                  </a:cubicBezTo>
                  <a:cubicBezTo>
                    <a:pt x="6947" y="20299"/>
                    <a:pt x="7635" y="20039"/>
                    <a:pt x="8235" y="19546"/>
                  </a:cubicBezTo>
                  <a:lnTo>
                    <a:pt x="8229" y="19550"/>
                  </a:lnTo>
                  <a:cubicBezTo>
                    <a:pt x="8855" y="20829"/>
                    <a:pt x="9908" y="21596"/>
                    <a:pt x="11036" y="21596"/>
                  </a:cubicBezTo>
                  <a:cubicBezTo>
                    <a:pt x="12523" y="21596"/>
                    <a:pt x="13836" y="20267"/>
                    <a:pt x="14267" y="18324"/>
                  </a:cubicBezTo>
                  <a:lnTo>
                    <a:pt x="14270" y="18350"/>
                  </a:lnTo>
                  <a:cubicBezTo>
                    <a:pt x="14730" y="18740"/>
                    <a:pt x="15260" y="18946"/>
                    <a:pt x="15802" y="18946"/>
                  </a:cubicBezTo>
                  <a:cubicBezTo>
                    <a:pt x="17390" y="18946"/>
                    <a:pt x="18682" y="17205"/>
                    <a:pt x="18694" y="15045"/>
                  </a:cubicBezTo>
                  <a:lnTo>
                    <a:pt x="18689" y="15035"/>
                  </a:lnTo>
                  <a:cubicBezTo>
                    <a:pt x="20357" y="14710"/>
                    <a:pt x="21597" y="12765"/>
                    <a:pt x="21597" y="10472"/>
                  </a:cubicBezTo>
                  <a:cubicBezTo>
                    <a:pt x="21597" y="9456"/>
                    <a:pt x="21350" y="8469"/>
                    <a:pt x="20896" y="7663"/>
                  </a:cubicBezTo>
                  <a:lnTo>
                    <a:pt x="20889" y="7661"/>
                  </a:lnTo>
                  <a:cubicBezTo>
                    <a:pt x="21031" y="7208"/>
                    <a:pt x="21105" y="6721"/>
                    <a:pt x="21105" y="6228"/>
                  </a:cubicBezTo>
                  <a:cubicBezTo>
                    <a:pt x="21105" y="4588"/>
                    <a:pt x="20299" y="3150"/>
                    <a:pt x="19139" y="2719"/>
                  </a:cubicBezTo>
                  <a:lnTo>
                    <a:pt x="19148" y="2712"/>
                  </a:lnTo>
                  <a:cubicBezTo>
                    <a:pt x="18940" y="1142"/>
                    <a:pt x="17933" y="-1"/>
                    <a:pt x="16758" y="-1"/>
                  </a:cubicBezTo>
                  <a:cubicBezTo>
                    <a:pt x="16044" y="-1"/>
                    <a:pt x="15367" y="426"/>
                    <a:pt x="14905" y="1165"/>
                  </a:cubicBezTo>
                  <a:lnTo>
                    <a:pt x="14909" y="1170"/>
                  </a:lnTo>
                  <a:cubicBezTo>
                    <a:pt x="14497" y="432"/>
                    <a:pt x="13855" y="-1"/>
                    <a:pt x="13174" y="-1"/>
                  </a:cubicBezTo>
                  <a:cubicBezTo>
                    <a:pt x="12347" y="-1"/>
                    <a:pt x="11590" y="637"/>
                    <a:pt x="11221" y="1645"/>
                  </a:cubicBezTo>
                  <a:lnTo>
                    <a:pt x="11229" y="1694"/>
                  </a:lnTo>
                  <a:cubicBezTo>
                    <a:pt x="10730" y="1024"/>
                    <a:pt x="10058" y="649"/>
                    <a:pt x="9358" y="649"/>
                  </a:cubicBezTo>
                  <a:cubicBezTo>
                    <a:pt x="8372" y="649"/>
                    <a:pt x="7466" y="1391"/>
                    <a:pt x="7003" y="2578"/>
                  </a:cubicBezTo>
                  <a:lnTo>
                    <a:pt x="6995" y="2602"/>
                  </a:lnTo>
                  <a:cubicBezTo>
                    <a:pt x="6477" y="2189"/>
                    <a:pt x="5888" y="1971"/>
                    <a:pt x="5288" y="1971"/>
                  </a:cubicBezTo>
                  <a:cubicBezTo>
                    <a:pt x="3423" y="1972"/>
                    <a:pt x="1912" y="4029"/>
                    <a:pt x="1912" y="6567"/>
                  </a:cubicBezTo>
                  <a:cubicBezTo>
                    <a:pt x="1911" y="6774"/>
                    <a:pt x="1922" y="6981"/>
                    <a:pt x="1942" y="7186"/>
                  </a:cubicBezTo>
                  <a:close/>
                </a:path>
                <a:path w="21600" h="21600" fill="none" extrusionOk="0">
                  <a:moveTo>
                    <a:pt x="1074" y="12702"/>
                  </a:moveTo>
                  <a:cubicBezTo>
                    <a:pt x="1407" y="12969"/>
                    <a:pt x="1786" y="13109"/>
                    <a:pt x="2172" y="13109"/>
                  </a:cubicBezTo>
                  <a:cubicBezTo>
                    <a:pt x="2228" y="13109"/>
                    <a:pt x="2285" y="13107"/>
                    <a:pt x="2341" y="13101"/>
                  </a:cubicBezTo>
                </a:path>
                <a:path w="21600" h="21600" fill="none" extrusionOk="0">
                  <a:moveTo>
                    <a:pt x="2909" y="17629"/>
                  </a:moveTo>
                  <a:cubicBezTo>
                    <a:pt x="3099" y="17599"/>
                    <a:pt x="3285" y="17535"/>
                    <a:pt x="3463" y="17439"/>
                  </a:cubicBezTo>
                </a:path>
                <a:path w="21600" h="21600" fill="none" extrusionOk="0">
                  <a:moveTo>
                    <a:pt x="7895" y="18680"/>
                  </a:moveTo>
                  <a:cubicBezTo>
                    <a:pt x="7983" y="18985"/>
                    <a:pt x="8095" y="19277"/>
                    <a:pt x="8229" y="19550"/>
                  </a:cubicBezTo>
                </a:path>
                <a:path w="21600" h="21600" fill="none" extrusionOk="0">
                  <a:moveTo>
                    <a:pt x="14267" y="18324"/>
                  </a:moveTo>
                  <a:cubicBezTo>
                    <a:pt x="14336" y="18013"/>
                    <a:pt x="14380" y="17693"/>
                    <a:pt x="14400" y="17370"/>
                  </a:cubicBezTo>
                </a:path>
                <a:path w="21600" h="21600" fill="none" extrusionOk="0">
                  <a:moveTo>
                    <a:pt x="18694" y="15045"/>
                  </a:moveTo>
                  <a:cubicBezTo>
                    <a:pt x="18694" y="15034"/>
                    <a:pt x="18695" y="15024"/>
                    <a:pt x="18695" y="15013"/>
                  </a:cubicBezTo>
                  <a:cubicBezTo>
                    <a:pt x="18695" y="13508"/>
                    <a:pt x="18063" y="12136"/>
                    <a:pt x="17069" y="11477"/>
                  </a:cubicBezTo>
                </a:path>
                <a:path w="21600" h="21600" fill="none" extrusionOk="0">
                  <a:moveTo>
                    <a:pt x="20165" y="8999"/>
                  </a:moveTo>
                  <a:cubicBezTo>
                    <a:pt x="20479" y="8635"/>
                    <a:pt x="20726" y="8177"/>
                    <a:pt x="20889" y="7661"/>
                  </a:cubicBezTo>
                </a:path>
                <a:path w="21600" h="21600" fill="none" extrusionOk="0">
                  <a:moveTo>
                    <a:pt x="19186" y="3344"/>
                  </a:moveTo>
                  <a:cubicBezTo>
                    <a:pt x="19186" y="3328"/>
                    <a:pt x="19187" y="3313"/>
                    <a:pt x="19187" y="3297"/>
                  </a:cubicBezTo>
                  <a:cubicBezTo>
                    <a:pt x="19187" y="3101"/>
                    <a:pt x="19174" y="2905"/>
                    <a:pt x="19148" y="2712"/>
                  </a:cubicBezTo>
                </a:path>
                <a:path w="21600" h="21600" fill="none" extrusionOk="0">
                  <a:moveTo>
                    <a:pt x="14905" y="1165"/>
                  </a:moveTo>
                  <a:cubicBezTo>
                    <a:pt x="14754" y="1408"/>
                    <a:pt x="14629" y="1679"/>
                    <a:pt x="14535" y="1971"/>
                  </a:cubicBezTo>
                </a:path>
                <a:path w="21600" h="21600" fill="none" extrusionOk="0">
                  <a:moveTo>
                    <a:pt x="11221" y="1645"/>
                  </a:moveTo>
                  <a:cubicBezTo>
                    <a:pt x="11140" y="1866"/>
                    <a:pt x="11080" y="2099"/>
                    <a:pt x="11041" y="2340"/>
                  </a:cubicBezTo>
                </a:path>
                <a:path w="21600" h="21600" fill="none" extrusionOk="0">
                  <a:moveTo>
                    <a:pt x="7645" y="3276"/>
                  </a:moveTo>
                  <a:cubicBezTo>
                    <a:pt x="7449" y="3016"/>
                    <a:pt x="7231" y="2790"/>
                    <a:pt x="6995" y="2602"/>
                  </a:cubicBezTo>
                </a:path>
                <a:path w="21600" h="21600" fill="none" extrusionOk="0">
                  <a:moveTo>
                    <a:pt x="1942" y="7186"/>
                  </a:moveTo>
                  <a:cubicBezTo>
                    <a:pt x="1966" y="7426"/>
                    <a:pt x="2004" y="7663"/>
                    <a:pt x="2056" y="7895"/>
                  </a:cubicBezTo>
                </a:path>
              </a:pathLst>
            </a:custGeom>
            <a:solidFill>
              <a:srgbClr val="CC99FF"/>
            </a:solidFill>
            <a:ln w="9525">
              <a:solidFill>
                <a:srgbClr val="000000"/>
              </a:solidFill>
              <a:miter lim="800000"/>
              <a:headEnd/>
              <a:tailEnd/>
            </a:ln>
            <a:effectLst>
              <a:outerShdw blurRad="63500" dist="107763" dir="2700000" algn="ctr" rotWithShape="0">
                <a:srgbClr val="000000">
                  <a:alpha val="74998"/>
                </a:srgbClr>
              </a:outerShdw>
            </a:effectLst>
          </p:spPr>
          <p:txBody>
            <a:bodyPr>
              <a:prstTxWarp prst="textNoShape">
                <a:avLst/>
              </a:prstTxWarp>
            </a:bodyPr>
            <a:lstStyle/>
            <a:p>
              <a:pPr>
                <a:defRPr/>
              </a:pPr>
              <a:endParaRPr lang="en-GB"/>
            </a:p>
          </p:txBody>
        </p:sp>
        <p:sp>
          <p:nvSpPr>
            <p:cNvPr id="63497" name="Text Box 45"/>
            <p:cNvSpPr txBox="1">
              <a:spLocks noChangeArrowheads="1"/>
            </p:cNvSpPr>
            <p:nvPr/>
          </p:nvSpPr>
          <p:spPr bwMode="auto">
            <a:xfrm>
              <a:off x="4377" y="3203"/>
              <a:ext cx="1179" cy="750"/>
            </a:xfrm>
            <a:prstGeom prst="rect">
              <a:avLst/>
            </a:prstGeom>
            <a:noFill/>
            <a:ln w="9525">
              <a:noFill/>
              <a:miter lim="800000"/>
              <a:headEnd/>
              <a:tailEnd/>
            </a:ln>
          </p:spPr>
          <p:txBody>
            <a:bodyPr>
              <a:prstTxWarp prst="textNoShape">
                <a:avLst/>
              </a:prstTxWarp>
              <a:spAutoFit/>
            </a:bodyPr>
            <a:lstStyle/>
            <a:p>
              <a:pPr algn="ctr"/>
              <a:r>
                <a:rPr lang="en-US" b="1" dirty="0"/>
                <a:t>4: Invite questions and check for</a:t>
              </a:r>
            </a:p>
            <a:p>
              <a:pPr algn="ctr"/>
              <a:r>
                <a:rPr lang="en-US" b="1" dirty="0"/>
                <a:t>understanding</a:t>
              </a:r>
              <a:endParaRPr lang="en-GB" dirty="0"/>
            </a:p>
          </p:txBody>
        </p:sp>
      </p:grpSp>
      <p:pic>
        <p:nvPicPr>
          <p:cNvPr id="17" name="Picture 16" descr="Screen shot 2010-10-06 at 15.36.22.png"/>
          <p:cNvPicPr>
            <a:picLocks noChangeAspect="1"/>
          </p:cNvPicPr>
          <p:nvPr/>
        </p:nvPicPr>
        <p:blipFill>
          <a:blip r:embed="rId2"/>
          <a:stretch>
            <a:fillRect/>
          </a:stretch>
        </p:blipFill>
        <p:spPr>
          <a:xfrm>
            <a:off x="539751" y="5956300"/>
            <a:ext cx="6119812" cy="800100"/>
          </a:xfrm>
          <a:prstGeom prst="rect">
            <a:avLst/>
          </a:prstGeom>
        </p:spPr>
      </p:pic>
    </p:spTree>
    <p:extLst>
      <p:ext uri="{BB962C8B-B14F-4D97-AF65-F5344CB8AC3E}">
        <p14:creationId xmlns:p14="http://schemas.microsoft.com/office/powerpoint/2010/main" val="3566892819"/>
      </p:ext>
    </p:extLst>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linds(horizont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4" presetClass="entr" presetSubtype="16" fill="hold" nodeType="clickEffect">
                                  <p:stCondLst>
                                    <p:cond delay="0"/>
                                  </p:stCondLst>
                                  <p:childTnLst>
                                    <p:set>
                                      <p:cBhvr>
                                        <p:cTn id="11" dur="1" fill="hold">
                                          <p:stCondLst>
                                            <p:cond delay="0"/>
                                          </p:stCondLst>
                                        </p:cTn>
                                        <p:tgtEl>
                                          <p:spTgt spid="3"/>
                                        </p:tgtEl>
                                        <p:attrNameLst>
                                          <p:attrName>style.visibility</p:attrName>
                                        </p:attrNameLst>
                                      </p:cBhvr>
                                      <p:to>
                                        <p:strVal val="visible"/>
                                      </p:to>
                                    </p:set>
                                    <p:animEffect transition="in" filter="box(in)">
                                      <p:cBhvr>
                                        <p:cTn id="12" dur="500"/>
                                        <p:tgtEl>
                                          <p:spTgt spid="3"/>
                                        </p:tgtEl>
                                      </p:cBhvr>
                                    </p:animEffect>
                                  </p:childTnLst>
                                </p:cTn>
                              </p:par>
                            </p:childTnLst>
                          </p:cTn>
                        </p:par>
                      </p:childTnLst>
                    </p:cTn>
                  </p:par>
                  <p:par>
                    <p:cTn id="13" fill="hold">
                      <p:stCondLst>
                        <p:cond delay="indefinite"/>
                      </p:stCondLst>
                      <p:childTnLst>
                        <p:par>
                          <p:cTn id="14" fill="hold">
                            <p:stCondLst>
                              <p:cond delay="0"/>
                            </p:stCondLst>
                            <p:childTnLst>
                              <p:par>
                                <p:cTn id="15" presetID="6" presetClass="entr" presetSubtype="16" fill="hold" nodeType="clickEffect">
                                  <p:stCondLst>
                                    <p:cond delay="0"/>
                                  </p:stCondLst>
                                  <p:childTnLst>
                                    <p:set>
                                      <p:cBhvr>
                                        <p:cTn id="16" dur="1" fill="hold">
                                          <p:stCondLst>
                                            <p:cond delay="0"/>
                                          </p:stCondLst>
                                        </p:cTn>
                                        <p:tgtEl>
                                          <p:spTgt spid="4"/>
                                        </p:tgtEl>
                                        <p:attrNameLst>
                                          <p:attrName>style.visibility</p:attrName>
                                        </p:attrNameLst>
                                      </p:cBhvr>
                                      <p:to>
                                        <p:strVal val="visible"/>
                                      </p:to>
                                    </p:set>
                                    <p:animEffect transition="in" filter="circle(in)">
                                      <p:cBhvr>
                                        <p:cTn id="17" dur="2000"/>
                                        <p:tgtEl>
                                          <p:spTgt spid="4"/>
                                        </p:tgtEl>
                                      </p:cBhvr>
                                    </p:animEffect>
                                  </p:childTnLst>
                                </p:cTn>
                              </p:par>
                            </p:childTnLst>
                          </p:cTn>
                        </p:par>
                      </p:childTnLst>
                    </p:cTn>
                  </p:par>
                  <p:par>
                    <p:cTn id="18" fill="hold">
                      <p:stCondLst>
                        <p:cond delay="indefinite"/>
                      </p:stCondLst>
                      <p:childTnLst>
                        <p:par>
                          <p:cTn id="19" fill="hold">
                            <p:stCondLst>
                              <p:cond delay="0"/>
                            </p:stCondLst>
                            <p:childTnLst>
                              <p:par>
                                <p:cTn id="20" presetID="53" presetClass="entr" presetSubtype="0" fill="hold" nodeType="clickEffect">
                                  <p:stCondLst>
                                    <p:cond delay="0"/>
                                  </p:stCondLst>
                                  <p:childTnLst>
                                    <p:set>
                                      <p:cBhvr>
                                        <p:cTn id="21" dur="1" fill="hold">
                                          <p:stCondLst>
                                            <p:cond delay="0"/>
                                          </p:stCondLst>
                                        </p:cTn>
                                        <p:tgtEl>
                                          <p:spTgt spid="5"/>
                                        </p:tgtEl>
                                        <p:attrNameLst>
                                          <p:attrName>style.visibility</p:attrName>
                                        </p:attrNameLst>
                                      </p:cBhvr>
                                      <p:to>
                                        <p:strVal val="visible"/>
                                      </p:to>
                                    </p:set>
                                    <p:anim calcmode="lin" valueType="num">
                                      <p:cBhvr>
                                        <p:cTn id="22" dur="500" fill="hold"/>
                                        <p:tgtEl>
                                          <p:spTgt spid="5"/>
                                        </p:tgtEl>
                                        <p:attrNameLst>
                                          <p:attrName>ppt_w</p:attrName>
                                        </p:attrNameLst>
                                      </p:cBhvr>
                                      <p:tavLst>
                                        <p:tav tm="0">
                                          <p:val>
                                            <p:fltVal val="0"/>
                                          </p:val>
                                        </p:tav>
                                        <p:tav tm="100000">
                                          <p:val>
                                            <p:strVal val="#ppt_w"/>
                                          </p:val>
                                        </p:tav>
                                      </p:tavLst>
                                    </p:anim>
                                    <p:anim calcmode="lin" valueType="num">
                                      <p:cBhvr>
                                        <p:cTn id="23" dur="500" fill="hold"/>
                                        <p:tgtEl>
                                          <p:spTgt spid="5"/>
                                        </p:tgtEl>
                                        <p:attrNameLst>
                                          <p:attrName>ppt_h</p:attrName>
                                        </p:attrNameLst>
                                      </p:cBhvr>
                                      <p:tavLst>
                                        <p:tav tm="0">
                                          <p:val>
                                            <p:fltVal val="0"/>
                                          </p:val>
                                        </p:tav>
                                        <p:tav tm="100000">
                                          <p:val>
                                            <p:strVal val="#ppt_h"/>
                                          </p:val>
                                        </p:tav>
                                      </p:tavLst>
                                    </p:anim>
                                    <p:animEffect transition="in" filter="fade">
                                      <p:cBhvr>
                                        <p:cTn id="24"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Slide Number Placeholder 1"/>
          <p:cNvSpPr>
            <a:spLocks noGrp="1"/>
          </p:cNvSpPr>
          <p:nvPr>
            <p:ph type="sldNum" sz="quarter" idx="10"/>
          </p:nvPr>
        </p:nvSpPr>
        <p:spPr>
          <a:noFill/>
        </p:spPr>
        <p:txBody>
          <a:bodyPr/>
          <a:lstStyle/>
          <a:p>
            <a:fld id="{A4E596A6-7174-F945-B3CA-146A505257B5}" type="slidenum">
              <a:rPr lang="en-GB" smtClean="0"/>
              <a:pPr/>
              <a:t>22</a:t>
            </a:fld>
            <a:endParaRPr lang="en-GB" smtClean="0"/>
          </a:p>
        </p:txBody>
      </p:sp>
      <p:sp>
        <p:nvSpPr>
          <p:cNvPr id="62467" name="Text Box 2"/>
          <p:cNvSpPr txBox="1">
            <a:spLocks noChangeArrowheads="1"/>
          </p:cNvSpPr>
          <p:nvPr/>
        </p:nvSpPr>
        <p:spPr bwMode="auto">
          <a:xfrm>
            <a:off x="2843213" y="188913"/>
            <a:ext cx="4313611" cy="396875"/>
          </a:xfrm>
          <a:prstGeom prst="rect">
            <a:avLst/>
          </a:prstGeom>
          <a:noFill/>
          <a:ln w="9525">
            <a:noFill/>
            <a:miter lim="800000"/>
            <a:headEnd/>
            <a:tailEnd/>
          </a:ln>
        </p:spPr>
        <p:txBody>
          <a:bodyPr wrap="square">
            <a:prstTxWarp prst="textNoShape">
              <a:avLst/>
            </a:prstTxWarp>
            <a:spAutoFit/>
          </a:bodyPr>
          <a:lstStyle/>
          <a:p>
            <a:pPr algn="ctr" eaLnBrk="0" hangingPunct="0"/>
            <a:r>
              <a:rPr lang="en-GB" sz="2000" b="1" dirty="0">
                <a:solidFill>
                  <a:srgbClr val="0000FF"/>
                </a:solidFill>
              </a:rPr>
              <a:t>Providing Demonstrations</a:t>
            </a:r>
          </a:p>
        </p:txBody>
      </p:sp>
      <p:grpSp>
        <p:nvGrpSpPr>
          <p:cNvPr id="2" name="Group 3"/>
          <p:cNvGrpSpPr>
            <a:grpSpLocks/>
          </p:cNvGrpSpPr>
          <p:nvPr/>
        </p:nvGrpSpPr>
        <p:grpSpPr bwMode="auto">
          <a:xfrm>
            <a:off x="179388" y="836613"/>
            <a:ext cx="2663825" cy="1785937"/>
            <a:chOff x="113" y="527"/>
            <a:chExt cx="1678" cy="1125"/>
          </a:xfrm>
        </p:grpSpPr>
        <p:sp>
          <p:nvSpPr>
            <p:cNvPr id="414724" name="Cloud"/>
            <p:cNvSpPr>
              <a:spLocks noChangeAspect="1" noEditPoints="1" noChangeArrowheads="1"/>
            </p:cNvSpPr>
            <p:nvPr/>
          </p:nvSpPr>
          <p:spPr bwMode="auto">
            <a:xfrm>
              <a:off x="113" y="527"/>
              <a:ext cx="1678" cy="1125"/>
            </a:xfrm>
            <a:custGeom>
              <a:avLst/>
              <a:gdLst>
                <a:gd name="T0" fmla="*/ 67 w 21600"/>
                <a:gd name="T1" fmla="*/ 10800 h 21600"/>
                <a:gd name="T2" fmla="*/ 10800 w 21600"/>
                <a:gd name="T3" fmla="*/ 21577 h 21600"/>
                <a:gd name="T4" fmla="*/ 21582 w 21600"/>
                <a:gd name="T5" fmla="*/ 10800 h 21600"/>
                <a:gd name="T6" fmla="*/ 10800 w 21600"/>
                <a:gd name="T7" fmla="*/ 1235 h 21600"/>
                <a:gd name="T8" fmla="*/ 2977 w 21600"/>
                <a:gd name="T9" fmla="*/ 3262 h 21600"/>
                <a:gd name="T10" fmla="*/ 17087 w 21600"/>
                <a:gd name="T11" fmla="*/ 17337 h 21600"/>
              </a:gdLst>
              <a:ahLst/>
              <a:cxnLst>
                <a:cxn ang="0">
                  <a:pos x="T0" y="T1"/>
                </a:cxn>
                <a:cxn ang="0">
                  <a:pos x="T2" y="T3"/>
                </a:cxn>
                <a:cxn ang="0">
                  <a:pos x="T4" y="T5"/>
                </a:cxn>
                <a:cxn ang="0">
                  <a:pos x="T6" y="T7"/>
                </a:cxn>
              </a:cxnLst>
              <a:rect l="T8" t="T9" r="T10" b="T11"/>
              <a:pathLst>
                <a:path w="21600" h="21600" extrusionOk="0">
                  <a:moveTo>
                    <a:pt x="1949" y="7180"/>
                  </a:moveTo>
                  <a:cubicBezTo>
                    <a:pt x="841" y="7336"/>
                    <a:pt x="-1" y="8613"/>
                    <a:pt x="-1" y="10137"/>
                  </a:cubicBezTo>
                  <a:cubicBezTo>
                    <a:pt x="-1" y="11192"/>
                    <a:pt x="409" y="12169"/>
                    <a:pt x="1074" y="12702"/>
                  </a:cubicBezTo>
                  <a:lnTo>
                    <a:pt x="1063" y="12668"/>
                  </a:lnTo>
                  <a:cubicBezTo>
                    <a:pt x="685" y="13217"/>
                    <a:pt x="474" y="13940"/>
                    <a:pt x="474" y="14690"/>
                  </a:cubicBezTo>
                  <a:cubicBezTo>
                    <a:pt x="475" y="16325"/>
                    <a:pt x="1451" y="17650"/>
                    <a:pt x="2655" y="17650"/>
                  </a:cubicBezTo>
                  <a:cubicBezTo>
                    <a:pt x="2739" y="17650"/>
                    <a:pt x="2824" y="17643"/>
                    <a:pt x="2909" y="17629"/>
                  </a:cubicBezTo>
                  <a:lnTo>
                    <a:pt x="2897" y="17649"/>
                  </a:lnTo>
                  <a:cubicBezTo>
                    <a:pt x="3585" y="19288"/>
                    <a:pt x="4863" y="20299"/>
                    <a:pt x="6247" y="20299"/>
                  </a:cubicBezTo>
                  <a:cubicBezTo>
                    <a:pt x="6947" y="20299"/>
                    <a:pt x="7635" y="20039"/>
                    <a:pt x="8235" y="19546"/>
                  </a:cubicBezTo>
                  <a:lnTo>
                    <a:pt x="8229" y="19550"/>
                  </a:lnTo>
                  <a:cubicBezTo>
                    <a:pt x="8855" y="20829"/>
                    <a:pt x="9908" y="21596"/>
                    <a:pt x="11036" y="21596"/>
                  </a:cubicBezTo>
                  <a:cubicBezTo>
                    <a:pt x="12523" y="21596"/>
                    <a:pt x="13836" y="20267"/>
                    <a:pt x="14267" y="18324"/>
                  </a:cubicBezTo>
                  <a:lnTo>
                    <a:pt x="14270" y="18350"/>
                  </a:lnTo>
                  <a:cubicBezTo>
                    <a:pt x="14730" y="18740"/>
                    <a:pt x="15260" y="18946"/>
                    <a:pt x="15802" y="18946"/>
                  </a:cubicBezTo>
                  <a:cubicBezTo>
                    <a:pt x="17390" y="18946"/>
                    <a:pt x="18682" y="17205"/>
                    <a:pt x="18694" y="15045"/>
                  </a:cubicBezTo>
                  <a:lnTo>
                    <a:pt x="18689" y="15035"/>
                  </a:lnTo>
                  <a:cubicBezTo>
                    <a:pt x="20357" y="14710"/>
                    <a:pt x="21597" y="12765"/>
                    <a:pt x="21597" y="10472"/>
                  </a:cubicBezTo>
                  <a:cubicBezTo>
                    <a:pt x="21597" y="9456"/>
                    <a:pt x="21350" y="8469"/>
                    <a:pt x="20896" y="7663"/>
                  </a:cubicBezTo>
                  <a:lnTo>
                    <a:pt x="20889" y="7661"/>
                  </a:lnTo>
                  <a:cubicBezTo>
                    <a:pt x="21031" y="7208"/>
                    <a:pt x="21105" y="6721"/>
                    <a:pt x="21105" y="6228"/>
                  </a:cubicBezTo>
                  <a:cubicBezTo>
                    <a:pt x="21105" y="4588"/>
                    <a:pt x="20299" y="3150"/>
                    <a:pt x="19139" y="2719"/>
                  </a:cubicBezTo>
                  <a:lnTo>
                    <a:pt x="19148" y="2712"/>
                  </a:lnTo>
                  <a:cubicBezTo>
                    <a:pt x="18940" y="1142"/>
                    <a:pt x="17933" y="-1"/>
                    <a:pt x="16758" y="-1"/>
                  </a:cubicBezTo>
                  <a:cubicBezTo>
                    <a:pt x="16044" y="-1"/>
                    <a:pt x="15367" y="426"/>
                    <a:pt x="14905" y="1165"/>
                  </a:cubicBezTo>
                  <a:lnTo>
                    <a:pt x="14909" y="1170"/>
                  </a:lnTo>
                  <a:cubicBezTo>
                    <a:pt x="14497" y="432"/>
                    <a:pt x="13855" y="-1"/>
                    <a:pt x="13174" y="-1"/>
                  </a:cubicBezTo>
                  <a:cubicBezTo>
                    <a:pt x="12347" y="-1"/>
                    <a:pt x="11590" y="637"/>
                    <a:pt x="11221" y="1645"/>
                  </a:cubicBezTo>
                  <a:lnTo>
                    <a:pt x="11229" y="1694"/>
                  </a:lnTo>
                  <a:cubicBezTo>
                    <a:pt x="10730" y="1024"/>
                    <a:pt x="10058" y="649"/>
                    <a:pt x="9358" y="649"/>
                  </a:cubicBezTo>
                  <a:cubicBezTo>
                    <a:pt x="8372" y="649"/>
                    <a:pt x="7466" y="1391"/>
                    <a:pt x="7003" y="2578"/>
                  </a:cubicBezTo>
                  <a:lnTo>
                    <a:pt x="6995" y="2602"/>
                  </a:lnTo>
                  <a:cubicBezTo>
                    <a:pt x="6477" y="2189"/>
                    <a:pt x="5888" y="1971"/>
                    <a:pt x="5288" y="1971"/>
                  </a:cubicBezTo>
                  <a:cubicBezTo>
                    <a:pt x="3423" y="1972"/>
                    <a:pt x="1912" y="4029"/>
                    <a:pt x="1912" y="6567"/>
                  </a:cubicBezTo>
                  <a:cubicBezTo>
                    <a:pt x="1911" y="6774"/>
                    <a:pt x="1922" y="6981"/>
                    <a:pt x="1942" y="7186"/>
                  </a:cubicBezTo>
                  <a:close/>
                </a:path>
                <a:path w="21600" h="21600" fill="none" extrusionOk="0">
                  <a:moveTo>
                    <a:pt x="1074" y="12702"/>
                  </a:moveTo>
                  <a:cubicBezTo>
                    <a:pt x="1407" y="12969"/>
                    <a:pt x="1786" y="13109"/>
                    <a:pt x="2172" y="13109"/>
                  </a:cubicBezTo>
                  <a:cubicBezTo>
                    <a:pt x="2228" y="13109"/>
                    <a:pt x="2285" y="13107"/>
                    <a:pt x="2341" y="13101"/>
                  </a:cubicBezTo>
                </a:path>
                <a:path w="21600" h="21600" fill="none" extrusionOk="0">
                  <a:moveTo>
                    <a:pt x="2909" y="17629"/>
                  </a:moveTo>
                  <a:cubicBezTo>
                    <a:pt x="3099" y="17599"/>
                    <a:pt x="3285" y="17535"/>
                    <a:pt x="3463" y="17439"/>
                  </a:cubicBezTo>
                </a:path>
                <a:path w="21600" h="21600" fill="none" extrusionOk="0">
                  <a:moveTo>
                    <a:pt x="7895" y="18680"/>
                  </a:moveTo>
                  <a:cubicBezTo>
                    <a:pt x="7983" y="18985"/>
                    <a:pt x="8095" y="19277"/>
                    <a:pt x="8229" y="19550"/>
                  </a:cubicBezTo>
                </a:path>
                <a:path w="21600" h="21600" fill="none" extrusionOk="0">
                  <a:moveTo>
                    <a:pt x="14267" y="18324"/>
                  </a:moveTo>
                  <a:cubicBezTo>
                    <a:pt x="14336" y="18013"/>
                    <a:pt x="14380" y="17693"/>
                    <a:pt x="14400" y="17370"/>
                  </a:cubicBezTo>
                </a:path>
                <a:path w="21600" h="21600" fill="none" extrusionOk="0">
                  <a:moveTo>
                    <a:pt x="18694" y="15045"/>
                  </a:moveTo>
                  <a:cubicBezTo>
                    <a:pt x="18694" y="15034"/>
                    <a:pt x="18695" y="15024"/>
                    <a:pt x="18695" y="15013"/>
                  </a:cubicBezTo>
                  <a:cubicBezTo>
                    <a:pt x="18695" y="13508"/>
                    <a:pt x="18063" y="12136"/>
                    <a:pt x="17069" y="11477"/>
                  </a:cubicBezTo>
                </a:path>
                <a:path w="21600" h="21600" fill="none" extrusionOk="0">
                  <a:moveTo>
                    <a:pt x="20165" y="8999"/>
                  </a:moveTo>
                  <a:cubicBezTo>
                    <a:pt x="20479" y="8635"/>
                    <a:pt x="20726" y="8177"/>
                    <a:pt x="20889" y="7661"/>
                  </a:cubicBezTo>
                </a:path>
                <a:path w="21600" h="21600" fill="none" extrusionOk="0">
                  <a:moveTo>
                    <a:pt x="19186" y="3344"/>
                  </a:moveTo>
                  <a:cubicBezTo>
                    <a:pt x="19186" y="3328"/>
                    <a:pt x="19187" y="3313"/>
                    <a:pt x="19187" y="3297"/>
                  </a:cubicBezTo>
                  <a:cubicBezTo>
                    <a:pt x="19187" y="3101"/>
                    <a:pt x="19174" y="2905"/>
                    <a:pt x="19148" y="2712"/>
                  </a:cubicBezTo>
                </a:path>
                <a:path w="21600" h="21600" fill="none" extrusionOk="0">
                  <a:moveTo>
                    <a:pt x="14905" y="1165"/>
                  </a:moveTo>
                  <a:cubicBezTo>
                    <a:pt x="14754" y="1408"/>
                    <a:pt x="14629" y="1679"/>
                    <a:pt x="14535" y="1971"/>
                  </a:cubicBezTo>
                </a:path>
                <a:path w="21600" h="21600" fill="none" extrusionOk="0">
                  <a:moveTo>
                    <a:pt x="11221" y="1645"/>
                  </a:moveTo>
                  <a:cubicBezTo>
                    <a:pt x="11140" y="1866"/>
                    <a:pt x="11080" y="2099"/>
                    <a:pt x="11041" y="2340"/>
                  </a:cubicBezTo>
                </a:path>
                <a:path w="21600" h="21600" fill="none" extrusionOk="0">
                  <a:moveTo>
                    <a:pt x="7645" y="3276"/>
                  </a:moveTo>
                  <a:cubicBezTo>
                    <a:pt x="7449" y="3016"/>
                    <a:pt x="7231" y="2790"/>
                    <a:pt x="6995" y="2602"/>
                  </a:cubicBezTo>
                </a:path>
                <a:path w="21600" h="21600" fill="none" extrusionOk="0">
                  <a:moveTo>
                    <a:pt x="1942" y="7186"/>
                  </a:moveTo>
                  <a:cubicBezTo>
                    <a:pt x="1966" y="7426"/>
                    <a:pt x="2004" y="7663"/>
                    <a:pt x="2056" y="7895"/>
                  </a:cubicBezTo>
                </a:path>
              </a:pathLst>
            </a:custGeom>
            <a:solidFill>
              <a:srgbClr val="FF0000"/>
            </a:solidFill>
            <a:ln w="9525">
              <a:solidFill>
                <a:srgbClr val="000000"/>
              </a:solidFill>
              <a:miter lim="800000"/>
              <a:headEnd/>
              <a:tailEnd/>
            </a:ln>
            <a:effectLst>
              <a:outerShdw blurRad="63500" dist="107763" dir="2700000" algn="ctr" rotWithShape="0">
                <a:srgbClr val="000000">
                  <a:alpha val="74998"/>
                </a:srgbClr>
              </a:outerShdw>
            </a:effectLst>
          </p:spPr>
          <p:txBody>
            <a:bodyPr>
              <a:prstTxWarp prst="textNoShape">
                <a:avLst/>
              </a:prstTxWarp>
            </a:bodyPr>
            <a:lstStyle/>
            <a:p>
              <a:pPr>
                <a:defRPr/>
              </a:pPr>
              <a:endParaRPr lang="en-GB"/>
            </a:p>
          </p:txBody>
        </p:sp>
        <p:sp>
          <p:nvSpPr>
            <p:cNvPr id="62479" name="Rectangle 5"/>
            <p:cNvSpPr>
              <a:spLocks noChangeArrowheads="1"/>
            </p:cNvSpPr>
            <p:nvPr/>
          </p:nvSpPr>
          <p:spPr bwMode="auto">
            <a:xfrm>
              <a:off x="340" y="754"/>
              <a:ext cx="1270" cy="577"/>
            </a:xfrm>
            <a:prstGeom prst="rect">
              <a:avLst/>
            </a:prstGeom>
            <a:noFill/>
            <a:ln w="9525">
              <a:noFill/>
              <a:miter lim="800000"/>
              <a:headEnd/>
              <a:tailEnd/>
            </a:ln>
          </p:spPr>
          <p:txBody>
            <a:bodyPr>
              <a:prstTxWarp prst="textNoShape">
                <a:avLst/>
              </a:prstTxWarp>
              <a:spAutoFit/>
            </a:bodyPr>
            <a:lstStyle/>
            <a:p>
              <a:pPr algn="ctr">
                <a:spcBef>
                  <a:spcPct val="50000"/>
                </a:spcBef>
              </a:pPr>
              <a:r>
                <a:rPr lang="en-US" b="1" dirty="0">
                  <a:solidFill>
                    <a:schemeClr val="bg1"/>
                  </a:solidFill>
                </a:rPr>
                <a:t>1: Position so all can see and hear</a:t>
              </a:r>
              <a:endParaRPr lang="en-GB" b="1" dirty="0">
                <a:solidFill>
                  <a:schemeClr val="bg1"/>
                </a:solidFill>
              </a:endParaRPr>
            </a:p>
          </p:txBody>
        </p:sp>
      </p:grpSp>
      <p:grpSp>
        <p:nvGrpSpPr>
          <p:cNvPr id="3" name="Group 6"/>
          <p:cNvGrpSpPr>
            <a:grpSpLocks/>
          </p:cNvGrpSpPr>
          <p:nvPr/>
        </p:nvGrpSpPr>
        <p:grpSpPr bwMode="auto">
          <a:xfrm>
            <a:off x="2124075" y="2276475"/>
            <a:ext cx="2592388" cy="1736725"/>
            <a:chOff x="1338" y="1434"/>
            <a:chExt cx="1633" cy="1094"/>
          </a:xfrm>
        </p:grpSpPr>
        <p:sp>
          <p:nvSpPr>
            <p:cNvPr id="414727" name="Cloud"/>
            <p:cNvSpPr>
              <a:spLocks noChangeAspect="1" noEditPoints="1" noChangeArrowheads="1"/>
            </p:cNvSpPr>
            <p:nvPr/>
          </p:nvSpPr>
          <p:spPr bwMode="auto">
            <a:xfrm>
              <a:off x="1338" y="1434"/>
              <a:ext cx="1633" cy="1094"/>
            </a:xfrm>
            <a:custGeom>
              <a:avLst/>
              <a:gdLst>
                <a:gd name="T0" fmla="*/ 67 w 21600"/>
                <a:gd name="T1" fmla="*/ 10800 h 21600"/>
                <a:gd name="T2" fmla="*/ 10800 w 21600"/>
                <a:gd name="T3" fmla="*/ 21577 h 21600"/>
                <a:gd name="T4" fmla="*/ 21582 w 21600"/>
                <a:gd name="T5" fmla="*/ 10800 h 21600"/>
                <a:gd name="T6" fmla="*/ 10800 w 21600"/>
                <a:gd name="T7" fmla="*/ 1235 h 21600"/>
                <a:gd name="T8" fmla="*/ 2977 w 21600"/>
                <a:gd name="T9" fmla="*/ 3262 h 21600"/>
                <a:gd name="T10" fmla="*/ 17087 w 21600"/>
                <a:gd name="T11" fmla="*/ 17337 h 21600"/>
              </a:gdLst>
              <a:ahLst/>
              <a:cxnLst>
                <a:cxn ang="0">
                  <a:pos x="T0" y="T1"/>
                </a:cxn>
                <a:cxn ang="0">
                  <a:pos x="T2" y="T3"/>
                </a:cxn>
                <a:cxn ang="0">
                  <a:pos x="T4" y="T5"/>
                </a:cxn>
                <a:cxn ang="0">
                  <a:pos x="T6" y="T7"/>
                </a:cxn>
              </a:cxnLst>
              <a:rect l="T8" t="T9" r="T10" b="T11"/>
              <a:pathLst>
                <a:path w="21600" h="21600" extrusionOk="0">
                  <a:moveTo>
                    <a:pt x="1949" y="7180"/>
                  </a:moveTo>
                  <a:cubicBezTo>
                    <a:pt x="841" y="7336"/>
                    <a:pt x="-1" y="8613"/>
                    <a:pt x="-1" y="10137"/>
                  </a:cubicBezTo>
                  <a:cubicBezTo>
                    <a:pt x="-1" y="11192"/>
                    <a:pt x="409" y="12169"/>
                    <a:pt x="1074" y="12702"/>
                  </a:cubicBezTo>
                  <a:lnTo>
                    <a:pt x="1063" y="12668"/>
                  </a:lnTo>
                  <a:cubicBezTo>
                    <a:pt x="685" y="13217"/>
                    <a:pt x="474" y="13940"/>
                    <a:pt x="474" y="14690"/>
                  </a:cubicBezTo>
                  <a:cubicBezTo>
                    <a:pt x="475" y="16325"/>
                    <a:pt x="1451" y="17650"/>
                    <a:pt x="2655" y="17650"/>
                  </a:cubicBezTo>
                  <a:cubicBezTo>
                    <a:pt x="2739" y="17650"/>
                    <a:pt x="2824" y="17643"/>
                    <a:pt x="2909" y="17629"/>
                  </a:cubicBezTo>
                  <a:lnTo>
                    <a:pt x="2897" y="17649"/>
                  </a:lnTo>
                  <a:cubicBezTo>
                    <a:pt x="3585" y="19288"/>
                    <a:pt x="4863" y="20299"/>
                    <a:pt x="6247" y="20299"/>
                  </a:cubicBezTo>
                  <a:cubicBezTo>
                    <a:pt x="6947" y="20299"/>
                    <a:pt x="7635" y="20039"/>
                    <a:pt x="8235" y="19546"/>
                  </a:cubicBezTo>
                  <a:lnTo>
                    <a:pt x="8229" y="19550"/>
                  </a:lnTo>
                  <a:cubicBezTo>
                    <a:pt x="8855" y="20829"/>
                    <a:pt x="9908" y="21596"/>
                    <a:pt x="11036" y="21596"/>
                  </a:cubicBezTo>
                  <a:cubicBezTo>
                    <a:pt x="12523" y="21596"/>
                    <a:pt x="13836" y="20267"/>
                    <a:pt x="14267" y="18324"/>
                  </a:cubicBezTo>
                  <a:lnTo>
                    <a:pt x="14270" y="18350"/>
                  </a:lnTo>
                  <a:cubicBezTo>
                    <a:pt x="14730" y="18740"/>
                    <a:pt x="15260" y="18946"/>
                    <a:pt x="15802" y="18946"/>
                  </a:cubicBezTo>
                  <a:cubicBezTo>
                    <a:pt x="17390" y="18946"/>
                    <a:pt x="18682" y="17205"/>
                    <a:pt x="18694" y="15045"/>
                  </a:cubicBezTo>
                  <a:lnTo>
                    <a:pt x="18689" y="15035"/>
                  </a:lnTo>
                  <a:cubicBezTo>
                    <a:pt x="20357" y="14710"/>
                    <a:pt x="21597" y="12765"/>
                    <a:pt x="21597" y="10472"/>
                  </a:cubicBezTo>
                  <a:cubicBezTo>
                    <a:pt x="21597" y="9456"/>
                    <a:pt x="21350" y="8469"/>
                    <a:pt x="20896" y="7663"/>
                  </a:cubicBezTo>
                  <a:lnTo>
                    <a:pt x="20889" y="7661"/>
                  </a:lnTo>
                  <a:cubicBezTo>
                    <a:pt x="21031" y="7208"/>
                    <a:pt x="21105" y="6721"/>
                    <a:pt x="21105" y="6228"/>
                  </a:cubicBezTo>
                  <a:cubicBezTo>
                    <a:pt x="21105" y="4588"/>
                    <a:pt x="20299" y="3150"/>
                    <a:pt x="19139" y="2719"/>
                  </a:cubicBezTo>
                  <a:lnTo>
                    <a:pt x="19148" y="2712"/>
                  </a:lnTo>
                  <a:cubicBezTo>
                    <a:pt x="18940" y="1142"/>
                    <a:pt x="17933" y="-1"/>
                    <a:pt x="16758" y="-1"/>
                  </a:cubicBezTo>
                  <a:cubicBezTo>
                    <a:pt x="16044" y="-1"/>
                    <a:pt x="15367" y="426"/>
                    <a:pt x="14905" y="1165"/>
                  </a:cubicBezTo>
                  <a:lnTo>
                    <a:pt x="14909" y="1170"/>
                  </a:lnTo>
                  <a:cubicBezTo>
                    <a:pt x="14497" y="432"/>
                    <a:pt x="13855" y="-1"/>
                    <a:pt x="13174" y="-1"/>
                  </a:cubicBezTo>
                  <a:cubicBezTo>
                    <a:pt x="12347" y="-1"/>
                    <a:pt x="11590" y="637"/>
                    <a:pt x="11221" y="1645"/>
                  </a:cubicBezTo>
                  <a:lnTo>
                    <a:pt x="11229" y="1694"/>
                  </a:lnTo>
                  <a:cubicBezTo>
                    <a:pt x="10730" y="1024"/>
                    <a:pt x="10058" y="649"/>
                    <a:pt x="9358" y="649"/>
                  </a:cubicBezTo>
                  <a:cubicBezTo>
                    <a:pt x="8372" y="649"/>
                    <a:pt x="7466" y="1391"/>
                    <a:pt x="7003" y="2578"/>
                  </a:cubicBezTo>
                  <a:lnTo>
                    <a:pt x="6995" y="2602"/>
                  </a:lnTo>
                  <a:cubicBezTo>
                    <a:pt x="6477" y="2189"/>
                    <a:pt x="5888" y="1971"/>
                    <a:pt x="5288" y="1971"/>
                  </a:cubicBezTo>
                  <a:cubicBezTo>
                    <a:pt x="3423" y="1972"/>
                    <a:pt x="1912" y="4029"/>
                    <a:pt x="1912" y="6567"/>
                  </a:cubicBezTo>
                  <a:cubicBezTo>
                    <a:pt x="1911" y="6774"/>
                    <a:pt x="1922" y="6981"/>
                    <a:pt x="1942" y="7186"/>
                  </a:cubicBezTo>
                  <a:close/>
                </a:path>
                <a:path w="21600" h="21600" fill="none" extrusionOk="0">
                  <a:moveTo>
                    <a:pt x="1074" y="12702"/>
                  </a:moveTo>
                  <a:cubicBezTo>
                    <a:pt x="1407" y="12969"/>
                    <a:pt x="1786" y="13109"/>
                    <a:pt x="2172" y="13109"/>
                  </a:cubicBezTo>
                  <a:cubicBezTo>
                    <a:pt x="2228" y="13109"/>
                    <a:pt x="2285" y="13107"/>
                    <a:pt x="2341" y="13101"/>
                  </a:cubicBezTo>
                </a:path>
                <a:path w="21600" h="21600" fill="none" extrusionOk="0">
                  <a:moveTo>
                    <a:pt x="2909" y="17629"/>
                  </a:moveTo>
                  <a:cubicBezTo>
                    <a:pt x="3099" y="17599"/>
                    <a:pt x="3285" y="17535"/>
                    <a:pt x="3463" y="17439"/>
                  </a:cubicBezTo>
                </a:path>
                <a:path w="21600" h="21600" fill="none" extrusionOk="0">
                  <a:moveTo>
                    <a:pt x="7895" y="18680"/>
                  </a:moveTo>
                  <a:cubicBezTo>
                    <a:pt x="7983" y="18985"/>
                    <a:pt x="8095" y="19277"/>
                    <a:pt x="8229" y="19550"/>
                  </a:cubicBezTo>
                </a:path>
                <a:path w="21600" h="21600" fill="none" extrusionOk="0">
                  <a:moveTo>
                    <a:pt x="14267" y="18324"/>
                  </a:moveTo>
                  <a:cubicBezTo>
                    <a:pt x="14336" y="18013"/>
                    <a:pt x="14380" y="17693"/>
                    <a:pt x="14400" y="17370"/>
                  </a:cubicBezTo>
                </a:path>
                <a:path w="21600" h="21600" fill="none" extrusionOk="0">
                  <a:moveTo>
                    <a:pt x="18694" y="15045"/>
                  </a:moveTo>
                  <a:cubicBezTo>
                    <a:pt x="18694" y="15034"/>
                    <a:pt x="18695" y="15024"/>
                    <a:pt x="18695" y="15013"/>
                  </a:cubicBezTo>
                  <a:cubicBezTo>
                    <a:pt x="18695" y="13508"/>
                    <a:pt x="18063" y="12136"/>
                    <a:pt x="17069" y="11477"/>
                  </a:cubicBezTo>
                </a:path>
                <a:path w="21600" h="21600" fill="none" extrusionOk="0">
                  <a:moveTo>
                    <a:pt x="20165" y="8999"/>
                  </a:moveTo>
                  <a:cubicBezTo>
                    <a:pt x="20479" y="8635"/>
                    <a:pt x="20726" y="8177"/>
                    <a:pt x="20889" y="7661"/>
                  </a:cubicBezTo>
                </a:path>
                <a:path w="21600" h="21600" fill="none" extrusionOk="0">
                  <a:moveTo>
                    <a:pt x="19186" y="3344"/>
                  </a:moveTo>
                  <a:cubicBezTo>
                    <a:pt x="19186" y="3328"/>
                    <a:pt x="19187" y="3313"/>
                    <a:pt x="19187" y="3297"/>
                  </a:cubicBezTo>
                  <a:cubicBezTo>
                    <a:pt x="19187" y="3101"/>
                    <a:pt x="19174" y="2905"/>
                    <a:pt x="19148" y="2712"/>
                  </a:cubicBezTo>
                </a:path>
                <a:path w="21600" h="21600" fill="none" extrusionOk="0">
                  <a:moveTo>
                    <a:pt x="14905" y="1165"/>
                  </a:moveTo>
                  <a:cubicBezTo>
                    <a:pt x="14754" y="1408"/>
                    <a:pt x="14629" y="1679"/>
                    <a:pt x="14535" y="1971"/>
                  </a:cubicBezTo>
                </a:path>
                <a:path w="21600" h="21600" fill="none" extrusionOk="0">
                  <a:moveTo>
                    <a:pt x="11221" y="1645"/>
                  </a:moveTo>
                  <a:cubicBezTo>
                    <a:pt x="11140" y="1866"/>
                    <a:pt x="11080" y="2099"/>
                    <a:pt x="11041" y="2340"/>
                  </a:cubicBezTo>
                </a:path>
                <a:path w="21600" h="21600" fill="none" extrusionOk="0">
                  <a:moveTo>
                    <a:pt x="7645" y="3276"/>
                  </a:moveTo>
                  <a:cubicBezTo>
                    <a:pt x="7449" y="3016"/>
                    <a:pt x="7231" y="2790"/>
                    <a:pt x="6995" y="2602"/>
                  </a:cubicBezTo>
                </a:path>
                <a:path w="21600" h="21600" fill="none" extrusionOk="0">
                  <a:moveTo>
                    <a:pt x="1942" y="7186"/>
                  </a:moveTo>
                  <a:cubicBezTo>
                    <a:pt x="1966" y="7426"/>
                    <a:pt x="2004" y="7663"/>
                    <a:pt x="2056" y="7895"/>
                  </a:cubicBezTo>
                </a:path>
              </a:pathLst>
            </a:custGeom>
            <a:solidFill>
              <a:srgbClr val="0000FF"/>
            </a:solidFill>
            <a:ln w="9525">
              <a:solidFill>
                <a:srgbClr val="000000"/>
              </a:solidFill>
              <a:miter lim="800000"/>
              <a:headEnd/>
              <a:tailEnd/>
            </a:ln>
            <a:effectLst>
              <a:outerShdw blurRad="63500" dist="107763" dir="2700000" algn="ctr" rotWithShape="0">
                <a:srgbClr val="000000">
                  <a:alpha val="74998"/>
                </a:srgbClr>
              </a:outerShdw>
            </a:effectLst>
          </p:spPr>
          <p:txBody>
            <a:bodyPr>
              <a:prstTxWarp prst="textNoShape">
                <a:avLst/>
              </a:prstTxWarp>
            </a:bodyPr>
            <a:lstStyle/>
            <a:p>
              <a:pPr>
                <a:defRPr/>
              </a:pPr>
              <a:endParaRPr lang="en-GB"/>
            </a:p>
          </p:txBody>
        </p:sp>
        <p:sp>
          <p:nvSpPr>
            <p:cNvPr id="62477" name="Text Box 8"/>
            <p:cNvSpPr txBox="1">
              <a:spLocks noChangeArrowheads="1"/>
            </p:cNvSpPr>
            <p:nvPr/>
          </p:nvSpPr>
          <p:spPr bwMode="auto">
            <a:xfrm>
              <a:off x="1519" y="1661"/>
              <a:ext cx="1315" cy="577"/>
            </a:xfrm>
            <a:prstGeom prst="rect">
              <a:avLst/>
            </a:prstGeom>
            <a:noFill/>
            <a:ln w="9525">
              <a:noFill/>
              <a:miter lim="800000"/>
              <a:headEnd/>
              <a:tailEnd/>
            </a:ln>
          </p:spPr>
          <p:txBody>
            <a:bodyPr>
              <a:prstTxWarp prst="textNoShape">
                <a:avLst/>
              </a:prstTxWarp>
              <a:spAutoFit/>
            </a:bodyPr>
            <a:lstStyle/>
            <a:p>
              <a:pPr algn="ctr" eaLnBrk="0" hangingPunct="0"/>
              <a:r>
                <a:rPr lang="en-US" b="1" dirty="0">
                  <a:solidFill>
                    <a:schemeClr val="bg1"/>
                  </a:solidFill>
                </a:rPr>
                <a:t>2: Focus attention on 1-2 key points</a:t>
              </a:r>
              <a:endParaRPr lang="en-GB" b="1" dirty="0">
                <a:solidFill>
                  <a:schemeClr val="bg1"/>
                </a:solidFill>
              </a:endParaRPr>
            </a:p>
          </p:txBody>
        </p:sp>
      </p:grpSp>
      <p:grpSp>
        <p:nvGrpSpPr>
          <p:cNvPr id="4" name="Group 9"/>
          <p:cNvGrpSpPr>
            <a:grpSpLocks/>
          </p:cNvGrpSpPr>
          <p:nvPr/>
        </p:nvGrpSpPr>
        <p:grpSpPr bwMode="auto">
          <a:xfrm>
            <a:off x="4356100" y="3644900"/>
            <a:ext cx="2449513" cy="1641475"/>
            <a:chOff x="2744" y="2296"/>
            <a:chExt cx="1543" cy="1034"/>
          </a:xfrm>
        </p:grpSpPr>
        <p:sp>
          <p:nvSpPr>
            <p:cNvPr id="414730" name="Cloud"/>
            <p:cNvSpPr>
              <a:spLocks noChangeAspect="1" noEditPoints="1" noChangeArrowheads="1"/>
            </p:cNvSpPr>
            <p:nvPr/>
          </p:nvSpPr>
          <p:spPr bwMode="auto">
            <a:xfrm>
              <a:off x="2744" y="2296"/>
              <a:ext cx="1543" cy="1034"/>
            </a:xfrm>
            <a:custGeom>
              <a:avLst/>
              <a:gdLst>
                <a:gd name="T0" fmla="*/ 67 w 21600"/>
                <a:gd name="T1" fmla="*/ 10800 h 21600"/>
                <a:gd name="T2" fmla="*/ 10800 w 21600"/>
                <a:gd name="T3" fmla="*/ 21577 h 21600"/>
                <a:gd name="T4" fmla="*/ 21582 w 21600"/>
                <a:gd name="T5" fmla="*/ 10800 h 21600"/>
                <a:gd name="T6" fmla="*/ 10800 w 21600"/>
                <a:gd name="T7" fmla="*/ 1235 h 21600"/>
                <a:gd name="T8" fmla="*/ 2977 w 21600"/>
                <a:gd name="T9" fmla="*/ 3262 h 21600"/>
                <a:gd name="T10" fmla="*/ 17087 w 21600"/>
                <a:gd name="T11" fmla="*/ 17337 h 21600"/>
              </a:gdLst>
              <a:ahLst/>
              <a:cxnLst>
                <a:cxn ang="0">
                  <a:pos x="T0" y="T1"/>
                </a:cxn>
                <a:cxn ang="0">
                  <a:pos x="T2" y="T3"/>
                </a:cxn>
                <a:cxn ang="0">
                  <a:pos x="T4" y="T5"/>
                </a:cxn>
                <a:cxn ang="0">
                  <a:pos x="T6" y="T7"/>
                </a:cxn>
              </a:cxnLst>
              <a:rect l="T8" t="T9" r="T10" b="T11"/>
              <a:pathLst>
                <a:path w="21600" h="21600" extrusionOk="0">
                  <a:moveTo>
                    <a:pt x="1949" y="7180"/>
                  </a:moveTo>
                  <a:cubicBezTo>
                    <a:pt x="841" y="7336"/>
                    <a:pt x="-1" y="8613"/>
                    <a:pt x="-1" y="10137"/>
                  </a:cubicBezTo>
                  <a:cubicBezTo>
                    <a:pt x="-1" y="11192"/>
                    <a:pt x="409" y="12169"/>
                    <a:pt x="1074" y="12702"/>
                  </a:cubicBezTo>
                  <a:lnTo>
                    <a:pt x="1063" y="12668"/>
                  </a:lnTo>
                  <a:cubicBezTo>
                    <a:pt x="685" y="13217"/>
                    <a:pt x="474" y="13940"/>
                    <a:pt x="474" y="14690"/>
                  </a:cubicBezTo>
                  <a:cubicBezTo>
                    <a:pt x="475" y="16325"/>
                    <a:pt x="1451" y="17650"/>
                    <a:pt x="2655" y="17650"/>
                  </a:cubicBezTo>
                  <a:cubicBezTo>
                    <a:pt x="2739" y="17650"/>
                    <a:pt x="2824" y="17643"/>
                    <a:pt x="2909" y="17629"/>
                  </a:cubicBezTo>
                  <a:lnTo>
                    <a:pt x="2897" y="17649"/>
                  </a:lnTo>
                  <a:cubicBezTo>
                    <a:pt x="3585" y="19288"/>
                    <a:pt x="4863" y="20299"/>
                    <a:pt x="6247" y="20299"/>
                  </a:cubicBezTo>
                  <a:cubicBezTo>
                    <a:pt x="6947" y="20299"/>
                    <a:pt x="7635" y="20039"/>
                    <a:pt x="8235" y="19546"/>
                  </a:cubicBezTo>
                  <a:lnTo>
                    <a:pt x="8229" y="19550"/>
                  </a:lnTo>
                  <a:cubicBezTo>
                    <a:pt x="8855" y="20829"/>
                    <a:pt x="9908" y="21596"/>
                    <a:pt x="11036" y="21596"/>
                  </a:cubicBezTo>
                  <a:cubicBezTo>
                    <a:pt x="12523" y="21596"/>
                    <a:pt x="13836" y="20267"/>
                    <a:pt x="14267" y="18324"/>
                  </a:cubicBezTo>
                  <a:lnTo>
                    <a:pt x="14270" y="18350"/>
                  </a:lnTo>
                  <a:cubicBezTo>
                    <a:pt x="14730" y="18740"/>
                    <a:pt x="15260" y="18946"/>
                    <a:pt x="15802" y="18946"/>
                  </a:cubicBezTo>
                  <a:cubicBezTo>
                    <a:pt x="17390" y="18946"/>
                    <a:pt x="18682" y="17205"/>
                    <a:pt x="18694" y="15045"/>
                  </a:cubicBezTo>
                  <a:lnTo>
                    <a:pt x="18689" y="15035"/>
                  </a:lnTo>
                  <a:cubicBezTo>
                    <a:pt x="20357" y="14710"/>
                    <a:pt x="21597" y="12765"/>
                    <a:pt x="21597" y="10472"/>
                  </a:cubicBezTo>
                  <a:cubicBezTo>
                    <a:pt x="21597" y="9456"/>
                    <a:pt x="21350" y="8469"/>
                    <a:pt x="20896" y="7663"/>
                  </a:cubicBezTo>
                  <a:lnTo>
                    <a:pt x="20889" y="7661"/>
                  </a:lnTo>
                  <a:cubicBezTo>
                    <a:pt x="21031" y="7208"/>
                    <a:pt x="21105" y="6721"/>
                    <a:pt x="21105" y="6228"/>
                  </a:cubicBezTo>
                  <a:cubicBezTo>
                    <a:pt x="21105" y="4588"/>
                    <a:pt x="20299" y="3150"/>
                    <a:pt x="19139" y="2719"/>
                  </a:cubicBezTo>
                  <a:lnTo>
                    <a:pt x="19148" y="2712"/>
                  </a:lnTo>
                  <a:cubicBezTo>
                    <a:pt x="18940" y="1142"/>
                    <a:pt x="17933" y="-1"/>
                    <a:pt x="16758" y="-1"/>
                  </a:cubicBezTo>
                  <a:cubicBezTo>
                    <a:pt x="16044" y="-1"/>
                    <a:pt x="15367" y="426"/>
                    <a:pt x="14905" y="1165"/>
                  </a:cubicBezTo>
                  <a:lnTo>
                    <a:pt x="14909" y="1170"/>
                  </a:lnTo>
                  <a:cubicBezTo>
                    <a:pt x="14497" y="432"/>
                    <a:pt x="13855" y="-1"/>
                    <a:pt x="13174" y="-1"/>
                  </a:cubicBezTo>
                  <a:cubicBezTo>
                    <a:pt x="12347" y="-1"/>
                    <a:pt x="11590" y="637"/>
                    <a:pt x="11221" y="1645"/>
                  </a:cubicBezTo>
                  <a:lnTo>
                    <a:pt x="11229" y="1694"/>
                  </a:lnTo>
                  <a:cubicBezTo>
                    <a:pt x="10730" y="1024"/>
                    <a:pt x="10058" y="649"/>
                    <a:pt x="9358" y="649"/>
                  </a:cubicBezTo>
                  <a:cubicBezTo>
                    <a:pt x="8372" y="649"/>
                    <a:pt x="7466" y="1391"/>
                    <a:pt x="7003" y="2578"/>
                  </a:cubicBezTo>
                  <a:lnTo>
                    <a:pt x="6995" y="2602"/>
                  </a:lnTo>
                  <a:cubicBezTo>
                    <a:pt x="6477" y="2189"/>
                    <a:pt x="5888" y="1971"/>
                    <a:pt x="5288" y="1971"/>
                  </a:cubicBezTo>
                  <a:cubicBezTo>
                    <a:pt x="3423" y="1972"/>
                    <a:pt x="1912" y="4029"/>
                    <a:pt x="1912" y="6567"/>
                  </a:cubicBezTo>
                  <a:cubicBezTo>
                    <a:pt x="1911" y="6774"/>
                    <a:pt x="1922" y="6981"/>
                    <a:pt x="1942" y="7186"/>
                  </a:cubicBezTo>
                  <a:close/>
                </a:path>
                <a:path w="21600" h="21600" fill="none" extrusionOk="0">
                  <a:moveTo>
                    <a:pt x="1074" y="12702"/>
                  </a:moveTo>
                  <a:cubicBezTo>
                    <a:pt x="1407" y="12969"/>
                    <a:pt x="1786" y="13109"/>
                    <a:pt x="2172" y="13109"/>
                  </a:cubicBezTo>
                  <a:cubicBezTo>
                    <a:pt x="2228" y="13109"/>
                    <a:pt x="2285" y="13107"/>
                    <a:pt x="2341" y="13101"/>
                  </a:cubicBezTo>
                </a:path>
                <a:path w="21600" h="21600" fill="none" extrusionOk="0">
                  <a:moveTo>
                    <a:pt x="2909" y="17629"/>
                  </a:moveTo>
                  <a:cubicBezTo>
                    <a:pt x="3099" y="17599"/>
                    <a:pt x="3285" y="17535"/>
                    <a:pt x="3463" y="17439"/>
                  </a:cubicBezTo>
                </a:path>
                <a:path w="21600" h="21600" fill="none" extrusionOk="0">
                  <a:moveTo>
                    <a:pt x="7895" y="18680"/>
                  </a:moveTo>
                  <a:cubicBezTo>
                    <a:pt x="7983" y="18985"/>
                    <a:pt x="8095" y="19277"/>
                    <a:pt x="8229" y="19550"/>
                  </a:cubicBezTo>
                </a:path>
                <a:path w="21600" h="21600" fill="none" extrusionOk="0">
                  <a:moveTo>
                    <a:pt x="14267" y="18324"/>
                  </a:moveTo>
                  <a:cubicBezTo>
                    <a:pt x="14336" y="18013"/>
                    <a:pt x="14380" y="17693"/>
                    <a:pt x="14400" y="17370"/>
                  </a:cubicBezTo>
                </a:path>
                <a:path w="21600" h="21600" fill="none" extrusionOk="0">
                  <a:moveTo>
                    <a:pt x="18694" y="15045"/>
                  </a:moveTo>
                  <a:cubicBezTo>
                    <a:pt x="18694" y="15034"/>
                    <a:pt x="18695" y="15024"/>
                    <a:pt x="18695" y="15013"/>
                  </a:cubicBezTo>
                  <a:cubicBezTo>
                    <a:pt x="18695" y="13508"/>
                    <a:pt x="18063" y="12136"/>
                    <a:pt x="17069" y="11477"/>
                  </a:cubicBezTo>
                </a:path>
                <a:path w="21600" h="21600" fill="none" extrusionOk="0">
                  <a:moveTo>
                    <a:pt x="20165" y="8999"/>
                  </a:moveTo>
                  <a:cubicBezTo>
                    <a:pt x="20479" y="8635"/>
                    <a:pt x="20726" y="8177"/>
                    <a:pt x="20889" y="7661"/>
                  </a:cubicBezTo>
                </a:path>
                <a:path w="21600" h="21600" fill="none" extrusionOk="0">
                  <a:moveTo>
                    <a:pt x="19186" y="3344"/>
                  </a:moveTo>
                  <a:cubicBezTo>
                    <a:pt x="19186" y="3328"/>
                    <a:pt x="19187" y="3313"/>
                    <a:pt x="19187" y="3297"/>
                  </a:cubicBezTo>
                  <a:cubicBezTo>
                    <a:pt x="19187" y="3101"/>
                    <a:pt x="19174" y="2905"/>
                    <a:pt x="19148" y="2712"/>
                  </a:cubicBezTo>
                </a:path>
                <a:path w="21600" h="21600" fill="none" extrusionOk="0">
                  <a:moveTo>
                    <a:pt x="14905" y="1165"/>
                  </a:moveTo>
                  <a:cubicBezTo>
                    <a:pt x="14754" y="1408"/>
                    <a:pt x="14629" y="1679"/>
                    <a:pt x="14535" y="1971"/>
                  </a:cubicBezTo>
                </a:path>
                <a:path w="21600" h="21600" fill="none" extrusionOk="0">
                  <a:moveTo>
                    <a:pt x="11221" y="1645"/>
                  </a:moveTo>
                  <a:cubicBezTo>
                    <a:pt x="11140" y="1866"/>
                    <a:pt x="11080" y="2099"/>
                    <a:pt x="11041" y="2340"/>
                  </a:cubicBezTo>
                </a:path>
                <a:path w="21600" h="21600" fill="none" extrusionOk="0">
                  <a:moveTo>
                    <a:pt x="7645" y="3276"/>
                  </a:moveTo>
                  <a:cubicBezTo>
                    <a:pt x="7449" y="3016"/>
                    <a:pt x="7231" y="2790"/>
                    <a:pt x="6995" y="2602"/>
                  </a:cubicBezTo>
                </a:path>
                <a:path w="21600" h="21600" fill="none" extrusionOk="0">
                  <a:moveTo>
                    <a:pt x="1942" y="7186"/>
                  </a:moveTo>
                  <a:cubicBezTo>
                    <a:pt x="1966" y="7426"/>
                    <a:pt x="2004" y="7663"/>
                    <a:pt x="2056" y="7895"/>
                  </a:cubicBezTo>
                </a:path>
              </a:pathLst>
            </a:custGeom>
            <a:solidFill>
              <a:srgbClr val="008000"/>
            </a:solidFill>
            <a:ln w="9525">
              <a:solidFill>
                <a:srgbClr val="000000"/>
              </a:solidFill>
              <a:miter lim="800000"/>
              <a:headEnd/>
              <a:tailEnd/>
            </a:ln>
            <a:effectLst>
              <a:outerShdw blurRad="63500" dist="107763" dir="2700000" algn="ctr" rotWithShape="0">
                <a:srgbClr val="000000">
                  <a:alpha val="74998"/>
                </a:srgbClr>
              </a:outerShdw>
            </a:effectLst>
          </p:spPr>
          <p:txBody>
            <a:bodyPr>
              <a:prstTxWarp prst="textNoShape">
                <a:avLst/>
              </a:prstTxWarp>
            </a:bodyPr>
            <a:lstStyle/>
            <a:p>
              <a:pPr>
                <a:defRPr/>
              </a:pPr>
              <a:endParaRPr lang="en-GB"/>
            </a:p>
          </p:txBody>
        </p:sp>
        <p:sp>
          <p:nvSpPr>
            <p:cNvPr id="62475" name="Text Box 11"/>
            <p:cNvSpPr txBox="1">
              <a:spLocks noChangeArrowheads="1"/>
            </p:cNvSpPr>
            <p:nvPr/>
          </p:nvSpPr>
          <p:spPr bwMode="auto">
            <a:xfrm>
              <a:off x="2925" y="2432"/>
              <a:ext cx="1225" cy="750"/>
            </a:xfrm>
            <a:prstGeom prst="rect">
              <a:avLst/>
            </a:prstGeom>
            <a:noFill/>
            <a:ln w="9525">
              <a:noFill/>
              <a:miter lim="800000"/>
              <a:headEnd/>
              <a:tailEnd/>
            </a:ln>
          </p:spPr>
          <p:txBody>
            <a:bodyPr>
              <a:prstTxWarp prst="textNoShape">
                <a:avLst/>
              </a:prstTxWarp>
              <a:spAutoFit/>
            </a:bodyPr>
            <a:lstStyle/>
            <a:p>
              <a:pPr algn="ctr"/>
              <a:r>
                <a:rPr lang="en-US" b="1" dirty="0">
                  <a:solidFill>
                    <a:schemeClr val="bg1"/>
                  </a:solidFill>
                </a:rPr>
                <a:t>3: Repeat appropriate demo more than once</a:t>
              </a:r>
              <a:endParaRPr lang="en-GB" b="1" dirty="0">
                <a:solidFill>
                  <a:schemeClr val="bg1"/>
                </a:solidFill>
              </a:endParaRPr>
            </a:p>
          </p:txBody>
        </p:sp>
      </p:grpSp>
      <p:grpSp>
        <p:nvGrpSpPr>
          <p:cNvPr id="5" name="Group 12"/>
          <p:cNvGrpSpPr>
            <a:grpSpLocks/>
          </p:cNvGrpSpPr>
          <p:nvPr/>
        </p:nvGrpSpPr>
        <p:grpSpPr bwMode="auto">
          <a:xfrm>
            <a:off x="6659563" y="4892675"/>
            <a:ext cx="2413000" cy="1617663"/>
            <a:chOff x="4195" y="3082"/>
            <a:chExt cx="1520" cy="1019"/>
          </a:xfrm>
        </p:grpSpPr>
        <p:sp>
          <p:nvSpPr>
            <p:cNvPr id="414733" name="Cloud"/>
            <p:cNvSpPr>
              <a:spLocks noChangeAspect="1" noEditPoints="1" noChangeArrowheads="1"/>
            </p:cNvSpPr>
            <p:nvPr/>
          </p:nvSpPr>
          <p:spPr bwMode="auto">
            <a:xfrm>
              <a:off x="4195" y="3082"/>
              <a:ext cx="1520" cy="1019"/>
            </a:xfrm>
            <a:custGeom>
              <a:avLst/>
              <a:gdLst>
                <a:gd name="T0" fmla="*/ 67 w 21600"/>
                <a:gd name="T1" fmla="*/ 10800 h 21600"/>
                <a:gd name="T2" fmla="*/ 10800 w 21600"/>
                <a:gd name="T3" fmla="*/ 21577 h 21600"/>
                <a:gd name="T4" fmla="*/ 21582 w 21600"/>
                <a:gd name="T5" fmla="*/ 10800 h 21600"/>
                <a:gd name="T6" fmla="*/ 10800 w 21600"/>
                <a:gd name="T7" fmla="*/ 1235 h 21600"/>
                <a:gd name="T8" fmla="*/ 2977 w 21600"/>
                <a:gd name="T9" fmla="*/ 3262 h 21600"/>
                <a:gd name="T10" fmla="*/ 17087 w 21600"/>
                <a:gd name="T11" fmla="*/ 17337 h 21600"/>
              </a:gdLst>
              <a:ahLst/>
              <a:cxnLst>
                <a:cxn ang="0">
                  <a:pos x="T0" y="T1"/>
                </a:cxn>
                <a:cxn ang="0">
                  <a:pos x="T2" y="T3"/>
                </a:cxn>
                <a:cxn ang="0">
                  <a:pos x="T4" y="T5"/>
                </a:cxn>
                <a:cxn ang="0">
                  <a:pos x="T6" y="T7"/>
                </a:cxn>
              </a:cxnLst>
              <a:rect l="T8" t="T9" r="T10" b="T11"/>
              <a:pathLst>
                <a:path w="21600" h="21600" extrusionOk="0">
                  <a:moveTo>
                    <a:pt x="1949" y="7180"/>
                  </a:moveTo>
                  <a:cubicBezTo>
                    <a:pt x="841" y="7336"/>
                    <a:pt x="-1" y="8613"/>
                    <a:pt x="-1" y="10137"/>
                  </a:cubicBezTo>
                  <a:cubicBezTo>
                    <a:pt x="-1" y="11192"/>
                    <a:pt x="409" y="12169"/>
                    <a:pt x="1074" y="12702"/>
                  </a:cubicBezTo>
                  <a:lnTo>
                    <a:pt x="1063" y="12668"/>
                  </a:lnTo>
                  <a:cubicBezTo>
                    <a:pt x="685" y="13217"/>
                    <a:pt x="474" y="13940"/>
                    <a:pt x="474" y="14690"/>
                  </a:cubicBezTo>
                  <a:cubicBezTo>
                    <a:pt x="475" y="16325"/>
                    <a:pt x="1451" y="17650"/>
                    <a:pt x="2655" y="17650"/>
                  </a:cubicBezTo>
                  <a:cubicBezTo>
                    <a:pt x="2739" y="17650"/>
                    <a:pt x="2824" y="17643"/>
                    <a:pt x="2909" y="17629"/>
                  </a:cubicBezTo>
                  <a:lnTo>
                    <a:pt x="2897" y="17649"/>
                  </a:lnTo>
                  <a:cubicBezTo>
                    <a:pt x="3585" y="19288"/>
                    <a:pt x="4863" y="20299"/>
                    <a:pt x="6247" y="20299"/>
                  </a:cubicBezTo>
                  <a:cubicBezTo>
                    <a:pt x="6947" y="20299"/>
                    <a:pt x="7635" y="20039"/>
                    <a:pt x="8235" y="19546"/>
                  </a:cubicBezTo>
                  <a:lnTo>
                    <a:pt x="8229" y="19550"/>
                  </a:lnTo>
                  <a:cubicBezTo>
                    <a:pt x="8855" y="20829"/>
                    <a:pt x="9908" y="21596"/>
                    <a:pt x="11036" y="21596"/>
                  </a:cubicBezTo>
                  <a:cubicBezTo>
                    <a:pt x="12523" y="21596"/>
                    <a:pt x="13836" y="20267"/>
                    <a:pt x="14267" y="18324"/>
                  </a:cubicBezTo>
                  <a:lnTo>
                    <a:pt x="14270" y="18350"/>
                  </a:lnTo>
                  <a:cubicBezTo>
                    <a:pt x="14730" y="18740"/>
                    <a:pt x="15260" y="18946"/>
                    <a:pt x="15802" y="18946"/>
                  </a:cubicBezTo>
                  <a:cubicBezTo>
                    <a:pt x="17390" y="18946"/>
                    <a:pt x="18682" y="17205"/>
                    <a:pt x="18694" y="15045"/>
                  </a:cubicBezTo>
                  <a:lnTo>
                    <a:pt x="18689" y="15035"/>
                  </a:lnTo>
                  <a:cubicBezTo>
                    <a:pt x="20357" y="14710"/>
                    <a:pt x="21597" y="12765"/>
                    <a:pt x="21597" y="10472"/>
                  </a:cubicBezTo>
                  <a:cubicBezTo>
                    <a:pt x="21597" y="9456"/>
                    <a:pt x="21350" y="8469"/>
                    <a:pt x="20896" y="7663"/>
                  </a:cubicBezTo>
                  <a:lnTo>
                    <a:pt x="20889" y="7661"/>
                  </a:lnTo>
                  <a:cubicBezTo>
                    <a:pt x="21031" y="7208"/>
                    <a:pt x="21105" y="6721"/>
                    <a:pt x="21105" y="6228"/>
                  </a:cubicBezTo>
                  <a:cubicBezTo>
                    <a:pt x="21105" y="4588"/>
                    <a:pt x="20299" y="3150"/>
                    <a:pt x="19139" y="2719"/>
                  </a:cubicBezTo>
                  <a:lnTo>
                    <a:pt x="19148" y="2712"/>
                  </a:lnTo>
                  <a:cubicBezTo>
                    <a:pt x="18940" y="1142"/>
                    <a:pt x="17933" y="-1"/>
                    <a:pt x="16758" y="-1"/>
                  </a:cubicBezTo>
                  <a:cubicBezTo>
                    <a:pt x="16044" y="-1"/>
                    <a:pt x="15367" y="426"/>
                    <a:pt x="14905" y="1165"/>
                  </a:cubicBezTo>
                  <a:lnTo>
                    <a:pt x="14909" y="1170"/>
                  </a:lnTo>
                  <a:cubicBezTo>
                    <a:pt x="14497" y="432"/>
                    <a:pt x="13855" y="-1"/>
                    <a:pt x="13174" y="-1"/>
                  </a:cubicBezTo>
                  <a:cubicBezTo>
                    <a:pt x="12347" y="-1"/>
                    <a:pt x="11590" y="637"/>
                    <a:pt x="11221" y="1645"/>
                  </a:cubicBezTo>
                  <a:lnTo>
                    <a:pt x="11229" y="1694"/>
                  </a:lnTo>
                  <a:cubicBezTo>
                    <a:pt x="10730" y="1024"/>
                    <a:pt x="10058" y="649"/>
                    <a:pt x="9358" y="649"/>
                  </a:cubicBezTo>
                  <a:cubicBezTo>
                    <a:pt x="8372" y="649"/>
                    <a:pt x="7466" y="1391"/>
                    <a:pt x="7003" y="2578"/>
                  </a:cubicBezTo>
                  <a:lnTo>
                    <a:pt x="6995" y="2602"/>
                  </a:lnTo>
                  <a:cubicBezTo>
                    <a:pt x="6477" y="2189"/>
                    <a:pt x="5888" y="1971"/>
                    <a:pt x="5288" y="1971"/>
                  </a:cubicBezTo>
                  <a:cubicBezTo>
                    <a:pt x="3423" y="1972"/>
                    <a:pt x="1912" y="4029"/>
                    <a:pt x="1912" y="6567"/>
                  </a:cubicBezTo>
                  <a:cubicBezTo>
                    <a:pt x="1911" y="6774"/>
                    <a:pt x="1922" y="6981"/>
                    <a:pt x="1942" y="7186"/>
                  </a:cubicBezTo>
                  <a:close/>
                </a:path>
                <a:path w="21600" h="21600" fill="none" extrusionOk="0">
                  <a:moveTo>
                    <a:pt x="1074" y="12702"/>
                  </a:moveTo>
                  <a:cubicBezTo>
                    <a:pt x="1407" y="12969"/>
                    <a:pt x="1786" y="13109"/>
                    <a:pt x="2172" y="13109"/>
                  </a:cubicBezTo>
                  <a:cubicBezTo>
                    <a:pt x="2228" y="13109"/>
                    <a:pt x="2285" y="13107"/>
                    <a:pt x="2341" y="13101"/>
                  </a:cubicBezTo>
                </a:path>
                <a:path w="21600" h="21600" fill="none" extrusionOk="0">
                  <a:moveTo>
                    <a:pt x="2909" y="17629"/>
                  </a:moveTo>
                  <a:cubicBezTo>
                    <a:pt x="3099" y="17599"/>
                    <a:pt x="3285" y="17535"/>
                    <a:pt x="3463" y="17439"/>
                  </a:cubicBezTo>
                </a:path>
                <a:path w="21600" h="21600" fill="none" extrusionOk="0">
                  <a:moveTo>
                    <a:pt x="7895" y="18680"/>
                  </a:moveTo>
                  <a:cubicBezTo>
                    <a:pt x="7983" y="18985"/>
                    <a:pt x="8095" y="19277"/>
                    <a:pt x="8229" y="19550"/>
                  </a:cubicBezTo>
                </a:path>
                <a:path w="21600" h="21600" fill="none" extrusionOk="0">
                  <a:moveTo>
                    <a:pt x="14267" y="18324"/>
                  </a:moveTo>
                  <a:cubicBezTo>
                    <a:pt x="14336" y="18013"/>
                    <a:pt x="14380" y="17693"/>
                    <a:pt x="14400" y="17370"/>
                  </a:cubicBezTo>
                </a:path>
                <a:path w="21600" h="21600" fill="none" extrusionOk="0">
                  <a:moveTo>
                    <a:pt x="18694" y="15045"/>
                  </a:moveTo>
                  <a:cubicBezTo>
                    <a:pt x="18694" y="15034"/>
                    <a:pt x="18695" y="15024"/>
                    <a:pt x="18695" y="15013"/>
                  </a:cubicBezTo>
                  <a:cubicBezTo>
                    <a:pt x="18695" y="13508"/>
                    <a:pt x="18063" y="12136"/>
                    <a:pt x="17069" y="11477"/>
                  </a:cubicBezTo>
                </a:path>
                <a:path w="21600" h="21600" fill="none" extrusionOk="0">
                  <a:moveTo>
                    <a:pt x="20165" y="8999"/>
                  </a:moveTo>
                  <a:cubicBezTo>
                    <a:pt x="20479" y="8635"/>
                    <a:pt x="20726" y="8177"/>
                    <a:pt x="20889" y="7661"/>
                  </a:cubicBezTo>
                </a:path>
                <a:path w="21600" h="21600" fill="none" extrusionOk="0">
                  <a:moveTo>
                    <a:pt x="19186" y="3344"/>
                  </a:moveTo>
                  <a:cubicBezTo>
                    <a:pt x="19186" y="3328"/>
                    <a:pt x="19187" y="3313"/>
                    <a:pt x="19187" y="3297"/>
                  </a:cubicBezTo>
                  <a:cubicBezTo>
                    <a:pt x="19187" y="3101"/>
                    <a:pt x="19174" y="2905"/>
                    <a:pt x="19148" y="2712"/>
                  </a:cubicBezTo>
                </a:path>
                <a:path w="21600" h="21600" fill="none" extrusionOk="0">
                  <a:moveTo>
                    <a:pt x="14905" y="1165"/>
                  </a:moveTo>
                  <a:cubicBezTo>
                    <a:pt x="14754" y="1408"/>
                    <a:pt x="14629" y="1679"/>
                    <a:pt x="14535" y="1971"/>
                  </a:cubicBezTo>
                </a:path>
                <a:path w="21600" h="21600" fill="none" extrusionOk="0">
                  <a:moveTo>
                    <a:pt x="11221" y="1645"/>
                  </a:moveTo>
                  <a:cubicBezTo>
                    <a:pt x="11140" y="1866"/>
                    <a:pt x="11080" y="2099"/>
                    <a:pt x="11041" y="2340"/>
                  </a:cubicBezTo>
                </a:path>
                <a:path w="21600" h="21600" fill="none" extrusionOk="0">
                  <a:moveTo>
                    <a:pt x="7645" y="3276"/>
                  </a:moveTo>
                  <a:cubicBezTo>
                    <a:pt x="7449" y="3016"/>
                    <a:pt x="7231" y="2790"/>
                    <a:pt x="6995" y="2602"/>
                  </a:cubicBezTo>
                </a:path>
                <a:path w="21600" h="21600" fill="none" extrusionOk="0">
                  <a:moveTo>
                    <a:pt x="1942" y="7186"/>
                  </a:moveTo>
                  <a:cubicBezTo>
                    <a:pt x="1966" y="7426"/>
                    <a:pt x="2004" y="7663"/>
                    <a:pt x="2056" y="7895"/>
                  </a:cubicBezTo>
                </a:path>
              </a:pathLst>
            </a:custGeom>
            <a:solidFill>
              <a:schemeClr val="tx2"/>
            </a:solidFill>
            <a:ln w="9525">
              <a:solidFill>
                <a:srgbClr val="000000"/>
              </a:solidFill>
              <a:miter lim="800000"/>
              <a:headEnd/>
              <a:tailEnd/>
            </a:ln>
            <a:effectLst>
              <a:outerShdw blurRad="63500" dist="107763" dir="2700000" algn="ctr" rotWithShape="0">
                <a:srgbClr val="000000">
                  <a:alpha val="74998"/>
                </a:srgbClr>
              </a:outerShdw>
            </a:effectLst>
          </p:spPr>
          <p:txBody>
            <a:bodyPr>
              <a:prstTxWarp prst="textNoShape">
                <a:avLst/>
              </a:prstTxWarp>
            </a:bodyPr>
            <a:lstStyle/>
            <a:p>
              <a:pPr>
                <a:defRPr/>
              </a:pPr>
              <a:endParaRPr lang="en-GB"/>
            </a:p>
          </p:txBody>
        </p:sp>
        <p:sp>
          <p:nvSpPr>
            <p:cNvPr id="62473" name="Text Box 14"/>
            <p:cNvSpPr txBox="1">
              <a:spLocks noChangeArrowheads="1"/>
            </p:cNvSpPr>
            <p:nvPr/>
          </p:nvSpPr>
          <p:spPr bwMode="auto">
            <a:xfrm>
              <a:off x="4377" y="3203"/>
              <a:ext cx="1179" cy="750"/>
            </a:xfrm>
            <a:prstGeom prst="rect">
              <a:avLst/>
            </a:prstGeom>
            <a:noFill/>
            <a:ln w="9525">
              <a:noFill/>
              <a:miter lim="800000"/>
              <a:headEnd/>
              <a:tailEnd/>
            </a:ln>
          </p:spPr>
          <p:txBody>
            <a:bodyPr>
              <a:prstTxWarp prst="textNoShape">
                <a:avLst/>
              </a:prstTxWarp>
              <a:spAutoFit/>
            </a:bodyPr>
            <a:lstStyle/>
            <a:p>
              <a:pPr algn="ctr"/>
              <a:r>
                <a:rPr lang="en-US" b="1" dirty="0">
                  <a:solidFill>
                    <a:schemeClr val="bg1"/>
                  </a:solidFill>
                </a:rPr>
                <a:t>4: Invite questions and check for</a:t>
              </a:r>
            </a:p>
            <a:p>
              <a:pPr algn="ctr"/>
              <a:r>
                <a:rPr lang="en-US" b="1" dirty="0">
                  <a:solidFill>
                    <a:schemeClr val="bg1"/>
                  </a:solidFill>
                </a:rPr>
                <a:t>understanding</a:t>
              </a:r>
              <a:endParaRPr lang="en-GB" dirty="0">
                <a:solidFill>
                  <a:schemeClr val="bg1"/>
                </a:solidFill>
              </a:endParaRPr>
            </a:p>
          </p:txBody>
        </p:sp>
      </p:grpSp>
      <p:pic>
        <p:nvPicPr>
          <p:cNvPr id="17" name="Picture 16" descr="Screen shot 2010-10-06 at 15.36.22.png"/>
          <p:cNvPicPr>
            <a:picLocks noChangeAspect="1"/>
          </p:cNvPicPr>
          <p:nvPr/>
        </p:nvPicPr>
        <p:blipFill>
          <a:blip r:embed="rId2"/>
          <a:stretch>
            <a:fillRect/>
          </a:stretch>
        </p:blipFill>
        <p:spPr>
          <a:xfrm>
            <a:off x="71438" y="5867400"/>
            <a:ext cx="6588125" cy="800100"/>
          </a:xfrm>
          <a:prstGeom prst="rect">
            <a:avLst/>
          </a:prstGeom>
        </p:spPr>
      </p:pic>
    </p:spTree>
    <p:extLst>
      <p:ext uri="{BB962C8B-B14F-4D97-AF65-F5344CB8AC3E}">
        <p14:creationId xmlns:p14="http://schemas.microsoft.com/office/powerpoint/2010/main" val="3122787325"/>
      </p:ext>
    </p:extLst>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linds(horizont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4" presetClass="entr" presetSubtype="16" fill="hold" nodeType="clickEffect">
                                  <p:stCondLst>
                                    <p:cond delay="0"/>
                                  </p:stCondLst>
                                  <p:childTnLst>
                                    <p:set>
                                      <p:cBhvr>
                                        <p:cTn id="11" dur="1" fill="hold">
                                          <p:stCondLst>
                                            <p:cond delay="0"/>
                                          </p:stCondLst>
                                        </p:cTn>
                                        <p:tgtEl>
                                          <p:spTgt spid="3"/>
                                        </p:tgtEl>
                                        <p:attrNameLst>
                                          <p:attrName>style.visibility</p:attrName>
                                        </p:attrNameLst>
                                      </p:cBhvr>
                                      <p:to>
                                        <p:strVal val="visible"/>
                                      </p:to>
                                    </p:set>
                                    <p:animEffect transition="in" filter="box(in)">
                                      <p:cBhvr>
                                        <p:cTn id="12" dur="500"/>
                                        <p:tgtEl>
                                          <p:spTgt spid="3"/>
                                        </p:tgtEl>
                                      </p:cBhvr>
                                    </p:animEffect>
                                  </p:childTnLst>
                                </p:cTn>
                              </p:par>
                            </p:childTnLst>
                          </p:cTn>
                        </p:par>
                      </p:childTnLst>
                    </p:cTn>
                  </p:par>
                  <p:par>
                    <p:cTn id="13" fill="hold">
                      <p:stCondLst>
                        <p:cond delay="indefinite"/>
                      </p:stCondLst>
                      <p:childTnLst>
                        <p:par>
                          <p:cTn id="14" fill="hold">
                            <p:stCondLst>
                              <p:cond delay="0"/>
                            </p:stCondLst>
                            <p:childTnLst>
                              <p:par>
                                <p:cTn id="15" presetID="3" presetClass="entr" presetSubtype="10" fill="hold" nodeType="clickEffect">
                                  <p:stCondLst>
                                    <p:cond delay="0"/>
                                  </p:stCondLst>
                                  <p:childTnLst>
                                    <p:set>
                                      <p:cBhvr>
                                        <p:cTn id="16" dur="1" fill="hold">
                                          <p:stCondLst>
                                            <p:cond delay="0"/>
                                          </p:stCondLst>
                                        </p:cTn>
                                        <p:tgtEl>
                                          <p:spTgt spid="4"/>
                                        </p:tgtEl>
                                        <p:attrNameLst>
                                          <p:attrName>style.visibility</p:attrName>
                                        </p:attrNameLst>
                                      </p:cBhvr>
                                      <p:to>
                                        <p:strVal val="visible"/>
                                      </p:to>
                                    </p:set>
                                    <p:animEffect transition="in" filter="blinds(horizontal)">
                                      <p:cBhvr>
                                        <p:cTn id="17" dur="500"/>
                                        <p:tgtEl>
                                          <p:spTgt spid="4"/>
                                        </p:tgtEl>
                                      </p:cBhvr>
                                    </p:animEffect>
                                  </p:childTnLst>
                                </p:cTn>
                              </p:par>
                            </p:childTnLst>
                          </p:cTn>
                        </p:par>
                      </p:childTnLst>
                    </p:cTn>
                  </p:par>
                  <p:par>
                    <p:cTn id="18" fill="hold">
                      <p:stCondLst>
                        <p:cond delay="indefinite"/>
                      </p:stCondLst>
                      <p:childTnLst>
                        <p:par>
                          <p:cTn id="19" fill="hold">
                            <p:stCondLst>
                              <p:cond delay="0"/>
                            </p:stCondLst>
                            <p:childTnLst>
                              <p:par>
                                <p:cTn id="20" presetID="53" presetClass="entr" presetSubtype="0" fill="hold" nodeType="clickEffect">
                                  <p:stCondLst>
                                    <p:cond delay="0"/>
                                  </p:stCondLst>
                                  <p:childTnLst>
                                    <p:set>
                                      <p:cBhvr>
                                        <p:cTn id="21" dur="1" fill="hold">
                                          <p:stCondLst>
                                            <p:cond delay="0"/>
                                          </p:stCondLst>
                                        </p:cTn>
                                        <p:tgtEl>
                                          <p:spTgt spid="5"/>
                                        </p:tgtEl>
                                        <p:attrNameLst>
                                          <p:attrName>style.visibility</p:attrName>
                                        </p:attrNameLst>
                                      </p:cBhvr>
                                      <p:to>
                                        <p:strVal val="visible"/>
                                      </p:to>
                                    </p:set>
                                    <p:anim calcmode="lin" valueType="num">
                                      <p:cBhvr>
                                        <p:cTn id="22" dur="500" fill="hold"/>
                                        <p:tgtEl>
                                          <p:spTgt spid="5"/>
                                        </p:tgtEl>
                                        <p:attrNameLst>
                                          <p:attrName>ppt_w</p:attrName>
                                        </p:attrNameLst>
                                      </p:cBhvr>
                                      <p:tavLst>
                                        <p:tav tm="0">
                                          <p:val>
                                            <p:fltVal val="0"/>
                                          </p:val>
                                        </p:tav>
                                        <p:tav tm="100000">
                                          <p:val>
                                            <p:strVal val="#ppt_w"/>
                                          </p:val>
                                        </p:tav>
                                      </p:tavLst>
                                    </p:anim>
                                    <p:anim calcmode="lin" valueType="num">
                                      <p:cBhvr>
                                        <p:cTn id="23" dur="500" fill="hold"/>
                                        <p:tgtEl>
                                          <p:spTgt spid="5"/>
                                        </p:tgtEl>
                                        <p:attrNameLst>
                                          <p:attrName>ppt_h</p:attrName>
                                        </p:attrNameLst>
                                      </p:cBhvr>
                                      <p:tavLst>
                                        <p:tav tm="0">
                                          <p:val>
                                            <p:fltVal val="0"/>
                                          </p:val>
                                        </p:tav>
                                        <p:tav tm="100000">
                                          <p:val>
                                            <p:strVal val="#ppt_h"/>
                                          </p:val>
                                        </p:tav>
                                      </p:tavLst>
                                    </p:anim>
                                    <p:animEffect transition="in" filter="fade">
                                      <p:cBhvr>
                                        <p:cTn id="24"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8" name="Content Placeholder 7" descr="Screen shot 2011-01-20 at 09.11.00.png"/>
          <p:cNvPicPr>
            <a:picLocks noGrp="1" noChangeAspect="1"/>
          </p:cNvPicPr>
          <p:nvPr>
            <p:ph idx="1"/>
          </p:nvPr>
        </p:nvPicPr>
        <p:blipFill>
          <a:blip r:embed="rId2"/>
          <a:srcRect t="-10589" b="-10589"/>
          <a:stretch>
            <a:fillRect/>
          </a:stretch>
        </p:blipFill>
        <p:spPr>
          <a:xfrm>
            <a:off x="305144" y="-445310"/>
            <a:ext cx="8478044" cy="6571474"/>
          </a:xfrm>
        </p:spPr>
      </p:pic>
    </p:spTree>
    <p:extLst>
      <p:ext uri="{BB962C8B-B14F-4D97-AF65-F5344CB8AC3E}">
        <p14:creationId xmlns:p14="http://schemas.microsoft.com/office/powerpoint/2010/main" val="90133621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descr="Screen shot 2011-01-20 at 09.12.50.png"/>
          <p:cNvPicPr>
            <a:picLocks noGrp="1" noChangeAspect="1"/>
          </p:cNvPicPr>
          <p:nvPr>
            <p:ph idx="1"/>
          </p:nvPr>
        </p:nvPicPr>
        <p:blipFill>
          <a:blip r:embed="rId2"/>
          <a:srcRect t="-11030" b="-11030"/>
          <a:stretch>
            <a:fillRect/>
          </a:stretch>
        </p:blipFill>
        <p:spPr>
          <a:xfrm>
            <a:off x="280402" y="-173176"/>
            <a:ext cx="8544022" cy="6299340"/>
          </a:xfrm>
        </p:spPr>
      </p:pic>
    </p:spTree>
    <p:extLst>
      <p:ext uri="{BB962C8B-B14F-4D97-AF65-F5344CB8AC3E}">
        <p14:creationId xmlns:p14="http://schemas.microsoft.com/office/powerpoint/2010/main" val="369649740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descr="Screen shot 2011-01-20 at 09.15.10.png"/>
          <p:cNvPicPr>
            <a:picLocks noGrp="1" noChangeAspect="1"/>
          </p:cNvPicPr>
          <p:nvPr>
            <p:ph idx="1"/>
          </p:nvPr>
        </p:nvPicPr>
        <p:blipFill>
          <a:blip r:embed="rId2"/>
          <a:srcRect t="-11091" b="-11091"/>
          <a:stretch>
            <a:fillRect/>
          </a:stretch>
        </p:blipFill>
        <p:spPr>
          <a:xfrm>
            <a:off x="296897" y="-569008"/>
            <a:ext cx="8552268" cy="6695172"/>
          </a:xfrm>
        </p:spPr>
      </p:pic>
    </p:spTree>
    <p:extLst>
      <p:ext uri="{BB962C8B-B14F-4D97-AF65-F5344CB8AC3E}">
        <p14:creationId xmlns:p14="http://schemas.microsoft.com/office/powerpoint/2010/main" val="86076409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descr="Screen shot 2011-01-20 at 09.18.49.png"/>
          <p:cNvPicPr>
            <a:picLocks noGrp="1" noChangeAspect="1"/>
          </p:cNvPicPr>
          <p:nvPr>
            <p:ph idx="1"/>
          </p:nvPr>
        </p:nvPicPr>
        <p:blipFill>
          <a:blip r:embed="rId2"/>
          <a:srcRect t="-11151" b="-11151"/>
          <a:stretch>
            <a:fillRect/>
          </a:stretch>
        </p:blipFill>
        <p:spPr>
          <a:xfrm>
            <a:off x="222672" y="0"/>
            <a:ext cx="8585258" cy="6126163"/>
          </a:xfrm>
        </p:spPr>
      </p:pic>
    </p:spTree>
    <p:extLst>
      <p:ext uri="{BB962C8B-B14F-4D97-AF65-F5344CB8AC3E}">
        <p14:creationId xmlns:p14="http://schemas.microsoft.com/office/powerpoint/2010/main" val="336792857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descr="Screen shot 2011-01-20 at 09.21.27.png"/>
          <p:cNvPicPr>
            <a:picLocks noGrp="1" noChangeAspect="1"/>
          </p:cNvPicPr>
          <p:nvPr>
            <p:ph idx="1"/>
          </p:nvPr>
        </p:nvPicPr>
        <p:blipFill>
          <a:blip r:embed="rId2"/>
          <a:srcRect t="-11212" b="-11212"/>
          <a:stretch>
            <a:fillRect/>
          </a:stretch>
        </p:blipFill>
        <p:spPr>
          <a:xfrm>
            <a:off x="321638" y="-470050"/>
            <a:ext cx="8502786" cy="6596214"/>
          </a:xfrm>
        </p:spPr>
      </p:pic>
    </p:spTree>
    <p:extLst>
      <p:ext uri="{BB962C8B-B14F-4D97-AF65-F5344CB8AC3E}">
        <p14:creationId xmlns:p14="http://schemas.microsoft.com/office/powerpoint/2010/main" val="326342745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descr="Screen shot 2011-01-20 at 09.22.59.png"/>
          <p:cNvPicPr>
            <a:picLocks noGrp="1" noChangeAspect="1"/>
          </p:cNvPicPr>
          <p:nvPr>
            <p:ph idx="1"/>
          </p:nvPr>
        </p:nvPicPr>
        <p:blipFill>
          <a:blip r:embed="rId2"/>
          <a:srcRect t="-11470" b="-11470"/>
          <a:stretch>
            <a:fillRect/>
          </a:stretch>
        </p:blipFill>
        <p:spPr>
          <a:xfrm>
            <a:off x="379368" y="-618488"/>
            <a:ext cx="8255372" cy="6744651"/>
          </a:xfrm>
        </p:spPr>
      </p:pic>
    </p:spTree>
    <p:extLst>
      <p:ext uri="{BB962C8B-B14F-4D97-AF65-F5344CB8AC3E}">
        <p14:creationId xmlns:p14="http://schemas.microsoft.com/office/powerpoint/2010/main" val="79430476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descr="Screen shot 2011-01-20 at 09.25.25.png"/>
          <p:cNvPicPr>
            <a:picLocks noGrp="1" noChangeAspect="1"/>
          </p:cNvPicPr>
          <p:nvPr>
            <p:ph idx="1"/>
          </p:nvPr>
        </p:nvPicPr>
        <p:blipFill>
          <a:blip r:embed="rId2"/>
          <a:srcRect t="-11475" b="-11475"/>
          <a:stretch>
            <a:fillRect/>
          </a:stretch>
        </p:blipFill>
        <p:spPr>
          <a:xfrm>
            <a:off x="544310" y="-626734"/>
            <a:ext cx="7831292" cy="6752897"/>
          </a:xfrm>
        </p:spPr>
      </p:pic>
    </p:spTree>
    <p:extLst>
      <p:ext uri="{BB962C8B-B14F-4D97-AF65-F5344CB8AC3E}">
        <p14:creationId xmlns:p14="http://schemas.microsoft.com/office/powerpoint/2010/main" val="241843589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descr="Screen shot 2011-01-20 at 09.31.24.png"/>
          <p:cNvPicPr>
            <a:picLocks noGrp="1" noChangeAspect="1"/>
          </p:cNvPicPr>
          <p:nvPr>
            <p:ph idx="1"/>
          </p:nvPr>
        </p:nvPicPr>
        <p:blipFill>
          <a:blip r:embed="rId2"/>
          <a:srcRect t="-11219" b="-11219"/>
          <a:stretch>
            <a:fillRect/>
          </a:stretch>
        </p:blipFill>
        <p:spPr>
          <a:xfrm>
            <a:off x="544310" y="-601994"/>
            <a:ext cx="8181148" cy="6728158"/>
          </a:xfrm>
        </p:spPr>
      </p:pic>
    </p:spTree>
    <p:extLst>
      <p:ext uri="{BB962C8B-B14F-4D97-AF65-F5344CB8AC3E}">
        <p14:creationId xmlns:p14="http://schemas.microsoft.com/office/powerpoint/2010/main" val="165331339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descr="Screen shot 2011-01-20 at 09.36.26.png"/>
          <p:cNvPicPr>
            <a:picLocks noGrp="1" noChangeAspect="1"/>
          </p:cNvPicPr>
          <p:nvPr>
            <p:ph idx="1"/>
          </p:nvPr>
        </p:nvPicPr>
        <p:blipFill>
          <a:blip r:embed="rId2"/>
          <a:srcRect t="-11030" b="-11030"/>
          <a:stretch>
            <a:fillRect/>
          </a:stretch>
        </p:blipFill>
        <p:spPr>
          <a:xfrm>
            <a:off x="544310" y="-503036"/>
            <a:ext cx="8049194" cy="6629200"/>
          </a:xfrm>
        </p:spPr>
      </p:pic>
    </p:spTree>
    <p:extLst>
      <p:ext uri="{BB962C8B-B14F-4D97-AF65-F5344CB8AC3E}">
        <p14:creationId xmlns:p14="http://schemas.microsoft.com/office/powerpoint/2010/main" val="296548723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descr="Screen shot 2011-01-20 at 09.37.47.png"/>
          <p:cNvPicPr>
            <a:picLocks noGrp="1" noChangeAspect="1"/>
          </p:cNvPicPr>
          <p:nvPr>
            <p:ph idx="1"/>
          </p:nvPr>
        </p:nvPicPr>
        <p:blipFill>
          <a:blip r:embed="rId2"/>
          <a:srcRect t="-10049" b="-10049"/>
          <a:stretch>
            <a:fillRect/>
          </a:stretch>
        </p:blipFill>
        <p:spPr>
          <a:xfrm>
            <a:off x="544309" y="-404078"/>
            <a:ext cx="8024453" cy="6530242"/>
          </a:xfrm>
        </p:spPr>
      </p:pic>
    </p:spTree>
    <p:extLst>
      <p:ext uri="{BB962C8B-B14F-4D97-AF65-F5344CB8AC3E}">
        <p14:creationId xmlns:p14="http://schemas.microsoft.com/office/powerpoint/2010/main" val="3307000517"/>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descr="Screen shot 2011-01-20 at 09.38.55.png"/>
          <p:cNvPicPr>
            <a:picLocks noGrp="1" noChangeAspect="1"/>
          </p:cNvPicPr>
          <p:nvPr>
            <p:ph idx="1"/>
          </p:nvPr>
        </p:nvPicPr>
        <p:blipFill>
          <a:blip r:embed="rId2"/>
          <a:srcRect t="-10288" b="-10288"/>
          <a:stretch>
            <a:fillRect/>
          </a:stretch>
        </p:blipFill>
        <p:spPr>
          <a:xfrm>
            <a:off x="544310" y="-445310"/>
            <a:ext cx="7831292" cy="6571474"/>
          </a:xfrm>
        </p:spPr>
      </p:pic>
    </p:spTree>
    <p:extLst>
      <p:ext uri="{BB962C8B-B14F-4D97-AF65-F5344CB8AC3E}">
        <p14:creationId xmlns:p14="http://schemas.microsoft.com/office/powerpoint/2010/main" val="4149498557"/>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descr="Screen shot 2011-01-20 at 09.39.57.png"/>
          <p:cNvPicPr>
            <a:picLocks noGrp="1" noChangeAspect="1"/>
          </p:cNvPicPr>
          <p:nvPr>
            <p:ph idx="1"/>
          </p:nvPr>
        </p:nvPicPr>
        <p:blipFill>
          <a:blip r:embed="rId2"/>
          <a:srcRect t="-10414" b="-10414"/>
          <a:stretch>
            <a:fillRect/>
          </a:stretch>
        </p:blipFill>
        <p:spPr>
          <a:xfrm>
            <a:off x="536063" y="-206162"/>
            <a:ext cx="8073936" cy="6332326"/>
          </a:xfrm>
        </p:spPr>
      </p:pic>
    </p:spTree>
    <p:extLst>
      <p:ext uri="{BB962C8B-B14F-4D97-AF65-F5344CB8AC3E}">
        <p14:creationId xmlns:p14="http://schemas.microsoft.com/office/powerpoint/2010/main" val="694077914"/>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3" name="Text Box 2"/>
          <p:cNvSpPr txBox="1">
            <a:spLocks noChangeArrowheads="1"/>
          </p:cNvSpPr>
          <p:nvPr/>
        </p:nvSpPr>
        <p:spPr bwMode="auto">
          <a:xfrm>
            <a:off x="642471" y="1170085"/>
            <a:ext cx="8107767" cy="58015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sz="2400">
                <a:solidFill>
                  <a:schemeClr val="tx1"/>
                </a:solidFill>
                <a:latin typeface="Calibri" charset="0"/>
                <a:ea typeface="ＭＳ Ｐゴシック" charset="0"/>
                <a:cs typeface="ＭＳ Ｐゴシック" charset="0"/>
              </a:defRPr>
            </a:lvl1pPr>
            <a:lvl2pPr marL="742950" indent="-285750" eaLnBrk="0" hangingPunct="0">
              <a:defRPr sz="2400">
                <a:solidFill>
                  <a:schemeClr val="tx1"/>
                </a:solidFill>
                <a:latin typeface="Calibri" charset="0"/>
                <a:ea typeface="ＭＳ Ｐゴシック" charset="0"/>
              </a:defRPr>
            </a:lvl2pPr>
            <a:lvl3pPr marL="1143000" indent="-228600" eaLnBrk="0" hangingPunct="0">
              <a:defRPr sz="2400">
                <a:solidFill>
                  <a:schemeClr val="tx1"/>
                </a:solidFill>
                <a:latin typeface="Calibri" charset="0"/>
                <a:ea typeface="ＭＳ Ｐゴシック" charset="0"/>
              </a:defRPr>
            </a:lvl3pPr>
            <a:lvl4pPr marL="1600200" indent="-228600" eaLnBrk="0" hangingPunct="0">
              <a:defRPr sz="2400">
                <a:solidFill>
                  <a:schemeClr val="tx1"/>
                </a:solidFill>
                <a:latin typeface="Calibri" charset="0"/>
                <a:ea typeface="ＭＳ Ｐゴシック" charset="0"/>
              </a:defRPr>
            </a:lvl4pPr>
            <a:lvl5pPr marL="2057400" indent="-228600" eaLnBrk="0" hangingPunct="0">
              <a:defRPr sz="2400">
                <a:solidFill>
                  <a:schemeClr val="tx1"/>
                </a:solidFill>
                <a:latin typeface="Calibri" charset="0"/>
                <a:ea typeface="ＭＳ Ｐゴシック" charset="0"/>
              </a:defRPr>
            </a:lvl5pPr>
            <a:lvl6pPr marL="2514600" indent="-228600" eaLnBrk="0" fontAlgn="base" hangingPunct="0">
              <a:spcBef>
                <a:spcPct val="0"/>
              </a:spcBef>
              <a:spcAft>
                <a:spcPct val="0"/>
              </a:spcAft>
              <a:defRPr sz="2400">
                <a:solidFill>
                  <a:schemeClr val="tx1"/>
                </a:solidFill>
                <a:latin typeface="Calibri" charset="0"/>
                <a:ea typeface="ＭＳ Ｐゴシック" charset="0"/>
              </a:defRPr>
            </a:lvl6pPr>
            <a:lvl7pPr marL="2971800" indent="-228600" eaLnBrk="0" fontAlgn="base" hangingPunct="0">
              <a:spcBef>
                <a:spcPct val="0"/>
              </a:spcBef>
              <a:spcAft>
                <a:spcPct val="0"/>
              </a:spcAft>
              <a:defRPr sz="2400">
                <a:solidFill>
                  <a:schemeClr val="tx1"/>
                </a:solidFill>
                <a:latin typeface="Calibri" charset="0"/>
                <a:ea typeface="ＭＳ Ｐゴシック" charset="0"/>
              </a:defRPr>
            </a:lvl7pPr>
            <a:lvl8pPr marL="3429000" indent="-228600" eaLnBrk="0" fontAlgn="base" hangingPunct="0">
              <a:spcBef>
                <a:spcPct val="0"/>
              </a:spcBef>
              <a:spcAft>
                <a:spcPct val="0"/>
              </a:spcAft>
              <a:defRPr sz="2400">
                <a:solidFill>
                  <a:schemeClr val="tx1"/>
                </a:solidFill>
                <a:latin typeface="Calibri" charset="0"/>
                <a:ea typeface="ＭＳ Ｐゴシック" charset="0"/>
              </a:defRPr>
            </a:lvl8pPr>
            <a:lvl9pPr marL="3886200" indent="-228600" eaLnBrk="0" fontAlgn="base" hangingPunct="0">
              <a:spcBef>
                <a:spcPct val="0"/>
              </a:spcBef>
              <a:spcAft>
                <a:spcPct val="0"/>
              </a:spcAft>
              <a:defRPr sz="2400">
                <a:solidFill>
                  <a:schemeClr val="tx1"/>
                </a:solidFill>
                <a:latin typeface="Calibri" charset="0"/>
                <a:ea typeface="ＭＳ Ｐゴシック" charset="0"/>
              </a:defRPr>
            </a:lvl9pPr>
          </a:lstStyle>
          <a:p>
            <a:pPr eaLnBrk="1" hangingPunct="1">
              <a:spcBef>
                <a:spcPct val="50000"/>
              </a:spcBef>
            </a:pPr>
            <a:r>
              <a:rPr lang="en-US" sz="3600" dirty="0" smtClean="0">
                <a:solidFill>
                  <a:srgbClr val="000203"/>
                </a:solidFill>
              </a:rPr>
              <a:t>What </a:t>
            </a:r>
            <a:r>
              <a:rPr lang="en-US" sz="3600" dirty="0">
                <a:solidFill>
                  <a:srgbClr val="000203"/>
                </a:solidFill>
              </a:rPr>
              <a:t>determines </a:t>
            </a:r>
            <a:r>
              <a:rPr lang="en-US" sz="3600" dirty="0" smtClean="0">
                <a:solidFill>
                  <a:srgbClr val="000203"/>
                </a:solidFill>
              </a:rPr>
              <a:t>the </a:t>
            </a:r>
            <a:r>
              <a:rPr lang="en-US" sz="3600" dirty="0">
                <a:solidFill>
                  <a:srgbClr val="000203"/>
                </a:solidFill>
              </a:rPr>
              <a:t>performance of the </a:t>
            </a:r>
            <a:r>
              <a:rPr lang="en-US" sz="3600" dirty="0" smtClean="0">
                <a:solidFill>
                  <a:srgbClr val="000203"/>
                </a:solidFill>
              </a:rPr>
              <a:t>skill?</a:t>
            </a:r>
            <a:endParaRPr lang="en-US" sz="3600" dirty="0">
              <a:solidFill>
                <a:srgbClr val="000203"/>
              </a:solidFill>
            </a:endParaRPr>
          </a:p>
          <a:p>
            <a:pPr eaLnBrk="1" hangingPunct="1">
              <a:spcBef>
                <a:spcPct val="50000"/>
              </a:spcBef>
              <a:buFontTx/>
              <a:buChar char="•"/>
            </a:pPr>
            <a:r>
              <a:rPr lang="en-US" sz="3200" dirty="0">
                <a:solidFill>
                  <a:srgbClr val="008000"/>
                </a:solidFill>
              </a:rPr>
              <a:t>The quality of the information you receive from the </a:t>
            </a:r>
            <a:r>
              <a:rPr lang="en-US" sz="3200" dirty="0" smtClean="0">
                <a:solidFill>
                  <a:srgbClr val="008000"/>
                </a:solidFill>
              </a:rPr>
              <a:t>environment</a:t>
            </a:r>
            <a:endParaRPr lang="en-US" sz="3200" dirty="0">
              <a:solidFill>
                <a:srgbClr val="008000"/>
              </a:solidFill>
            </a:endParaRPr>
          </a:p>
          <a:p>
            <a:pPr eaLnBrk="1" hangingPunct="1">
              <a:spcBef>
                <a:spcPct val="50000"/>
              </a:spcBef>
              <a:buFontTx/>
              <a:buChar char="•"/>
            </a:pPr>
            <a:r>
              <a:rPr lang="en-US" sz="3200" dirty="0">
                <a:solidFill>
                  <a:srgbClr val="000203"/>
                </a:solidFill>
              </a:rPr>
              <a:t>Type of </a:t>
            </a:r>
            <a:r>
              <a:rPr lang="en-US" sz="3200" dirty="0" smtClean="0">
                <a:solidFill>
                  <a:srgbClr val="000203"/>
                </a:solidFill>
              </a:rPr>
              <a:t>experience </a:t>
            </a:r>
          </a:p>
          <a:p>
            <a:pPr eaLnBrk="1" hangingPunct="1">
              <a:spcBef>
                <a:spcPct val="50000"/>
              </a:spcBef>
              <a:buFontTx/>
              <a:buChar char="•"/>
            </a:pPr>
            <a:r>
              <a:rPr lang="en-US" sz="3200" dirty="0" smtClean="0">
                <a:solidFill>
                  <a:srgbClr val="008000"/>
                </a:solidFill>
              </a:rPr>
              <a:t>Amount </a:t>
            </a:r>
            <a:r>
              <a:rPr lang="en-US" sz="3200" dirty="0">
                <a:solidFill>
                  <a:srgbClr val="008000"/>
                </a:solidFill>
              </a:rPr>
              <a:t>of </a:t>
            </a:r>
            <a:r>
              <a:rPr lang="en-US" sz="3200" dirty="0" smtClean="0">
                <a:solidFill>
                  <a:srgbClr val="008000"/>
                </a:solidFill>
              </a:rPr>
              <a:t>experience</a:t>
            </a:r>
          </a:p>
          <a:p>
            <a:pPr eaLnBrk="1" hangingPunct="1">
              <a:spcBef>
                <a:spcPct val="50000"/>
              </a:spcBef>
              <a:buFontTx/>
              <a:buChar char="•"/>
            </a:pPr>
            <a:r>
              <a:rPr lang="en-US" sz="3200" dirty="0">
                <a:solidFill>
                  <a:srgbClr val="000203"/>
                </a:solidFill>
              </a:rPr>
              <a:t>How you have learnt the skill</a:t>
            </a:r>
          </a:p>
          <a:p>
            <a:pPr eaLnBrk="1" hangingPunct="1">
              <a:spcBef>
                <a:spcPct val="50000"/>
              </a:spcBef>
            </a:pPr>
            <a:endParaRPr lang="en-US" sz="3200" dirty="0">
              <a:solidFill>
                <a:srgbClr val="000203"/>
              </a:solidFill>
            </a:endParaRPr>
          </a:p>
          <a:p>
            <a:pPr eaLnBrk="1" hangingPunct="1">
              <a:spcBef>
                <a:spcPct val="50000"/>
              </a:spcBef>
            </a:pPr>
            <a:endParaRPr lang="en-AU" sz="1800" dirty="0">
              <a:solidFill>
                <a:srgbClr val="000099"/>
              </a:solidFill>
            </a:endParaRPr>
          </a:p>
        </p:txBody>
      </p:sp>
      <p:sp>
        <p:nvSpPr>
          <p:cNvPr id="23554" name="TextBox 1"/>
          <p:cNvSpPr txBox="1">
            <a:spLocks noChangeArrowheads="1"/>
          </p:cNvSpPr>
          <p:nvPr/>
        </p:nvSpPr>
        <p:spPr bwMode="auto">
          <a:xfrm>
            <a:off x="1" y="84138"/>
            <a:ext cx="6553199" cy="6463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sz="2400">
                <a:solidFill>
                  <a:schemeClr val="tx1"/>
                </a:solidFill>
                <a:latin typeface="Calibri" charset="0"/>
                <a:ea typeface="ＭＳ Ｐゴシック" charset="0"/>
                <a:cs typeface="ＭＳ Ｐゴシック" charset="0"/>
              </a:defRPr>
            </a:lvl1pPr>
            <a:lvl2pPr marL="742950" indent="-285750" eaLnBrk="0" hangingPunct="0">
              <a:defRPr sz="2400">
                <a:solidFill>
                  <a:schemeClr val="tx1"/>
                </a:solidFill>
                <a:latin typeface="Calibri" charset="0"/>
                <a:ea typeface="ＭＳ Ｐゴシック" charset="0"/>
              </a:defRPr>
            </a:lvl2pPr>
            <a:lvl3pPr marL="1143000" indent="-228600" eaLnBrk="0" hangingPunct="0">
              <a:defRPr sz="2400">
                <a:solidFill>
                  <a:schemeClr val="tx1"/>
                </a:solidFill>
                <a:latin typeface="Calibri" charset="0"/>
                <a:ea typeface="ＭＳ Ｐゴシック" charset="0"/>
              </a:defRPr>
            </a:lvl3pPr>
            <a:lvl4pPr marL="1600200" indent="-228600" eaLnBrk="0" hangingPunct="0">
              <a:defRPr sz="2400">
                <a:solidFill>
                  <a:schemeClr val="tx1"/>
                </a:solidFill>
                <a:latin typeface="Calibri" charset="0"/>
                <a:ea typeface="ＭＳ Ｐゴシック" charset="0"/>
              </a:defRPr>
            </a:lvl4pPr>
            <a:lvl5pPr marL="2057400" indent="-228600" eaLnBrk="0" hangingPunct="0">
              <a:defRPr sz="2400">
                <a:solidFill>
                  <a:schemeClr val="tx1"/>
                </a:solidFill>
                <a:latin typeface="Calibri" charset="0"/>
                <a:ea typeface="ＭＳ Ｐゴシック" charset="0"/>
              </a:defRPr>
            </a:lvl5pPr>
            <a:lvl6pPr marL="2514600" indent="-228600" eaLnBrk="0" fontAlgn="base" hangingPunct="0">
              <a:spcBef>
                <a:spcPct val="0"/>
              </a:spcBef>
              <a:spcAft>
                <a:spcPct val="0"/>
              </a:spcAft>
              <a:defRPr sz="2400">
                <a:solidFill>
                  <a:schemeClr val="tx1"/>
                </a:solidFill>
                <a:latin typeface="Calibri" charset="0"/>
                <a:ea typeface="ＭＳ Ｐゴシック" charset="0"/>
              </a:defRPr>
            </a:lvl6pPr>
            <a:lvl7pPr marL="2971800" indent="-228600" eaLnBrk="0" fontAlgn="base" hangingPunct="0">
              <a:spcBef>
                <a:spcPct val="0"/>
              </a:spcBef>
              <a:spcAft>
                <a:spcPct val="0"/>
              </a:spcAft>
              <a:defRPr sz="2400">
                <a:solidFill>
                  <a:schemeClr val="tx1"/>
                </a:solidFill>
                <a:latin typeface="Calibri" charset="0"/>
                <a:ea typeface="ＭＳ Ｐゴシック" charset="0"/>
              </a:defRPr>
            </a:lvl7pPr>
            <a:lvl8pPr marL="3429000" indent="-228600" eaLnBrk="0" fontAlgn="base" hangingPunct="0">
              <a:spcBef>
                <a:spcPct val="0"/>
              </a:spcBef>
              <a:spcAft>
                <a:spcPct val="0"/>
              </a:spcAft>
              <a:defRPr sz="2400">
                <a:solidFill>
                  <a:schemeClr val="tx1"/>
                </a:solidFill>
                <a:latin typeface="Calibri" charset="0"/>
                <a:ea typeface="ＭＳ Ｐゴシック" charset="0"/>
              </a:defRPr>
            </a:lvl8pPr>
            <a:lvl9pPr marL="3886200" indent="-228600" eaLnBrk="0" fontAlgn="base" hangingPunct="0">
              <a:spcBef>
                <a:spcPct val="0"/>
              </a:spcBef>
              <a:spcAft>
                <a:spcPct val="0"/>
              </a:spcAft>
              <a:defRPr sz="2400">
                <a:solidFill>
                  <a:schemeClr val="tx1"/>
                </a:solidFill>
                <a:latin typeface="Calibri" charset="0"/>
                <a:ea typeface="ＭＳ Ｐゴシック" charset="0"/>
              </a:defRPr>
            </a:lvl9pPr>
          </a:lstStyle>
          <a:p>
            <a:pPr algn="r" eaLnBrk="1" hangingPunct="1">
              <a:spcBef>
                <a:spcPct val="50000"/>
              </a:spcBef>
            </a:pPr>
            <a:r>
              <a:rPr lang="en-US" sz="3200" dirty="0">
                <a:solidFill>
                  <a:srgbClr val="0000FF"/>
                </a:solidFill>
              </a:rPr>
              <a:t>  </a:t>
            </a:r>
            <a:r>
              <a:rPr lang="en-US" sz="3200" dirty="0" smtClean="0">
                <a:solidFill>
                  <a:srgbClr val="0000FF"/>
                </a:solidFill>
              </a:rPr>
              <a:t>                       </a:t>
            </a:r>
            <a:r>
              <a:rPr lang="en-US" sz="3600" dirty="0" smtClean="0">
                <a:ln>
                  <a:solidFill>
                    <a:srgbClr val="000000"/>
                  </a:solidFill>
                </a:ln>
                <a:solidFill>
                  <a:srgbClr val="008000"/>
                </a:solidFill>
                <a:latin typeface="+mj-lt"/>
              </a:rPr>
              <a:t> </a:t>
            </a:r>
            <a:r>
              <a:rPr lang="en-US" sz="3600" dirty="0" smtClean="0">
                <a:ln>
                  <a:solidFill>
                    <a:srgbClr val="000000"/>
                  </a:solidFill>
                </a:ln>
                <a:solidFill>
                  <a:srgbClr val="990000"/>
                </a:solidFill>
                <a:latin typeface="+mj-lt"/>
              </a:rPr>
              <a:t>PROCESSING </a:t>
            </a:r>
            <a:r>
              <a:rPr lang="en-US" sz="3600" dirty="0">
                <a:ln>
                  <a:solidFill>
                    <a:srgbClr val="000000"/>
                  </a:solidFill>
                </a:ln>
                <a:solidFill>
                  <a:srgbClr val="990000"/>
                </a:solidFill>
                <a:latin typeface="+mj-lt"/>
              </a:rPr>
              <a:t>A SKILL  </a:t>
            </a:r>
          </a:p>
        </p:txBody>
      </p:sp>
      <p:sp>
        <p:nvSpPr>
          <p:cNvPr id="2" name="Slide Number Placeholder 1"/>
          <p:cNvSpPr>
            <a:spLocks noGrp="1"/>
          </p:cNvSpPr>
          <p:nvPr>
            <p:ph type="sldNum" sz="quarter" idx="12"/>
          </p:nvPr>
        </p:nvSpPr>
        <p:spPr/>
        <p:txBody>
          <a:bodyPr/>
          <a:lstStyle/>
          <a:p>
            <a:fld id="{1AE18166-F2F8-274B-BE6A-9C0B9C67EC57}" type="slidenum">
              <a:rPr lang="en-US" smtClean="0"/>
              <a:t>35</a:t>
            </a:fld>
            <a:endParaRPr lang="en-US"/>
          </a:p>
        </p:txBody>
      </p:sp>
    </p:spTree>
    <p:extLst>
      <p:ext uri="{BB962C8B-B14F-4D97-AF65-F5344CB8AC3E}">
        <p14:creationId xmlns:p14="http://schemas.microsoft.com/office/powerpoint/2010/main" val="1549619483"/>
      </p:ext>
    </p:extLst>
  </p:cSld>
  <p:clrMapOvr>
    <a:masterClrMapping/>
  </p:clrMapOvr>
  <mc:AlternateContent xmlns:mc="http://schemas.openxmlformats.org/markup-compatibility/2006" xmlns:p14="http://schemas.microsoft.com/office/powerpoint/2010/main">
    <mc:Choice Requires="p14">
      <p:transition spd="slow" p14:dur="1600">
        <p:blinds dir="vert"/>
      </p:transition>
    </mc:Choice>
    <mc:Fallback xmlns="">
      <p:transition xmlns:p14="http://schemas.microsoft.com/office/powerpoint/2010/main" spd="slow">
        <p:blinds dir="vert"/>
      </p:transition>
    </mc:Fallback>
  </mc:AlternateContent>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355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355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355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355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2355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3553" grpId="0"/>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79712" y="260648"/>
            <a:ext cx="6707088" cy="701541"/>
          </a:xfrm>
          <a:extLst/>
        </p:spPr>
        <p:txBody>
          <a:bodyPr rtlCol="0">
            <a:normAutofit fontScale="90000"/>
          </a:bodyPr>
          <a:lstStyle/>
          <a:p>
            <a:pPr eaLnBrk="1" fontAlgn="auto" hangingPunct="1">
              <a:spcAft>
                <a:spcPts val="0"/>
              </a:spcAft>
              <a:defRPr/>
            </a:pPr>
            <a:r>
              <a:rPr lang="en-US" dirty="0">
                <a:ln w="10541" cmpd="sng">
                  <a:solidFill>
                    <a:srgbClr val="131516"/>
                  </a:solidFill>
                  <a:prstDash val="solid"/>
                </a:ln>
                <a:solidFill>
                  <a:srgbClr val="990000"/>
                </a:solidFill>
                <a:ea typeface="+mj-ea"/>
                <a:cs typeface="+mj-cs"/>
              </a:rPr>
              <a:t>Intuitive</a:t>
            </a:r>
            <a:r>
              <a:rPr lang="en-US" dirty="0" smtClean="0">
                <a:ln w="10541" cmpd="sng">
                  <a:solidFill>
                    <a:srgbClr val="131516"/>
                  </a:solidFill>
                  <a:prstDash val="solid"/>
                </a:ln>
                <a:solidFill>
                  <a:srgbClr val="990000"/>
                </a:solidFill>
                <a:ea typeface="+mj-ea"/>
                <a:cs typeface="+mj-cs"/>
              </a:rPr>
              <a:t> Decision Making</a:t>
            </a:r>
            <a:endParaRPr lang="en-US" dirty="0">
              <a:ln w="10541" cmpd="sng">
                <a:solidFill>
                  <a:srgbClr val="131516"/>
                </a:solidFill>
                <a:prstDash val="solid"/>
              </a:ln>
              <a:solidFill>
                <a:srgbClr val="990000"/>
              </a:solidFill>
              <a:ea typeface="+mj-ea"/>
              <a:cs typeface="+mj-cs"/>
            </a:endParaRPr>
          </a:p>
        </p:txBody>
      </p:sp>
      <p:sp>
        <p:nvSpPr>
          <p:cNvPr id="3" name="Content Placeholder 2"/>
          <p:cNvSpPr>
            <a:spLocks noGrp="1"/>
          </p:cNvSpPr>
          <p:nvPr>
            <p:ph idx="1"/>
          </p:nvPr>
        </p:nvSpPr>
        <p:spPr>
          <a:xfrm>
            <a:off x="1763688" y="2276872"/>
            <a:ext cx="7145362" cy="4248471"/>
          </a:xfrm>
        </p:spPr>
        <p:txBody>
          <a:bodyPr>
            <a:normAutofit/>
          </a:bodyPr>
          <a:lstStyle/>
          <a:p>
            <a:pPr eaLnBrk="1" hangingPunct="1"/>
            <a:r>
              <a:rPr lang="en-US" sz="3600" dirty="0">
                <a:latin typeface="Calibri" charset="0"/>
              </a:rPr>
              <a:t> </a:t>
            </a:r>
            <a:r>
              <a:rPr lang="en-US" sz="2400" dirty="0">
                <a:solidFill>
                  <a:srgbClr val="131516"/>
                </a:solidFill>
                <a:latin typeface="Calibri" charset="0"/>
              </a:rPr>
              <a:t>The most important  factor in intuitive decision-making is </a:t>
            </a:r>
            <a:r>
              <a:rPr lang="en-US" sz="2400" dirty="0" smtClean="0">
                <a:solidFill>
                  <a:srgbClr val="131516"/>
                </a:solidFill>
                <a:latin typeface="Calibri" charset="0"/>
              </a:rPr>
              <a:t>experience – no quick fix (</a:t>
            </a:r>
            <a:r>
              <a:rPr lang="en-US" sz="2400" dirty="0" err="1" smtClean="0">
                <a:solidFill>
                  <a:srgbClr val="131516"/>
                </a:solidFill>
                <a:latin typeface="Calibri" charset="0"/>
              </a:rPr>
              <a:t>Balyi</a:t>
            </a:r>
            <a:r>
              <a:rPr lang="en-US" sz="2400" dirty="0" smtClean="0">
                <a:solidFill>
                  <a:srgbClr val="131516"/>
                </a:solidFill>
                <a:latin typeface="Calibri" charset="0"/>
              </a:rPr>
              <a:t> 10,000 </a:t>
            </a:r>
            <a:r>
              <a:rPr lang="en-US" sz="2400" dirty="0" err="1" smtClean="0">
                <a:solidFill>
                  <a:srgbClr val="131516"/>
                </a:solidFill>
                <a:latin typeface="Calibri" charset="0"/>
              </a:rPr>
              <a:t>hrs</a:t>
            </a:r>
            <a:r>
              <a:rPr lang="en-US" sz="2400" dirty="0" smtClean="0">
                <a:solidFill>
                  <a:srgbClr val="131516"/>
                </a:solidFill>
                <a:latin typeface="Calibri" charset="0"/>
              </a:rPr>
              <a:t>)</a:t>
            </a:r>
            <a:endParaRPr lang="en-US" sz="2400" dirty="0">
              <a:solidFill>
                <a:srgbClr val="131516"/>
              </a:solidFill>
              <a:latin typeface="Calibri" charset="0"/>
            </a:endParaRPr>
          </a:p>
          <a:p>
            <a:pPr eaLnBrk="1" hangingPunct="1"/>
            <a:r>
              <a:rPr lang="en-US" sz="2400" dirty="0">
                <a:solidFill>
                  <a:srgbClr val="008000"/>
                </a:solidFill>
                <a:latin typeface="Calibri" charset="0"/>
              </a:rPr>
              <a:t>Experience allows us to recognise the situation or behaviour as typical and within our range of understanding.</a:t>
            </a:r>
          </a:p>
          <a:p>
            <a:pPr eaLnBrk="1" hangingPunct="1"/>
            <a:r>
              <a:rPr lang="en-US" sz="2400" dirty="0">
                <a:solidFill>
                  <a:srgbClr val="000000"/>
                </a:solidFill>
                <a:latin typeface="Calibri" charset="0"/>
              </a:rPr>
              <a:t>Each situation is unique but experience allows us to recognise similarities or </a:t>
            </a:r>
            <a:r>
              <a:rPr lang="en-US" sz="2400" dirty="0" smtClean="0">
                <a:solidFill>
                  <a:srgbClr val="000000"/>
                </a:solidFill>
                <a:latin typeface="Calibri" charset="0"/>
              </a:rPr>
              <a:t>patterns</a:t>
            </a:r>
          </a:p>
          <a:p>
            <a:pPr eaLnBrk="1" hangingPunct="1"/>
            <a:endParaRPr lang="en-US" sz="2400" dirty="0">
              <a:solidFill>
                <a:srgbClr val="000000"/>
              </a:solidFill>
              <a:latin typeface="Calibri" charset="0"/>
            </a:endParaRPr>
          </a:p>
        </p:txBody>
      </p:sp>
      <p:sp>
        <p:nvSpPr>
          <p:cNvPr id="4" name="TextBox 3"/>
          <p:cNvSpPr txBox="1"/>
          <p:nvPr/>
        </p:nvSpPr>
        <p:spPr>
          <a:xfrm>
            <a:off x="1835696" y="1295361"/>
            <a:ext cx="6851104" cy="584776"/>
          </a:xfrm>
          <a:prstGeom prst="rect">
            <a:avLst/>
          </a:prstGeom>
          <a:noFill/>
        </p:spPr>
        <p:txBody>
          <a:bodyPr wrap="square" rtlCol="0">
            <a:spAutoFit/>
          </a:bodyPr>
          <a:lstStyle/>
          <a:p>
            <a:r>
              <a:rPr lang="en-US" sz="3200" dirty="0" smtClean="0">
                <a:solidFill>
                  <a:srgbClr val="FF0000"/>
                </a:solidFill>
              </a:rPr>
              <a:t>Decisions in the heat of the battle!</a:t>
            </a:r>
            <a:endParaRPr lang="en-US" sz="3200" dirty="0">
              <a:solidFill>
                <a:srgbClr val="FF0000"/>
              </a:solidFill>
            </a:endParaRPr>
          </a:p>
        </p:txBody>
      </p:sp>
      <p:sp>
        <p:nvSpPr>
          <p:cNvPr id="5" name="Slide Number Placeholder 4"/>
          <p:cNvSpPr>
            <a:spLocks noGrp="1"/>
          </p:cNvSpPr>
          <p:nvPr>
            <p:ph type="sldNum" sz="quarter" idx="12"/>
          </p:nvPr>
        </p:nvSpPr>
        <p:spPr/>
        <p:txBody>
          <a:bodyPr/>
          <a:lstStyle/>
          <a:p>
            <a:fld id="{1AE18166-F2F8-274B-BE6A-9C0B9C67EC57}" type="slidenum">
              <a:rPr lang="en-US" smtClean="0"/>
              <a:t>36</a:t>
            </a:fld>
            <a:endParaRPr lang="en-US"/>
          </a:p>
        </p:txBody>
      </p:sp>
    </p:spTree>
    <p:extLst>
      <p:ext uri="{BB962C8B-B14F-4D97-AF65-F5344CB8AC3E}">
        <p14:creationId xmlns:p14="http://schemas.microsoft.com/office/powerpoint/2010/main" val="2910065809"/>
      </p:ext>
    </p:extLst>
  </p:cSld>
  <p:clrMapOvr>
    <a:masterClrMapping/>
  </p:clrMapOvr>
  <p:transition xmlns:p14="http://schemas.microsoft.com/office/powerpoint/2010/main" spd="slow">
    <p:blinds dir="vert"/>
  </p:transition>
  <p:timing>
    <p:tnLst>
      <p:par>
        <p:cTn xmlns:p14="http://schemas.microsoft.com/office/powerpoint/2010/mai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7"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900" decel="100000" fill="hold"/>
                                        <p:tgtEl>
                                          <p:spTgt spid="3">
                                            <p:txEl>
                                              <p:pRg st="0" end="0"/>
                                            </p:txEl>
                                          </p:spTgt>
                                        </p:tgtEl>
                                        <p:attrNameLst>
                                          <p:attrName>ppt_y</p:attrName>
                                        </p:attrNameLst>
                                      </p:cBhvr>
                                      <p:tavLst>
                                        <p:tav tm="0">
                                          <p:val>
                                            <p:strVal val="#ppt_y+1"/>
                                          </p:val>
                                        </p:tav>
                                        <p:tav tm="100000">
                                          <p:val>
                                            <p:strVal val="#ppt_y-.03"/>
                                          </p:val>
                                        </p:tav>
                                      </p:tavLst>
                                    </p:anim>
                                    <p:anim calcmode="lin" valueType="num">
                                      <p:cBhvr>
                                        <p:cTn id="10" dur="100" accel="100000" fill="hold">
                                          <p:stCondLst>
                                            <p:cond delay="900"/>
                                          </p:stCondLst>
                                        </p:cTn>
                                        <p:tgtEl>
                                          <p:spTgt spid="3">
                                            <p:txEl>
                                              <p:pRg st="0" end="0"/>
                                            </p:txEl>
                                          </p:spTgt>
                                        </p:tgtEl>
                                        <p:attrNameLst>
                                          <p:attrName>ppt_y</p:attrName>
                                        </p:attrNameLst>
                                      </p:cBhvr>
                                      <p:tavLst>
                                        <p:tav tm="0">
                                          <p:val>
                                            <p:strVal val="#ppt_y-.03"/>
                                          </p:val>
                                        </p:tav>
                                        <p:tav tm="100000">
                                          <p:val>
                                            <p:strVal val="#ppt_y"/>
                                          </p:val>
                                        </p:tav>
                                      </p:tavLst>
                                    </p:anim>
                                  </p:childTnLst>
                                </p:cTn>
                              </p:par>
                            </p:childTnLst>
                          </p:cTn>
                        </p:par>
                      </p:childTnLst>
                    </p:cTn>
                  </p:par>
                  <p:par>
                    <p:cTn id="11" fill="hold" nodeType="clickPar">
                      <p:stCondLst>
                        <p:cond delay="indefinite"/>
                      </p:stCondLst>
                      <p:childTnLst>
                        <p:par>
                          <p:cTn id="12" fill="hold" nodeType="withGroup">
                            <p:stCondLst>
                              <p:cond delay="0"/>
                            </p:stCondLst>
                            <p:childTnLst>
                              <p:par>
                                <p:cTn id="13" presetID="37"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animEffect transition="in" filter="fade">
                                      <p:cBhvr>
                                        <p:cTn id="15" dur="1000"/>
                                        <p:tgtEl>
                                          <p:spTgt spid="3">
                                            <p:txEl>
                                              <p:pRg st="1" end="1"/>
                                            </p:txEl>
                                          </p:spTgt>
                                        </p:tgtEl>
                                      </p:cBhvr>
                                    </p:animEffect>
                                    <p:anim calcmode="lin" valueType="num">
                                      <p:cBhvr>
                                        <p:cTn id="16"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7" dur="900" decel="100000" fill="hold"/>
                                        <p:tgtEl>
                                          <p:spTgt spid="3">
                                            <p:txEl>
                                              <p:pRg st="1" end="1"/>
                                            </p:txEl>
                                          </p:spTgt>
                                        </p:tgtEl>
                                        <p:attrNameLst>
                                          <p:attrName>ppt_y</p:attrName>
                                        </p:attrNameLst>
                                      </p:cBhvr>
                                      <p:tavLst>
                                        <p:tav tm="0">
                                          <p:val>
                                            <p:strVal val="#ppt_y+1"/>
                                          </p:val>
                                        </p:tav>
                                        <p:tav tm="100000">
                                          <p:val>
                                            <p:strVal val="#ppt_y-.03"/>
                                          </p:val>
                                        </p:tav>
                                      </p:tavLst>
                                    </p:anim>
                                    <p:anim calcmode="lin" valueType="num">
                                      <p:cBhvr>
                                        <p:cTn id="18" dur="100" accel="100000" fill="hold">
                                          <p:stCondLst>
                                            <p:cond delay="900"/>
                                          </p:stCondLst>
                                        </p:cTn>
                                        <p:tgtEl>
                                          <p:spTgt spid="3">
                                            <p:txEl>
                                              <p:pRg st="1" end="1"/>
                                            </p:txEl>
                                          </p:spTgt>
                                        </p:tgtEl>
                                        <p:attrNameLst>
                                          <p:attrName>ppt_y</p:attrName>
                                        </p:attrNameLst>
                                      </p:cBhvr>
                                      <p:tavLst>
                                        <p:tav tm="0">
                                          <p:val>
                                            <p:strVal val="#ppt_y-.03"/>
                                          </p:val>
                                        </p:tav>
                                        <p:tav tm="100000">
                                          <p:val>
                                            <p:strVal val="#ppt_y"/>
                                          </p:val>
                                        </p:tav>
                                      </p:tavLst>
                                    </p:anim>
                                  </p:childTnLst>
                                </p:cTn>
                              </p:par>
                            </p:childTnLst>
                          </p:cTn>
                        </p:par>
                      </p:childTnLst>
                    </p:cTn>
                  </p:par>
                  <p:par>
                    <p:cTn id="19" fill="hold" nodeType="clickPar">
                      <p:stCondLst>
                        <p:cond delay="indefinite"/>
                      </p:stCondLst>
                      <p:childTnLst>
                        <p:par>
                          <p:cTn id="20" fill="hold" nodeType="withGroup">
                            <p:stCondLst>
                              <p:cond delay="0"/>
                            </p:stCondLst>
                            <p:childTnLst>
                              <p:par>
                                <p:cTn id="21" presetID="37" presetClass="entr" presetSubtype="0" fill="hold" grpId="0" nodeType="click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animEffect transition="in" filter="fade">
                                      <p:cBhvr>
                                        <p:cTn id="23" dur="1000"/>
                                        <p:tgtEl>
                                          <p:spTgt spid="3">
                                            <p:txEl>
                                              <p:pRg st="2" end="2"/>
                                            </p:txEl>
                                          </p:spTgt>
                                        </p:tgtEl>
                                      </p:cBhvr>
                                    </p:animEffect>
                                    <p:anim calcmode="lin" valueType="num">
                                      <p:cBhvr>
                                        <p:cTn id="24"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5" dur="900" decel="100000" fill="hold"/>
                                        <p:tgtEl>
                                          <p:spTgt spid="3">
                                            <p:txEl>
                                              <p:pRg st="2" end="2"/>
                                            </p:txEl>
                                          </p:spTgt>
                                        </p:tgtEl>
                                        <p:attrNameLst>
                                          <p:attrName>ppt_y</p:attrName>
                                        </p:attrNameLst>
                                      </p:cBhvr>
                                      <p:tavLst>
                                        <p:tav tm="0">
                                          <p:val>
                                            <p:strVal val="#ppt_y+1"/>
                                          </p:val>
                                        </p:tav>
                                        <p:tav tm="100000">
                                          <p:val>
                                            <p:strVal val="#ppt_y-.03"/>
                                          </p:val>
                                        </p:tav>
                                      </p:tavLst>
                                    </p:anim>
                                    <p:anim calcmode="lin" valueType="num">
                                      <p:cBhvr>
                                        <p:cTn id="26" dur="100" accel="100000" fill="hold">
                                          <p:stCondLst>
                                            <p:cond delay="900"/>
                                          </p:stCondLst>
                                        </p:cTn>
                                        <p:tgtEl>
                                          <p:spTgt spid="3">
                                            <p:txEl>
                                              <p:pRg st="2" end="2"/>
                                            </p:txEl>
                                          </p:spTgt>
                                        </p:tgtEl>
                                        <p:attrNameLst>
                                          <p:attrName>ppt_y</p:attrName>
                                        </p:attrNameLst>
                                      </p:cBhvr>
                                      <p:tavLst>
                                        <p:tav tm="0">
                                          <p:val>
                                            <p:strVal val="#ppt_y-.03"/>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619672" y="0"/>
            <a:ext cx="7067128" cy="1085273"/>
          </a:xfrm>
          <a:ln>
            <a:miter lim="800000"/>
            <a:headEnd/>
            <a:tailEnd/>
          </a:ln>
          <a:extLst/>
        </p:spPr>
        <p:txBody>
          <a:bodyPr rtlCol="0">
            <a:normAutofit/>
          </a:bodyPr>
          <a:lstStyle/>
          <a:p>
            <a:pPr algn="l" eaLnBrk="1" fontAlgn="auto" hangingPunct="1">
              <a:spcAft>
                <a:spcPts val="0"/>
              </a:spcAft>
              <a:defRPr/>
            </a:pPr>
            <a:r>
              <a:rPr lang="en-US" dirty="0">
                <a:ln w="10541" cmpd="sng">
                  <a:solidFill>
                    <a:schemeClr val="accent1">
                      <a:shade val="88000"/>
                      <a:satMod val="110000"/>
                    </a:schemeClr>
                  </a:solidFill>
                  <a:prstDash val="solid"/>
                </a:ln>
                <a:solidFill>
                  <a:srgbClr val="990000"/>
                </a:solidFill>
                <a:ea typeface="+mj-ea"/>
                <a:cs typeface="+mj-cs"/>
              </a:rPr>
              <a:t>Intuitive </a:t>
            </a:r>
            <a:r>
              <a:rPr lang="en-US" dirty="0" smtClean="0">
                <a:ln w="10541" cmpd="sng">
                  <a:solidFill>
                    <a:schemeClr val="accent1">
                      <a:shade val="88000"/>
                      <a:satMod val="110000"/>
                    </a:schemeClr>
                  </a:solidFill>
                  <a:prstDash val="solid"/>
                </a:ln>
                <a:solidFill>
                  <a:srgbClr val="990000"/>
                </a:solidFill>
                <a:ea typeface="+mj-ea"/>
                <a:cs typeface="+mj-cs"/>
              </a:rPr>
              <a:t>Decision Making</a:t>
            </a:r>
            <a:endParaRPr lang="en-US" dirty="0">
              <a:ln w="10541" cmpd="sng">
                <a:solidFill>
                  <a:schemeClr val="accent1">
                    <a:shade val="88000"/>
                    <a:satMod val="110000"/>
                  </a:schemeClr>
                </a:solidFill>
                <a:prstDash val="solid"/>
              </a:ln>
              <a:solidFill>
                <a:srgbClr val="990000"/>
              </a:solidFill>
              <a:ea typeface="+mj-ea"/>
              <a:cs typeface="+mj-cs"/>
            </a:endParaRP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1469335129"/>
              </p:ext>
            </p:extLst>
          </p:nvPr>
        </p:nvGraphicFramePr>
        <p:xfrm>
          <a:off x="1691679" y="914702"/>
          <a:ext cx="7203267" cy="359441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01731" name="TextBox 2"/>
          <p:cNvSpPr txBox="1">
            <a:spLocks noChangeArrowheads="1"/>
          </p:cNvSpPr>
          <p:nvPr/>
        </p:nvSpPr>
        <p:spPr bwMode="auto">
          <a:xfrm>
            <a:off x="1691680" y="4581525"/>
            <a:ext cx="7472958" cy="1384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sz="1000">
                <a:solidFill>
                  <a:schemeClr val="tx1"/>
                </a:solidFill>
                <a:latin typeface="Arial" charset="0"/>
                <a:ea typeface="ＭＳ Ｐゴシック" charset="0"/>
                <a:cs typeface="ＭＳ Ｐゴシック" charset="0"/>
              </a:defRPr>
            </a:lvl1pPr>
            <a:lvl2pPr marL="742950" indent="-285750" eaLnBrk="0" hangingPunct="0">
              <a:defRPr sz="1000">
                <a:solidFill>
                  <a:schemeClr val="tx1"/>
                </a:solidFill>
                <a:latin typeface="Arial" charset="0"/>
                <a:ea typeface="ＭＳ Ｐゴシック" charset="0"/>
              </a:defRPr>
            </a:lvl2pPr>
            <a:lvl3pPr marL="1143000" indent="-228600" eaLnBrk="0" hangingPunct="0">
              <a:defRPr sz="1000">
                <a:solidFill>
                  <a:schemeClr val="tx1"/>
                </a:solidFill>
                <a:latin typeface="Arial" charset="0"/>
                <a:ea typeface="ＭＳ Ｐゴシック" charset="0"/>
              </a:defRPr>
            </a:lvl3pPr>
            <a:lvl4pPr marL="1600200" indent="-228600" eaLnBrk="0" hangingPunct="0">
              <a:defRPr sz="1000">
                <a:solidFill>
                  <a:schemeClr val="tx1"/>
                </a:solidFill>
                <a:latin typeface="Arial" charset="0"/>
                <a:ea typeface="ＭＳ Ｐゴシック" charset="0"/>
              </a:defRPr>
            </a:lvl4pPr>
            <a:lvl5pPr marL="2057400" indent="-228600" eaLnBrk="0" hangingPunct="0">
              <a:defRPr sz="1000">
                <a:solidFill>
                  <a:schemeClr val="tx1"/>
                </a:solidFill>
                <a:latin typeface="Arial" charset="0"/>
                <a:ea typeface="ＭＳ Ｐゴシック" charset="0"/>
              </a:defRPr>
            </a:lvl5pPr>
            <a:lvl6pPr marL="2514600" indent="-228600" eaLnBrk="0" fontAlgn="base" hangingPunct="0">
              <a:spcBef>
                <a:spcPct val="0"/>
              </a:spcBef>
              <a:spcAft>
                <a:spcPct val="0"/>
              </a:spcAft>
              <a:defRPr sz="1000">
                <a:solidFill>
                  <a:schemeClr val="tx1"/>
                </a:solidFill>
                <a:latin typeface="Arial" charset="0"/>
                <a:ea typeface="ＭＳ Ｐゴシック" charset="0"/>
              </a:defRPr>
            </a:lvl6pPr>
            <a:lvl7pPr marL="2971800" indent="-228600" eaLnBrk="0" fontAlgn="base" hangingPunct="0">
              <a:spcBef>
                <a:spcPct val="0"/>
              </a:spcBef>
              <a:spcAft>
                <a:spcPct val="0"/>
              </a:spcAft>
              <a:defRPr sz="1000">
                <a:solidFill>
                  <a:schemeClr val="tx1"/>
                </a:solidFill>
                <a:latin typeface="Arial" charset="0"/>
                <a:ea typeface="ＭＳ Ｐゴシック" charset="0"/>
              </a:defRPr>
            </a:lvl7pPr>
            <a:lvl8pPr marL="3429000" indent="-228600" eaLnBrk="0" fontAlgn="base" hangingPunct="0">
              <a:spcBef>
                <a:spcPct val="0"/>
              </a:spcBef>
              <a:spcAft>
                <a:spcPct val="0"/>
              </a:spcAft>
              <a:defRPr sz="1000">
                <a:solidFill>
                  <a:schemeClr val="tx1"/>
                </a:solidFill>
                <a:latin typeface="Arial" charset="0"/>
                <a:ea typeface="ＭＳ Ｐゴシック" charset="0"/>
              </a:defRPr>
            </a:lvl8pPr>
            <a:lvl9pPr marL="3886200" indent="-228600" eaLnBrk="0" fontAlgn="base" hangingPunct="0">
              <a:spcBef>
                <a:spcPct val="0"/>
              </a:spcBef>
              <a:spcAft>
                <a:spcPct val="0"/>
              </a:spcAft>
              <a:defRPr sz="1000">
                <a:solidFill>
                  <a:schemeClr val="tx1"/>
                </a:solidFill>
                <a:latin typeface="Arial" charset="0"/>
                <a:ea typeface="ＭＳ Ｐゴシック" charset="0"/>
              </a:defRPr>
            </a:lvl9pPr>
          </a:lstStyle>
          <a:p>
            <a:pPr eaLnBrk="1" hangingPunct="1"/>
            <a:r>
              <a:rPr lang="en-US" sz="2800" dirty="0">
                <a:solidFill>
                  <a:srgbClr val="131516"/>
                </a:solidFill>
                <a:latin typeface="Calibri" charset="0"/>
              </a:rPr>
              <a:t> The process is easier for an advanced performer who has far more experience. The more choices available the longer it takes to decide.</a:t>
            </a:r>
          </a:p>
        </p:txBody>
      </p:sp>
      <p:sp>
        <p:nvSpPr>
          <p:cNvPr id="3" name="Slide Number Placeholder 2"/>
          <p:cNvSpPr>
            <a:spLocks noGrp="1"/>
          </p:cNvSpPr>
          <p:nvPr>
            <p:ph type="sldNum" sz="quarter" idx="12"/>
          </p:nvPr>
        </p:nvSpPr>
        <p:spPr/>
        <p:txBody>
          <a:bodyPr/>
          <a:lstStyle/>
          <a:p>
            <a:fld id="{1AE18166-F2F8-274B-BE6A-9C0B9C67EC57}" type="slidenum">
              <a:rPr lang="en-US" smtClean="0"/>
              <a:t>37</a:t>
            </a:fld>
            <a:endParaRPr lang="en-US"/>
          </a:p>
        </p:txBody>
      </p:sp>
    </p:spTree>
    <p:extLst>
      <p:ext uri="{BB962C8B-B14F-4D97-AF65-F5344CB8AC3E}">
        <p14:creationId xmlns:p14="http://schemas.microsoft.com/office/powerpoint/2010/main" val="4126938482"/>
      </p:ext>
    </p:extLst>
  </p:cSld>
  <p:clrMapOvr>
    <a:masterClrMapping/>
  </p:clrMapOvr>
  <p:transition xmlns:p14="http://schemas.microsoft.com/office/powerpoint/2010/main" spd="slow">
    <p:blinds dir="vert"/>
  </p:transition>
  <p:timing>
    <p:tnLst>
      <p:par>
        <p:cTn xmlns:p14="http://schemas.microsoft.com/office/powerpoint/2010/mai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01731">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AsOne/>
      </p:bldGraphic>
    </p:bld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63688" y="0"/>
            <a:ext cx="6923112" cy="1270086"/>
          </a:xfrm>
        </p:spPr>
        <p:txBody>
          <a:bodyPr>
            <a:normAutofit/>
            <a:scene3d>
              <a:camera prst="orthographicFront">
                <a:rot lat="0" lon="0" rev="0"/>
              </a:camera>
              <a:lightRig rig="contrasting" dir="t">
                <a:rot lat="0" lon="0" rev="4500000"/>
              </a:lightRig>
            </a:scene3d>
            <a:sp3d contourW="6350" prstMaterial="metal">
              <a:bevelT w="127000" h="31750" prst="relaxedInset"/>
              <a:contourClr>
                <a:schemeClr val="accent1">
                  <a:shade val="75000"/>
                </a:schemeClr>
              </a:contourClr>
            </a:sp3d>
          </a:bodyPr>
          <a:lstStyle/>
          <a:p>
            <a:r>
              <a:rPr lang="en-GB" sz="3200" dirty="0" smtClean="0"/>
              <a:t>What is a ‘Game</a:t>
            </a:r>
            <a:r>
              <a:rPr lang="en-GB" sz="3200" dirty="0" smtClean="0">
                <a:gradFill flip="none">
                  <a:gsLst>
                    <a:gs pos="0">
                      <a:schemeClr val="accent1">
                        <a:tint val="75000"/>
                        <a:shade val="75000"/>
                        <a:satMod val="170000"/>
                      </a:schemeClr>
                    </a:gs>
                    <a:gs pos="49000">
                      <a:schemeClr val="accent1">
                        <a:tint val="88000"/>
                        <a:shade val="65000"/>
                        <a:satMod val="172000"/>
                      </a:schemeClr>
                    </a:gs>
                    <a:gs pos="50000">
                      <a:schemeClr val="accent1">
                        <a:shade val="65000"/>
                        <a:satMod val="130000"/>
                      </a:schemeClr>
                    </a:gs>
                    <a:gs pos="92000">
                      <a:schemeClr val="accent1">
                        <a:shade val="50000"/>
                        <a:satMod val="120000"/>
                      </a:schemeClr>
                    </a:gs>
                    <a:gs pos="100000">
                      <a:schemeClr val="accent1">
                        <a:shade val="48000"/>
                        <a:satMod val="120000"/>
                      </a:schemeClr>
                    </a:gs>
                  </a:gsLst>
                  <a:lin ang="5400000"/>
                </a:gradFill>
              </a:rPr>
              <a:t> </a:t>
            </a:r>
            <a:r>
              <a:rPr lang="en-GB" sz="3200" dirty="0" smtClean="0"/>
              <a:t>Sense’ approach to coaching?</a:t>
            </a:r>
            <a:endParaRPr lang="en-GB" sz="3200" dirty="0"/>
          </a:p>
        </p:txBody>
      </p:sp>
      <p:sp>
        <p:nvSpPr>
          <p:cNvPr id="3" name="Content Placeholder 2"/>
          <p:cNvSpPr>
            <a:spLocks noGrp="1"/>
          </p:cNvSpPr>
          <p:nvPr>
            <p:ph idx="1"/>
          </p:nvPr>
        </p:nvSpPr>
        <p:spPr>
          <a:xfrm>
            <a:off x="1763688" y="1270086"/>
            <a:ext cx="6923112" cy="4802222"/>
          </a:xfrm>
        </p:spPr>
        <p:txBody>
          <a:bodyPr>
            <a:normAutofit fontScale="70000" lnSpcReduction="20000"/>
          </a:bodyPr>
          <a:lstStyle/>
          <a:p>
            <a:pPr marL="581025" indent="-301625">
              <a:spcBef>
                <a:spcPct val="50000"/>
              </a:spcBef>
              <a:buNone/>
            </a:pPr>
            <a:r>
              <a:rPr lang="en-US" sz="3429" b="1" dirty="0" smtClean="0">
                <a:solidFill>
                  <a:srgbClr val="131516"/>
                </a:solidFill>
              </a:rPr>
              <a:t>It is a coaching tool to:</a:t>
            </a:r>
          </a:p>
          <a:p>
            <a:pPr marL="581025" indent="-301625">
              <a:spcBef>
                <a:spcPct val="50000"/>
              </a:spcBef>
              <a:buFontTx/>
              <a:buChar char="•"/>
            </a:pPr>
            <a:r>
              <a:rPr lang="en-US" dirty="0" smtClean="0">
                <a:solidFill>
                  <a:srgbClr val="131516"/>
                </a:solidFill>
              </a:rPr>
              <a:t>guide players to discover and develop the game</a:t>
            </a:r>
          </a:p>
          <a:p>
            <a:pPr marL="581025" indent="-301625">
              <a:spcBef>
                <a:spcPct val="50000"/>
              </a:spcBef>
              <a:buFontTx/>
              <a:buChar char="•"/>
            </a:pPr>
            <a:r>
              <a:rPr lang="en-US" dirty="0" smtClean="0">
                <a:solidFill>
                  <a:srgbClr val="008000"/>
                </a:solidFill>
              </a:rPr>
              <a:t>increase motivation and more enjoyable for players</a:t>
            </a:r>
          </a:p>
          <a:p>
            <a:pPr marL="581025" indent="-301625">
              <a:spcBef>
                <a:spcPct val="50000"/>
              </a:spcBef>
              <a:buFontTx/>
              <a:buChar char="•"/>
            </a:pPr>
            <a:r>
              <a:rPr lang="en-US" dirty="0" smtClean="0">
                <a:solidFill>
                  <a:srgbClr val="131516"/>
                </a:solidFill>
              </a:rPr>
              <a:t>develop tactical awareness</a:t>
            </a:r>
          </a:p>
          <a:p>
            <a:pPr marL="581025" indent="-301625">
              <a:spcBef>
                <a:spcPct val="50000"/>
              </a:spcBef>
              <a:buFontTx/>
              <a:buChar char="•"/>
            </a:pPr>
            <a:r>
              <a:rPr lang="en-US" dirty="0" smtClean="0">
                <a:solidFill>
                  <a:srgbClr val="008000"/>
                </a:solidFill>
              </a:rPr>
              <a:t>improve individual skills</a:t>
            </a:r>
          </a:p>
          <a:p>
            <a:pPr marL="581025" indent="-301625">
              <a:spcBef>
                <a:spcPct val="50000"/>
              </a:spcBef>
              <a:buFontTx/>
              <a:buChar char="•"/>
            </a:pPr>
            <a:r>
              <a:rPr lang="en-US" dirty="0" smtClean="0">
                <a:solidFill>
                  <a:srgbClr val="131516"/>
                </a:solidFill>
              </a:rPr>
              <a:t>challenge players to think about what they are doing and why.</a:t>
            </a:r>
          </a:p>
          <a:p>
            <a:pPr marL="581025" indent="-301625">
              <a:spcBef>
                <a:spcPct val="50000"/>
              </a:spcBef>
              <a:buFontTx/>
              <a:buChar char="•"/>
            </a:pPr>
            <a:r>
              <a:rPr lang="en-US" dirty="0" smtClean="0">
                <a:solidFill>
                  <a:srgbClr val="008000"/>
                </a:solidFill>
              </a:rPr>
              <a:t>help the coach create situations within modified games, where players find the solutions to problems for themselves,.</a:t>
            </a:r>
          </a:p>
          <a:p>
            <a:pPr marL="581025" indent="-301625">
              <a:spcBef>
                <a:spcPct val="50000"/>
              </a:spcBef>
              <a:buFontTx/>
              <a:buChar char="•"/>
            </a:pPr>
            <a:r>
              <a:rPr lang="en-US" dirty="0" smtClean="0">
                <a:solidFill>
                  <a:srgbClr val="131516"/>
                </a:solidFill>
              </a:rPr>
              <a:t>coaching not just about pouring information in to a pot.  Educators agree that finding out the answer for oneself is far more effective for long-term learning.</a:t>
            </a:r>
          </a:p>
          <a:p>
            <a:pPr lvl="0">
              <a:buNone/>
            </a:pPr>
            <a:endParaRPr lang="en-US" dirty="0" smtClean="0"/>
          </a:p>
          <a:p>
            <a:pPr lvl="0"/>
            <a:endParaRPr lang="en-GB" dirty="0" smtClean="0"/>
          </a:p>
          <a:p>
            <a:endParaRPr lang="en-GB" dirty="0"/>
          </a:p>
        </p:txBody>
      </p:sp>
    </p:spTree>
    <p:extLst>
      <p:ext uri="{BB962C8B-B14F-4D97-AF65-F5344CB8AC3E}">
        <p14:creationId xmlns:p14="http://schemas.microsoft.com/office/powerpoint/2010/main" val="991772280"/>
      </p:ext>
    </p:extLst>
  </p:cSld>
  <p:clrMapOvr>
    <a:masterClrMapping/>
  </p:clrMapOvr>
  <p:timing>
    <p:tnLst>
      <p:par>
        <p:cTn xmlns:p14="http://schemas.microsoft.com/office/powerpoint/2010/mai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619671" y="484188"/>
            <a:ext cx="6435303" cy="1116012"/>
          </a:xfrm>
        </p:spPr>
        <p:txBody>
          <a:bodyPr>
            <a:normAutofit fontScale="90000"/>
            <a:scene3d>
              <a:camera prst="orthographicFront">
                <a:rot lat="0" lon="0" rev="0"/>
              </a:camera>
              <a:lightRig rig="contrasting" dir="t">
                <a:rot lat="0" lon="0" rev="4500000"/>
              </a:lightRig>
            </a:scene3d>
            <a:sp3d contourW="6350" prstMaterial="metal">
              <a:bevelT w="127000" h="31750" prst="relaxedInset"/>
              <a:contourClr>
                <a:schemeClr val="accent1">
                  <a:shade val="75000"/>
                </a:schemeClr>
              </a:contourClr>
            </a:sp3d>
          </a:bodyPr>
          <a:lstStyle/>
          <a:p>
            <a:r>
              <a:rPr lang="en-GB" dirty="0" smtClean="0"/>
              <a:t>Games can be ‘modified’ by:-</a:t>
            </a:r>
            <a:endParaRPr lang="en-GB" dirty="0"/>
          </a:p>
        </p:txBody>
      </p:sp>
      <p:sp>
        <p:nvSpPr>
          <p:cNvPr id="3" name="Content Placeholder 2"/>
          <p:cNvSpPr>
            <a:spLocks noGrp="1"/>
          </p:cNvSpPr>
          <p:nvPr>
            <p:ph idx="1"/>
          </p:nvPr>
        </p:nvSpPr>
        <p:spPr>
          <a:xfrm>
            <a:off x="1763688" y="1417638"/>
            <a:ext cx="6923112" cy="4708525"/>
          </a:xfrm>
        </p:spPr>
        <p:txBody>
          <a:bodyPr>
            <a:normAutofit fontScale="70000" lnSpcReduction="20000"/>
          </a:bodyPr>
          <a:lstStyle/>
          <a:p>
            <a:pPr lvl="0"/>
            <a:r>
              <a:rPr lang="en-GB" b="1" dirty="0">
                <a:solidFill>
                  <a:srgbClr val="131516"/>
                </a:solidFill>
              </a:rPr>
              <a:t>Varying the playing area</a:t>
            </a:r>
            <a:r>
              <a:rPr lang="en-GB" dirty="0">
                <a:solidFill>
                  <a:srgbClr val="131516"/>
                </a:solidFill>
              </a:rPr>
              <a:t> in which the game takes place. Longer or shorter, narrower or </a:t>
            </a:r>
            <a:r>
              <a:rPr lang="en-GB" dirty="0" smtClean="0">
                <a:solidFill>
                  <a:srgbClr val="131516"/>
                </a:solidFill>
              </a:rPr>
              <a:t>wider, shape –e.g. funnel</a:t>
            </a:r>
          </a:p>
          <a:p>
            <a:pPr lvl="0"/>
            <a:r>
              <a:rPr lang="en-GB" b="1" dirty="0">
                <a:solidFill>
                  <a:srgbClr val="008000"/>
                </a:solidFill>
              </a:rPr>
              <a:t>Changing the starting space </a:t>
            </a:r>
            <a:r>
              <a:rPr lang="en-GB" dirty="0">
                <a:solidFill>
                  <a:srgbClr val="008000"/>
                </a:solidFill>
              </a:rPr>
              <a:t>between attack and defence, closer, further away, wider</a:t>
            </a:r>
          </a:p>
          <a:p>
            <a:pPr lvl="0"/>
            <a:r>
              <a:rPr lang="en-GB" b="1" dirty="0">
                <a:solidFill>
                  <a:srgbClr val="131516"/>
                </a:solidFill>
              </a:rPr>
              <a:t>Varying the shape/positioning </a:t>
            </a:r>
            <a:r>
              <a:rPr lang="en-GB" dirty="0">
                <a:solidFill>
                  <a:srgbClr val="131516"/>
                </a:solidFill>
              </a:rPr>
              <a:t>of the attack and defence, bunched, spread, single file, various groupings (2s, 3s, 4s)</a:t>
            </a:r>
          </a:p>
          <a:p>
            <a:pPr lvl="0"/>
            <a:r>
              <a:rPr lang="en-GB" b="1" dirty="0">
                <a:solidFill>
                  <a:srgbClr val="008000"/>
                </a:solidFill>
              </a:rPr>
              <a:t>Different starting positions – </a:t>
            </a:r>
            <a:r>
              <a:rPr lang="en-GB" dirty="0">
                <a:solidFill>
                  <a:srgbClr val="008000"/>
                </a:solidFill>
              </a:rPr>
              <a:t>contesting the ball, sprint starts, lying down, back turned, kneeling, tackling</a:t>
            </a:r>
          </a:p>
          <a:p>
            <a:pPr lvl="0"/>
            <a:r>
              <a:rPr lang="en-GB" b="1" dirty="0">
                <a:solidFill>
                  <a:srgbClr val="131516"/>
                </a:solidFill>
              </a:rPr>
              <a:t>Introducing the ball </a:t>
            </a:r>
            <a:r>
              <a:rPr lang="en-GB" dirty="0">
                <a:solidFill>
                  <a:srgbClr val="131516"/>
                </a:solidFill>
              </a:rPr>
              <a:t>in a variety of ways, pass, high ball, kick, roll, bounce</a:t>
            </a:r>
          </a:p>
          <a:p>
            <a:pPr lvl="0"/>
            <a:r>
              <a:rPr lang="en-GB" b="1" dirty="0">
                <a:solidFill>
                  <a:srgbClr val="008000"/>
                </a:solidFill>
              </a:rPr>
              <a:t>Dynamic starts (moving) </a:t>
            </a:r>
            <a:r>
              <a:rPr lang="en-GB" dirty="0">
                <a:solidFill>
                  <a:srgbClr val="008000"/>
                </a:solidFill>
              </a:rPr>
              <a:t>to the game, no static situations, always moving</a:t>
            </a:r>
            <a:endParaRPr lang="en-GB" dirty="0" smtClean="0">
              <a:solidFill>
                <a:srgbClr val="008000"/>
              </a:solidFill>
            </a:endParaRPr>
          </a:p>
          <a:p>
            <a:r>
              <a:rPr lang="en-GB" b="1" dirty="0" smtClean="0">
                <a:solidFill>
                  <a:srgbClr val="131516"/>
                </a:solidFill>
              </a:rPr>
              <a:t>Varying the numbers playing </a:t>
            </a:r>
            <a:r>
              <a:rPr lang="en-GB" dirty="0" smtClean="0">
                <a:solidFill>
                  <a:srgbClr val="131516"/>
                </a:solidFill>
              </a:rPr>
              <a:t>– 7v5, 4v2, 3v2, 1v1, 2v2 etc.</a:t>
            </a:r>
          </a:p>
          <a:p>
            <a:endParaRPr lang="en-GB" dirty="0"/>
          </a:p>
        </p:txBody>
      </p:sp>
    </p:spTree>
    <p:extLst>
      <p:ext uri="{BB962C8B-B14F-4D97-AF65-F5344CB8AC3E}">
        <p14:creationId xmlns:p14="http://schemas.microsoft.com/office/powerpoint/2010/main" val="632247085"/>
      </p:ext>
    </p:extLst>
  </p:cSld>
  <p:clrMapOvr>
    <a:masterClrMapping/>
  </p:clrMapOvr>
  <p:timing>
    <p:tnLst>
      <p:par>
        <p:cTn xmlns:p14="http://schemas.microsoft.com/office/powerpoint/2010/mai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Slide Number Placeholder 1"/>
          <p:cNvSpPr>
            <a:spLocks noGrp="1"/>
          </p:cNvSpPr>
          <p:nvPr>
            <p:ph type="sldNum" sz="quarter" idx="10"/>
          </p:nvPr>
        </p:nvSpPr>
        <p:spPr>
          <a:noFill/>
        </p:spPr>
        <p:txBody>
          <a:bodyPr/>
          <a:lstStyle/>
          <a:p>
            <a:fld id="{A6604C84-D69D-4F82-95E1-9ADB6CEFE116}" type="slidenum">
              <a:rPr lang="en-GB" smtClean="0"/>
              <a:pPr/>
              <a:t>40</a:t>
            </a:fld>
            <a:endParaRPr lang="en-GB" smtClean="0"/>
          </a:p>
        </p:txBody>
      </p:sp>
      <p:sp>
        <p:nvSpPr>
          <p:cNvPr id="59395" name="Text Box 2"/>
          <p:cNvSpPr txBox="1">
            <a:spLocks noChangeArrowheads="1"/>
          </p:cNvSpPr>
          <p:nvPr/>
        </p:nvSpPr>
        <p:spPr bwMode="auto">
          <a:xfrm>
            <a:off x="1835696" y="2132856"/>
            <a:ext cx="1327150" cy="466725"/>
          </a:xfrm>
          <a:prstGeom prst="rect">
            <a:avLst/>
          </a:prstGeom>
          <a:solidFill>
            <a:srgbClr val="66FF33"/>
          </a:solidFill>
          <a:ln w="9525">
            <a:solidFill>
              <a:srgbClr val="FFFF66"/>
            </a:solidFill>
            <a:miter lim="800000"/>
            <a:headEnd/>
            <a:tailEnd/>
          </a:ln>
        </p:spPr>
        <p:txBody>
          <a:bodyPr wrap="none">
            <a:spAutoFit/>
          </a:bodyPr>
          <a:lstStyle/>
          <a:p>
            <a:pPr eaLnBrk="0" hangingPunct="0"/>
            <a:r>
              <a:rPr lang="en-US" sz="2400" b="1"/>
              <a:t>WHOLE</a:t>
            </a:r>
            <a:endParaRPr lang="en-US" sz="2400"/>
          </a:p>
        </p:txBody>
      </p:sp>
      <p:sp>
        <p:nvSpPr>
          <p:cNvPr id="59396" name="Line 3"/>
          <p:cNvSpPr>
            <a:spLocks noChangeShapeType="1"/>
          </p:cNvSpPr>
          <p:nvPr/>
        </p:nvSpPr>
        <p:spPr bwMode="auto">
          <a:xfrm>
            <a:off x="2483768" y="2780928"/>
            <a:ext cx="0" cy="609600"/>
          </a:xfrm>
          <a:prstGeom prst="line">
            <a:avLst/>
          </a:prstGeom>
          <a:noFill/>
          <a:ln w="57150">
            <a:solidFill>
              <a:schemeClr val="accent2"/>
            </a:solidFill>
            <a:round/>
            <a:headEnd/>
            <a:tailEnd type="triangle" w="med" len="med"/>
          </a:ln>
        </p:spPr>
        <p:txBody>
          <a:bodyPr wrap="none" anchor="ctr"/>
          <a:lstStyle/>
          <a:p>
            <a:endParaRPr lang="en-GB"/>
          </a:p>
        </p:txBody>
      </p:sp>
      <p:sp>
        <p:nvSpPr>
          <p:cNvPr id="59397" name="Text Box 4"/>
          <p:cNvSpPr txBox="1">
            <a:spLocks noChangeArrowheads="1"/>
          </p:cNvSpPr>
          <p:nvPr/>
        </p:nvSpPr>
        <p:spPr bwMode="auto">
          <a:xfrm>
            <a:off x="1979712" y="3789040"/>
            <a:ext cx="1023938" cy="466725"/>
          </a:xfrm>
          <a:prstGeom prst="rect">
            <a:avLst/>
          </a:prstGeom>
          <a:solidFill>
            <a:srgbClr val="66FF33"/>
          </a:solidFill>
          <a:ln w="9525">
            <a:solidFill>
              <a:srgbClr val="FFFF66"/>
            </a:solidFill>
            <a:miter lim="800000"/>
            <a:headEnd/>
            <a:tailEnd/>
          </a:ln>
        </p:spPr>
        <p:txBody>
          <a:bodyPr wrap="none">
            <a:spAutoFit/>
          </a:bodyPr>
          <a:lstStyle/>
          <a:p>
            <a:pPr eaLnBrk="0" hangingPunct="0"/>
            <a:r>
              <a:rPr lang="en-US" sz="2400" b="1" dirty="0"/>
              <a:t>PART</a:t>
            </a:r>
            <a:endParaRPr lang="en-US" sz="2400" dirty="0"/>
          </a:p>
        </p:txBody>
      </p:sp>
      <p:sp>
        <p:nvSpPr>
          <p:cNvPr id="59398" name="Line 5"/>
          <p:cNvSpPr>
            <a:spLocks noChangeShapeType="1"/>
          </p:cNvSpPr>
          <p:nvPr/>
        </p:nvSpPr>
        <p:spPr bwMode="auto">
          <a:xfrm>
            <a:off x="2483768" y="4365104"/>
            <a:ext cx="0" cy="609600"/>
          </a:xfrm>
          <a:prstGeom prst="line">
            <a:avLst/>
          </a:prstGeom>
          <a:noFill/>
          <a:ln w="57150">
            <a:solidFill>
              <a:schemeClr val="accent2"/>
            </a:solidFill>
            <a:round/>
            <a:headEnd/>
            <a:tailEnd type="triangle" w="med" len="med"/>
          </a:ln>
        </p:spPr>
        <p:txBody>
          <a:bodyPr wrap="none" anchor="ctr"/>
          <a:lstStyle/>
          <a:p>
            <a:endParaRPr lang="en-GB"/>
          </a:p>
        </p:txBody>
      </p:sp>
      <p:sp>
        <p:nvSpPr>
          <p:cNvPr id="59399" name="Text Box 6"/>
          <p:cNvSpPr txBox="1">
            <a:spLocks noChangeArrowheads="1"/>
          </p:cNvSpPr>
          <p:nvPr/>
        </p:nvSpPr>
        <p:spPr bwMode="auto">
          <a:xfrm>
            <a:off x="1907704" y="5229200"/>
            <a:ext cx="1327150" cy="466725"/>
          </a:xfrm>
          <a:prstGeom prst="rect">
            <a:avLst/>
          </a:prstGeom>
          <a:solidFill>
            <a:srgbClr val="66FF33"/>
          </a:solidFill>
          <a:ln w="9525">
            <a:solidFill>
              <a:srgbClr val="FFFF66"/>
            </a:solidFill>
            <a:miter lim="800000"/>
            <a:headEnd/>
            <a:tailEnd/>
          </a:ln>
        </p:spPr>
        <p:txBody>
          <a:bodyPr wrap="none">
            <a:spAutoFit/>
          </a:bodyPr>
          <a:lstStyle/>
          <a:p>
            <a:pPr eaLnBrk="0" hangingPunct="0"/>
            <a:r>
              <a:rPr lang="en-US" sz="2400" b="1"/>
              <a:t>WHOLE</a:t>
            </a:r>
          </a:p>
        </p:txBody>
      </p:sp>
      <p:sp>
        <p:nvSpPr>
          <p:cNvPr id="339975" name="Text Box 7"/>
          <p:cNvSpPr txBox="1">
            <a:spLocks noChangeArrowheads="1"/>
          </p:cNvSpPr>
          <p:nvPr/>
        </p:nvSpPr>
        <p:spPr bwMode="auto">
          <a:xfrm>
            <a:off x="3635896" y="1484784"/>
            <a:ext cx="4968478" cy="1938992"/>
          </a:xfrm>
          <a:prstGeom prst="rect">
            <a:avLst/>
          </a:prstGeom>
          <a:noFill/>
          <a:ln w="9525">
            <a:noFill/>
            <a:miter lim="800000"/>
            <a:headEnd/>
            <a:tailEnd/>
          </a:ln>
        </p:spPr>
        <p:txBody>
          <a:bodyPr wrap="square">
            <a:spAutoFit/>
          </a:bodyPr>
          <a:lstStyle/>
          <a:p>
            <a:pPr eaLnBrk="0" hangingPunct="0"/>
            <a:r>
              <a:rPr lang="en-US" sz="2400" dirty="0">
                <a:solidFill>
                  <a:srgbClr val="131516"/>
                </a:solidFill>
              </a:rPr>
              <a:t>Start with a game or modified activity</a:t>
            </a:r>
            <a:r>
              <a:rPr lang="en-US" sz="2400" dirty="0" smtClean="0">
                <a:solidFill>
                  <a:srgbClr val="131516"/>
                </a:solidFill>
              </a:rPr>
              <a:t>. If improvement </a:t>
            </a:r>
            <a:r>
              <a:rPr lang="en-US" sz="2400" dirty="0">
                <a:solidFill>
                  <a:srgbClr val="131516"/>
                </a:solidFill>
              </a:rPr>
              <a:t>is slow the coach can stop </a:t>
            </a:r>
            <a:r>
              <a:rPr lang="en-US" sz="2400" dirty="0" smtClean="0">
                <a:solidFill>
                  <a:srgbClr val="131516"/>
                </a:solidFill>
              </a:rPr>
              <a:t>the </a:t>
            </a:r>
            <a:r>
              <a:rPr lang="en-US" sz="2400" dirty="0">
                <a:solidFill>
                  <a:srgbClr val="131516"/>
                </a:solidFill>
              </a:rPr>
              <a:t>activity and practice the situation </a:t>
            </a:r>
            <a:r>
              <a:rPr lang="en-US" sz="2400" dirty="0" smtClean="0">
                <a:solidFill>
                  <a:srgbClr val="131516"/>
                </a:solidFill>
              </a:rPr>
              <a:t>or technique </a:t>
            </a:r>
            <a:r>
              <a:rPr lang="en-US" sz="2400" dirty="0">
                <a:solidFill>
                  <a:srgbClr val="131516"/>
                </a:solidFill>
              </a:rPr>
              <a:t>or skill.</a:t>
            </a:r>
          </a:p>
        </p:txBody>
      </p:sp>
      <p:sp>
        <p:nvSpPr>
          <p:cNvPr id="339976" name="Rectangle 8"/>
          <p:cNvSpPr>
            <a:spLocks noChangeArrowheads="1"/>
          </p:cNvSpPr>
          <p:nvPr/>
        </p:nvSpPr>
        <p:spPr bwMode="auto">
          <a:xfrm>
            <a:off x="3635896" y="3573016"/>
            <a:ext cx="4173463" cy="830997"/>
          </a:xfrm>
          <a:prstGeom prst="rect">
            <a:avLst/>
          </a:prstGeom>
          <a:noFill/>
          <a:ln w="9525">
            <a:noFill/>
            <a:miter lim="800000"/>
            <a:headEnd/>
            <a:tailEnd/>
          </a:ln>
        </p:spPr>
        <p:txBody>
          <a:bodyPr wrap="square">
            <a:spAutoFit/>
          </a:bodyPr>
          <a:lstStyle/>
          <a:p>
            <a:pPr eaLnBrk="0" hangingPunct="0"/>
            <a:r>
              <a:rPr lang="en-US" sz="2400" dirty="0">
                <a:solidFill>
                  <a:srgbClr val="0000FF"/>
                </a:solidFill>
              </a:rPr>
              <a:t>Practice technique or skill if necessary.</a:t>
            </a:r>
          </a:p>
        </p:txBody>
      </p:sp>
      <p:sp>
        <p:nvSpPr>
          <p:cNvPr id="339977" name="Rectangle 9"/>
          <p:cNvSpPr>
            <a:spLocks noChangeArrowheads="1"/>
          </p:cNvSpPr>
          <p:nvPr/>
        </p:nvSpPr>
        <p:spPr bwMode="auto">
          <a:xfrm>
            <a:off x="3563888" y="5085184"/>
            <a:ext cx="4586908" cy="830997"/>
          </a:xfrm>
          <a:prstGeom prst="rect">
            <a:avLst/>
          </a:prstGeom>
          <a:noFill/>
          <a:ln w="9525">
            <a:noFill/>
            <a:miter lim="800000"/>
            <a:headEnd/>
            <a:tailEnd/>
          </a:ln>
        </p:spPr>
        <p:txBody>
          <a:bodyPr wrap="square">
            <a:spAutoFit/>
          </a:bodyPr>
          <a:lstStyle/>
          <a:p>
            <a:pPr eaLnBrk="0" hangingPunct="0"/>
            <a:r>
              <a:rPr lang="en-US" sz="2400" dirty="0">
                <a:solidFill>
                  <a:srgbClr val="131516"/>
                </a:solidFill>
              </a:rPr>
              <a:t>Return to the game or modified activity.</a:t>
            </a:r>
          </a:p>
        </p:txBody>
      </p:sp>
      <p:sp>
        <p:nvSpPr>
          <p:cNvPr id="59403" name="Text Box 10"/>
          <p:cNvSpPr txBox="1">
            <a:spLocks noChangeArrowheads="1"/>
          </p:cNvSpPr>
          <p:nvPr/>
        </p:nvSpPr>
        <p:spPr bwMode="auto">
          <a:xfrm>
            <a:off x="1475656" y="115888"/>
            <a:ext cx="6696744" cy="1077218"/>
          </a:xfrm>
          <a:prstGeom prst="rect">
            <a:avLst/>
          </a:prstGeom>
          <a:noFill/>
          <a:ln w="9525">
            <a:noFill/>
            <a:miter lim="800000"/>
            <a:headEnd/>
            <a:tailEnd/>
          </a:ln>
        </p:spPr>
        <p:txBody>
          <a:bodyPr wrap="square">
            <a:spAutoFit/>
          </a:bodyPr>
          <a:lstStyle/>
          <a:p>
            <a:pPr algn="ctr" eaLnBrk="0" hangingPunct="0"/>
            <a:r>
              <a:rPr lang="en-US" sz="3200" dirty="0" smtClean="0">
                <a:ln w="1905"/>
                <a:solidFill>
                  <a:srgbClr val="800000"/>
                </a:solidFill>
                <a:effectLst>
                  <a:innerShdw blurRad="69850" dist="43180" dir="5400000">
                    <a:srgbClr val="000000">
                      <a:alpha val="65000"/>
                    </a:srgbClr>
                  </a:innerShdw>
                </a:effectLst>
                <a:latin typeface="+mj-lt"/>
              </a:rPr>
              <a:t>Whole/Part/Whole – delivery sequence</a:t>
            </a:r>
            <a:endParaRPr lang="en-US" sz="3200" dirty="0">
              <a:ln w="1905"/>
              <a:solidFill>
                <a:srgbClr val="800000"/>
              </a:solidFill>
              <a:effectLst>
                <a:innerShdw blurRad="69850" dist="43180" dir="5400000">
                  <a:srgbClr val="000000">
                    <a:alpha val="65000"/>
                  </a:srgbClr>
                </a:innerShdw>
              </a:effectLst>
              <a:latin typeface="+mj-lt"/>
            </a:endParaRPr>
          </a:p>
        </p:txBody>
      </p:sp>
    </p:spTree>
    <p:extLst>
      <p:ext uri="{BB962C8B-B14F-4D97-AF65-F5344CB8AC3E}">
        <p14:creationId xmlns:p14="http://schemas.microsoft.com/office/powerpoint/2010/main" val="59876182"/>
      </p:ext>
    </p:extLst>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339975"/>
                                        </p:tgtEl>
                                        <p:attrNameLst>
                                          <p:attrName>style.visibility</p:attrName>
                                        </p:attrNameLst>
                                      </p:cBhvr>
                                      <p:to>
                                        <p:strVal val="visible"/>
                                      </p:to>
                                    </p:set>
                                    <p:anim calcmode="lin" valueType="num">
                                      <p:cBhvr additive="base">
                                        <p:cTn id="7" dur="500" fill="hold"/>
                                        <p:tgtEl>
                                          <p:spTgt spid="339975"/>
                                        </p:tgtEl>
                                        <p:attrNameLst>
                                          <p:attrName>ppt_x</p:attrName>
                                        </p:attrNameLst>
                                      </p:cBhvr>
                                      <p:tavLst>
                                        <p:tav tm="0">
                                          <p:val>
                                            <p:strVal val="0-#ppt_w/2"/>
                                          </p:val>
                                        </p:tav>
                                        <p:tav tm="100000">
                                          <p:val>
                                            <p:strVal val="#ppt_x"/>
                                          </p:val>
                                        </p:tav>
                                      </p:tavLst>
                                    </p:anim>
                                    <p:anim calcmode="lin" valueType="num">
                                      <p:cBhvr additive="base">
                                        <p:cTn id="8" dur="500" fill="hold"/>
                                        <p:tgtEl>
                                          <p:spTgt spid="339975"/>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339976"/>
                                        </p:tgtEl>
                                        <p:attrNameLst>
                                          <p:attrName>style.visibility</p:attrName>
                                        </p:attrNameLst>
                                      </p:cBhvr>
                                      <p:to>
                                        <p:strVal val="visible"/>
                                      </p:to>
                                    </p:set>
                                    <p:anim calcmode="lin" valueType="num">
                                      <p:cBhvr additive="base">
                                        <p:cTn id="13" dur="500" fill="hold"/>
                                        <p:tgtEl>
                                          <p:spTgt spid="339976"/>
                                        </p:tgtEl>
                                        <p:attrNameLst>
                                          <p:attrName>ppt_x</p:attrName>
                                        </p:attrNameLst>
                                      </p:cBhvr>
                                      <p:tavLst>
                                        <p:tav tm="0">
                                          <p:val>
                                            <p:strVal val="0-#ppt_w/2"/>
                                          </p:val>
                                        </p:tav>
                                        <p:tav tm="100000">
                                          <p:val>
                                            <p:strVal val="#ppt_x"/>
                                          </p:val>
                                        </p:tav>
                                      </p:tavLst>
                                    </p:anim>
                                    <p:anim calcmode="lin" valueType="num">
                                      <p:cBhvr additive="base">
                                        <p:cTn id="14" dur="500" fill="hold"/>
                                        <p:tgtEl>
                                          <p:spTgt spid="339976"/>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339977"/>
                                        </p:tgtEl>
                                        <p:attrNameLst>
                                          <p:attrName>style.visibility</p:attrName>
                                        </p:attrNameLst>
                                      </p:cBhvr>
                                      <p:to>
                                        <p:strVal val="visible"/>
                                      </p:to>
                                    </p:set>
                                    <p:anim calcmode="lin" valueType="num">
                                      <p:cBhvr additive="base">
                                        <p:cTn id="19" dur="500" fill="hold"/>
                                        <p:tgtEl>
                                          <p:spTgt spid="339977"/>
                                        </p:tgtEl>
                                        <p:attrNameLst>
                                          <p:attrName>ppt_x</p:attrName>
                                        </p:attrNameLst>
                                      </p:cBhvr>
                                      <p:tavLst>
                                        <p:tav tm="0">
                                          <p:val>
                                            <p:strVal val="0-#ppt_w/2"/>
                                          </p:val>
                                        </p:tav>
                                        <p:tav tm="100000">
                                          <p:val>
                                            <p:strVal val="#ppt_x"/>
                                          </p:val>
                                        </p:tav>
                                      </p:tavLst>
                                    </p:anim>
                                    <p:anim calcmode="lin" valueType="num">
                                      <p:cBhvr additive="base">
                                        <p:cTn id="20" dur="500" fill="hold"/>
                                        <p:tgtEl>
                                          <p:spTgt spid="339977"/>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39975" grpId="0" autoUpdateAnimBg="0"/>
      <p:bldP spid="339976" grpId="0" autoUpdateAnimBg="0"/>
      <p:bldP spid="339977" grpId="0" autoUpdateAnimBg="0"/>
    </p:bld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endParaRPr lang="en-US"/>
          </a:p>
        </p:txBody>
      </p:sp>
      <p:sp>
        <p:nvSpPr>
          <p:cNvPr id="3" name="Subtitle 2"/>
          <p:cNvSpPr>
            <a:spLocks noGrp="1"/>
          </p:cNvSpPr>
          <p:nvPr>
            <p:ph type="subTitle" idx="1"/>
          </p:nvPr>
        </p:nvSpPr>
        <p:spPr/>
        <p:txBody>
          <a:bodyPr/>
          <a:lstStyle/>
          <a:p>
            <a:endParaRPr lang="en-US"/>
          </a:p>
        </p:txBody>
      </p:sp>
    </p:spTree>
    <p:extLst>
      <p:ext uri="{BB962C8B-B14F-4D97-AF65-F5344CB8AC3E}">
        <p14:creationId xmlns:p14="http://schemas.microsoft.com/office/powerpoint/2010/main" val="340107006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otalTime>43</TotalTime>
  <Words>2798</Words>
  <Application>Microsoft Macintosh PowerPoint</Application>
  <PresentationFormat>On-screen Show (4:3)</PresentationFormat>
  <Paragraphs>324</Paragraphs>
  <Slides>41</Slides>
  <Notes>15</Notes>
  <HiddenSlides>0</HiddenSlides>
  <MMClips>0</MMClips>
  <ScaleCrop>false</ScaleCrop>
  <HeadingPairs>
    <vt:vector size="4" baseType="variant">
      <vt:variant>
        <vt:lpstr>Theme</vt:lpstr>
      </vt:variant>
      <vt:variant>
        <vt:i4>1</vt:i4>
      </vt:variant>
      <vt:variant>
        <vt:lpstr>Slide Titles</vt:lpstr>
      </vt:variant>
      <vt:variant>
        <vt:i4>41</vt:i4>
      </vt:variant>
    </vt:vector>
  </HeadingPairs>
  <TitlesOfParts>
    <vt:vector size="42" baseType="lpstr">
      <vt:lpstr>Office Theme</vt:lpstr>
      <vt:lpstr> Effective Coaching </vt:lpstr>
      <vt:lpstr>PowerPoint Presentation</vt:lpstr>
      <vt:lpstr>Hogg’s model – Relationship between coach and athlete</vt:lpstr>
      <vt:lpstr>APES</vt:lpstr>
      <vt:lpstr>Why Use Small Sided Games?</vt:lpstr>
      <vt:lpstr>The “Games For Learning” Sequence</vt:lpstr>
      <vt:lpstr>Ideas For Developing Modified Games</vt:lpstr>
      <vt:lpstr>Games Can Be ‘Modified’ By:</vt:lpstr>
      <vt:lpstr> Using Differentiation In Small Sided Games</vt:lpstr>
      <vt:lpstr>Module 3:             Core Values – What Are They?</vt:lpstr>
      <vt:lpstr>Developing The ‘Core Values’ Of Rugby Union</vt:lpstr>
      <vt:lpstr>Module 6:                      Core Values Summary</vt:lpstr>
      <vt:lpstr>Positioning Of The 5Cs When Developing The ‘Whole Child’</vt:lpstr>
      <vt:lpstr>Social And Personal Development</vt:lpstr>
      <vt:lpstr>Ideas for developing - Confidence</vt:lpstr>
      <vt:lpstr>Ideas for developing - Connection</vt:lpstr>
      <vt:lpstr>Ideas for developing – Character and Caring</vt:lpstr>
      <vt:lpstr>Ideas for developing - Creativity</vt:lpstr>
      <vt:lpstr>Module 7:                      Key Factor Analysis</vt:lpstr>
      <vt:lpstr>PRICELESS PRINCIPLES FOR LEARNING</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Intuitive Decision Making</vt:lpstr>
      <vt:lpstr>Intuitive Decision Making</vt:lpstr>
      <vt:lpstr>What is a ‘Game Sense’ approach to coaching?</vt:lpstr>
      <vt:lpstr>Games can be ‘modified’ by:-</vt:lpstr>
      <vt:lpstr>PowerPoint Presentation</vt:lpstr>
      <vt:lpstr>PowerPoint Presentation</vt:lpstr>
    </vt:vector>
  </TitlesOfParts>
  <Company>WRU</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Effective Coaching </dc:title>
  <dc:creator>John Schropfer</dc:creator>
  <cp:lastModifiedBy>John Leighton Schropfer</cp:lastModifiedBy>
  <cp:revision>6</cp:revision>
  <dcterms:created xsi:type="dcterms:W3CDTF">2013-04-28T18:26:30Z</dcterms:created>
  <dcterms:modified xsi:type="dcterms:W3CDTF">2013-07-08T13:20:59Z</dcterms:modified>
</cp:coreProperties>
</file>