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10" r:id="rId2"/>
    <p:sldId id="318" r:id="rId3"/>
    <p:sldId id="312" r:id="rId4"/>
    <p:sldId id="315" r:id="rId5"/>
    <p:sldId id="311" r:id="rId6"/>
    <p:sldId id="313" r:id="rId7"/>
    <p:sldId id="314" r:id="rId8"/>
    <p:sldId id="316" r:id="rId9"/>
    <p:sldId id="317" r:id="rId10"/>
    <p:sldId id="274" r:id="rId11"/>
    <p:sldId id="281" r:id="rId12"/>
    <p:sldId id="256" r:id="rId13"/>
    <p:sldId id="271" r:id="rId14"/>
    <p:sldId id="270" r:id="rId15"/>
    <p:sldId id="272" r:id="rId16"/>
    <p:sldId id="273" r:id="rId17"/>
    <p:sldId id="275" r:id="rId18"/>
    <p:sldId id="287" r:id="rId19"/>
    <p:sldId id="257" r:id="rId20"/>
    <p:sldId id="258" r:id="rId21"/>
    <p:sldId id="259" r:id="rId22"/>
    <p:sldId id="260" r:id="rId23"/>
    <p:sldId id="261" r:id="rId24"/>
    <p:sldId id="262" r:id="rId25"/>
    <p:sldId id="265" r:id="rId26"/>
    <p:sldId id="266" r:id="rId27"/>
    <p:sldId id="267" r:id="rId28"/>
    <p:sldId id="268" r:id="rId29"/>
    <p:sldId id="269" r:id="rId30"/>
    <p:sldId id="276" r:id="rId31"/>
    <p:sldId id="282" r:id="rId32"/>
    <p:sldId id="283" r:id="rId33"/>
    <p:sldId id="284" r:id="rId34"/>
    <p:sldId id="277" r:id="rId35"/>
    <p:sldId id="278" r:id="rId36"/>
    <p:sldId id="279" r:id="rId37"/>
    <p:sldId id="286" r:id="rId38"/>
    <p:sldId id="288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0A6F345-1037-49DE-800F-C2097AD674CD}" v="21" dt="2025-02-26T21:08:27.5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6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21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45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Gardner" userId="32a3b49f-52b0-4a7d-8a0d-c44fdf742dfe" providerId="ADAL" clId="{10A6F345-1037-49DE-800F-C2097AD674CD}"/>
    <pc:docChg chg="undo custSel addSld delSld modSld sldOrd">
      <pc:chgData name="David Gardner" userId="32a3b49f-52b0-4a7d-8a0d-c44fdf742dfe" providerId="ADAL" clId="{10A6F345-1037-49DE-800F-C2097AD674CD}" dt="2025-02-26T21:08:48.127" v="856" actId="20577"/>
      <pc:docMkLst>
        <pc:docMk/>
      </pc:docMkLst>
      <pc:sldChg chg="modSp mod">
        <pc:chgData name="David Gardner" userId="32a3b49f-52b0-4a7d-8a0d-c44fdf742dfe" providerId="ADAL" clId="{10A6F345-1037-49DE-800F-C2097AD674CD}" dt="2025-02-26T21:00:30.701" v="688" actId="1076"/>
        <pc:sldMkLst>
          <pc:docMk/>
          <pc:sldMk cId="3466018983" sldId="256"/>
        </pc:sldMkLst>
        <pc:spChg chg="mod">
          <ac:chgData name="David Gardner" userId="32a3b49f-52b0-4a7d-8a0d-c44fdf742dfe" providerId="ADAL" clId="{10A6F345-1037-49DE-800F-C2097AD674CD}" dt="2025-02-26T21:00:26.124" v="687" actId="1076"/>
          <ac:spMkLst>
            <pc:docMk/>
            <pc:sldMk cId="3466018983" sldId="256"/>
            <ac:spMk id="4" creationId="{6CEF7634-4B88-DFD0-EFF3-C92554178AB8}"/>
          </ac:spMkLst>
        </pc:spChg>
        <pc:spChg chg="mod">
          <ac:chgData name="David Gardner" userId="32a3b49f-52b0-4a7d-8a0d-c44fdf742dfe" providerId="ADAL" clId="{10A6F345-1037-49DE-800F-C2097AD674CD}" dt="2025-02-26T21:00:30.701" v="688" actId="1076"/>
          <ac:spMkLst>
            <pc:docMk/>
            <pc:sldMk cId="3466018983" sldId="256"/>
            <ac:spMk id="6" creationId="{7FA21C61-EB0C-6E0E-A4C2-6B46DF9F15A1}"/>
          </ac:spMkLst>
        </pc:spChg>
      </pc:sldChg>
      <pc:sldChg chg="modSp mod">
        <pc:chgData name="David Gardner" userId="32a3b49f-52b0-4a7d-8a0d-c44fdf742dfe" providerId="ADAL" clId="{10A6F345-1037-49DE-800F-C2097AD674CD}" dt="2025-02-26T21:03:27.926" v="806" actId="20577"/>
        <pc:sldMkLst>
          <pc:docMk/>
          <pc:sldMk cId="2125586601" sldId="257"/>
        </pc:sldMkLst>
        <pc:spChg chg="mod">
          <ac:chgData name="David Gardner" userId="32a3b49f-52b0-4a7d-8a0d-c44fdf742dfe" providerId="ADAL" clId="{10A6F345-1037-49DE-800F-C2097AD674CD}" dt="2025-02-26T21:03:27.926" v="806" actId="20577"/>
          <ac:spMkLst>
            <pc:docMk/>
            <pc:sldMk cId="2125586601" sldId="257"/>
            <ac:spMk id="2" creationId="{2DC397E3-8172-22CE-E373-E4220D242096}"/>
          </ac:spMkLst>
        </pc:spChg>
        <pc:spChg chg="mod">
          <ac:chgData name="David Gardner" userId="32a3b49f-52b0-4a7d-8a0d-c44fdf742dfe" providerId="ADAL" clId="{10A6F345-1037-49DE-800F-C2097AD674CD}" dt="2025-02-26T21:01:14.387" v="691" actId="12"/>
          <ac:spMkLst>
            <pc:docMk/>
            <pc:sldMk cId="2125586601" sldId="257"/>
            <ac:spMk id="3" creationId="{F253EB37-6A63-213E-39B9-FFAF706598E8}"/>
          </ac:spMkLst>
        </pc:spChg>
      </pc:sldChg>
      <pc:sldChg chg="modSp mod">
        <pc:chgData name="David Gardner" userId="32a3b49f-52b0-4a7d-8a0d-c44fdf742dfe" providerId="ADAL" clId="{10A6F345-1037-49DE-800F-C2097AD674CD}" dt="2025-02-26T21:03:05.457" v="781" actId="20577"/>
        <pc:sldMkLst>
          <pc:docMk/>
          <pc:sldMk cId="3729641017" sldId="258"/>
        </pc:sldMkLst>
        <pc:spChg chg="mod">
          <ac:chgData name="David Gardner" userId="32a3b49f-52b0-4a7d-8a0d-c44fdf742dfe" providerId="ADAL" clId="{10A6F345-1037-49DE-800F-C2097AD674CD}" dt="2025-02-26T21:03:05.457" v="781" actId="20577"/>
          <ac:spMkLst>
            <pc:docMk/>
            <pc:sldMk cId="3729641017" sldId="258"/>
            <ac:spMk id="3" creationId="{AEEE9108-64FD-D07A-F86E-99C8EBC52A28}"/>
          </ac:spMkLst>
        </pc:spChg>
      </pc:sldChg>
      <pc:sldChg chg="add del">
        <pc:chgData name="David Gardner" userId="32a3b49f-52b0-4a7d-8a0d-c44fdf742dfe" providerId="ADAL" clId="{10A6F345-1037-49DE-800F-C2097AD674CD}" dt="2025-02-26T20:29:20.506" v="14" actId="47"/>
        <pc:sldMkLst>
          <pc:docMk/>
          <pc:sldMk cId="699615282" sldId="263"/>
        </pc:sldMkLst>
      </pc:sldChg>
      <pc:sldChg chg="add del">
        <pc:chgData name="David Gardner" userId="32a3b49f-52b0-4a7d-8a0d-c44fdf742dfe" providerId="ADAL" clId="{10A6F345-1037-49DE-800F-C2097AD674CD}" dt="2025-02-26T20:29:20.506" v="14" actId="47"/>
        <pc:sldMkLst>
          <pc:docMk/>
          <pc:sldMk cId="927318496" sldId="264"/>
        </pc:sldMkLst>
      </pc:sldChg>
      <pc:sldChg chg="modSp mod">
        <pc:chgData name="David Gardner" userId="32a3b49f-52b0-4a7d-8a0d-c44fdf742dfe" providerId="ADAL" clId="{10A6F345-1037-49DE-800F-C2097AD674CD}" dt="2025-02-26T21:04:19.834" v="807" actId="20577"/>
        <pc:sldMkLst>
          <pc:docMk/>
          <pc:sldMk cId="3701675970" sldId="265"/>
        </pc:sldMkLst>
        <pc:spChg chg="mod">
          <ac:chgData name="David Gardner" userId="32a3b49f-52b0-4a7d-8a0d-c44fdf742dfe" providerId="ADAL" clId="{10A6F345-1037-49DE-800F-C2097AD674CD}" dt="2025-02-26T21:04:19.834" v="807" actId="20577"/>
          <ac:spMkLst>
            <pc:docMk/>
            <pc:sldMk cId="3701675970" sldId="265"/>
            <ac:spMk id="2" creationId="{14D75BFF-8462-25ED-FCA3-A3779263B5BD}"/>
          </ac:spMkLst>
        </pc:spChg>
      </pc:sldChg>
      <pc:sldChg chg="modSp mod">
        <pc:chgData name="David Gardner" userId="32a3b49f-52b0-4a7d-8a0d-c44fdf742dfe" providerId="ADAL" clId="{10A6F345-1037-49DE-800F-C2097AD674CD}" dt="2025-02-26T21:04:57.880" v="810" actId="207"/>
        <pc:sldMkLst>
          <pc:docMk/>
          <pc:sldMk cId="1304493879" sldId="266"/>
        </pc:sldMkLst>
        <pc:spChg chg="mod">
          <ac:chgData name="David Gardner" userId="32a3b49f-52b0-4a7d-8a0d-c44fdf742dfe" providerId="ADAL" clId="{10A6F345-1037-49DE-800F-C2097AD674CD}" dt="2025-02-26T21:04:57.880" v="810" actId="207"/>
          <ac:spMkLst>
            <pc:docMk/>
            <pc:sldMk cId="1304493879" sldId="266"/>
            <ac:spMk id="3" creationId="{CE3C5DF4-17F6-30FD-9DC0-9E3C37F1C0B1}"/>
          </ac:spMkLst>
        </pc:spChg>
      </pc:sldChg>
      <pc:sldChg chg="modSp mod">
        <pc:chgData name="David Gardner" userId="32a3b49f-52b0-4a7d-8a0d-c44fdf742dfe" providerId="ADAL" clId="{10A6F345-1037-49DE-800F-C2097AD674CD}" dt="2025-02-26T21:00:50.614" v="690" actId="20577"/>
        <pc:sldMkLst>
          <pc:docMk/>
          <pc:sldMk cId="883672456" sldId="272"/>
        </pc:sldMkLst>
        <pc:spChg chg="mod">
          <ac:chgData name="David Gardner" userId="32a3b49f-52b0-4a7d-8a0d-c44fdf742dfe" providerId="ADAL" clId="{10A6F345-1037-49DE-800F-C2097AD674CD}" dt="2025-02-26T21:00:50.614" v="690" actId="20577"/>
          <ac:spMkLst>
            <pc:docMk/>
            <pc:sldMk cId="883672456" sldId="272"/>
            <ac:spMk id="3" creationId="{E5232778-5FC3-E12F-E675-C76DCE0D3196}"/>
          </ac:spMkLst>
        </pc:spChg>
      </pc:sldChg>
      <pc:sldChg chg="modSp mod">
        <pc:chgData name="David Gardner" userId="32a3b49f-52b0-4a7d-8a0d-c44fdf742dfe" providerId="ADAL" clId="{10A6F345-1037-49DE-800F-C2097AD674CD}" dt="2025-02-26T21:05:43.931" v="814" actId="27636"/>
        <pc:sldMkLst>
          <pc:docMk/>
          <pc:sldMk cId="78458406" sldId="276"/>
        </pc:sldMkLst>
        <pc:spChg chg="mod">
          <ac:chgData name="David Gardner" userId="32a3b49f-52b0-4a7d-8a0d-c44fdf742dfe" providerId="ADAL" clId="{10A6F345-1037-49DE-800F-C2097AD674CD}" dt="2025-02-26T21:05:43.931" v="814" actId="27636"/>
          <ac:spMkLst>
            <pc:docMk/>
            <pc:sldMk cId="78458406" sldId="276"/>
            <ac:spMk id="3" creationId="{145F3FF5-C6DF-CB9D-02A7-42549539F5C4}"/>
          </ac:spMkLst>
        </pc:spChg>
      </pc:sldChg>
      <pc:sldChg chg="modSp mod">
        <pc:chgData name="David Gardner" userId="32a3b49f-52b0-4a7d-8a0d-c44fdf742dfe" providerId="ADAL" clId="{10A6F345-1037-49DE-800F-C2097AD674CD}" dt="2025-02-26T20:13:30.975" v="2" actId="122"/>
        <pc:sldMkLst>
          <pc:docMk/>
          <pc:sldMk cId="1811240941" sldId="277"/>
        </pc:sldMkLst>
        <pc:spChg chg="mod">
          <ac:chgData name="David Gardner" userId="32a3b49f-52b0-4a7d-8a0d-c44fdf742dfe" providerId="ADAL" clId="{10A6F345-1037-49DE-800F-C2097AD674CD}" dt="2025-02-26T20:13:30.975" v="2" actId="122"/>
          <ac:spMkLst>
            <pc:docMk/>
            <pc:sldMk cId="1811240941" sldId="277"/>
            <ac:spMk id="2" creationId="{3DE951CF-E307-DD77-112D-AA6A387F16DE}"/>
          </ac:spMkLst>
        </pc:spChg>
      </pc:sldChg>
      <pc:sldChg chg="modSp mod">
        <pc:chgData name="David Gardner" userId="32a3b49f-52b0-4a7d-8a0d-c44fdf742dfe" providerId="ADAL" clId="{10A6F345-1037-49DE-800F-C2097AD674CD}" dt="2025-02-26T21:00:20.476" v="686" actId="1076"/>
        <pc:sldMkLst>
          <pc:docMk/>
          <pc:sldMk cId="280620959" sldId="281"/>
        </pc:sldMkLst>
        <pc:spChg chg="mod">
          <ac:chgData name="David Gardner" userId="32a3b49f-52b0-4a7d-8a0d-c44fdf742dfe" providerId="ADAL" clId="{10A6F345-1037-49DE-800F-C2097AD674CD}" dt="2025-02-26T21:00:20.476" v="686" actId="1076"/>
          <ac:spMkLst>
            <pc:docMk/>
            <pc:sldMk cId="280620959" sldId="281"/>
            <ac:spMk id="2" creationId="{95B6F486-4F24-5187-C0A5-CABA3DB8706E}"/>
          </ac:spMkLst>
        </pc:spChg>
      </pc:sldChg>
      <pc:sldChg chg="modSp mod">
        <pc:chgData name="David Gardner" userId="32a3b49f-52b0-4a7d-8a0d-c44fdf742dfe" providerId="ADAL" clId="{10A6F345-1037-49DE-800F-C2097AD674CD}" dt="2025-02-26T20:13:01.619" v="0" actId="122"/>
        <pc:sldMkLst>
          <pc:docMk/>
          <pc:sldMk cId="1303210297" sldId="282"/>
        </pc:sldMkLst>
        <pc:spChg chg="mod">
          <ac:chgData name="David Gardner" userId="32a3b49f-52b0-4a7d-8a0d-c44fdf742dfe" providerId="ADAL" clId="{10A6F345-1037-49DE-800F-C2097AD674CD}" dt="2025-02-26T20:13:01.619" v="0" actId="122"/>
          <ac:spMkLst>
            <pc:docMk/>
            <pc:sldMk cId="1303210297" sldId="282"/>
            <ac:spMk id="2" creationId="{F718B391-233B-1274-16F2-8A8822D711B3}"/>
          </ac:spMkLst>
        </pc:spChg>
      </pc:sldChg>
      <pc:sldChg chg="modSp mod">
        <pc:chgData name="David Gardner" userId="32a3b49f-52b0-4a7d-8a0d-c44fdf742dfe" providerId="ADAL" clId="{10A6F345-1037-49DE-800F-C2097AD674CD}" dt="2025-02-26T21:05:57.773" v="815" actId="122"/>
        <pc:sldMkLst>
          <pc:docMk/>
          <pc:sldMk cId="3425183973" sldId="283"/>
        </pc:sldMkLst>
        <pc:spChg chg="mod">
          <ac:chgData name="David Gardner" userId="32a3b49f-52b0-4a7d-8a0d-c44fdf742dfe" providerId="ADAL" clId="{10A6F345-1037-49DE-800F-C2097AD674CD}" dt="2025-02-26T21:05:57.773" v="815" actId="122"/>
          <ac:spMkLst>
            <pc:docMk/>
            <pc:sldMk cId="3425183973" sldId="283"/>
            <ac:spMk id="2" creationId="{A3C2684E-EEE2-A3BE-B8EA-8ED2EFBD498F}"/>
          </ac:spMkLst>
        </pc:spChg>
      </pc:sldChg>
      <pc:sldChg chg="modSp mod">
        <pc:chgData name="David Gardner" userId="32a3b49f-52b0-4a7d-8a0d-c44fdf742dfe" providerId="ADAL" clId="{10A6F345-1037-49DE-800F-C2097AD674CD}" dt="2025-02-26T20:13:09.228" v="1" actId="122"/>
        <pc:sldMkLst>
          <pc:docMk/>
          <pc:sldMk cId="995548267" sldId="284"/>
        </pc:sldMkLst>
        <pc:spChg chg="mod">
          <ac:chgData name="David Gardner" userId="32a3b49f-52b0-4a7d-8a0d-c44fdf742dfe" providerId="ADAL" clId="{10A6F345-1037-49DE-800F-C2097AD674CD}" dt="2025-02-26T20:13:09.228" v="1" actId="122"/>
          <ac:spMkLst>
            <pc:docMk/>
            <pc:sldMk cId="995548267" sldId="284"/>
            <ac:spMk id="2" creationId="{CC59ADF6-5B95-401C-BD68-0D5A913A0B1C}"/>
          </ac:spMkLst>
        </pc:spChg>
      </pc:sldChg>
      <pc:sldChg chg="del">
        <pc:chgData name="David Gardner" userId="32a3b49f-52b0-4a7d-8a0d-c44fdf742dfe" providerId="ADAL" clId="{10A6F345-1037-49DE-800F-C2097AD674CD}" dt="2025-02-26T20:29:20.506" v="14" actId="47"/>
        <pc:sldMkLst>
          <pc:docMk/>
          <pc:sldMk cId="1481886607" sldId="285"/>
        </pc:sldMkLst>
      </pc:sldChg>
      <pc:sldChg chg="new del">
        <pc:chgData name="David Gardner" userId="32a3b49f-52b0-4a7d-8a0d-c44fdf742dfe" providerId="ADAL" clId="{10A6F345-1037-49DE-800F-C2097AD674CD}" dt="2025-02-26T20:28:07.893" v="9" actId="47"/>
        <pc:sldMkLst>
          <pc:docMk/>
          <pc:sldMk cId="2065078923" sldId="289"/>
        </pc:sldMkLst>
      </pc:sldChg>
      <pc:sldChg chg="modSp del mod">
        <pc:chgData name="David Gardner" userId="32a3b49f-52b0-4a7d-8a0d-c44fdf742dfe" providerId="ADAL" clId="{10A6F345-1037-49DE-800F-C2097AD674CD}" dt="2025-02-26T20:15:41.959" v="6" actId="47"/>
        <pc:sldMkLst>
          <pc:docMk/>
          <pc:sldMk cId="2642459348" sldId="289"/>
        </pc:sldMkLst>
        <pc:spChg chg="mod">
          <ac:chgData name="David Gardner" userId="32a3b49f-52b0-4a7d-8a0d-c44fdf742dfe" providerId="ADAL" clId="{10A6F345-1037-49DE-800F-C2097AD674CD}" dt="2025-02-26T20:15:39.724" v="5" actId="6549"/>
          <ac:spMkLst>
            <pc:docMk/>
            <pc:sldMk cId="2642459348" sldId="289"/>
            <ac:spMk id="3" creationId="{09CF3B04-3DD8-3D1F-0CEF-0BF9005CBE44}"/>
          </ac:spMkLst>
        </pc:spChg>
      </pc:sldChg>
      <pc:sldChg chg="add del">
        <pc:chgData name="David Gardner" userId="32a3b49f-52b0-4a7d-8a0d-c44fdf742dfe" providerId="ADAL" clId="{10A6F345-1037-49DE-800F-C2097AD674CD}" dt="2025-02-26T20:29:20.506" v="14" actId="47"/>
        <pc:sldMkLst>
          <pc:docMk/>
          <pc:sldMk cId="541361592" sldId="290"/>
        </pc:sldMkLst>
      </pc:sldChg>
      <pc:sldChg chg="add del">
        <pc:chgData name="David Gardner" userId="32a3b49f-52b0-4a7d-8a0d-c44fdf742dfe" providerId="ADAL" clId="{10A6F345-1037-49DE-800F-C2097AD674CD}" dt="2025-02-26T20:29:20.506" v="14" actId="47"/>
        <pc:sldMkLst>
          <pc:docMk/>
          <pc:sldMk cId="2630457539" sldId="291"/>
        </pc:sldMkLst>
      </pc:sldChg>
      <pc:sldChg chg="add del">
        <pc:chgData name="David Gardner" userId="32a3b49f-52b0-4a7d-8a0d-c44fdf742dfe" providerId="ADAL" clId="{10A6F345-1037-49DE-800F-C2097AD674CD}" dt="2025-02-26T20:29:20.506" v="14" actId="47"/>
        <pc:sldMkLst>
          <pc:docMk/>
          <pc:sldMk cId="1412512290" sldId="292"/>
        </pc:sldMkLst>
      </pc:sldChg>
      <pc:sldChg chg="add del">
        <pc:chgData name="David Gardner" userId="32a3b49f-52b0-4a7d-8a0d-c44fdf742dfe" providerId="ADAL" clId="{10A6F345-1037-49DE-800F-C2097AD674CD}" dt="2025-02-26T20:29:20.506" v="14" actId="47"/>
        <pc:sldMkLst>
          <pc:docMk/>
          <pc:sldMk cId="4227131303" sldId="293"/>
        </pc:sldMkLst>
      </pc:sldChg>
      <pc:sldChg chg="add del">
        <pc:chgData name="David Gardner" userId="32a3b49f-52b0-4a7d-8a0d-c44fdf742dfe" providerId="ADAL" clId="{10A6F345-1037-49DE-800F-C2097AD674CD}" dt="2025-02-26T20:29:20.506" v="14" actId="47"/>
        <pc:sldMkLst>
          <pc:docMk/>
          <pc:sldMk cId="1461283289" sldId="294"/>
        </pc:sldMkLst>
      </pc:sldChg>
      <pc:sldChg chg="add del">
        <pc:chgData name="David Gardner" userId="32a3b49f-52b0-4a7d-8a0d-c44fdf742dfe" providerId="ADAL" clId="{10A6F345-1037-49DE-800F-C2097AD674CD}" dt="2025-02-26T20:29:20.506" v="14" actId="47"/>
        <pc:sldMkLst>
          <pc:docMk/>
          <pc:sldMk cId="2729271115" sldId="295"/>
        </pc:sldMkLst>
      </pc:sldChg>
      <pc:sldChg chg="add del">
        <pc:chgData name="David Gardner" userId="32a3b49f-52b0-4a7d-8a0d-c44fdf742dfe" providerId="ADAL" clId="{10A6F345-1037-49DE-800F-C2097AD674CD}" dt="2025-02-26T20:29:20.506" v="14" actId="47"/>
        <pc:sldMkLst>
          <pc:docMk/>
          <pc:sldMk cId="2354040315" sldId="296"/>
        </pc:sldMkLst>
      </pc:sldChg>
      <pc:sldChg chg="add del">
        <pc:chgData name="David Gardner" userId="32a3b49f-52b0-4a7d-8a0d-c44fdf742dfe" providerId="ADAL" clId="{10A6F345-1037-49DE-800F-C2097AD674CD}" dt="2025-02-26T20:29:20.506" v="14" actId="47"/>
        <pc:sldMkLst>
          <pc:docMk/>
          <pc:sldMk cId="2377458570" sldId="297"/>
        </pc:sldMkLst>
      </pc:sldChg>
      <pc:sldChg chg="add del">
        <pc:chgData name="David Gardner" userId="32a3b49f-52b0-4a7d-8a0d-c44fdf742dfe" providerId="ADAL" clId="{10A6F345-1037-49DE-800F-C2097AD674CD}" dt="2025-02-26T20:29:20.506" v="14" actId="47"/>
        <pc:sldMkLst>
          <pc:docMk/>
          <pc:sldMk cId="71434516" sldId="298"/>
        </pc:sldMkLst>
      </pc:sldChg>
      <pc:sldChg chg="add del">
        <pc:chgData name="David Gardner" userId="32a3b49f-52b0-4a7d-8a0d-c44fdf742dfe" providerId="ADAL" clId="{10A6F345-1037-49DE-800F-C2097AD674CD}" dt="2025-02-26T20:29:20.506" v="14" actId="47"/>
        <pc:sldMkLst>
          <pc:docMk/>
          <pc:sldMk cId="1954120027" sldId="299"/>
        </pc:sldMkLst>
      </pc:sldChg>
      <pc:sldChg chg="add del">
        <pc:chgData name="David Gardner" userId="32a3b49f-52b0-4a7d-8a0d-c44fdf742dfe" providerId="ADAL" clId="{10A6F345-1037-49DE-800F-C2097AD674CD}" dt="2025-02-26T20:29:20.506" v="14" actId="47"/>
        <pc:sldMkLst>
          <pc:docMk/>
          <pc:sldMk cId="410537173" sldId="300"/>
        </pc:sldMkLst>
      </pc:sldChg>
      <pc:sldChg chg="add del">
        <pc:chgData name="David Gardner" userId="32a3b49f-52b0-4a7d-8a0d-c44fdf742dfe" providerId="ADAL" clId="{10A6F345-1037-49DE-800F-C2097AD674CD}" dt="2025-02-26T20:29:20.506" v="14" actId="47"/>
        <pc:sldMkLst>
          <pc:docMk/>
          <pc:sldMk cId="588360383" sldId="301"/>
        </pc:sldMkLst>
      </pc:sldChg>
      <pc:sldChg chg="add del">
        <pc:chgData name="David Gardner" userId="32a3b49f-52b0-4a7d-8a0d-c44fdf742dfe" providerId="ADAL" clId="{10A6F345-1037-49DE-800F-C2097AD674CD}" dt="2025-02-26T20:29:20.506" v="14" actId="47"/>
        <pc:sldMkLst>
          <pc:docMk/>
          <pc:sldMk cId="2068921813" sldId="302"/>
        </pc:sldMkLst>
      </pc:sldChg>
      <pc:sldChg chg="add del">
        <pc:chgData name="David Gardner" userId="32a3b49f-52b0-4a7d-8a0d-c44fdf742dfe" providerId="ADAL" clId="{10A6F345-1037-49DE-800F-C2097AD674CD}" dt="2025-02-26T20:29:20.506" v="14" actId="47"/>
        <pc:sldMkLst>
          <pc:docMk/>
          <pc:sldMk cId="1405986378" sldId="303"/>
        </pc:sldMkLst>
      </pc:sldChg>
      <pc:sldChg chg="add del">
        <pc:chgData name="David Gardner" userId="32a3b49f-52b0-4a7d-8a0d-c44fdf742dfe" providerId="ADAL" clId="{10A6F345-1037-49DE-800F-C2097AD674CD}" dt="2025-02-26T20:29:20.506" v="14" actId="47"/>
        <pc:sldMkLst>
          <pc:docMk/>
          <pc:sldMk cId="33751182" sldId="304"/>
        </pc:sldMkLst>
      </pc:sldChg>
      <pc:sldChg chg="add del">
        <pc:chgData name="David Gardner" userId="32a3b49f-52b0-4a7d-8a0d-c44fdf742dfe" providerId="ADAL" clId="{10A6F345-1037-49DE-800F-C2097AD674CD}" dt="2025-02-26T20:29:20.506" v="14" actId="47"/>
        <pc:sldMkLst>
          <pc:docMk/>
          <pc:sldMk cId="713288478" sldId="305"/>
        </pc:sldMkLst>
      </pc:sldChg>
      <pc:sldChg chg="add del">
        <pc:chgData name="David Gardner" userId="32a3b49f-52b0-4a7d-8a0d-c44fdf742dfe" providerId="ADAL" clId="{10A6F345-1037-49DE-800F-C2097AD674CD}" dt="2025-02-26T20:29:20.506" v="14" actId="47"/>
        <pc:sldMkLst>
          <pc:docMk/>
          <pc:sldMk cId="711132883" sldId="306"/>
        </pc:sldMkLst>
      </pc:sldChg>
      <pc:sldChg chg="add del">
        <pc:chgData name="David Gardner" userId="32a3b49f-52b0-4a7d-8a0d-c44fdf742dfe" providerId="ADAL" clId="{10A6F345-1037-49DE-800F-C2097AD674CD}" dt="2025-02-26T20:29:20.506" v="14" actId="47"/>
        <pc:sldMkLst>
          <pc:docMk/>
          <pc:sldMk cId="866869622" sldId="307"/>
        </pc:sldMkLst>
      </pc:sldChg>
      <pc:sldChg chg="add del">
        <pc:chgData name="David Gardner" userId="32a3b49f-52b0-4a7d-8a0d-c44fdf742dfe" providerId="ADAL" clId="{10A6F345-1037-49DE-800F-C2097AD674CD}" dt="2025-02-26T20:29:20.506" v="14" actId="47"/>
        <pc:sldMkLst>
          <pc:docMk/>
          <pc:sldMk cId="1351299974" sldId="308"/>
        </pc:sldMkLst>
      </pc:sldChg>
      <pc:sldChg chg="add del">
        <pc:chgData name="David Gardner" userId="32a3b49f-52b0-4a7d-8a0d-c44fdf742dfe" providerId="ADAL" clId="{10A6F345-1037-49DE-800F-C2097AD674CD}" dt="2025-02-26T20:29:20.506" v="14" actId="47"/>
        <pc:sldMkLst>
          <pc:docMk/>
          <pc:sldMk cId="44344667" sldId="309"/>
        </pc:sldMkLst>
      </pc:sldChg>
      <pc:sldChg chg="modSp new mod">
        <pc:chgData name="David Gardner" userId="32a3b49f-52b0-4a7d-8a0d-c44fdf742dfe" providerId="ADAL" clId="{10A6F345-1037-49DE-800F-C2097AD674CD}" dt="2025-02-26T21:08:48.127" v="856" actId="20577"/>
        <pc:sldMkLst>
          <pc:docMk/>
          <pc:sldMk cId="3024908798" sldId="310"/>
        </pc:sldMkLst>
        <pc:spChg chg="mod">
          <ac:chgData name="David Gardner" userId="32a3b49f-52b0-4a7d-8a0d-c44fdf742dfe" providerId="ADAL" clId="{10A6F345-1037-49DE-800F-C2097AD674CD}" dt="2025-02-26T21:08:48.127" v="856" actId="20577"/>
          <ac:spMkLst>
            <pc:docMk/>
            <pc:sldMk cId="3024908798" sldId="310"/>
            <ac:spMk id="2" creationId="{555959C3-C192-E362-9BCA-1F78CBFC567B}"/>
          </ac:spMkLst>
        </pc:spChg>
        <pc:spChg chg="mod">
          <ac:chgData name="David Gardner" userId="32a3b49f-52b0-4a7d-8a0d-c44fdf742dfe" providerId="ADAL" clId="{10A6F345-1037-49DE-800F-C2097AD674CD}" dt="2025-02-26T21:08:32.941" v="841" actId="27636"/>
          <ac:spMkLst>
            <pc:docMk/>
            <pc:sldMk cId="3024908798" sldId="310"/>
            <ac:spMk id="3" creationId="{A9621FE2-9E8B-5FA3-1549-6647D42881C0}"/>
          </ac:spMkLst>
        </pc:spChg>
      </pc:sldChg>
      <pc:sldChg chg="modSp new mod">
        <pc:chgData name="David Gardner" userId="32a3b49f-52b0-4a7d-8a0d-c44fdf742dfe" providerId="ADAL" clId="{10A6F345-1037-49DE-800F-C2097AD674CD}" dt="2025-02-26T20:59:39.741" v="675" actId="20577"/>
        <pc:sldMkLst>
          <pc:docMk/>
          <pc:sldMk cId="1817546329" sldId="311"/>
        </pc:sldMkLst>
        <pc:spChg chg="mod">
          <ac:chgData name="David Gardner" userId="32a3b49f-52b0-4a7d-8a0d-c44fdf742dfe" providerId="ADAL" clId="{10A6F345-1037-49DE-800F-C2097AD674CD}" dt="2025-02-26T20:32:23.368" v="48" actId="20577"/>
          <ac:spMkLst>
            <pc:docMk/>
            <pc:sldMk cId="1817546329" sldId="311"/>
            <ac:spMk id="2" creationId="{27D3C86E-B9E1-E3B4-BFB3-10CC10257ED7}"/>
          </ac:spMkLst>
        </pc:spChg>
        <pc:spChg chg="mod">
          <ac:chgData name="David Gardner" userId="32a3b49f-52b0-4a7d-8a0d-c44fdf742dfe" providerId="ADAL" clId="{10A6F345-1037-49DE-800F-C2097AD674CD}" dt="2025-02-26T20:59:39.741" v="675" actId="20577"/>
          <ac:spMkLst>
            <pc:docMk/>
            <pc:sldMk cId="1817546329" sldId="311"/>
            <ac:spMk id="3" creationId="{A719CCA5-A5CF-EFB6-D334-83EB287B5CA2}"/>
          </ac:spMkLst>
        </pc:spChg>
      </pc:sldChg>
      <pc:sldChg chg="modSp new mod ord">
        <pc:chgData name="David Gardner" userId="32a3b49f-52b0-4a7d-8a0d-c44fdf742dfe" providerId="ADAL" clId="{10A6F345-1037-49DE-800F-C2097AD674CD}" dt="2025-02-26T20:59:19.653" v="667" actId="12"/>
        <pc:sldMkLst>
          <pc:docMk/>
          <pc:sldMk cId="4004004199" sldId="312"/>
        </pc:sldMkLst>
        <pc:spChg chg="mod">
          <ac:chgData name="David Gardner" userId="32a3b49f-52b0-4a7d-8a0d-c44fdf742dfe" providerId="ADAL" clId="{10A6F345-1037-49DE-800F-C2097AD674CD}" dt="2025-02-26T20:33:26.101" v="76" actId="20577"/>
          <ac:spMkLst>
            <pc:docMk/>
            <pc:sldMk cId="4004004199" sldId="312"/>
            <ac:spMk id="2" creationId="{AC4FB793-5606-64DD-C5BE-03B8B0EB4568}"/>
          </ac:spMkLst>
        </pc:spChg>
        <pc:spChg chg="mod">
          <ac:chgData name="David Gardner" userId="32a3b49f-52b0-4a7d-8a0d-c44fdf742dfe" providerId="ADAL" clId="{10A6F345-1037-49DE-800F-C2097AD674CD}" dt="2025-02-26T20:59:19.653" v="667" actId="12"/>
          <ac:spMkLst>
            <pc:docMk/>
            <pc:sldMk cId="4004004199" sldId="312"/>
            <ac:spMk id="3" creationId="{431E7510-3C92-2426-895F-DBA8A4B6A4E3}"/>
          </ac:spMkLst>
        </pc:spChg>
      </pc:sldChg>
      <pc:sldChg chg="modSp new mod">
        <pc:chgData name="David Gardner" userId="32a3b49f-52b0-4a7d-8a0d-c44fdf742dfe" providerId="ADAL" clId="{10A6F345-1037-49DE-800F-C2097AD674CD}" dt="2025-02-26T20:59:48.143" v="678" actId="403"/>
        <pc:sldMkLst>
          <pc:docMk/>
          <pc:sldMk cId="2841785102" sldId="313"/>
        </pc:sldMkLst>
        <pc:spChg chg="mod">
          <ac:chgData name="David Gardner" userId="32a3b49f-52b0-4a7d-8a0d-c44fdf742dfe" providerId="ADAL" clId="{10A6F345-1037-49DE-800F-C2097AD674CD}" dt="2025-02-26T20:34:09.710" v="85" actId="20577"/>
          <ac:spMkLst>
            <pc:docMk/>
            <pc:sldMk cId="2841785102" sldId="313"/>
            <ac:spMk id="2" creationId="{3D6D5852-823C-F568-97DD-C45D2B45A131}"/>
          </ac:spMkLst>
        </pc:spChg>
        <pc:spChg chg="mod">
          <ac:chgData name="David Gardner" userId="32a3b49f-52b0-4a7d-8a0d-c44fdf742dfe" providerId="ADAL" clId="{10A6F345-1037-49DE-800F-C2097AD674CD}" dt="2025-02-26T20:59:48.143" v="678" actId="403"/>
          <ac:spMkLst>
            <pc:docMk/>
            <pc:sldMk cId="2841785102" sldId="313"/>
            <ac:spMk id="3" creationId="{DD66D4B7-85EC-D8C5-2CE2-072AA79D4F73}"/>
          </ac:spMkLst>
        </pc:spChg>
      </pc:sldChg>
      <pc:sldChg chg="addSp delSp modSp new mod">
        <pc:chgData name="David Gardner" userId="32a3b49f-52b0-4a7d-8a0d-c44fdf742dfe" providerId="ADAL" clId="{10A6F345-1037-49DE-800F-C2097AD674CD}" dt="2025-02-26T20:59:53.585" v="681" actId="403"/>
        <pc:sldMkLst>
          <pc:docMk/>
          <pc:sldMk cId="875776816" sldId="314"/>
        </pc:sldMkLst>
        <pc:spChg chg="mod">
          <ac:chgData name="David Gardner" userId="32a3b49f-52b0-4a7d-8a0d-c44fdf742dfe" providerId="ADAL" clId="{10A6F345-1037-49DE-800F-C2097AD674CD}" dt="2025-02-26T20:35:00.616" v="98" actId="122"/>
          <ac:spMkLst>
            <pc:docMk/>
            <pc:sldMk cId="875776816" sldId="314"/>
            <ac:spMk id="2" creationId="{70593986-ACC8-307C-452A-91193CFEA8AA}"/>
          </ac:spMkLst>
        </pc:spChg>
        <pc:spChg chg="add del mod">
          <ac:chgData name="David Gardner" userId="32a3b49f-52b0-4a7d-8a0d-c44fdf742dfe" providerId="ADAL" clId="{10A6F345-1037-49DE-800F-C2097AD674CD}" dt="2025-02-26T20:59:53.585" v="681" actId="403"/>
          <ac:spMkLst>
            <pc:docMk/>
            <pc:sldMk cId="875776816" sldId="314"/>
            <ac:spMk id="3" creationId="{3D13D7E2-2ECA-F487-52B6-A2FD72943A7E}"/>
          </ac:spMkLst>
        </pc:spChg>
        <pc:spChg chg="add mod">
          <ac:chgData name="David Gardner" userId="32a3b49f-52b0-4a7d-8a0d-c44fdf742dfe" providerId="ADAL" clId="{10A6F345-1037-49DE-800F-C2097AD674CD}" dt="2025-02-26T20:35:14.722" v="101"/>
          <ac:spMkLst>
            <pc:docMk/>
            <pc:sldMk cId="875776816" sldId="314"/>
            <ac:spMk id="4" creationId="{A2EAC19B-8688-677C-12C3-8FD8944C19B2}"/>
          </ac:spMkLst>
        </pc:spChg>
      </pc:sldChg>
      <pc:sldChg chg="addSp delSp modSp new mod ord">
        <pc:chgData name="David Gardner" userId="32a3b49f-52b0-4a7d-8a0d-c44fdf742dfe" providerId="ADAL" clId="{10A6F345-1037-49DE-800F-C2097AD674CD}" dt="2025-02-26T20:59:30.926" v="671" actId="1076"/>
        <pc:sldMkLst>
          <pc:docMk/>
          <pc:sldMk cId="3076362480" sldId="315"/>
        </pc:sldMkLst>
        <pc:spChg chg="mod">
          <ac:chgData name="David Gardner" userId="32a3b49f-52b0-4a7d-8a0d-c44fdf742dfe" providerId="ADAL" clId="{10A6F345-1037-49DE-800F-C2097AD674CD}" dt="2025-02-26T20:35:58.199" v="116" actId="27636"/>
          <ac:spMkLst>
            <pc:docMk/>
            <pc:sldMk cId="3076362480" sldId="315"/>
            <ac:spMk id="2" creationId="{5FA4B3CC-3542-3449-3F3B-4447CEEAD5F7}"/>
          </ac:spMkLst>
        </pc:spChg>
        <pc:spChg chg="add del mod">
          <ac:chgData name="David Gardner" userId="32a3b49f-52b0-4a7d-8a0d-c44fdf742dfe" providerId="ADAL" clId="{10A6F345-1037-49DE-800F-C2097AD674CD}" dt="2025-02-26T20:59:30.926" v="671" actId="1076"/>
          <ac:spMkLst>
            <pc:docMk/>
            <pc:sldMk cId="3076362480" sldId="315"/>
            <ac:spMk id="3" creationId="{BC91471D-8944-BBE1-38BE-85FE5B2C3A22}"/>
          </ac:spMkLst>
        </pc:spChg>
        <pc:spChg chg="add mod">
          <ac:chgData name="David Gardner" userId="32a3b49f-52b0-4a7d-8a0d-c44fdf742dfe" providerId="ADAL" clId="{10A6F345-1037-49DE-800F-C2097AD674CD}" dt="2025-02-26T20:36:13.676" v="119"/>
          <ac:spMkLst>
            <pc:docMk/>
            <pc:sldMk cId="3076362480" sldId="315"/>
            <ac:spMk id="4" creationId="{2ABBD865-B82E-72C6-946A-97BF103DDEF1}"/>
          </ac:spMkLst>
        </pc:spChg>
      </pc:sldChg>
      <pc:sldChg chg="modSp new mod">
        <pc:chgData name="David Gardner" userId="32a3b49f-52b0-4a7d-8a0d-c44fdf742dfe" providerId="ADAL" clId="{10A6F345-1037-49DE-800F-C2097AD674CD}" dt="2025-02-26T20:59:59.600" v="684" actId="403"/>
        <pc:sldMkLst>
          <pc:docMk/>
          <pc:sldMk cId="4248443304" sldId="316"/>
        </pc:sldMkLst>
        <pc:spChg chg="mod">
          <ac:chgData name="David Gardner" userId="32a3b49f-52b0-4a7d-8a0d-c44fdf742dfe" providerId="ADAL" clId="{10A6F345-1037-49DE-800F-C2097AD674CD}" dt="2025-02-26T20:36:48.766" v="131" actId="20577"/>
          <ac:spMkLst>
            <pc:docMk/>
            <pc:sldMk cId="4248443304" sldId="316"/>
            <ac:spMk id="2" creationId="{80CE66A4-3173-9A1A-FEF5-1C89015A40E9}"/>
          </ac:spMkLst>
        </pc:spChg>
        <pc:spChg chg="mod">
          <ac:chgData name="David Gardner" userId="32a3b49f-52b0-4a7d-8a0d-c44fdf742dfe" providerId="ADAL" clId="{10A6F345-1037-49DE-800F-C2097AD674CD}" dt="2025-02-26T20:59:59.600" v="684" actId="403"/>
          <ac:spMkLst>
            <pc:docMk/>
            <pc:sldMk cId="4248443304" sldId="316"/>
            <ac:spMk id="3" creationId="{CDC48C23-4194-DD94-0FDB-AD1ADBAE1FC5}"/>
          </ac:spMkLst>
        </pc:spChg>
      </pc:sldChg>
      <pc:sldChg chg="modSp new mod">
        <pc:chgData name="David Gardner" userId="32a3b49f-52b0-4a7d-8a0d-c44fdf742dfe" providerId="ADAL" clId="{10A6F345-1037-49DE-800F-C2097AD674CD}" dt="2025-02-26T20:38:09.890" v="156" actId="6549"/>
        <pc:sldMkLst>
          <pc:docMk/>
          <pc:sldMk cId="2631835630" sldId="317"/>
        </pc:sldMkLst>
        <pc:spChg chg="mod">
          <ac:chgData name="David Gardner" userId="32a3b49f-52b0-4a7d-8a0d-c44fdf742dfe" providerId="ADAL" clId="{10A6F345-1037-49DE-800F-C2097AD674CD}" dt="2025-02-26T20:37:41.366" v="143" actId="20577"/>
          <ac:spMkLst>
            <pc:docMk/>
            <pc:sldMk cId="2631835630" sldId="317"/>
            <ac:spMk id="2" creationId="{BD82CE92-BE8E-3CAD-60B0-CEEA1D96FA23}"/>
          </ac:spMkLst>
        </pc:spChg>
        <pc:spChg chg="mod">
          <ac:chgData name="David Gardner" userId="32a3b49f-52b0-4a7d-8a0d-c44fdf742dfe" providerId="ADAL" clId="{10A6F345-1037-49DE-800F-C2097AD674CD}" dt="2025-02-26T20:38:09.890" v="156" actId="6549"/>
          <ac:spMkLst>
            <pc:docMk/>
            <pc:sldMk cId="2631835630" sldId="317"/>
            <ac:spMk id="3" creationId="{3614533B-7C92-0BFB-2B79-0C663AB8B6A4}"/>
          </ac:spMkLst>
        </pc:spChg>
      </pc:sldChg>
      <pc:sldChg chg="addSp modSp new mod">
        <pc:chgData name="David Gardner" userId="32a3b49f-52b0-4a7d-8a0d-c44fdf742dfe" providerId="ADAL" clId="{10A6F345-1037-49DE-800F-C2097AD674CD}" dt="2025-02-26T21:07:15.717" v="817" actId="207"/>
        <pc:sldMkLst>
          <pc:docMk/>
          <pc:sldMk cId="632525521" sldId="318"/>
        </pc:sldMkLst>
        <pc:spChg chg="mod">
          <ac:chgData name="David Gardner" userId="32a3b49f-52b0-4a7d-8a0d-c44fdf742dfe" providerId="ADAL" clId="{10A6F345-1037-49DE-800F-C2097AD674CD}" dt="2025-02-26T20:51:13.131" v="491" actId="122"/>
          <ac:spMkLst>
            <pc:docMk/>
            <pc:sldMk cId="632525521" sldId="318"/>
            <ac:spMk id="2" creationId="{1E04330A-8F22-C063-0BE8-F9EDA8E34B2C}"/>
          </ac:spMkLst>
        </pc:spChg>
        <pc:spChg chg="mod">
          <ac:chgData name="David Gardner" userId="32a3b49f-52b0-4a7d-8a0d-c44fdf742dfe" providerId="ADAL" clId="{10A6F345-1037-49DE-800F-C2097AD674CD}" dt="2025-02-26T21:07:15.717" v="817" actId="207"/>
          <ac:spMkLst>
            <pc:docMk/>
            <pc:sldMk cId="632525521" sldId="318"/>
            <ac:spMk id="3" creationId="{1DD37B74-8EF7-86F1-D671-78D960B8FBBE}"/>
          </ac:spMkLst>
        </pc:spChg>
        <pc:cxnChg chg="add mod">
          <ac:chgData name="David Gardner" userId="32a3b49f-52b0-4a7d-8a0d-c44fdf742dfe" providerId="ADAL" clId="{10A6F345-1037-49DE-800F-C2097AD674CD}" dt="2025-02-26T20:51:11.119" v="490" actId="1076"/>
          <ac:cxnSpMkLst>
            <pc:docMk/>
            <pc:sldMk cId="632525521" sldId="318"/>
            <ac:cxnSpMk id="5" creationId="{3DEDAA7A-62B9-73B0-15A4-033A2A42BF53}"/>
          </ac:cxnSpMkLst>
        </pc:cxnChg>
      </pc:sldChg>
    </pc:docChg>
  </pc:docChgLst>
  <pc:docChgLst>
    <pc:chgData name="David Gardner" userId="32a3b49f-52b0-4a7d-8a0d-c44fdf742dfe" providerId="ADAL" clId="{6B3CC0D1-017C-44D5-9BAE-4F23063CCD10}"/>
    <pc:docChg chg="undo custSel addSld delSld modSld sldOrd">
      <pc:chgData name="David Gardner" userId="32a3b49f-52b0-4a7d-8a0d-c44fdf742dfe" providerId="ADAL" clId="{6B3CC0D1-017C-44D5-9BAE-4F23063CCD10}" dt="2024-03-20T18:18:47.151" v="2935" actId="207"/>
      <pc:docMkLst>
        <pc:docMk/>
      </pc:docMkLst>
      <pc:sldChg chg="addSp modSp mod">
        <pc:chgData name="David Gardner" userId="32a3b49f-52b0-4a7d-8a0d-c44fdf742dfe" providerId="ADAL" clId="{6B3CC0D1-017C-44D5-9BAE-4F23063CCD10}" dt="2024-03-20T18:07:33.744" v="2280" actId="122"/>
        <pc:sldMkLst>
          <pc:docMk/>
          <pc:sldMk cId="3466018983" sldId="256"/>
        </pc:sldMkLst>
      </pc:sldChg>
      <pc:sldChg chg="modSp mod">
        <pc:chgData name="David Gardner" userId="32a3b49f-52b0-4a7d-8a0d-c44fdf742dfe" providerId="ADAL" clId="{6B3CC0D1-017C-44D5-9BAE-4F23063CCD10}" dt="2024-03-20T17:28:03.520" v="1430" actId="20577"/>
        <pc:sldMkLst>
          <pc:docMk/>
          <pc:sldMk cId="2125586601" sldId="257"/>
        </pc:sldMkLst>
      </pc:sldChg>
      <pc:sldChg chg="addSp modSp mod">
        <pc:chgData name="David Gardner" userId="32a3b49f-52b0-4a7d-8a0d-c44fdf742dfe" providerId="ADAL" clId="{6B3CC0D1-017C-44D5-9BAE-4F23063CCD10}" dt="2024-03-20T17:34:42.579" v="1559" actId="403"/>
        <pc:sldMkLst>
          <pc:docMk/>
          <pc:sldMk cId="824428803" sldId="260"/>
        </pc:sldMkLst>
      </pc:sldChg>
      <pc:sldChg chg="addSp modSp mod">
        <pc:chgData name="David Gardner" userId="32a3b49f-52b0-4a7d-8a0d-c44fdf742dfe" providerId="ADAL" clId="{6B3CC0D1-017C-44D5-9BAE-4F23063CCD10}" dt="2024-03-20T17:42:40.435" v="1716" actId="1076"/>
        <pc:sldMkLst>
          <pc:docMk/>
          <pc:sldMk cId="640446621" sldId="261"/>
        </pc:sldMkLst>
      </pc:sldChg>
      <pc:sldChg chg="addSp delSp modSp mod">
        <pc:chgData name="David Gardner" userId="32a3b49f-52b0-4a7d-8a0d-c44fdf742dfe" providerId="ADAL" clId="{6B3CC0D1-017C-44D5-9BAE-4F23063CCD10}" dt="2024-03-20T17:47:43.300" v="1769" actId="1076"/>
        <pc:sldMkLst>
          <pc:docMk/>
          <pc:sldMk cId="1974329231" sldId="262"/>
        </pc:sldMkLst>
      </pc:sldChg>
      <pc:sldChg chg="modSp del mod">
        <pc:chgData name="David Gardner" userId="32a3b49f-52b0-4a7d-8a0d-c44fdf742dfe" providerId="ADAL" clId="{6B3CC0D1-017C-44D5-9BAE-4F23063CCD10}" dt="2024-03-20T17:49:32.917" v="1786" actId="47"/>
        <pc:sldMkLst>
          <pc:docMk/>
          <pc:sldMk cId="2711717903" sldId="263"/>
        </pc:sldMkLst>
      </pc:sldChg>
      <pc:sldChg chg="del">
        <pc:chgData name="David Gardner" userId="32a3b49f-52b0-4a7d-8a0d-c44fdf742dfe" providerId="ADAL" clId="{6B3CC0D1-017C-44D5-9BAE-4F23063CCD10}" dt="2024-03-20T17:49:38.040" v="1787" actId="47"/>
        <pc:sldMkLst>
          <pc:docMk/>
          <pc:sldMk cId="720263147" sldId="264"/>
        </pc:sldMkLst>
      </pc:sldChg>
      <pc:sldChg chg="addSp modSp mod">
        <pc:chgData name="David Gardner" userId="32a3b49f-52b0-4a7d-8a0d-c44fdf742dfe" providerId="ADAL" clId="{6B3CC0D1-017C-44D5-9BAE-4F23063CCD10}" dt="2024-03-20T17:56:14.178" v="1835" actId="20577"/>
        <pc:sldMkLst>
          <pc:docMk/>
          <pc:sldMk cId="3701675970" sldId="265"/>
        </pc:sldMkLst>
      </pc:sldChg>
      <pc:sldChg chg="addSp modSp mod">
        <pc:chgData name="David Gardner" userId="32a3b49f-52b0-4a7d-8a0d-c44fdf742dfe" providerId="ADAL" clId="{6B3CC0D1-017C-44D5-9BAE-4F23063CCD10}" dt="2024-03-20T18:02:11.374" v="2106" actId="1076"/>
        <pc:sldMkLst>
          <pc:docMk/>
          <pc:sldMk cId="1304493879" sldId="266"/>
        </pc:sldMkLst>
      </pc:sldChg>
      <pc:sldChg chg="modSp mod">
        <pc:chgData name="David Gardner" userId="32a3b49f-52b0-4a7d-8a0d-c44fdf742dfe" providerId="ADAL" clId="{6B3CC0D1-017C-44D5-9BAE-4F23063CCD10}" dt="2024-03-20T18:02:37.910" v="2107" actId="122"/>
        <pc:sldMkLst>
          <pc:docMk/>
          <pc:sldMk cId="540143280" sldId="267"/>
        </pc:sldMkLst>
      </pc:sldChg>
      <pc:sldChg chg="modSp mod">
        <pc:chgData name="David Gardner" userId="32a3b49f-52b0-4a7d-8a0d-c44fdf742dfe" providerId="ADAL" clId="{6B3CC0D1-017C-44D5-9BAE-4F23063CCD10}" dt="2024-03-20T18:02:41.559" v="2108" actId="122"/>
        <pc:sldMkLst>
          <pc:docMk/>
          <pc:sldMk cId="2107461990" sldId="268"/>
        </pc:sldMkLst>
      </pc:sldChg>
      <pc:sldChg chg="modSp mod">
        <pc:chgData name="David Gardner" userId="32a3b49f-52b0-4a7d-8a0d-c44fdf742dfe" providerId="ADAL" clId="{6B3CC0D1-017C-44D5-9BAE-4F23063CCD10}" dt="2024-03-20T18:02:45.908" v="2109" actId="122"/>
        <pc:sldMkLst>
          <pc:docMk/>
          <pc:sldMk cId="1289069394" sldId="269"/>
        </pc:sldMkLst>
      </pc:sldChg>
      <pc:sldChg chg="modSp mod">
        <pc:chgData name="David Gardner" userId="32a3b49f-52b0-4a7d-8a0d-c44fdf742dfe" providerId="ADAL" clId="{6B3CC0D1-017C-44D5-9BAE-4F23063CCD10}" dt="2024-03-18T20:37:49.076" v="906" actId="12"/>
        <pc:sldMkLst>
          <pc:docMk/>
          <pc:sldMk cId="3805089687" sldId="274"/>
        </pc:sldMkLst>
      </pc:sldChg>
      <pc:sldChg chg="modSp mod">
        <pc:chgData name="David Gardner" userId="32a3b49f-52b0-4a7d-8a0d-c44fdf742dfe" providerId="ADAL" clId="{6B3CC0D1-017C-44D5-9BAE-4F23063CCD10}" dt="2024-03-18T20:39:41.766" v="944" actId="20577"/>
        <pc:sldMkLst>
          <pc:docMk/>
          <pc:sldMk cId="4216625735" sldId="275"/>
        </pc:sldMkLst>
      </pc:sldChg>
      <pc:sldChg chg="modSp mod">
        <pc:chgData name="David Gardner" userId="32a3b49f-52b0-4a7d-8a0d-c44fdf742dfe" providerId="ADAL" clId="{6B3CC0D1-017C-44D5-9BAE-4F23063CCD10}" dt="2024-03-20T18:02:56.602" v="2111" actId="20577"/>
        <pc:sldMkLst>
          <pc:docMk/>
          <pc:sldMk cId="78458406" sldId="276"/>
        </pc:sldMkLst>
      </pc:sldChg>
      <pc:sldChg chg="modSp mod">
        <pc:chgData name="David Gardner" userId="32a3b49f-52b0-4a7d-8a0d-c44fdf742dfe" providerId="ADAL" clId="{6B3CC0D1-017C-44D5-9BAE-4F23063CCD10}" dt="2024-03-20T18:09:15.303" v="2318" actId="20577"/>
        <pc:sldMkLst>
          <pc:docMk/>
          <pc:sldMk cId="2903324702" sldId="278"/>
        </pc:sldMkLst>
      </pc:sldChg>
      <pc:sldChg chg="delSp modSp mod">
        <pc:chgData name="David Gardner" userId="32a3b49f-52b0-4a7d-8a0d-c44fdf742dfe" providerId="ADAL" clId="{6B3CC0D1-017C-44D5-9BAE-4F23063CCD10}" dt="2024-03-18T20:34:18.066" v="606" actId="20577"/>
        <pc:sldMkLst>
          <pc:docMk/>
          <pc:sldMk cId="1896585864" sldId="279"/>
        </pc:sldMkLst>
      </pc:sldChg>
      <pc:sldChg chg="del">
        <pc:chgData name="David Gardner" userId="32a3b49f-52b0-4a7d-8a0d-c44fdf742dfe" providerId="ADAL" clId="{6B3CC0D1-017C-44D5-9BAE-4F23063CCD10}" dt="2024-03-18T20:39:24.266" v="923" actId="47"/>
        <pc:sldMkLst>
          <pc:docMk/>
          <pc:sldMk cId="1808153168" sldId="280"/>
        </pc:sldMkLst>
      </pc:sldChg>
      <pc:sldChg chg="modSp mod">
        <pc:chgData name="David Gardner" userId="32a3b49f-52b0-4a7d-8a0d-c44fdf742dfe" providerId="ADAL" clId="{6B3CC0D1-017C-44D5-9BAE-4F23063CCD10}" dt="2024-03-20T18:05:16.783" v="2189" actId="20577"/>
        <pc:sldMkLst>
          <pc:docMk/>
          <pc:sldMk cId="280620959" sldId="281"/>
        </pc:sldMkLst>
      </pc:sldChg>
      <pc:sldChg chg="modSp mod">
        <pc:chgData name="David Gardner" userId="32a3b49f-52b0-4a7d-8a0d-c44fdf742dfe" providerId="ADAL" clId="{6B3CC0D1-017C-44D5-9BAE-4F23063CCD10}" dt="2024-03-20T18:03:27.871" v="2131" actId="313"/>
        <pc:sldMkLst>
          <pc:docMk/>
          <pc:sldMk cId="1303210297" sldId="282"/>
        </pc:sldMkLst>
      </pc:sldChg>
      <pc:sldChg chg="modSp mod">
        <pc:chgData name="David Gardner" userId="32a3b49f-52b0-4a7d-8a0d-c44fdf742dfe" providerId="ADAL" clId="{6B3CC0D1-017C-44D5-9BAE-4F23063CCD10}" dt="2024-03-20T18:08:40.348" v="2290" actId="20577"/>
        <pc:sldMkLst>
          <pc:docMk/>
          <pc:sldMk cId="3425183973" sldId="283"/>
        </pc:sldMkLst>
      </pc:sldChg>
      <pc:sldChg chg="modSp mod">
        <pc:chgData name="David Gardner" userId="32a3b49f-52b0-4a7d-8a0d-c44fdf742dfe" providerId="ADAL" clId="{6B3CC0D1-017C-44D5-9BAE-4F23063CCD10}" dt="2024-03-20T18:08:52.674" v="2294" actId="2711"/>
        <pc:sldMkLst>
          <pc:docMk/>
          <pc:sldMk cId="995548267" sldId="284"/>
        </pc:sldMkLst>
      </pc:sldChg>
      <pc:sldChg chg="modSp new mod ord">
        <pc:chgData name="David Gardner" userId="32a3b49f-52b0-4a7d-8a0d-c44fdf742dfe" providerId="ADAL" clId="{6B3CC0D1-017C-44D5-9BAE-4F23063CCD10}" dt="2024-03-20T18:04:57.885" v="2179" actId="20577"/>
        <pc:sldMkLst>
          <pc:docMk/>
          <pc:sldMk cId="1481886607" sldId="285"/>
        </pc:sldMkLst>
      </pc:sldChg>
      <pc:sldChg chg="delSp modSp new mod">
        <pc:chgData name="David Gardner" userId="32a3b49f-52b0-4a7d-8a0d-c44fdf742dfe" providerId="ADAL" clId="{6B3CC0D1-017C-44D5-9BAE-4F23063CCD10}" dt="2024-03-18T20:37:11.816" v="903" actId="20577"/>
        <pc:sldMkLst>
          <pc:docMk/>
          <pc:sldMk cId="3036456669" sldId="286"/>
        </pc:sldMkLst>
      </pc:sldChg>
      <pc:sldChg chg="addSp modSp new mod">
        <pc:chgData name="David Gardner" userId="32a3b49f-52b0-4a7d-8a0d-c44fdf742dfe" providerId="ADAL" clId="{6B3CC0D1-017C-44D5-9BAE-4F23063CCD10}" dt="2024-03-20T18:08:17.324" v="2289" actId="1076"/>
        <pc:sldMkLst>
          <pc:docMk/>
          <pc:sldMk cId="816263855" sldId="287"/>
        </pc:sldMkLst>
      </pc:sldChg>
      <pc:sldChg chg="addSp modSp new mod">
        <pc:chgData name="David Gardner" userId="32a3b49f-52b0-4a7d-8a0d-c44fdf742dfe" providerId="ADAL" clId="{6B3CC0D1-017C-44D5-9BAE-4F23063CCD10}" dt="2024-03-20T18:14:58.765" v="2826" actId="403"/>
        <pc:sldMkLst>
          <pc:docMk/>
          <pc:sldMk cId="1420530123" sldId="288"/>
        </pc:sldMkLst>
      </pc:sldChg>
      <pc:sldChg chg="modSp new mod">
        <pc:chgData name="David Gardner" userId="32a3b49f-52b0-4a7d-8a0d-c44fdf742dfe" providerId="ADAL" clId="{6B3CC0D1-017C-44D5-9BAE-4F23063CCD10}" dt="2024-03-20T18:18:47.151" v="2935" actId="207"/>
        <pc:sldMkLst>
          <pc:docMk/>
          <pc:sldMk cId="2642459348" sldId="289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B11B50-C618-8208-4107-2BC43E7298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32AD990-4CAA-19E9-CA10-4BF775B655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ED4B37-39F8-4BB3-FE6F-BAA6DFD2AC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0B13A-BF1D-4A91-8B94-002BBD035EBD}" type="datetimeFigureOut">
              <a:rPr lang="en-GB" smtClean="0"/>
              <a:t>26/02/2025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7955A3-651E-16E7-4AA3-8349DEF0FD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6C6BC1-B91C-7A8A-7121-EB75226CA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CEF2A-BE76-4D6C-A564-CF9A214711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5153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24B284-730D-2B61-8F15-8F0A5DDB0A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16EE7D-D789-4606-F250-8D3585B914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1B4EE0-DF97-7557-953E-F5AFA52D16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0B13A-BF1D-4A91-8B94-002BBD035EBD}" type="datetimeFigureOut">
              <a:rPr lang="en-GB" smtClean="0"/>
              <a:t>26/02/2025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9C4142-0E27-5519-6BEE-E1F70DA99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DD4B7F-0BC9-1AC5-A34F-2651A76E7F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CEF2A-BE76-4D6C-A564-CF9A214711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62873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B71DBA-E03D-07A0-20AE-B318371D74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927F75-7041-A62A-0A2B-EDB0FD1D27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2C77DC-8F95-BEE6-AAC0-3E50A1C094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0B13A-BF1D-4A91-8B94-002BBD035EBD}" type="datetimeFigureOut">
              <a:rPr lang="en-GB" smtClean="0"/>
              <a:t>26/02/2025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64FCFB-6883-BD0A-58F7-4B3AEB97F4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CE4227-E503-84D3-3A1C-1A63862CDF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CEF2A-BE76-4D6C-A564-CF9A214711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4922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8FED82-ACEF-1F6E-BE66-696EA0AB85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DB0619-645D-1DB6-BF7F-65BF7A012B3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8778A1-8C06-AA5A-5A3B-6F06C1BE195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3DD6EA-CD6E-18BA-F765-D444EDE895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0B13A-BF1D-4A91-8B94-002BBD035EBD}" type="datetimeFigureOut">
              <a:rPr lang="en-GB" smtClean="0"/>
              <a:t>26/02/2025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A3C256-1406-022D-45EA-8A32F385EE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F936DD-9CCA-EF3F-ACF2-520126DB74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CEF2A-BE76-4D6C-A564-CF9A214711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44936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7FB27E-0686-7000-EDEB-6E387AC7AB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E61AAC-67D0-9B2A-689A-4F4FD6C2B6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B52379-93EF-0B6A-C2A7-01F07D5209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CBF1E55-6215-9438-33BE-D105A150079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1DA7FD9-DB86-7D02-615A-23A0AB61D94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E9F6641-ECC0-90C9-7D3F-57A0DFC360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0B13A-BF1D-4A91-8B94-002BBD035EBD}" type="datetimeFigureOut">
              <a:rPr lang="en-GB" smtClean="0"/>
              <a:t>26/02/2025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59F4CB6-DD7D-5AD8-9516-182161C42F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2B97C82-CF6D-1741-24F3-A5B0E476B3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CEF2A-BE76-4D6C-A564-CF9A214711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8938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AEBEB8-B2CE-726C-9A3D-B2A9749E7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5CF6F3B-2CBF-9AEA-E4B4-A94302C322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0B13A-BF1D-4A91-8B94-002BBD035EBD}" type="datetimeFigureOut">
              <a:rPr lang="en-GB" smtClean="0"/>
              <a:t>26/02/2025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D0E814-C4E5-9627-D6B6-8AB18E60FC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5B576B-20D4-2785-A454-8E844F8129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CEF2A-BE76-4D6C-A564-CF9A214711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29179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44593C-49C8-0679-7180-0831182086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0B13A-BF1D-4A91-8B94-002BBD035EBD}" type="datetimeFigureOut">
              <a:rPr lang="en-GB" smtClean="0"/>
              <a:t>26/02/2025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982AEA4-2757-227B-BB8E-2E6C8F5988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C08F13-030C-FCFC-DF54-AF6BBAFADD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CEF2A-BE76-4D6C-A564-CF9A214711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54093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26E620-3A1F-52AD-F542-FDFB467BA3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F43B51-71CE-53EF-9AE5-6F93B872B6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CFA2D03-A203-0DE7-0A0D-1236BC88EB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C6BC79-3BF1-D8A9-CE5F-CF50DF3890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0B13A-BF1D-4A91-8B94-002BBD035EBD}" type="datetimeFigureOut">
              <a:rPr lang="en-GB" smtClean="0"/>
              <a:t>26/02/2025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589B46-3612-16C5-FB6F-2EE1E0EA54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68045-C003-33BF-E502-01FECE291C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CEF2A-BE76-4D6C-A564-CF9A214711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70886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D93545-3083-1977-D4A8-ACCA14A1CC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B651616-09C6-93C9-4A1A-8C03BD02540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686123-DF2B-0ABC-B0BE-E5DADD7E08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C17687-7176-0956-D17F-6B3ACC1097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0B13A-BF1D-4A91-8B94-002BBD035EBD}" type="datetimeFigureOut">
              <a:rPr lang="en-GB" smtClean="0"/>
              <a:t>26/02/2025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AC586D-7257-48E4-2381-1283E6F6C9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B238C1-3870-5B38-7834-4FDF52B53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CEF2A-BE76-4D6C-A564-CF9A214711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75594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7A1451-0060-0D71-6EE6-2BDFB65637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1F89F2-8E2C-EFB4-68EE-4563419828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7367BF-C80D-EA46-E141-8C9BBE97E8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0B13A-BF1D-4A91-8B94-002BBD035EBD}" type="datetimeFigureOut">
              <a:rPr lang="en-GB" smtClean="0"/>
              <a:t>26/02/2025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53021B-9926-55A0-9869-5B0E0626D8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84DD9A-CD3B-3335-D968-1C5A5B9278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CEF2A-BE76-4D6C-A564-CF9A214711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36045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96BCD9F-5E37-1A2A-8AE9-BD8111D9BCD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498DE81-8362-24A0-8F5F-BC151CBD72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3CB2AB-B882-CE1F-DECF-5BE03C0498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0B13A-BF1D-4A91-8B94-002BBD035EBD}" type="datetimeFigureOut">
              <a:rPr lang="en-GB" smtClean="0"/>
              <a:t>26/02/2025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DB5D75-14C6-6D8D-E634-B1195687E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C824B5-BA03-D2DC-16C7-B588C3B315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CEF2A-BE76-4D6C-A564-CF9A214711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75957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8DB0108-BD1D-DFE7-6984-A3A8C08B0C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8FC0F7-6A8F-0AC7-5A27-D52B551BDD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3D5EA7-F329-D1C8-DB4A-E676B552B20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B0B13A-BF1D-4A91-8B94-002BBD035EBD}" type="datetimeFigureOut">
              <a:rPr lang="en-GB" smtClean="0"/>
              <a:t>26/02/2025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5E5172-FC19-EDFF-6817-431B98A26AC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9A3E86-51D1-C279-E2D8-5DFEE92DC63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ECEF2A-BE76-4D6C-A564-CF9A214711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10317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hs.uk/better-health/" TargetMode="External"/><Relationship Id="rId3" Type="http://schemas.openxmlformats.org/officeDocument/2006/relationships/hyperlink" Target="https://www.gov.wales/nutrition-food-safety" TargetMode="External"/><Relationship Id="rId7" Type="http://schemas.openxmlformats.org/officeDocument/2006/relationships/hyperlink" Target="https://www.wlga.wales/healthy-eating-in-schools" TargetMode="External"/><Relationship Id="rId2" Type="http://schemas.openxmlformats.org/officeDocument/2006/relationships/hyperlink" Target="https://www.food.gov.uk/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phw.nhs.wales/services-and-teams/healthy-working-wales/workplace-guidance/healthy-lifestyles-at-work/healthy-eating/" TargetMode="External"/><Relationship Id="rId5" Type="http://schemas.openxmlformats.org/officeDocument/2006/relationships/hyperlink" Target="https://111.wales.nhs.uk/lifestylewellbeing/healthyeating/" TargetMode="External"/><Relationship Id="rId4" Type="http://schemas.openxmlformats.org/officeDocument/2006/relationships/hyperlink" Target="https://publichealthnetwork.cymru/topic/food-and-nutrition/" TargetMode="External"/><Relationship Id="rId9" Type="http://schemas.openxmlformats.org/officeDocument/2006/relationships/hyperlink" Target="https://phw.nhs.wales/topics/whole-systems-approach-to-healthy-weight/#:~:text=A%20Whole%20Systems%20Approach%20(WSA,role%20in%20shaping%20health%20outcomes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5959C3-C192-E362-9BCA-1F78CBFC56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37736" y="489759"/>
            <a:ext cx="9144000" cy="896218"/>
          </a:xfrm>
        </p:spPr>
        <p:txBody>
          <a:bodyPr>
            <a:normAutofit fontScale="90000"/>
          </a:bodyPr>
          <a:lstStyle/>
          <a:p>
            <a:r>
              <a:rPr lang="en-GB" dirty="0"/>
              <a:t>Healthy Eating </a:t>
            </a:r>
            <a:r>
              <a:rPr lang="en-GB"/>
              <a:t>in Wales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621FE2-9E8B-5FA3-1549-6647D42881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0368" y="1543200"/>
            <a:ext cx="11208589" cy="4825041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Foods Standards Agency 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2"/>
              </a:rPr>
              <a:t>https://www.food.gov.uk/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Nutrition and food Safety 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3"/>
              </a:rPr>
              <a:t>https://www.gov.wales/nutrition-food-safety</a:t>
            </a:r>
            <a:endParaRPr lang="en-GB" sz="1800" kern="100" dirty="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Food and Nutrition 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4"/>
              </a:rPr>
              <a:t>https://publichealthnetwork.cymru/topic/food-and-nutrition/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Living and felling well   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5"/>
              </a:rPr>
              <a:t>h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5"/>
              </a:rPr>
              <a:t>ttps://111.wales.nhs.uk/lifestylewellbeing/healthyeating/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Healthy Eating </a:t>
            </a:r>
            <a:r>
              <a:rPr lang="en-GB" sz="1800" kern="1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6"/>
              </a:rPr>
              <a:t>https://phw.nhs.wales/services-and-teams/healthy-working-wales/workplace-guidance/healthy-lifestyles-at-work/healthy-eating/</a:t>
            </a:r>
            <a:endParaRPr lang="en-GB" sz="1800" kern="100" dirty="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Healthy eating for Schools </a:t>
            </a:r>
            <a:r>
              <a:rPr lang="en-GB" sz="1800" kern="1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7"/>
              </a:rPr>
              <a:t>https://www.wlga.wales/healthy-eating-in-schools</a:t>
            </a:r>
            <a:r>
              <a:rPr lang="en-GB" sz="1800" kern="1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Better Health </a:t>
            </a:r>
            <a:r>
              <a:rPr lang="en-GB" sz="1800" kern="1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8"/>
              </a:rPr>
              <a:t>https://www.nhs.uk/better-health/</a:t>
            </a:r>
            <a:r>
              <a:rPr lang="en-GB" sz="1800" kern="1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Public Health Wales – Wholes systems Approach for a healthy Weight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9"/>
              </a:rPr>
              <a:t>https://phw.nhs.wales/topics/whole-systems-approach-to-healthy-weight/#:~:text=A%20Whole%20Systems%20Approach%20(WSA,role%20in%20shaping%20health%20outcomes</a:t>
            </a:r>
            <a:r>
              <a:rPr lang="en-GB" sz="1800" kern="1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49087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4330A-8F22-C063-0BE8-F9EDA8E34B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370996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Examples of old and new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D37B74-8EF7-86F1-D671-78D960B8FB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73192"/>
            <a:ext cx="10515600" cy="5463397"/>
          </a:xfrm>
        </p:spPr>
        <p:txBody>
          <a:bodyPr>
            <a:normAutofit fontScale="55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300" dirty="0">
                <a:solidFill>
                  <a:srgbClr val="00B0F0"/>
                </a:solidFill>
              </a:rPr>
              <a:t>Appetite for life (2009)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300" dirty="0">
                <a:solidFill>
                  <a:srgbClr val="00B0F0"/>
                </a:solidFill>
              </a:rPr>
              <a:t>Food and Wellbeing Strategy (2003)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300" dirty="0">
                <a:solidFill>
                  <a:srgbClr val="00B0F0"/>
                </a:solidFill>
              </a:rPr>
              <a:t>Change for life  		</a:t>
            </a:r>
            <a:r>
              <a:rPr lang="en-GB" sz="3300" dirty="0"/>
              <a:t>Better Health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300" dirty="0">
                <a:solidFill>
                  <a:srgbClr val="00B0F0"/>
                </a:solidFill>
              </a:rPr>
              <a:t>Food Matters (2008)</a:t>
            </a:r>
          </a:p>
          <a:p>
            <a:pPr marL="0" indent="0" algn="l">
              <a:lnSpc>
                <a:spcPct val="120000"/>
              </a:lnSpc>
              <a:spcAft>
                <a:spcPts val="800"/>
              </a:spcAft>
              <a:buNone/>
            </a:pPr>
            <a:r>
              <a:rPr lang="en-GB" sz="33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Healthy Weight: Healthy Wales (2019)</a:t>
            </a:r>
          </a:p>
          <a:p>
            <a:pPr marL="0" indent="0" algn="l">
              <a:lnSpc>
                <a:spcPct val="120000"/>
              </a:lnSpc>
              <a:spcAft>
                <a:spcPts val="800"/>
              </a:spcAft>
              <a:buNone/>
            </a:pPr>
            <a:r>
              <a:rPr lang="en-GB" sz="33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Healthy Eating in Schools (Nutritional Standards and Requirements) (Wales) Regulations 2013</a:t>
            </a:r>
          </a:p>
          <a:p>
            <a:pPr marL="0" indent="0" algn="l">
              <a:lnSpc>
                <a:spcPct val="120000"/>
              </a:lnSpc>
              <a:spcAft>
                <a:spcPts val="800"/>
              </a:spcAft>
              <a:buNone/>
            </a:pPr>
            <a:r>
              <a:rPr lang="en-GB" sz="33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Food and Drink Healthy Options Framework</a:t>
            </a:r>
          </a:p>
          <a:p>
            <a:pPr marL="0" indent="0" algn="l">
              <a:lnSpc>
                <a:spcPct val="120000"/>
              </a:lnSpc>
              <a:spcAft>
                <a:spcPts val="800"/>
              </a:spcAft>
              <a:buNone/>
            </a:pPr>
            <a:r>
              <a:rPr lang="en-GB" sz="33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Healthy Start Scheme</a:t>
            </a:r>
          </a:p>
          <a:p>
            <a:pPr marL="0" indent="0" algn="l">
              <a:lnSpc>
                <a:spcPct val="120000"/>
              </a:lnSpc>
              <a:spcAft>
                <a:spcPts val="800"/>
              </a:spcAft>
              <a:buNone/>
            </a:pPr>
            <a:r>
              <a:rPr lang="en-GB" sz="33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Community Food and Nutrition Initiatives</a:t>
            </a:r>
          </a:p>
          <a:p>
            <a:pPr marL="0" indent="0" algn="l">
              <a:lnSpc>
                <a:spcPct val="120000"/>
              </a:lnSpc>
              <a:spcAft>
                <a:spcPts val="800"/>
              </a:spcAft>
              <a:buNone/>
            </a:pPr>
            <a:r>
              <a:rPr lang="en-GB" sz="33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Public Health (Wales) Act 2017 – Restricting Energy Drinks Sales</a:t>
            </a:r>
          </a:p>
          <a:p>
            <a:pPr marL="0" indent="0" algn="l">
              <a:lnSpc>
                <a:spcPct val="120000"/>
              </a:lnSpc>
              <a:spcAft>
                <a:spcPts val="800"/>
              </a:spcAft>
              <a:buNone/>
            </a:pPr>
            <a:r>
              <a:rPr lang="en-GB" sz="33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Sugar Levy and Food Advertising Restrictions</a:t>
            </a:r>
          </a:p>
          <a:p>
            <a:pPr marL="0" indent="0">
              <a:buNone/>
            </a:pPr>
            <a:endParaRPr lang="en-GB" dirty="0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3DEDAA7A-62B9-73B0-15A4-033A2A42BF53}"/>
              </a:ext>
            </a:extLst>
          </p:cNvPr>
          <p:cNvCxnSpPr/>
          <p:nvPr/>
        </p:nvCxnSpPr>
        <p:spPr>
          <a:xfrm>
            <a:off x="2467156" y="2133599"/>
            <a:ext cx="1069675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25255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4FB793-5606-64DD-C5BE-03B8B0EB45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Healthy Eating in Schools (Nutritional Standards and Requirements) (Wales) Regulations 2013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1E7510-3C92-2426-895F-DBA8A4B6A4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Sets strict nutritional standards for food served in schools.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Ensures that school meals provide balanced and nutritious options while limiting unhealthy foods high in fat, salt, and sugar.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Supports the provision of free school meals for eligible children.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40041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A4B3CC-3542-3449-3F3B-4447CEEAD5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 Public Health (Wales) Act 2017 – Restricting Energy Drinks Sales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91471D-8944-BBE1-38BE-85FE5B2C3A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442" y="1802621"/>
            <a:ext cx="10515600" cy="4351338"/>
          </a:xfrm>
        </p:spPr>
        <p:txBody>
          <a:bodyPr/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Introduced measures to limit the sale of high-caffeine energy drinks to children.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Part of broader public health efforts to address childhood obesity and poor dietary habits.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63624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D3C86E-B9E1-E3B4-BFB3-10CC10257E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970" y="428385"/>
            <a:ext cx="10515600" cy="1325563"/>
          </a:xfrm>
        </p:spPr>
        <p:txBody>
          <a:bodyPr/>
          <a:lstStyle/>
          <a:p>
            <a:r>
              <a:rPr lang="en-GB" sz="44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Healthy Weight: Healthy Wales (2019)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19CCA5-A5CF-EFB6-D334-83EB287B5C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This is the Welsh Government’s long-term strategy to prevent and reduce obesity.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It focuses on improving access to healthy food, reducing unhealthy food marketing, and supporting people in making healthier choices.</a:t>
            </a:r>
            <a:endParaRPr lang="en-GB" kern="100" dirty="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Schools, workplaces, and communities are targeted to create environments that encourage better eating habits.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75463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6D5852-823C-F568-97DD-C45D2B45A1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 Food and Drink Healthy Options Framework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66D4B7-85EC-D8C5-2CE2-072AA79D4F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Encourages food providers (cafés, restaurants, takeaways) to offer healthier choices.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Focuses on reducing portion sizes, offering healthier alternatives, and improving nutritional labelling.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17851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593986-ACC8-307C-452A-91193CFEA8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 Healthy Start Scheme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13D7E2-2ECA-F487-52B6-A2FD72943A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Provides vouchers to low-income families with young children or pregnant women to buy fruit, vegetables, milk, and infant formula.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Aims to improve early-life nutrition and prevent deficiencies.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57768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E66A4-3173-9A1A-FEF5-1C89015A40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 Sugar Levy and Food Advertising Restrictions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C48C23-4194-DD94-0FDB-AD1ADBAE1F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Wales follows UK-wide policies such as the Soft Drinks Industry Levy (sugar tax).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Advocates for stricter regulations on advertising unhealthy foods, particularly targeting children.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84433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82CE92-BE8E-3CAD-60B0-CEEA1D96FA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 Sugar Levy and Food Advertising Restrictions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14533B-7C92-0BFB-2B79-0C663AB8B6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Supports local food co-operatives, community kitchens, and food banks to improve access to healthy and affordable food.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800" kern="100" dirty="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Encourages local food production and sustainable eating habits.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18356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785E3F-A28B-F4DE-6F1E-0597F34900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525463"/>
            <a:ext cx="9144000" cy="744537"/>
          </a:xfrm>
        </p:spPr>
        <p:txBody>
          <a:bodyPr>
            <a:noAutofit/>
          </a:bodyPr>
          <a:lstStyle/>
          <a:p>
            <a:r>
              <a:rPr lang="en-GB" sz="4800" dirty="0"/>
              <a:t>Diet and Nutrition – the weird side!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337E7FB-A8E8-9EF1-C466-66BB80368D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2600" y="1816100"/>
            <a:ext cx="10680700" cy="5041900"/>
          </a:xfrm>
        </p:spPr>
        <p:txBody>
          <a:bodyPr/>
          <a:lstStyle/>
          <a:p>
            <a:pPr algn="l"/>
            <a:r>
              <a:rPr lang="en-GB" dirty="0"/>
              <a:t>Despite limited credibility evidence relating to nutritional claims are extremely common and often used in the hope of a miracle cure / effect.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It is claimed that nutritional science is fatally flawed as recommendations change.</a:t>
            </a:r>
          </a:p>
          <a:p>
            <a:pPr algn="l"/>
            <a:endParaRPr lang="en-GB" dirty="0"/>
          </a:p>
          <a:p>
            <a:pPr algn="l"/>
            <a:r>
              <a:rPr lang="en-GB" dirty="0">
                <a:solidFill>
                  <a:srgbClr val="FF0000"/>
                </a:solidFill>
              </a:rPr>
              <a:t>Red flags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Recommendations that promise a quick fix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Dire warning about dangers from a single product or regimen.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Simplistic recommendations from a complex study / topic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Dramatic statements that are refuted by repeatable scientific organisations</a:t>
            </a:r>
          </a:p>
          <a:p>
            <a:pPr algn="l"/>
            <a:endParaRPr lang="en-GB" dirty="0"/>
          </a:p>
          <a:p>
            <a:pPr algn="l"/>
            <a:endParaRPr lang="en-GB" dirty="0"/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50896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6FD44E-C580-85CC-A7BB-E4A4C3A9A3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B6F486-4F24-5187-C0A5-CABA3DB870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9627" y="306956"/>
            <a:ext cx="10515600" cy="773562"/>
          </a:xfrm>
        </p:spPr>
        <p:txBody>
          <a:bodyPr/>
          <a:lstStyle/>
          <a:p>
            <a:pPr algn="ctr"/>
            <a:r>
              <a:rPr lang="en-GB" dirty="0"/>
              <a:t>Type of Misinformation &amp; Targets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F59A3F-046A-B8EF-ACF0-1F538B3C38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3815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Foods and fad diets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Health frauds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Misdirected health claims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Misinterpreted health claims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1426A43-618B-7850-2F90-AFED64198DB5}"/>
              </a:ext>
            </a:extLst>
          </p:cNvPr>
          <p:cNvSpPr txBox="1"/>
          <p:nvPr/>
        </p:nvSpPr>
        <p:spPr>
          <a:xfrm>
            <a:off x="6731000" y="1443841"/>
            <a:ext cx="462280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Older Adults</a:t>
            </a:r>
          </a:p>
          <a:p>
            <a:endParaRPr lang="en-GB" sz="2000" dirty="0"/>
          </a:p>
          <a:p>
            <a:r>
              <a:rPr lang="en-GB" sz="2000" dirty="0"/>
              <a:t>Chronic pain and inflammatory conditions.</a:t>
            </a:r>
          </a:p>
          <a:p>
            <a:endParaRPr lang="en-GB" sz="2000" dirty="0"/>
          </a:p>
          <a:p>
            <a:r>
              <a:rPr lang="en-GB" sz="2000" dirty="0"/>
              <a:t>Cancers</a:t>
            </a:r>
          </a:p>
          <a:p>
            <a:endParaRPr lang="en-GB" sz="2000" dirty="0"/>
          </a:p>
          <a:p>
            <a:r>
              <a:rPr lang="en-GB" sz="2000" dirty="0"/>
              <a:t>HIV / Aids</a:t>
            </a:r>
          </a:p>
          <a:p>
            <a:endParaRPr lang="en-GB" sz="2000" dirty="0"/>
          </a:p>
          <a:p>
            <a:r>
              <a:rPr lang="en-GB" sz="2000" dirty="0"/>
              <a:t>Weight Loss</a:t>
            </a:r>
          </a:p>
          <a:p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Adolescence</a:t>
            </a:r>
          </a:p>
          <a:p>
            <a:endParaRPr lang="en-GB" sz="2000" dirty="0"/>
          </a:p>
          <a:p>
            <a:r>
              <a:rPr lang="en-GB" sz="2000" dirty="0"/>
              <a:t>Athletes</a:t>
            </a:r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C92E2473-4532-A700-E060-6906DBF681F6}"/>
              </a:ext>
            </a:extLst>
          </p:cNvPr>
          <p:cNvSpPr/>
          <p:nvPr/>
        </p:nvSpPr>
        <p:spPr>
          <a:xfrm>
            <a:off x="5029200" y="3175000"/>
            <a:ext cx="1524000" cy="52070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209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D89576-B92E-CC19-0580-75216C69F1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38300" y="1316831"/>
            <a:ext cx="9144000" cy="566737"/>
          </a:xfrm>
        </p:spPr>
        <p:txBody>
          <a:bodyPr>
            <a:normAutofit fontScale="90000"/>
          </a:bodyPr>
          <a:lstStyle/>
          <a:p>
            <a:r>
              <a:rPr lang="en-GB" dirty="0"/>
              <a:t>The burden of Proof in Nutrition and dietary claims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685916-F73B-4EC6-4400-8CBAD51E34D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3336" y="2292231"/>
            <a:ext cx="4013200" cy="3810000"/>
          </a:xfrm>
        </p:spPr>
        <p:txBody>
          <a:bodyPr>
            <a:normAutofit/>
          </a:bodyPr>
          <a:lstStyle/>
          <a:p>
            <a:r>
              <a:rPr lang="en-GB" dirty="0"/>
              <a:t>Evidence</a:t>
            </a:r>
          </a:p>
          <a:p>
            <a:endParaRPr lang="en-GB" dirty="0"/>
          </a:p>
          <a:p>
            <a:r>
              <a:rPr lang="en-GB" dirty="0"/>
              <a:t>Recommendations</a:t>
            </a:r>
          </a:p>
          <a:p>
            <a:endParaRPr lang="en-GB" dirty="0"/>
          </a:p>
          <a:p>
            <a:r>
              <a:rPr lang="en-GB" dirty="0"/>
              <a:t>Evidence Changes</a:t>
            </a:r>
          </a:p>
          <a:p>
            <a:endParaRPr lang="en-GB" dirty="0"/>
          </a:p>
          <a:p>
            <a:r>
              <a:rPr lang="en-GB" dirty="0"/>
              <a:t>New Recommendations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CEF7634-4B88-DFD0-EFF3-C92554178AB8}"/>
              </a:ext>
            </a:extLst>
          </p:cNvPr>
          <p:cNvSpPr txBox="1"/>
          <p:nvPr/>
        </p:nvSpPr>
        <p:spPr>
          <a:xfrm>
            <a:off x="6850573" y="2981574"/>
            <a:ext cx="33401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Changes in advice does not mean the science was wrong</a:t>
            </a:r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FB84434E-86D3-E5E1-BC87-E0AAA803621B}"/>
              </a:ext>
            </a:extLst>
          </p:cNvPr>
          <p:cNvSpPr/>
          <p:nvPr/>
        </p:nvSpPr>
        <p:spPr>
          <a:xfrm>
            <a:off x="4670243" y="3627905"/>
            <a:ext cx="1511302" cy="34153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FA21C61-EB0C-6E0E-A4C2-6B46DF9F15A1}"/>
              </a:ext>
            </a:extLst>
          </p:cNvPr>
          <p:cNvSpPr txBox="1"/>
          <p:nvPr/>
        </p:nvSpPr>
        <p:spPr>
          <a:xfrm>
            <a:off x="6740107" y="4278569"/>
            <a:ext cx="41981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Consider the quality of the evidence</a:t>
            </a:r>
          </a:p>
        </p:txBody>
      </p:sp>
    </p:spTree>
    <p:extLst>
      <p:ext uri="{BB962C8B-B14F-4D97-AF65-F5344CB8AC3E}">
        <p14:creationId xmlns:p14="http://schemas.microsoft.com/office/powerpoint/2010/main" val="34660189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87A1E0-5B7A-FFA1-927E-411EF0E648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B5BE7E-7A5D-FECA-FE2A-8A4E5D0F6E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Consider the nature of the claim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FDD475-D06B-CEE5-9F75-147E0FD2B9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If it sounds too good to be true, then it is almost certainly isn’t true.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There is no conspiracy in nutrition or medical science.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There is no such thing a magic cure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94622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DDD42-DFF5-F3C2-CE24-1CBB488B3B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Consider the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562C07-E944-44D5-52C8-E0ED0D63D7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Examine and understand the theoretical relationship between the nature and structure of the food and the impact / change claimed.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Look in critical detail around theoretical cause and effect.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Consider effective dose, format and administration.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65709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9F80D5-966B-53C1-92DC-74E1B1AF8C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Consider the Evidence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232778-5FC3-E12F-E675-C76DCE0D31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Is there evidence?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Where does it come from?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Who does it come from?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 is the study design and where is it published?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>
                <a:solidFill>
                  <a:srgbClr val="0070C0"/>
                </a:solidFill>
              </a:rPr>
              <a:t>Hearing it down the pub or online does not make it true!</a:t>
            </a:r>
          </a:p>
        </p:txBody>
      </p:sp>
    </p:spTree>
    <p:extLst>
      <p:ext uri="{BB962C8B-B14F-4D97-AF65-F5344CB8AC3E}">
        <p14:creationId xmlns:p14="http://schemas.microsoft.com/office/powerpoint/2010/main" val="8836724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172AE3-02E3-3DDF-DA7A-0FD36252CC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Consider the Scale of the Evidence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7AC4BA-6894-410C-B94F-DADBBD4F9B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Population size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Population specificity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Number of studies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Where is the evidence published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Publication bias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Invested / conflicts of interests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62794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4F8E71-7B98-7901-152F-DA1C1971DF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Who stands to gain?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9336A7-89D5-BA6E-3ADA-A9E95F09F9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Sensational publicity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Selling a book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Advertising services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consumer - Hope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66257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875D23-F973-DD35-1A13-5DD5048F04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Cause ≠ Effect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41D070-F2DD-A759-2FD5-AA34E41B2C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866736" cy="435133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Many diseases are cyclical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condition may have run its natural course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Spontaneous remission does occur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Placebo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Symptoms maybe psychosomatic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A0B24B9-FFF7-6253-4F13-CB29085A78B9}"/>
              </a:ext>
            </a:extLst>
          </p:cNvPr>
          <p:cNvSpPr txBox="1"/>
          <p:nvPr/>
        </p:nvSpPr>
        <p:spPr>
          <a:xfrm>
            <a:off x="6844341" y="2113173"/>
            <a:ext cx="5180881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GB" sz="2400" dirty="0"/>
              <a:t>Effect may be relief but not a cure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Effects and symptoms may be self-diagnosed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Derivative benefits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Psychological distortion of effect and change</a:t>
            </a:r>
          </a:p>
        </p:txBody>
      </p:sp>
    </p:spTree>
    <p:extLst>
      <p:ext uri="{BB962C8B-B14F-4D97-AF65-F5344CB8AC3E}">
        <p14:creationId xmlns:p14="http://schemas.microsoft.com/office/powerpoint/2010/main" val="8162638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C397E3-8172-22CE-E373-E4220D2420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Current Internet Claims for Nutrition – food online 2023-2024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53EB37-6A63-213E-39B9-FFAF706598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Grapefruit reduces the risk of heart disease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Tea gets rid of hernias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Eat 5 almonds a day to avoid cancer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Eating apples at night is bad</a:t>
            </a:r>
          </a:p>
        </p:txBody>
      </p:sp>
    </p:spTree>
    <p:extLst>
      <p:ext uri="{BB962C8B-B14F-4D97-AF65-F5344CB8AC3E}">
        <p14:creationId xmlns:p14="http://schemas.microsoft.com/office/powerpoint/2010/main" val="212558660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EE9108-64FD-D07A-F86E-99C8EBC52A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95300"/>
            <a:ext cx="10515600" cy="568166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Calories have nothing to do with weight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Full moon water will give you energy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Cancer will be cured by cutting out sugar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Foods can be measured in angstroms (1 A = )10</a:t>
            </a:r>
            <a:r>
              <a:rPr lang="en-GB" baseline="30000" dirty="0"/>
              <a:t>-10</a:t>
            </a:r>
            <a:r>
              <a:rPr lang="en-GB" dirty="0"/>
              <a:t> m</a:t>
            </a:r>
          </a:p>
          <a:p>
            <a:pPr marL="0" indent="0">
              <a:buNone/>
            </a:pPr>
            <a:r>
              <a:rPr lang="en-GB" dirty="0"/>
              <a:t>(a unit used to measure length, wavelength, atomic size, bond length etc.)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Cow’s milk is the most important carcinogen – and that the truth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Muscles are made of plants</a:t>
            </a:r>
          </a:p>
        </p:txBody>
      </p:sp>
    </p:spTree>
    <p:extLst>
      <p:ext uri="{BB962C8B-B14F-4D97-AF65-F5344CB8AC3E}">
        <p14:creationId xmlns:p14="http://schemas.microsoft.com/office/powerpoint/2010/main" val="372964101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6CFAC9-F1F5-A2E5-D9DA-AC7AB1719F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4200" y="352424"/>
            <a:ext cx="10515600" cy="623887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Eggplant juice aids weight loss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Drinking cold water causes fat gain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Foods linger in the body for months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Gluten causes life-threatening conditions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Every sickness is caused by a mineral deficiency</a:t>
            </a:r>
          </a:p>
        </p:txBody>
      </p:sp>
    </p:spTree>
    <p:extLst>
      <p:ext uri="{BB962C8B-B14F-4D97-AF65-F5344CB8AC3E}">
        <p14:creationId xmlns:p14="http://schemas.microsoft.com/office/powerpoint/2010/main" val="413140928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82CD1F-543C-A484-725B-974C4D5551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Dream Water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5504F9-496D-AD4A-8773-233F1BC2C2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Promotes sleep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Snoozeberry</a:t>
            </a:r>
            <a:r>
              <a:rPr lang="en-GB" dirty="0"/>
              <a:t> flavour</a:t>
            </a:r>
          </a:p>
          <a:p>
            <a:pPr marL="0" indent="0">
              <a:buNone/>
            </a:pPr>
            <a:r>
              <a:rPr lang="en-GB" dirty="0"/>
              <a:t>Gluten free</a:t>
            </a:r>
          </a:p>
          <a:p>
            <a:pPr marL="0" indent="0">
              <a:buNone/>
            </a:pPr>
            <a:r>
              <a:rPr lang="en-GB" dirty="0"/>
              <a:t>Kosher</a:t>
            </a:r>
          </a:p>
          <a:p>
            <a:pPr marL="0" indent="0">
              <a:buNone/>
            </a:pPr>
            <a:r>
              <a:rPr lang="en-GB" dirty="0"/>
              <a:t>No added Colours</a:t>
            </a:r>
          </a:p>
          <a:p>
            <a:pPr marL="0" indent="0">
              <a:buNone/>
            </a:pPr>
            <a:r>
              <a:rPr lang="en-GB" dirty="0"/>
              <a:t>Reverses osmosis</a:t>
            </a:r>
          </a:p>
          <a:p>
            <a:pPr marL="0" indent="0">
              <a:buNone/>
            </a:pPr>
            <a:r>
              <a:rPr lang="en-GB" i="0" dirty="0">
                <a:solidFill>
                  <a:srgbClr val="494949"/>
                </a:solidFill>
                <a:effectLst/>
              </a:rPr>
              <a:t>Melatonin 5 mg., Gamma aminobutyric acid (GABA) 135 mg, L-5 hydroxytryptophan (5-HTP) 10 mg</a:t>
            </a:r>
            <a:r>
              <a:rPr lang="en-GB" i="0" dirty="0">
                <a:solidFill>
                  <a:srgbClr val="494949"/>
                </a:solidFill>
                <a:effectLst/>
                <a:latin typeface="HeliosAntique-SemiBold"/>
              </a:rPr>
              <a:t>.</a:t>
            </a:r>
            <a:endParaRPr lang="en-GB" dirty="0"/>
          </a:p>
        </p:txBody>
      </p:sp>
      <p:pic>
        <p:nvPicPr>
          <p:cNvPr id="1026" name="Picture 2" descr="Dream Water - Work Hard. Play Hard. Sleep Easy.">
            <a:extLst>
              <a:ext uri="{FF2B5EF4-FFF2-40B4-BE49-F238E27FC236}">
                <a16:creationId xmlns:a16="http://schemas.microsoft.com/office/drawing/2014/main" id="{305851CD-EED5-BFE7-C8D8-9B3317772C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63244" y="1516075"/>
            <a:ext cx="1734886" cy="4660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493F6D4-4E13-2152-E121-06B72814A5EA}"/>
              </a:ext>
            </a:extLst>
          </p:cNvPr>
          <p:cNvSpPr txBox="1"/>
          <p:nvPr/>
        </p:nvSpPr>
        <p:spPr>
          <a:xfrm>
            <a:off x="6015487" y="2866546"/>
            <a:ext cx="276045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FF0000"/>
                </a:solidFill>
              </a:rPr>
              <a:t>£20 for 12 bottles</a:t>
            </a:r>
          </a:p>
        </p:txBody>
      </p:sp>
    </p:spTree>
    <p:extLst>
      <p:ext uri="{BB962C8B-B14F-4D97-AF65-F5344CB8AC3E}">
        <p14:creationId xmlns:p14="http://schemas.microsoft.com/office/powerpoint/2010/main" val="82442880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7A5142-5D7A-093C-1F4C-083FEFD23F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POM Wonderful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6F9AC6-08FB-95BE-FAFA-28CC8A24F7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Pomegranate juice protects arteries, cancers, diabetes and treats erectile dysfunction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AutoShape 2" descr="Pom Wonderful 100% Pomegranate Juice 710Ml">
            <a:extLst>
              <a:ext uri="{FF2B5EF4-FFF2-40B4-BE49-F238E27FC236}">
                <a16:creationId xmlns:a16="http://schemas.microsoft.com/office/drawing/2014/main" id="{D90D82AE-38EC-EB8E-6001-1612968A391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419725" y="2190750"/>
            <a:ext cx="1352550" cy="2476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52" name="Picture 4" descr="Pom Wonderful 100% Pomegranate Juice 710Ml - Tesco Groceries">
            <a:extLst>
              <a:ext uri="{FF2B5EF4-FFF2-40B4-BE49-F238E27FC236}">
                <a16:creationId xmlns:a16="http://schemas.microsoft.com/office/drawing/2014/main" id="{1F84F07E-25D8-5594-C3D6-1994082055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2660261"/>
            <a:ext cx="3723736" cy="3723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68DC80D-9189-B51D-29FA-C7A8F113152C}"/>
              </a:ext>
            </a:extLst>
          </p:cNvPr>
          <p:cNvSpPr txBox="1"/>
          <p:nvPr/>
        </p:nvSpPr>
        <p:spPr>
          <a:xfrm>
            <a:off x="9074988" y="4127718"/>
            <a:ext cx="24786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</a:rPr>
              <a:t>£4.80 for 710 ml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330EC65-3438-EEB3-3A19-4912AB2A537C}"/>
              </a:ext>
            </a:extLst>
          </p:cNvPr>
          <p:cNvSpPr txBox="1"/>
          <p:nvPr/>
        </p:nvSpPr>
        <p:spPr>
          <a:xfrm>
            <a:off x="676275" y="3808250"/>
            <a:ext cx="609600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POM Wonderful makes claims in promotional materials to have spent tens of millions of dollars for research.</a:t>
            </a:r>
          </a:p>
          <a:p>
            <a:endParaRPr lang="en-GB" dirty="0">
              <a:solidFill>
                <a:srgbClr val="202122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2"/>
              </a:solidFill>
              <a:latin typeface="Arial" panose="020B0604020202020204" pitchFamily="34" charset="0"/>
            </a:endParaRPr>
          </a:p>
          <a:p>
            <a:r>
              <a:rPr lang="en-GB" dirty="0">
                <a:solidFill>
                  <a:srgbClr val="202122"/>
                </a:solidFill>
                <a:latin typeface="Arial" panose="020B0604020202020204" pitchFamily="34" charset="0"/>
              </a:rPr>
              <a:t>Health benefits		Bioavailability of nutrients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1299493-9272-FCA5-0081-367951580B1A}"/>
              </a:ext>
            </a:extLst>
          </p:cNvPr>
          <p:cNvSpPr txBox="1"/>
          <p:nvPr/>
        </p:nvSpPr>
        <p:spPr>
          <a:xfrm>
            <a:off x="179808" y="3059668"/>
            <a:ext cx="226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Conducted in Rabbits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96928BEC-0581-604B-2D95-76E32E0AF408}"/>
              </a:ext>
            </a:extLst>
          </p:cNvPr>
          <p:cNvCxnSpPr>
            <a:cxnSpLocks/>
          </p:cNvCxnSpPr>
          <p:nvPr/>
        </p:nvCxnSpPr>
        <p:spPr>
          <a:xfrm flipV="1">
            <a:off x="1236452" y="2639445"/>
            <a:ext cx="483799" cy="41030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9F702091-8CB2-7279-AB92-B9C5AA79C839}"/>
              </a:ext>
            </a:extLst>
          </p:cNvPr>
          <p:cNvSpPr txBox="1"/>
          <p:nvPr/>
        </p:nvSpPr>
        <p:spPr>
          <a:xfrm>
            <a:off x="293299" y="5699326"/>
            <a:ext cx="652157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In 2010, the company was 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warned</a:t>
            </a:r>
            <a:r>
              <a:rPr lang="en-GB" b="0" i="0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by the 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FDA</a:t>
            </a:r>
            <a:r>
              <a:rPr lang="en-GB" b="0" i="0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for making false 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health claims</a:t>
            </a:r>
            <a:r>
              <a:rPr lang="en-GB" b="0" i="0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and for marketing statements that promoted their products as unauthorized 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drugs</a:t>
            </a:r>
            <a:r>
              <a:rPr lang="en-GB" b="0" i="0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.</a:t>
            </a:r>
            <a:endParaRPr lang="en-GB" dirty="0">
              <a:solidFill>
                <a:srgbClr val="002060"/>
              </a:solidFill>
            </a:endParaRP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3AE25CCC-1633-09FB-6D79-47FA5F226340}"/>
              </a:ext>
            </a:extLst>
          </p:cNvPr>
          <p:cNvCxnSpPr/>
          <p:nvPr/>
        </p:nvCxnSpPr>
        <p:spPr>
          <a:xfrm>
            <a:off x="1851804" y="4514749"/>
            <a:ext cx="0" cy="431062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47445970-BA5D-678C-53C0-57272DE82C61}"/>
              </a:ext>
            </a:extLst>
          </p:cNvPr>
          <p:cNvCxnSpPr/>
          <p:nvPr/>
        </p:nvCxnSpPr>
        <p:spPr>
          <a:xfrm>
            <a:off x="4758906" y="4451719"/>
            <a:ext cx="0" cy="431062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044662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2E64E5-C5E5-A9D5-110C-2FB1C0FB7E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FRS Healthy Energy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93CE14-2451-E8A9-BB9C-1FF7A2CED3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1496" y="1467988"/>
            <a:ext cx="10515600" cy="1239628"/>
          </a:xfrm>
        </p:spPr>
        <p:txBody>
          <a:bodyPr/>
          <a:lstStyle/>
          <a:p>
            <a:pPr marL="0" indent="0">
              <a:buNone/>
            </a:pPr>
            <a:r>
              <a:rPr lang="en-GB" b="0" i="0" dirty="0">
                <a:solidFill>
                  <a:srgbClr val="333333"/>
                </a:solidFill>
                <a:effectLst/>
              </a:rPr>
              <a:t>Boosts endurance without the health risks of other effective performance enhancers, like caffeine.</a:t>
            </a:r>
            <a:endParaRPr lang="en-GB" dirty="0"/>
          </a:p>
        </p:txBody>
      </p:sp>
      <p:pic>
        <p:nvPicPr>
          <p:cNvPr id="3076" name="Picture 4" descr="FRS Healthy Energy Concentrates Sample Pack ($10.99 with Discount Code – FRS  International">
            <a:extLst>
              <a:ext uri="{FF2B5EF4-FFF2-40B4-BE49-F238E27FC236}">
                <a16:creationId xmlns:a16="http://schemas.microsoft.com/office/drawing/2014/main" id="{89C8EC96-E5A2-83EB-8CD1-40E0A189EE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14220" y="2914650"/>
            <a:ext cx="241935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B53E20D-86D1-0557-FD9F-2CC992D7738A}"/>
              </a:ext>
            </a:extLst>
          </p:cNvPr>
          <p:cNvSpPr txBox="1"/>
          <p:nvPr/>
        </p:nvSpPr>
        <p:spPr>
          <a:xfrm>
            <a:off x="8097328" y="6165010"/>
            <a:ext cx="35885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</a:rPr>
              <a:t>£103 for 6 x 500ml bottles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CC77D8C-EEA7-798C-0DBA-B841A2EE75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1496" y="2707616"/>
            <a:ext cx="2365674" cy="398484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5DAC2D4-4EE6-80F5-9F13-13589ADAD3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2912" y="2845949"/>
            <a:ext cx="3251539" cy="3354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432923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D75BFF-8462-25ED-FCA3-A3779263B5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Vitamin water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0E6A7B-113E-52A1-FB15-722AD8F1ED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038" y="2506662"/>
            <a:ext cx="5758132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0" i="0" dirty="0">
                <a:solidFill>
                  <a:srgbClr val="333333"/>
                </a:solidFill>
                <a:effectLst/>
              </a:rPr>
              <a:t>Contains eye-benefiting vitamins called carotenoids.</a:t>
            </a:r>
          </a:p>
          <a:p>
            <a:pPr marL="0" indent="0">
              <a:buNone/>
            </a:pPr>
            <a:endParaRPr lang="en-GB" sz="2000" dirty="0">
              <a:solidFill>
                <a:srgbClr val="333333"/>
              </a:solidFill>
            </a:endParaRPr>
          </a:p>
          <a:p>
            <a:pPr marL="0" indent="0">
              <a:buNone/>
            </a:pPr>
            <a:r>
              <a:rPr lang="en-GB" sz="2000" b="0" i="0" dirty="0">
                <a:solidFill>
                  <a:srgbClr val="202122"/>
                </a:solidFill>
                <a:effectLst/>
              </a:rPr>
              <a:t>"one bottle contains about a third of the recommended daily sugar intake for an average adult woman ... and none contains more than 1% fruit juice“</a:t>
            </a:r>
            <a:endParaRPr lang="en-GB" sz="2000" b="0" i="0" dirty="0">
              <a:solidFill>
                <a:srgbClr val="333333"/>
              </a:solidFill>
              <a:effectLst/>
            </a:endParaRPr>
          </a:p>
          <a:p>
            <a:pPr marL="0" indent="0">
              <a:buNone/>
            </a:pPr>
            <a:endParaRPr lang="en-GB" sz="2000" dirty="0">
              <a:solidFill>
                <a:srgbClr val="333333"/>
              </a:solidFill>
            </a:endParaRPr>
          </a:p>
          <a:p>
            <a:pPr marL="0" indent="0">
              <a:buNone/>
            </a:pPr>
            <a:r>
              <a:rPr lang="en-GB" sz="2000" b="0" i="0" dirty="0">
                <a:solidFill>
                  <a:srgbClr val="202122"/>
                </a:solidFill>
                <a:effectLst/>
              </a:rPr>
              <a:t>In January 2011, the UK </a:t>
            </a:r>
            <a:r>
              <a:rPr lang="en-GB" sz="2000" dirty="0"/>
              <a:t>Advertising Standards Authority</a:t>
            </a:r>
            <a:r>
              <a:rPr lang="en-GB" sz="2000" b="0" i="0" dirty="0">
                <a:effectLst/>
              </a:rPr>
              <a:t> </a:t>
            </a:r>
            <a:r>
              <a:rPr lang="en-GB" sz="2000" b="0" i="0" dirty="0">
                <a:solidFill>
                  <a:srgbClr val="202122"/>
                </a:solidFill>
                <a:effectLst/>
              </a:rPr>
              <a:t>(ASA) ruled that an advertisement that claimed </a:t>
            </a:r>
            <a:r>
              <a:rPr lang="en-GB" sz="2000" b="0" i="0" dirty="0" err="1">
                <a:solidFill>
                  <a:srgbClr val="202122"/>
                </a:solidFill>
                <a:effectLst/>
              </a:rPr>
              <a:t>vitaminwater</a:t>
            </a:r>
            <a:r>
              <a:rPr lang="en-GB" sz="2000" b="0" i="0" dirty="0">
                <a:solidFill>
                  <a:srgbClr val="202122"/>
                </a:solidFill>
                <a:effectLst/>
              </a:rPr>
              <a:t> was "nutritious" was misleading due to the high sugar content (23 g per 500 ml) of the drink. </a:t>
            </a:r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F27D0E7-39F8-498E-19FF-D0FFB0C0E5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4532" y="1310282"/>
            <a:ext cx="5944430" cy="543953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55896A9-5365-ADCE-7B4F-700007B588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5093" y="425701"/>
            <a:ext cx="2041586" cy="206764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82CB816-706C-FDE8-2AF1-104DB309891A}"/>
              </a:ext>
            </a:extLst>
          </p:cNvPr>
          <p:cNvSpPr txBox="1"/>
          <p:nvPr/>
        </p:nvSpPr>
        <p:spPr>
          <a:xfrm>
            <a:off x="3019245" y="1817298"/>
            <a:ext cx="29157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£1.65 each</a:t>
            </a:r>
          </a:p>
        </p:txBody>
      </p:sp>
    </p:spTree>
    <p:extLst>
      <p:ext uri="{BB962C8B-B14F-4D97-AF65-F5344CB8AC3E}">
        <p14:creationId xmlns:p14="http://schemas.microsoft.com/office/powerpoint/2010/main" val="370167597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47713-6BB3-F763-3F79-299EB67FAB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Flax Plus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3C5DF4-17F6-30FD-9DC0-9E3C37F1C0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3362" y="1019762"/>
            <a:ext cx="10515600" cy="4351338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b="0" i="0" u="sng" dirty="0">
                <a:solidFill>
                  <a:srgbClr val="FF0000"/>
                </a:solidFill>
                <a:effectLst/>
              </a:rPr>
              <a:t> Excellent source of omega-3 fats.</a:t>
            </a:r>
          </a:p>
          <a:p>
            <a:pPr marL="0" indent="0">
              <a:buNone/>
            </a:pPr>
            <a:endParaRPr lang="en-GB" dirty="0">
              <a:solidFill>
                <a:srgbClr val="333333"/>
              </a:solidFill>
            </a:endParaRPr>
          </a:p>
          <a:p>
            <a:pPr marL="0" indent="0">
              <a:buNone/>
            </a:pPr>
            <a:r>
              <a:rPr lang="en-GB" b="0" i="0" dirty="0">
                <a:solidFill>
                  <a:srgbClr val="333333"/>
                </a:solidFill>
                <a:effectLst/>
              </a:rPr>
              <a:t>It contains omega-3s from flax, not the type of fish omega-3s thought to protect the heart.</a:t>
            </a:r>
          </a:p>
          <a:p>
            <a:pPr marL="0" indent="0">
              <a:buNone/>
            </a:pPr>
            <a:endParaRPr lang="en-GB" dirty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rgbClr val="00B0F0"/>
                </a:solidFill>
              </a:rPr>
              <a:t>Evidence linking Flax to increased risk</a:t>
            </a:r>
          </a:p>
          <a:p>
            <a:pPr marL="0" indent="0">
              <a:buNone/>
            </a:pPr>
            <a:endParaRPr lang="en-GB" dirty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rgbClr val="00B0F0"/>
                </a:solidFill>
              </a:rPr>
              <a:t>Allergic reactions</a:t>
            </a:r>
          </a:p>
          <a:p>
            <a:pPr marL="0" indent="0">
              <a:buNone/>
            </a:pPr>
            <a:r>
              <a:rPr lang="en-GB" dirty="0">
                <a:solidFill>
                  <a:srgbClr val="00B0F0"/>
                </a:solidFill>
              </a:rPr>
              <a:t>Increases inflammation</a:t>
            </a:r>
          </a:p>
          <a:p>
            <a:pPr marL="0" indent="0">
              <a:buNone/>
            </a:pPr>
            <a:r>
              <a:rPr lang="en-GB" dirty="0">
                <a:solidFill>
                  <a:srgbClr val="00B0F0"/>
                </a:solidFill>
              </a:rPr>
              <a:t>Often contains oestrogen – PCOS</a:t>
            </a:r>
          </a:p>
          <a:p>
            <a:pPr marL="0" indent="0">
              <a:buNone/>
            </a:pPr>
            <a:r>
              <a:rPr lang="en-GB" dirty="0">
                <a:solidFill>
                  <a:srgbClr val="00B0F0"/>
                </a:solidFill>
              </a:rPr>
              <a:t>Issues with pregnancy</a:t>
            </a:r>
          </a:p>
          <a:p>
            <a:pPr marL="0" indent="0">
              <a:buNone/>
            </a:pPr>
            <a:r>
              <a:rPr lang="en-GB" dirty="0">
                <a:solidFill>
                  <a:srgbClr val="00B0F0"/>
                </a:solidFill>
              </a:rPr>
              <a:t>Loosens stools</a:t>
            </a:r>
          </a:p>
          <a:p>
            <a:pPr marL="0" indent="0">
              <a:buNone/>
            </a:pPr>
            <a:r>
              <a:rPr lang="en-GB" dirty="0">
                <a:solidFill>
                  <a:srgbClr val="00B0F0"/>
                </a:solidFill>
              </a:rPr>
              <a:t>Constipation</a:t>
            </a:r>
          </a:p>
          <a:p>
            <a:pPr marL="0" indent="0">
              <a:buNone/>
            </a:pPr>
            <a:r>
              <a:rPr lang="en-GB" dirty="0">
                <a:solidFill>
                  <a:srgbClr val="00B0F0"/>
                </a:solidFill>
              </a:rPr>
              <a:t>Reactive with medication &amp; changes glycaemic response</a:t>
            </a:r>
          </a:p>
          <a:p>
            <a:pPr marL="0" indent="0">
              <a:buNone/>
            </a:pPr>
            <a:endParaRPr lang="en-GB" dirty="0">
              <a:solidFill>
                <a:srgbClr val="333333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9F96950-82BA-9E8E-2B29-B36DBB1D63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5281" y="2170445"/>
            <a:ext cx="1867161" cy="299126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5B261D4-F795-3A3A-275D-E769561BDBBD}"/>
              </a:ext>
            </a:extLst>
          </p:cNvPr>
          <p:cNvSpPr txBox="1"/>
          <p:nvPr/>
        </p:nvSpPr>
        <p:spPr>
          <a:xfrm>
            <a:off x="730370" y="5780256"/>
            <a:ext cx="1092679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040C28"/>
                </a:solidFill>
                <a:effectLst/>
                <a:latin typeface="Google Sans"/>
              </a:rPr>
              <a:t>1-2 tablespoons a day is considered a healthy amount</a:t>
            </a:r>
            <a:r>
              <a:rPr lang="en-GB" b="0" i="0" dirty="0">
                <a:solidFill>
                  <a:srgbClr val="474747"/>
                </a:solidFill>
                <a:effectLst/>
                <a:latin typeface="Google Sans"/>
              </a:rPr>
              <a:t>. One tablespoon of ground flaxseed contains 37 calories, 2 grams of polyunsaturated fat (includes the omega-3 fatty acids), 0.5 gram of monounsaturated fat and 2 grams of dietary </a:t>
            </a:r>
            <a:r>
              <a:rPr lang="en-GB" b="0" i="0" dirty="0" err="1">
                <a:solidFill>
                  <a:srgbClr val="474747"/>
                </a:solidFill>
                <a:effectLst/>
                <a:latin typeface="Google Sans"/>
              </a:rPr>
              <a:t>fiber</a:t>
            </a:r>
            <a:r>
              <a:rPr lang="en-GB" b="0" i="0" dirty="0">
                <a:solidFill>
                  <a:srgbClr val="474747"/>
                </a:solidFill>
                <a:effectLst/>
                <a:latin typeface="Google Sans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449387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AECF77-2303-5C7E-E140-96B6551D50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/>
              <a:t>Activia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FF5C6-750F-6EEE-211C-7DC460948A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0" i="0" dirty="0">
                <a:solidFill>
                  <a:srgbClr val="333333"/>
                </a:solidFill>
                <a:effectLst/>
              </a:rPr>
              <a:t>Contains a special bacterial strain that improves digestion and regularity.</a:t>
            </a:r>
          </a:p>
          <a:p>
            <a:pPr marL="0" indent="0">
              <a:buNone/>
            </a:pPr>
            <a:endParaRPr lang="en-GB" dirty="0">
              <a:solidFill>
                <a:srgbClr val="333333"/>
              </a:solidFill>
            </a:endParaRPr>
          </a:p>
          <a:p>
            <a:pPr marL="0" indent="0">
              <a:buNone/>
            </a:pPr>
            <a:r>
              <a:rPr lang="en-GB" b="0" i="0" dirty="0">
                <a:solidFill>
                  <a:srgbClr val="333333"/>
                </a:solidFill>
                <a:effectLst/>
              </a:rPr>
              <a:t>It sped intestinal "transit time" and helped symptoms in some human studies.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014328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54A962-876A-9DD7-7532-02771D40A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/>
              <a:t>DanActive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2AFD98-BBF3-1969-FC01-3C41F521FD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0" i="0" dirty="0">
                <a:solidFill>
                  <a:srgbClr val="333333"/>
                </a:solidFill>
                <a:effectLst/>
              </a:rPr>
              <a:t>Boosts immunity using good bacteria.</a:t>
            </a:r>
          </a:p>
          <a:p>
            <a:pPr marL="0" indent="0">
              <a:buNone/>
            </a:pPr>
            <a:endParaRPr lang="en-GB" dirty="0">
              <a:solidFill>
                <a:srgbClr val="333333"/>
              </a:solidFill>
            </a:endParaRPr>
          </a:p>
          <a:p>
            <a:pPr marL="0" indent="0">
              <a:buNone/>
            </a:pPr>
            <a:r>
              <a:rPr lang="en-GB" b="0" i="0" dirty="0">
                <a:solidFill>
                  <a:srgbClr val="333333"/>
                </a:solidFill>
                <a:effectLst/>
              </a:rPr>
              <a:t>It reduced infections in some studies, but the effect was modest.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746199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57E91C-C223-A2ED-E8A6-56ACE1B01F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Promise </a:t>
            </a:r>
            <a:r>
              <a:rPr lang="en-GB" dirty="0" err="1"/>
              <a:t>Activ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4A4223-E371-1D87-74D6-B23615DBE7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0" i="0" dirty="0">
                <a:solidFill>
                  <a:srgbClr val="333333"/>
                </a:solidFill>
                <a:effectLst/>
              </a:rPr>
              <a:t>This margarine contains added plant sterols that help lower cholesterol.</a:t>
            </a:r>
          </a:p>
          <a:p>
            <a:pPr marL="0" indent="0">
              <a:buNone/>
            </a:pPr>
            <a:endParaRPr lang="en-GB" dirty="0">
              <a:solidFill>
                <a:srgbClr val="333333"/>
              </a:solidFill>
            </a:endParaRPr>
          </a:p>
          <a:p>
            <a:pPr marL="0" indent="0">
              <a:buNone/>
            </a:pPr>
            <a:r>
              <a:rPr lang="en-GB" b="0" i="0" dirty="0">
                <a:solidFill>
                  <a:srgbClr val="333333"/>
                </a:solidFill>
                <a:effectLst/>
              </a:rPr>
              <a:t>While they do lower cholesterol, plant sterols have not been proved to prevent heart attacks. Some preliminary studies have suggested they could worsen artery function. Many cardiologists are still believers.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906939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98857-3047-2E4A-379B-E6FBB9A009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Coffee increase the risk of cancer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5F3FF5-C6DF-CB9D-02A7-42549539F5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i="1" dirty="0"/>
              <a:t>H</a:t>
            </a:r>
            <a:r>
              <a:rPr lang="en-GB" b="1" i="1" dirty="0">
                <a:effectLst/>
              </a:rPr>
              <a:t>uge amounts</a:t>
            </a:r>
            <a:r>
              <a:rPr lang="en-GB" b="0" i="0" dirty="0">
                <a:effectLst/>
              </a:rPr>
              <a:t> of </a:t>
            </a:r>
            <a:r>
              <a:rPr lang="en-GB" b="0" i="1" dirty="0">
                <a:effectLst/>
              </a:rPr>
              <a:t>one substance</a:t>
            </a:r>
            <a:r>
              <a:rPr lang="en-GB" b="0" i="0" dirty="0">
                <a:effectLst/>
              </a:rPr>
              <a:t> found in </a:t>
            </a:r>
            <a:r>
              <a:rPr lang="en-GB" b="0" i="1" dirty="0">
                <a:effectLst/>
              </a:rPr>
              <a:t>many roasted foods/drinks (including coffee) can cause cancer in rodents.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0" i="0" dirty="0">
                <a:effectLst/>
              </a:rPr>
              <a:t>People who drink more coffee tend to have lower risks for or improvements in: heart disease, diabetes, depression, obesity, neurodegenerative diseases, and liver diseases including liver cancer. </a:t>
            </a:r>
          </a:p>
          <a:p>
            <a:pPr marL="0" indent="0">
              <a:buNone/>
            </a:pPr>
            <a:endParaRPr lang="en-GB" b="0" i="0" dirty="0">
              <a:effectLst/>
            </a:endParaRPr>
          </a:p>
          <a:p>
            <a:pPr marL="0" indent="0">
              <a:buNone/>
            </a:pPr>
            <a:r>
              <a:rPr lang="en-GB" b="0" i="0" dirty="0">
                <a:effectLst/>
              </a:rPr>
              <a:t>Coffee isn’t without its risks, though. Look out for high blood pressure, palpitations/arrhythmia, insomnia, and headaches. Plus, for women, coffee may increase your risks of fracture and, during pregnancy, low birth weight and preterm labour.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45840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18B391-233B-1274-16F2-8A8822D711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Alcohol increases the risk of cancer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E968B4-9DCA-6C53-AD94-A49C41E180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i="0" dirty="0">
                <a:effectLst/>
              </a:rPr>
              <a:t>There is pretty convincing evidence that people who </a:t>
            </a:r>
            <a:r>
              <a:rPr lang="en-GB" dirty="0"/>
              <a:t>drink more alcohol tend to get more cancers</a:t>
            </a:r>
            <a:r>
              <a:rPr lang="en-GB" i="0" dirty="0">
                <a:effectLst/>
              </a:rPr>
              <a:t> of the: mouth, pharynx, larynx, oesophagus, stomach, liver, colorectal, and breast</a:t>
            </a:r>
            <a:r>
              <a:rPr lang="en-GB" dirty="0"/>
              <a:t>, </a:t>
            </a:r>
            <a:r>
              <a:rPr lang="en-GB" i="0" dirty="0">
                <a:effectLst/>
              </a:rPr>
              <a:t>have lower risks of kidney cancer.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321029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C2684E-EEE2-A3BE-B8EA-8ED2EFBD49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Multivitamins have no health benefits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57C1C8-06FA-40A3-A9C1-E7EA35B02A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Generally true, but some benefits for a few people.</a:t>
            </a:r>
            <a:endParaRPr lang="en-GB" b="0" i="0" dirty="0">
              <a:effectLst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0" i="0" dirty="0">
                <a:effectLst/>
              </a:rPr>
              <a:t>Multivitamins are safe (hence the “expensive pee” claims) and can help fill small nutrition gaps. People who take multivitamins have a lower risk of age-related cataracts, and in some cases, enhanced “free recall memory” and cognitive performance (ability to think). Men who take multivitamins tend to have a small (8 percent) reduction in risk of cancers.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518397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59ADF6-5B95-401C-BD68-0D5A913A0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Turmeric is a miracle medicinal plant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E0343A-C10E-EE0D-3153-8A157379D2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O</a:t>
            </a:r>
            <a:r>
              <a:rPr lang="en-GB" b="0" i="0" dirty="0">
                <a:effectLst/>
              </a:rPr>
              <a:t>nly about 5-7 percent of turmeric is the “active ingredient” curcumin.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0" i="0" dirty="0">
                <a:effectLst/>
              </a:rPr>
              <a:t>Most of the health benefits of turmeric (the food) are exaggerated because they’re actually benefits of higher-dose curcumin supplements.</a:t>
            </a:r>
          </a:p>
          <a:p>
            <a:pPr marL="0" indent="0">
              <a:buNone/>
            </a:pP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99554826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E951CF-E307-DD77-112D-AA6A387F16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Reputable Evidence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C56D8D-1782-D4A3-E42A-58970E09B6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Websites - .gov, .org but not .com or </a:t>
            </a:r>
            <a:r>
              <a:rPr lang="en-GB" dirty="0" err="1"/>
              <a:t>.net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Television – due diligence on the reporter – dietician, academic with cribble publication history.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Media – Review related citations</a:t>
            </a:r>
          </a:p>
        </p:txBody>
      </p:sp>
    </p:spTree>
    <p:extLst>
      <p:ext uri="{BB962C8B-B14F-4D97-AF65-F5344CB8AC3E}">
        <p14:creationId xmlns:p14="http://schemas.microsoft.com/office/powerpoint/2010/main" val="181124094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C44F1-A07C-58AA-B392-FCF32112C2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Over-Simplified Evidence that Promotes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225875-3C39-1206-E8BE-7720769B8C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Calories in v calories out are all that matter in weight management.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High fat food are unhealthy.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Breakfast is the most important meal of the day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You need to eat small, frequent meals for optimal health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Calcium supplements are necessary for bone health</a:t>
            </a:r>
          </a:p>
        </p:txBody>
      </p:sp>
    </p:spTree>
    <p:extLst>
      <p:ext uri="{BB962C8B-B14F-4D97-AF65-F5344CB8AC3E}">
        <p14:creationId xmlns:p14="http://schemas.microsoft.com/office/powerpoint/2010/main" val="290332470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5F605-9E7B-7BAF-5385-15AE64BDF3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0400" y="492124"/>
            <a:ext cx="10515600" cy="593407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Non-nutritive sweeteners are healthy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Macronutrient ration matters more than diet quality.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White potatoes are unhealthy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Low fat and diet foods are healthy alternatives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Supplements are a waste of money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Following a very low calorie diet is the best way to lose weight.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Skinny = healthy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658586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CEE44A-CAD9-D367-8547-B6EB956828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33400"/>
            <a:ext cx="10515600" cy="56435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Fibre supplements are a good substitute for a high fibre diet.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All smoothies and juices are healthy.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Everyone can benefit from a probiotic.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Weight loss is easy.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High cholesterol foods are unhealthy.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Carbs make you gain weight.</a:t>
            </a:r>
          </a:p>
        </p:txBody>
      </p:sp>
    </p:spTree>
    <p:extLst>
      <p:ext uri="{BB962C8B-B14F-4D97-AF65-F5344CB8AC3E}">
        <p14:creationId xmlns:p14="http://schemas.microsoft.com/office/powerpoint/2010/main" val="303645666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7E9A20-4964-7B75-4E84-1DDB4D19F9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Good Research in Nutrition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C9CBFE-F4C0-DFB8-6280-EF8F0FE78E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821392" cy="435133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Robust theoretical link between cause and effect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Randomised control study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High population sample and diverse populations groups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Robust statistical analysis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All claims / outputs are clearly justified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9B48F50-682F-61DC-5782-0A7B9EF6E0F7}"/>
              </a:ext>
            </a:extLst>
          </p:cNvPr>
          <p:cNvSpPr txBox="1"/>
          <p:nvPr/>
        </p:nvSpPr>
        <p:spPr>
          <a:xfrm>
            <a:off x="7016151" y="1943819"/>
            <a:ext cx="4704272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GB" sz="2400" dirty="0"/>
              <a:t>Negative outcomes are also included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Conflicts of interest and sponsorship are all clearly identified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Availability of details on the diet / supplements / intervention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Where the study / evidence is published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05301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202</TotalTime>
  <Words>1972</Words>
  <Application>Microsoft Office PowerPoint</Application>
  <PresentationFormat>Widescreen</PresentationFormat>
  <Paragraphs>311</Paragraphs>
  <Slides>38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4" baseType="lpstr">
      <vt:lpstr>Google Sans</vt:lpstr>
      <vt:lpstr>HeliosAntique-SemiBold</vt:lpstr>
      <vt:lpstr>Arial</vt:lpstr>
      <vt:lpstr>Calibri</vt:lpstr>
      <vt:lpstr>Calibri Light</vt:lpstr>
      <vt:lpstr>Office Theme</vt:lpstr>
      <vt:lpstr>Healthy Eating in Wales</vt:lpstr>
      <vt:lpstr>Examples of old and new strategies</vt:lpstr>
      <vt:lpstr>Healthy Eating in Schools (Nutritional Standards and Requirements) (Wales) Regulations 2013</vt:lpstr>
      <vt:lpstr> Public Health (Wales) Act 2017 – Restricting Energy Drinks Sales</vt:lpstr>
      <vt:lpstr>Healthy Weight: Healthy Wales (2019)</vt:lpstr>
      <vt:lpstr> Food and Drink Healthy Options Framework</vt:lpstr>
      <vt:lpstr> Healthy Start Scheme</vt:lpstr>
      <vt:lpstr> Sugar Levy and Food Advertising Restrictions</vt:lpstr>
      <vt:lpstr> Sugar Levy and Food Advertising Restrictions</vt:lpstr>
      <vt:lpstr>Diet and Nutrition – the weird side!</vt:lpstr>
      <vt:lpstr>Type of Misinformation &amp; Targets</vt:lpstr>
      <vt:lpstr>The burden of Proof in Nutrition and dietary claims</vt:lpstr>
      <vt:lpstr>Consider the nature of the claim</vt:lpstr>
      <vt:lpstr>Consider the Theory</vt:lpstr>
      <vt:lpstr>Consider the Evidence</vt:lpstr>
      <vt:lpstr>Consider the Scale of the Evidence</vt:lpstr>
      <vt:lpstr>Who stands to gain?</vt:lpstr>
      <vt:lpstr>Cause ≠ Effect</vt:lpstr>
      <vt:lpstr>Current Internet Claims for Nutrition – food online 2023-2024</vt:lpstr>
      <vt:lpstr>PowerPoint Presentation</vt:lpstr>
      <vt:lpstr>PowerPoint Presentation</vt:lpstr>
      <vt:lpstr>Dream Water</vt:lpstr>
      <vt:lpstr>POM Wonderful</vt:lpstr>
      <vt:lpstr>FRS Healthy Energy</vt:lpstr>
      <vt:lpstr>Vitamin water</vt:lpstr>
      <vt:lpstr>Flax Plus</vt:lpstr>
      <vt:lpstr>Activia</vt:lpstr>
      <vt:lpstr>DanActive</vt:lpstr>
      <vt:lpstr>Promise Activ</vt:lpstr>
      <vt:lpstr>Coffee increase the risk of cancer</vt:lpstr>
      <vt:lpstr>Alcohol increases the risk of cancer</vt:lpstr>
      <vt:lpstr>Multivitamins have no health benefits</vt:lpstr>
      <vt:lpstr>Turmeric is a miracle medicinal plant</vt:lpstr>
      <vt:lpstr>Reputable Evidence</vt:lpstr>
      <vt:lpstr>Over-Simplified Evidence that Promotes</vt:lpstr>
      <vt:lpstr>PowerPoint Presentation</vt:lpstr>
      <vt:lpstr>PowerPoint Presentation</vt:lpstr>
      <vt:lpstr>Good Research in Nutrition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Diet and Nutrition – the weird side!</dc:title>
  <dc:creator>David Gardner</dc:creator>
  <cp:lastModifiedBy>David Gardner</cp:lastModifiedBy>
  <cp:revision>1</cp:revision>
  <dcterms:created xsi:type="dcterms:W3CDTF">2024-03-18T19:16:01Z</dcterms:created>
  <dcterms:modified xsi:type="dcterms:W3CDTF">2025-02-26T21:08:49Z</dcterms:modified>
</cp:coreProperties>
</file>