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543009-0738-4CE9-9DB7-16301BDAB00B}" v="7" dt="2023-02-09T10:01:52.5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61340" autoAdjust="0"/>
  </p:normalViewPr>
  <p:slideViewPr>
    <p:cSldViewPr snapToGrid="0">
      <p:cViewPr varScale="1">
        <p:scale>
          <a:sx n="57" d="100"/>
          <a:sy n="57" d="100"/>
        </p:scale>
        <p:origin x="507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2D543009-0738-4CE9-9DB7-16301BDAB00B}"/>
    <pc:docChg chg="undo custSel addSld delSld modSld sldOrd">
      <pc:chgData name="Rachel Smith" userId="5f7c83a3-9acd-4e36-a883-765ff390fd1f" providerId="ADAL" clId="{2D543009-0738-4CE9-9DB7-16301BDAB00B}" dt="2023-02-09T10:14:45.584" v="2310" actId="26606"/>
      <pc:docMkLst>
        <pc:docMk/>
      </pc:docMkLst>
      <pc:sldChg chg="addSp delSp modSp mod setBg setClrOvrMap">
        <pc:chgData name="Rachel Smith" userId="5f7c83a3-9acd-4e36-a883-765ff390fd1f" providerId="ADAL" clId="{2D543009-0738-4CE9-9DB7-16301BDAB00B}" dt="2023-01-12T14:06:54.883" v="278" actId="26606"/>
        <pc:sldMkLst>
          <pc:docMk/>
          <pc:sldMk cId="639620004" sldId="256"/>
        </pc:sldMkLst>
        <pc:spChg chg="mod">
          <ac:chgData name="Rachel Smith" userId="5f7c83a3-9acd-4e36-a883-765ff390fd1f" providerId="ADAL" clId="{2D543009-0738-4CE9-9DB7-16301BDAB00B}" dt="2023-01-12T14:06:54.883" v="278" actId="26606"/>
          <ac:spMkLst>
            <pc:docMk/>
            <pc:sldMk cId="639620004" sldId="256"/>
            <ac:spMk id="2" creationId="{FA72FAAC-FF9D-80D8-FFF8-E3FC764F1992}"/>
          </ac:spMkLst>
        </pc:spChg>
        <pc:spChg chg="mod">
          <ac:chgData name="Rachel Smith" userId="5f7c83a3-9acd-4e36-a883-765ff390fd1f" providerId="ADAL" clId="{2D543009-0738-4CE9-9DB7-16301BDAB00B}" dt="2023-01-12T14:06:54.883" v="278" actId="26606"/>
          <ac:spMkLst>
            <pc:docMk/>
            <pc:sldMk cId="639620004" sldId="256"/>
            <ac:spMk id="3" creationId="{5F76D984-9186-A13E-CAAE-FE78A2AEDB85}"/>
          </ac:spMkLst>
        </pc:spChg>
        <pc:spChg chg="add">
          <ac:chgData name="Rachel Smith" userId="5f7c83a3-9acd-4e36-a883-765ff390fd1f" providerId="ADAL" clId="{2D543009-0738-4CE9-9DB7-16301BDAB00B}" dt="2023-01-12T14:06:54.883" v="278" actId="26606"/>
          <ac:spMkLst>
            <pc:docMk/>
            <pc:sldMk cId="639620004" sldId="256"/>
            <ac:spMk id="8" creationId="{6F5A5072-7B47-4D32-B52A-4EBBF590B8A5}"/>
          </ac:spMkLst>
        </pc:spChg>
        <pc:spChg chg="add del">
          <ac:chgData name="Rachel Smith" userId="5f7c83a3-9acd-4e36-a883-765ff390fd1f" providerId="ADAL" clId="{2D543009-0738-4CE9-9DB7-16301BDAB00B}" dt="2023-01-12T14:06:54.862" v="277" actId="26606"/>
          <ac:spMkLst>
            <pc:docMk/>
            <pc:sldMk cId="639620004" sldId="256"/>
            <ac:spMk id="9" creationId="{71B2258F-86CA-4D4D-8270-BC05FCDEBFB3}"/>
          </ac:spMkLst>
        </pc:spChg>
        <pc:spChg chg="add">
          <ac:chgData name="Rachel Smith" userId="5f7c83a3-9acd-4e36-a883-765ff390fd1f" providerId="ADAL" clId="{2D543009-0738-4CE9-9DB7-16301BDAB00B}" dt="2023-01-12T14:06:54.883" v="278" actId="26606"/>
          <ac:spMkLst>
            <pc:docMk/>
            <pc:sldMk cId="639620004" sldId="256"/>
            <ac:spMk id="10" creationId="{9715DAF0-AE1B-46C9-8A6B-DB2AA05AB91D}"/>
          </ac:spMkLst>
        </pc:spChg>
        <pc:spChg chg="add">
          <ac:chgData name="Rachel Smith" userId="5f7c83a3-9acd-4e36-a883-765ff390fd1f" providerId="ADAL" clId="{2D543009-0738-4CE9-9DB7-16301BDAB00B}" dt="2023-01-12T14:06:54.883" v="278" actId="26606"/>
          <ac:spMkLst>
            <pc:docMk/>
            <pc:sldMk cId="639620004" sldId="256"/>
            <ac:spMk id="12" creationId="{6016219D-510E-4184-9090-6D5578A87BD1}"/>
          </ac:spMkLst>
        </pc:spChg>
        <pc:spChg chg="add">
          <ac:chgData name="Rachel Smith" userId="5f7c83a3-9acd-4e36-a883-765ff390fd1f" providerId="ADAL" clId="{2D543009-0738-4CE9-9DB7-16301BDAB00B}" dt="2023-01-12T14:06:54.883" v="278" actId="26606"/>
          <ac:spMkLst>
            <pc:docMk/>
            <pc:sldMk cId="639620004" sldId="256"/>
            <ac:spMk id="14" creationId="{AFF4A713-7B75-4B21-90D7-5AB19547C728}"/>
          </ac:spMkLst>
        </pc:spChg>
        <pc:spChg chg="add">
          <ac:chgData name="Rachel Smith" userId="5f7c83a3-9acd-4e36-a883-765ff390fd1f" providerId="ADAL" clId="{2D543009-0738-4CE9-9DB7-16301BDAB00B}" dt="2023-01-12T14:06:54.883" v="278" actId="26606"/>
          <ac:spMkLst>
            <pc:docMk/>
            <pc:sldMk cId="639620004" sldId="256"/>
            <ac:spMk id="16" creationId="{DC631C0B-6DA6-4E57-8231-CE32B3434A7E}"/>
          </ac:spMkLst>
        </pc:spChg>
        <pc:spChg chg="add">
          <ac:chgData name="Rachel Smith" userId="5f7c83a3-9acd-4e36-a883-765ff390fd1f" providerId="ADAL" clId="{2D543009-0738-4CE9-9DB7-16301BDAB00B}" dt="2023-01-12T14:06:54.883" v="278" actId="26606"/>
          <ac:spMkLst>
            <pc:docMk/>
            <pc:sldMk cId="639620004" sldId="256"/>
            <ac:spMk id="18" creationId="{C29501E6-A978-4A61-9689-9085AF97A53A}"/>
          </ac:spMkLst>
        </pc:spChg>
        <pc:picChg chg="add del">
          <ac:chgData name="Rachel Smith" userId="5f7c83a3-9acd-4e36-a883-765ff390fd1f" providerId="ADAL" clId="{2D543009-0738-4CE9-9DB7-16301BDAB00B}" dt="2023-01-12T14:06:54.862" v="277" actId="26606"/>
          <ac:picMkLst>
            <pc:docMk/>
            <pc:sldMk cId="639620004" sldId="256"/>
            <ac:picMk id="5" creationId="{666207DD-0511-DAB2-5320-C18AE6882D56}"/>
          </ac:picMkLst>
        </pc:picChg>
      </pc:sldChg>
      <pc:sldChg chg="addSp delSp modSp mod setBg modNotesTx">
        <pc:chgData name="Rachel Smith" userId="5f7c83a3-9acd-4e36-a883-765ff390fd1f" providerId="ADAL" clId="{2D543009-0738-4CE9-9DB7-16301BDAB00B}" dt="2023-02-09T09:43:49.896" v="998" actId="20577"/>
        <pc:sldMkLst>
          <pc:docMk/>
          <pc:sldMk cId="2858695996" sldId="257"/>
        </pc:sldMkLst>
        <pc:spChg chg="del mod">
          <ac:chgData name="Rachel Smith" userId="5f7c83a3-9acd-4e36-a883-765ff390fd1f" providerId="ADAL" clId="{2D543009-0738-4CE9-9DB7-16301BDAB00B}" dt="2023-01-12T14:07:00.601" v="280" actId="478"/>
          <ac:spMkLst>
            <pc:docMk/>
            <pc:sldMk cId="2858695996" sldId="257"/>
            <ac:spMk id="2" creationId="{CADD99B1-9491-21CD-C293-8F6C364C17D2}"/>
          </ac:spMkLst>
        </pc:spChg>
        <pc:spChg chg="mod">
          <ac:chgData name="Rachel Smith" userId="5f7c83a3-9acd-4e36-a883-765ff390fd1f" providerId="ADAL" clId="{2D543009-0738-4CE9-9DB7-16301BDAB00B}" dt="2023-02-09T09:39:32.717" v="997" actId="12"/>
          <ac:spMkLst>
            <pc:docMk/>
            <pc:sldMk cId="2858695996" sldId="257"/>
            <ac:spMk id="3" creationId="{856FB5BE-7A16-4A06-0261-7FE97103BF33}"/>
          </ac:spMkLst>
        </pc:spChg>
        <pc:spChg chg="add">
          <ac:chgData name="Rachel Smith" userId="5f7c83a3-9acd-4e36-a883-765ff390fd1f" providerId="ADAL" clId="{2D543009-0738-4CE9-9DB7-16301BDAB00B}" dt="2023-01-12T14:07:05.771" v="282" actId="26606"/>
          <ac:spMkLst>
            <pc:docMk/>
            <pc:sldMk cId="2858695996" sldId="257"/>
            <ac:spMk id="8" creationId="{09588DA8-065E-4F6F-8EFD-43104AB2E0CF}"/>
          </ac:spMkLst>
        </pc:spChg>
        <pc:spChg chg="add">
          <ac:chgData name="Rachel Smith" userId="5f7c83a3-9acd-4e36-a883-765ff390fd1f" providerId="ADAL" clId="{2D543009-0738-4CE9-9DB7-16301BDAB00B}" dt="2023-01-12T14:07:05.771" v="282" actId="26606"/>
          <ac:spMkLst>
            <pc:docMk/>
            <pc:sldMk cId="2858695996" sldId="257"/>
            <ac:spMk id="10" creationId="{C4285719-470E-454C-AF62-8323075F1F5B}"/>
          </ac:spMkLst>
        </pc:spChg>
        <pc:spChg chg="add">
          <ac:chgData name="Rachel Smith" userId="5f7c83a3-9acd-4e36-a883-765ff390fd1f" providerId="ADAL" clId="{2D543009-0738-4CE9-9DB7-16301BDAB00B}" dt="2023-01-12T14:07:05.771" v="282" actId="26606"/>
          <ac:spMkLst>
            <pc:docMk/>
            <pc:sldMk cId="2858695996" sldId="257"/>
            <ac:spMk id="12" creationId="{CD9FE4EF-C4D8-49A0-B2FF-81D8DB7D8A24}"/>
          </ac:spMkLst>
        </pc:spChg>
        <pc:spChg chg="add">
          <ac:chgData name="Rachel Smith" userId="5f7c83a3-9acd-4e36-a883-765ff390fd1f" providerId="ADAL" clId="{2D543009-0738-4CE9-9DB7-16301BDAB00B}" dt="2023-01-12T14:07:05.771" v="282" actId="26606"/>
          <ac:spMkLst>
            <pc:docMk/>
            <pc:sldMk cId="2858695996" sldId="257"/>
            <ac:spMk id="14" creationId="{4300840D-0A0B-4512-BACA-B439D5B9C57C}"/>
          </ac:spMkLst>
        </pc:spChg>
        <pc:spChg chg="add">
          <ac:chgData name="Rachel Smith" userId="5f7c83a3-9acd-4e36-a883-765ff390fd1f" providerId="ADAL" clId="{2D543009-0738-4CE9-9DB7-16301BDAB00B}" dt="2023-01-12T14:07:05.771" v="282" actId="26606"/>
          <ac:spMkLst>
            <pc:docMk/>
            <pc:sldMk cId="2858695996" sldId="257"/>
            <ac:spMk id="16" creationId="{D2B78728-A580-49A7-84F9-6EF6F583ADE0}"/>
          </ac:spMkLst>
        </pc:spChg>
        <pc:spChg chg="add">
          <ac:chgData name="Rachel Smith" userId="5f7c83a3-9acd-4e36-a883-765ff390fd1f" providerId="ADAL" clId="{2D543009-0738-4CE9-9DB7-16301BDAB00B}" dt="2023-01-12T14:07:05.771" v="282" actId="26606"/>
          <ac:spMkLst>
            <pc:docMk/>
            <pc:sldMk cId="2858695996" sldId="257"/>
            <ac:spMk id="18" creationId="{38FAA1A1-D861-433F-88FA-1E9D6FD31D11}"/>
          </ac:spMkLst>
        </pc:spChg>
        <pc:spChg chg="add">
          <ac:chgData name="Rachel Smith" userId="5f7c83a3-9acd-4e36-a883-765ff390fd1f" providerId="ADAL" clId="{2D543009-0738-4CE9-9DB7-16301BDAB00B}" dt="2023-01-12T14:07:05.771" v="282" actId="26606"/>
          <ac:spMkLst>
            <pc:docMk/>
            <pc:sldMk cId="2858695996" sldId="257"/>
            <ac:spMk id="20" creationId="{8D71EDA1-87BF-4D5D-AB79-F346FD19278A}"/>
          </ac:spMkLst>
        </pc:spChg>
      </pc:sldChg>
      <pc:sldChg chg="addSp delSp modSp new mod ord setBg modAnim">
        <pc:chgData name="Rachel Smith" userId="5f7c83a3-9acd-4e36-a883-765ff390fd1f" providerId="ADAL" clId="{2D543009-0738-4CE9-9DB7-16301BDAB00B}" dt="2023-02-09T10:01:52.518" v="2294"/>
        <pc:sldMkLst>
          <pc:docMk/>
          <pc:sldMk cId="4064520181" sldId="258"/>
        </pc:sldMkLst>
        <pc:spChg chg="mod">
          <ac:chgData name="Rachel Smith" userId="5f7c83a3-9acd-4e36-a883-765ff390fd1f" providerId="ADAL" clId="{2D543009-0738-4CE9-9DB7-16301BDAB00B}" dt="2023-02-09T10:01:38.675" v="2291" actId="26606"/>
          <ac:spMkLst>
            <pc:docMk/>
            <pc:sldMk cId="4064520181" sldId="258"/>
            <ac:spMk id="2" creationId="{26D69B3C-5687-F434-81F6-CFE892773E7F}"/>
          </ac:spMkLst>
        </pc:spChg>
        <pc:spChg chg="add del mod">
          <ac:chgData name="Rachel Smith" userId="5f7c83a3-9acd-4e36-a883-765ff390fd1f" providerId="ADAL" clId="{2D543009-0738-4CE9-9DB7-16301BDAB00B}" dt="2023-02-09T10:01:38.675" v="2291" actId="26606"/>
          <ac:spMkLst>
            <pc:docMk/>
            <pc:sldMk cId="4064520181" sldId="258"/>
            <ac:spMk id="3" creationId="{ED7FBB41-4ECD-8EDA-FF7C-D7FF225F6C4A}"/>
          </ac:spMkLst>
        </pc:spChg>
        <pc:spChg chg="add del">
          <ac:chgData name="Rachel Smith" userId="5f7c83a3-9acd-4e36-a883-765ff390fd1f" providerId="ADAL" clId="{2D543009-0738-4CE9-9DB7-16301BDAB00B}" dt="2023-02-09T10:01:38.637" v="2290" actId="26606"/>
          <ac:spMkLst>
            <pc:docMk/>
            <pc:sldMk cId="4064520181" sldId="258"/>
            <ac:spMk id="9" creationId="{B819A166-7571-4003-A6B8-B62034C3ED30}"/>
          </ac:spMkLst>
        </pc:spChg>
        <pc:spChg chg="add">
          <ac:chgData name="Rachel Smith" userId="5f7c83a3-9acd-4e36-a883-765ff390fd1f" providerId="ADAL" clId="{2D543009-0738-4CE9-9DB7-16301BDAB00B}" dt="2023-02-09T10:01:38.675" v="2291" actId="26606"/>
          <ac:spMkLst>
            <pc:docMk/>
            <pc:sldMk cId="4064520181" sldId="258"/>
            <ac:spMk id="10" creationId="{B50AB553-2A96-4A92-96F2-93548E096954}"/>
          </ac:spMkLst>
        </pc:spChg>
        <pc:graphicFrameChg chg="add del">
          <ac:chgData name="Rachel Smith" userId="5f7c83a3-9acd-4e36-a883-765ff390fd1f" providerId="ADAL" clId="{2D543009-0738-4CE9-9DB7-16301BDAB00B}" dt="2023-02-09T10:01:38.637" v="2290" actId="26606"/>
          <ac:graphicFrameMkLst>
            <pc:docMk/>
            <pc:sldMk cId="4064520181" sldId="258"/>
            <ac:graphicFrameMk id="5" creationId="{DB065033-31B0-EB37-169F-16C7A302CA29}"/>
          </ac:graphicFrameMkLst>
        </pc:graphicFrameChg>
        <pc:graphicFrameChg chg="add">
          <ac:chgData name="Rachel Smith" userId="5f7c83a3-9acd-4e36-a883-765ff390fd1f" providerId="ADAL" clId="{2D543009-0738-4CE9-9DB7-16301BDAB00B}" dt="2023-02-09T10:01:38.675" v="2291" actId="26606"/>
          <ac:graphicFrameMkLst>
            <pc:docMk/>
            <pc:sldMk cId="4064520181" sldId="258"/>
            <ac:graphicFrameMk id="11" creationId="{FC076BB6-864D-CC7A-AA6E-48C6F4CA5120}"/>
          </ac:graphicFrameMkLst>
        </pc:graphicFrameChg>
        <pc:picChg chg="add mod">
          <ac:chgData name="Rachel Smith" userId="5f7c83a3-9acd-4e36-a883-765ff390fd1f" providerId="ADAL" clId="{2D543009-0738-4CE9-9DB7-16301BDAB00B}" dt="2023-02-09T10:01:50.319" v="2293" actId="27614"/>
          <ac:picMkLst>
            <pc:docMk/>
            <pc:sldMk cId="4064520181" sldId="258"/>
            <ac:picMk id="6" creationId="{B3A2B1FE-013A-52A5-3B49-6EA73F972111}"/>
          </ac:picMkLst>
        </pc:picChg>
      </pc:sldChg>
      <pc:sldChg chg="addSp modSp new mod ord setBg modAnim">
        <pc:chgData name="Rachel Smith" userId="5f7c83a3-9acd-4e36-a883-765ff390fd1f" providerId="ADAL" clId="{2D543009-0738-4CE9-9DB7-16301BDAB00B}" dt="2023-02-09T10:02:20.661" v="2295" actId="26606"/>
        <pc:sldMkLst>
          <pc:docMk/>
          <pc:sldMk cId="2446420960" sldId="259"/>
        </pc:sldMkLst>
        <pc:spChg chg="mod">
          <ac:chgData name="Rachel Smith" userId="5f7c83a3-9acd-4e36-a883-765ff390fd1f" providerId="ADAL" clId="{2D543009-0738-4CE9-9DB7-16301BDAB00B}" dt="2023-02-09T10:02:20.661" v="2295" actId="26606"/>
          <ac:spMkLst>
            <pc:docMk/>
            <pc:sldMk cId="2446420960" sldId="259"/>
            <ac:spMk id="2" creationId="{5D98F0F6-B8DB-0C59-502F-D213E97698A2}"/>
          </ac:spMkLst>
        </pc:spChg>
        <pc:spChg chg="mod">
          <ac:chgData name="Rachel Smith" userId="5f7c83a3-9acd-4e36-a883-765ff390fd1f" providerId="ADAL" clId="{2D543009-0738-4CE9-9DB7-16301BDAB00B}" dt="2023-02-09T10:02:20.661" v="2295" actId="26606"/>
          <ac:spMkLst>
            <pc:docMk/>
            <pc:sldMk cId="2446420960" sldId="259"/>
            <ac:spMk id="3" creationId="{9883AEE2-AF34-709A-3A63-27CDE0FCEC19}"/>
          </ac:spMkLst>
        </pc:spChg>
        <pc:spChg chg="add">
          <ac:chgData name="Rachel Smith" userId="5f7c83a3-9acd-4e36-a883-765ff390fd1f" providerId="ADAL" clId="{2D543009-0738-4CE9-9DB7-16301BDAB00B}" dt="2023-02-09T10:02:20.661" v="2295" actId="26606"/>
          <ac:spMkLst>
            <pc:docMk/>
            <pc:sldMk cId="2446420960" sldId="259"/>
            <ac:spMk id="8" creationId="{A2679492-7988-4050-9056-542444452411}"/>
          </ac:spMkLst>
        </pc:spChg>
        <pc:spChg chg="add">
          <ac:chgData name="Rachel Smith" userId="5f7c83a3-9acd-4e36-a883-765ff390fd1f" providerId="ADAL" clId="{2D543009-0738-4CE9-9DB7-16301BDAB00B}" dt="2023-02-09T10:02:20.661" v="2295" actId="26606"/>
          <ac:spMkLst>
            <pc:docMk/>
            <pc:sldMk cId="2446420960" sldId="259"/>
            <ac:spMk id="10" creationId="{B091B163-7D61-4891-ABCF-5C13D9C418D0}"/>
          </ac:spMkLst>
        </pc:spChg>
        <pc:grpChg chg="add">
          <ac:chgData name="Rachel Smith" userId="5f7c83a3-9acd-4e36-a883-765ff390fd1f" providerId="ADAL" clId="{2D543009-0738-4CE9-9DB7-16301BDAB00B}" dt="2023-02-09T10:02:20.661" v="2295" actId="26606"/>
          <ac:grpSpMkLst>
            <pc:docMk/>
            <pc:sldMk cId="2446420960" sldId="259"/>
            <ac:grpSpMk id="12" creationId="{0474DF76-993E-44DE-AFB0-C416182ACECF}"/>
          </ac:grpSpMkLst>
        </pc:grpChg>
        <pc:cxnChg chg="add">
          <ac:chgData name="Rachel Smith" userId="5f7c83a3-9acd-4e36-a883-765ff390fd1f" providerId="ADAL" clId="{2D543009-0738-4CE9-9DB7-16301BDAB00B}" dt="2023-02-09T10:02:20.661" v="2295" actId="26606"/>
          <ac:cxnSpMkLst>
            <pc:docMk/>
            <pc:sldMk cId="2446420960" sldId="259"/>
            <ac:cxnSpMk id="17" creationId="{C49DA8F6-BCC1-4447-B54C-57856834B94B}"/>
          </ac:cxnSpMkLst>
        </pc:cxnChg>
      </pc:sldChg>
      <pc:sldChg chg="addSp delSp modSp new mod setBg">
        <pc:chgData name="Rachel Smith" userId="5f7c83a3-9acd-4e36-a883-765ff390fd1f" providerId="ADAL" clId="{2D543009-0738-4CE9-9DB7-16301BDAB00B}" dt="2023-02-09T10:02:31.010" v="2296" actId="26606"/>
        <pc:sldMkLst>
          <pc:docMk/>
          <pc:sldMk cId="284609023" sldId="260"/>
        </pc:sldMkLst>
        <pc:spChg chg="mod">
          <ac:chgData name="Rachel Smith" userId="5f7c83a3-9acd-4e36-a883-765ff390fd1f" providerId="ADAL" clId="{2D543009-0738-4CE9-9DB7-16301BDAB00B}" dt="2023-02-09T10:02:31.010" v="2296" actId="26606"/>
          <ac:spMkLst>
            <pc:docMk/>
            <pc:sldMk cId="284609023" sldId="260"/>
            <ac:spMk id="2" creationId="{1AF77586-2CBD-2CE8-0D3E-6BB438104E56}"/>
          </ac:spMkLst>
        </pc:spChg>
        <pc:spChg chg="del mod">
          <ac:chgData name="Rachel Smith" userId="5f7c83a3-9acd-4e36-a883-765ff390fd1f" providerId="ADAL" clId="{2D543009-0738-4CE9-9DB7-16301BDAB00B}" dt="2023-02-09T10:02:31.010" v="2296" actId="26606"/>
          <ac:spMkLst>
            <pc:docMk/>
            <pc:sldMk cId="284609023" sldId="260"/>
            <ac:spMk id="3" creationId="{E3ED6A91-E29D-7C8F-D8A5-43A44BE167B8}"/>
          </ac:spMkLst>
        </pc:spChg>
        <pc:spChg chg="add">
          <ac:chgData name="Rachel Smith" userId="5f7c83a3-9acd-4e36-a883-765ff390fd1f" providerId="ADAL" clId="{2D543009-0738-4CE9-9DB7-16301BDAB00B}" dt="2023-02-09T10:02:31.010" v="2296" actId="26606"/>
          <ac:spMkLst>
            <pc:docMk/>
            <pc:sldMk cId="284609023" sldId="260"/>
            <ac:spMk id="9" creationId="{5C8908E2-EE49-44D2-9428-A28D2312A8D5}"/>
          </ac:spMkLst>
        </pc:spChg>
        <pc:spChg chg="add">
          <ac:chgData name="Rachel Smith" userId="5f7c83a3-9acd-4e36-a883-765ff390fd1f" providerId="ADAL" clId="{2D543009-0738-4CE9-9DB7-16301BDAB00B}" dt="2023-02-09T10:02:31.010" v="2296" actId="26606"/>
          <ac:spMkLst>
            <pc:docMk/>
            <pc:sldMk cId="284609023" sldId="260"/>
            <ac:spMk id="15" creationId="{7449A6C7-D15F-4AA5-BFA5-71A404B47016}"/>
          </ac:spMkLst>
        </pc:spChg>
        <pc:spChg chg="add">
          <ac:chgData name="Rachel Smith" userId="5f7c83a3-9acd-4e36-a883-765ff390fd1f" providerId="ADAL" clId="{2D543009-0738-4CE9-9DB7-16301BDAB00B}" dt="2023-02-09T10:02:31.010" v="2296" actId="26606"/>
          <ac:spMkLst>
            <pc:docMk/>
            <pc:sldMk cId="284609023" sldId="260"/>
            <ac:spMk id="17" creationId="{ED888B23-07FA-482A-96DF-47E31AF1A603}"/>
          </ac:spMkLst>
        </pc:spChg>
        <pc:grpChg chg="add">
          <ac:chgData name="Rachel Smith" userId="5f7c83a3-9acd-4e36-a883-765ff390fd1f" providerId="ADAL" clId="{2D543009-0738-4CE9-9DB7-16301BDAB00B}" dt="2023-02-09T10:02:31.010" v="2296" actId="26606"/>
          <ac:grpSpMkLst>
            <pc:docMk/>
            <pc:sldMk cId="284609023" sldId="260"/>
            <ac:grpSpMk id="11" creationId="{05314994-6337-4875-8CF5-652CAFE8342C}"/>
          </ac:grpSpMkLst>
        </pc:grpChg>
        <pc:graphicFrameChg chg="add">
          <ac:chgData name="Rachel Smith" userId="5f7c83a3-9acd-4e36-a883-765ff390fd1f" providerId="ADAL" clId="{2D543009-0738-4CE9-9DB7-16301BDAB00B}" dt="2023-02-09T10:02:31.010" v="2296" actId="26606"/>
          <ac:graphicFrameMkLst>
            <pc:docMk/>
            <pc:sldMk cId="284609023" sldId="260"/>
            <ac:graphicFrameMk id="5" creationId="{DD3BDB56-0B7D-C634-F63B-79F95FD0B545}"/>
          </ac:graphicFrameMkLst>
        </pc:graphicFrameChg>
      </pc:sldChg>
      <pc:sldChg chg="addSp modSp new mod ord setBg modNotesTx">
        <pc:chgData name="Rachel Smith" userId="5f7c83a3-9acd-4e36-a883-765ff390fd1f" providerId="ADAL" clId="{2D543009-0738-4CE9-9DB7-16301BDAB00B}" dt="2023-02-09T10:14:06.367" v="2308"/>
        <pc:sldMkLst>
          <pc:docMk/>
          <pc:sldMk cId="3067111242" sldId="261"/>
        </pc:sldMkLst>
        <pc:spChg chg="mod">
          <ac:chgData name="Rachel Smith" userId="5f7c83a3-9acd-4e36-a883-765ff390fd1f" providerId="ADAL" clId="{2D543009-0738-4CE9-9DB7-16301BDAB00B}" dt="2023-02-09T10:02:55.312" v="2297" actId="26606"/>
          <ac:spMkLst>
            <pc:docMk/>
            <pc:sldMk cId="3067111242" sldId="261"/>
            <ac:spMk id="2" creationId="{E50B1303-10B9-DAD9-92EE-5B0E14BC652F}"/>
          </ac:spMkLst>
        </pc:spChg>
        <pc:spChg chg="mod">
          <ac:chgData name="Rachel Smith" userId="5f7c83a3-9acd-4e36-a883-765ff390fd1f" providerId="ADAL" clId="{2D543009-0738-4CE9-9DB7-16301BDAB00B}" dt="2023-02-09T10:02:55.312" v="2297" actId="26606"/>
          <ac:spMkLst>
            <pc:docMk/>
            <pc:sldMk cId="3067111242" sldId="261"/>
            <ac:spMk id="3" creationId="{EFEA9E64-06B7-19D9-BE49-14FD9A44D5B9}"/>
          </ac:spMkLst>
        </pc:spChg>
        <pc:spChg chg="add">
          <ac:chgData name="Rachel Smith" userId="5f7c83a3-9acd-4e36-a883-765ff390fd1f" providerId="ADAL" clId="{2D543009-0738-4CE9-9DB7-16301BDAB00B}" dt="2023-02-09T10:02:55.312" v="2297" actId="26606"/>
          <ac:spMkLst>
            <pc:docMk/>
            <pc:sldMk cId="3067111242" sldId="261"/>
            <ac:spMk id="8" creationId="{EF526DD0-5E46-40B7-AEF1-9B26256CFB4F}"/>
          </ac:spMkLst>
        </pc:spChg>
        <pc:grpChg chg="add">
          <ac:chgData name="Rachel Smith" userId="5f7c83a3-9acd-4e36-a883-765ff390fd1f" providerId="ADAL" clId="{2D543009-0738-4CE9-9DB7-16301BDAB00B}" dt="2023-02-09T10:02:55.312" v="2297" actId="26606"/>
          <ac:grpSpMkLst>
            <pc:docMk/>
            <pc:sldMk cId="3067111242" sldId="261"/>
            <ac:grpSpMk id="10" creationId="{B7E4032D-4110-4963-82B8-8A1B1BF4B66A}"/>
          </ac:grpSpMkLst>
        </pc:grpChg>
        <pc:grpChg chg="add">
          <ac:chgData name="Rachel Smith" userId="5f7c83a3-9acd-4e36-a883-765ff390fd1f" providerId="ADAL" clId="{2D543009-0738-4CE9-9DB7-16301BDAB00B}" dt="2023-02-09T10:02:55.312" v="2297" actId="26606"/>
          <ac:grpSpMkLst>
            <pc:docMk/>
            <pc:sldMk cId="3067111242" sldId="261"/>
            <ac:grpSpMk id="14" creationId="{5D133F51-4E9D-4F0B-A452-875C6A52B621}"/>
          </ac:grpSpMkLst>
        </pc:grpChg>
      </pc:sldChg>
      <pc:sldChg chg="modSp new del mod ord">
        <pc:chgData name="Rachel Smith" userId="5f7c83a3-9acd-4e36-a883-765ff390fd1f" providerId="ADAL" clId="{2D543009-0738-4CE9-9DB7-16301BDAB00B}" dt="2023-02-09T09:37:21.625" v="991" actId="2696"/>
        <pc:sldMkLst>
          <pc:docMk/>
          <pc:sldMk cId="969976332" sldId="262"/>
        </pc:sldMkLst>
        <pc:spChg chg="mod">
          <ac:chgData name="Rachel Smith" userId="5f7c83a3-9acd-4e36-a883-765ff390fd1f" providerId="ADAL" clId="{2D543009-0738-4CE9-9DB7-16301BDAB00B}" dt="2023-01-12T14:08:43.993" v="461" actId="20577"/>
          <ac:spMkLst>
            <pc:docMk/>
            <pc:sldMk cId="969976332" sldId="262"/>
            <ac:spMk id="2" creationId="{6B9815E5-146B-3E23-50F5-96A869BFAFFB}"/>
          </ac:spMkLst>
        </pc:spChg>
      </pc:sldChg>
      <pc:sldChg chg="addSp delSp modSp new mod setBg">
        <pc:chgData name="Rachel Smith" userId="5f7c83a3-9acd-4e36-a883-765ff390fd1f" providerId="ADAL" clId="{2D543009-0738-4CE9-9DB7-16301BDAB00B}" dt="2023-01-12T14:09:08.784" v="483" actId="255"/>
        <pc:sldMkLst>
          <pc:docMk/>
          <pc:sldMk cId="237228628" sldId="263"/>
        </pc:sldMkLst>
        <pc:spChg chg="del">
          <ac:chgData name="Rachel Smith" userId="5f7c83a3-9acd-4e36-a883-765ff390fd1f" providerId="ADAL" clId="{2D543009-0738-4CE9-9DB7-16301BDAB00B}" dt="2023-01-12T14:08:50.039" v="463" actId="478"/>
          <ac:spMkLst>
            <pc:docMk/>
            <pc:sldMk cId="237228628" sldId="263"/>
            <ac:spMk id="2" creationId="{A518D872-895C-77AE-D12F-F120146930F4}"/>
          </ac:spMkLst>
        </pc:spChg>
        <pc:spChg chg="mod">
          <ac:chgData name="Rachel Smith" userId="5f7c83a3-9acd-4e36-a883-765ff390fd1f" providerId="ADAL" clId="{2D543009-0738-4CE9-9DB7-16301BDAB00B}" dt="2023-01-12T14:09:08.784" v="483" actId="255"/>
          <ac:spMkLst>
            <pc:docMk/>
            <pc:sldMk cId="237228628" sldId="263"/>
            <ac:spMk id="3" creationId="{78F07649-F9B5-086D-C19B-90E384A823EA}"/>
          </ac:spMkLst>
        </pc:spChg>
        <pc:spChg chg="add">
          <ac:chgData name="Rachel Smith" userId="5f7c83a3-9acd-4e36-a883-765ff390fd1f" providerId="ADAL" clId="{2D543009-0738-4CE9-9DB7-16301BDAB00B}" dt="2023-01-12T14:09:03.604" v="482" actId="26606"/>
          <ac:spMkLst>
            <pc:docMk/>
            <pc:sldMk cId="237228628" sldId="263"/>
            <ac:spMk id="8" creationId="{09588DA8-065E-4F6F-8EFD-43104AB2E0CF}"/>
          </ac:spMkLst>
        </pc:spChg>
        <pc:spChg chg="add del">
          <ac:chgData name="Rachel Smith" userId="5f7c83a3-9acd-4e36-a883-765ff390fd1f" providerId="ADAL" clId="{2D543009-0738-4CE9-9DB7-16301BDAB00B}" dt="2023-01-12T14:09:03.585" v="481" actId="26606"/>
          <ac:spMkLst>
            <pc:docMk/>
            <pc:sldMk cId="237228628" sldId="263"/>
            <ac:spMk id="9" creationId="{04812C46-200A-4DEB-A05E-3ED6C68C2387}"/>
          </ac:spMkLst>
        </pc:spChg>
        <pc:spChg chg="add">
          <ac:chgData name="Rachel Smith" userId="5f7c83a3-9acd-4e36-a883-765ff390fd1f" providerId="ADAL" clId="{2D543009-0738-4CE9-9DB7-16301BDAB00B}" dt="2023-01-12T14:09:03.604" v="482" actId="26606"/>
          <ac:spMkLst>
            <pc:docMk/>
            <pc:sldMk cId="237228628" sldId="263"/>
            <ac:spMk id="10" creationId="{C4285719-470E-454C-AF62-8323075F1F5B}"/>
          </ac:spMkLst>
        </pc:spChg>
        <pc:spChg chg="add del">
          <ac:chgData name="Rachel Smith" userId="5f7c83a3-9acd-4e36-a883-765ff390fd1f" providerId="ADAL" clId="{2D543009-0738-4CE9-9DB7-16301BDAB00B}" dt="2023-01-12T14:09:03.585" v="481" actId="26606"/>
          <ac:spMkLst>
            <pc:docMk/>
            <pc:sldMk cId="237228628" sldId="263"/>
            <ac:spMk id="11" creationId="{D1EA859B-E555-4109-94F3-6700E046E008}"/>
          </ac:spMkLst>
        </pc:spChg>
        <pc:spChg chg="add">
          <ac:chgData name="Rachel Smith" userId="5f7c83a3-9acd-4e36-a883-765ff390fd1f" providerId="ADAL" clId="{2D543009-0738-4CE9-9DB7-16301BDAB00B}" dt="2023-01-12T14:09:03.604" v="482" actId="26606"/>
          <ac:spMkLst>
            <pc:docMk/>
            <pc:sldMk cId="237228628" sldId="263"/>
            <ac:spMk id="12" creationId="{CD9FE4EF-C4D8-49A0-B2FF-81D8DB7D8A24}"/>
          </ac:spMkLst>
        </pc:spChg>
        <pc:spChg chg="add">
          <ac:chgData name="Rachel Smith" userId="5f7c83a3-9acd-4e36-a883-765ff390fd1f" providerId="ADAL" clId="{2D543009-0738-4CE9-9DB7-16301BDAB00B}" dt="2023-01-12T14:09:03.604" v="482" actId="26606"/>
          <ac:spMkLst>
            <pc:docMk/>
            <pc:sldMk cId="237228628" sldId="263"/>
            <ac:spMk id="14" creationId="{4300840D-0A0B-4512-BACA-B439D5B9C57C}"/>
          </ac:spMkLst>
        </pc:spChg>
        <pc:spChg chg="add">
          <ac:chgData name="Rachel Smith" userId="5f7c83a3-9acd-4e36-a883-765ff390fd1f" providerId="ADAL" clId="{2D543009-0738-4CE9-9DB7-16301BDAB00B}" dt="2023-01-12T14:09:03.604" v="482" actId="26606"/>
          <ac:spMkLst>
            <pc:docMk/>
            <pc:sldMk cId="237228628" sldId="263"/>
            <ac:spMk id="16" creationId="{D2B78728-A580-49A7-84F9-6EF6F583ADE0}"/>
          </ac:spMkLst>
        </pc:spChg>
        <pc:spChg chg="add">
          <ac:chgData name="Rachel Smith" userId="5f7c83a3-9acd-4e36-a883-765ff390fd1f" providerId="ADAL" clId="{2D543009-0738-4CE9-9DB7-16301BDAB00B}" dt="2023-01-12T14:09:03.604" v="482" actId="26606"/>
          <ac:spMkLst>
            <pc:docMk/>
            <pc:sldMk cId="237228628" sldId="263"/>
            <ac:spMk id="18" creationId="{38FAA1A1-D861-433F-88FA-1E9D6FD31D11}"/>
          </ac:spMkLst>
        </pc:spChg>
        <pc:spChg chg="add">
          <ac:chgData name="Rachel Smith" userId="5f7c83a3-9acd-4e36-a883-765ff390fd1f" providerId="ADAL" clId="{2D543009-0738-4CE9-9DB7-16301BDAB00B}" dt="2023-01-12T14:09:03.604" v="482" actId="26606"/>
          <ac:spMkLst>
            <pc:docMk/>
            <pc:sldMk cId="237228628" sldId="263"/>
            <ac:spMk id="20" creationId="{8D71EDA1-87BF-4D5D-AB79-F346FD19278A}"/>
          </ac:spMkLst>
        </pc:spChg>
        <pc:picChg chg="add del">
          <ac:chgData name="Rachel Smith" userId="5f7c83a3-9acd-4e36-a883-765ff390fd1f" providerId="ADAL" clId="{2D543009-0738-4CE9-9DB7-16301BDAB00B}" dt="2023-01-12T14:09:03.585" v="481" actId="26606"/>
          <ac:picMkLst>
            <pc:docMk/>
            <pc:sldMk cId="237228628" sldId="263"/>
            <ac:picMk id="5" creationId="{4401D9FE-755C-3DE4-A846-11C42A0D602E}"/>
          </ac:picMkLst>
        </pc:picChg>
      </pc:sldChg>
      <pc:sldChg chg="addSp delSp modSp new mod setBg">
        <pc:chgData name="Rachel Smith" userId="5f7c83a3-9acd-4e36-a883-765ff390fd1f" providerId="ADAL" clId="{2D543009-0738-4CE9-9DB7-16301BDAB00B}" dt="2023-02-09T10:14:45.584" v="2310" actId="26606"/>
        <pc:sldMkLst>
          <pc:docMk/>
          <pc:sldMk cId="2184539085" sldId="264"/>
        </pc:sldMkLst>
        <pc:spChg chg="mo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2" creationId="{6CC33C7C-77C7-21DE-C309-59783760F9B5}"/>
          </ac:spMkLst>
        </pc:spChg>
        <pc:spChg chg="del">
          <ac:chgData name="Rachel Smith" userId="5f7c83a3-9acd-4e36-a883-765ff390fd1f" providerId="ADAL" clId="{2D543009-0738-4CE9-9DB7-16301BDAB00B}" dt="2023-02-09T10:13:39.510" v="2306" actId="478"/>
          <ac:spMkLst>
            <pc:docMk/>
            <pc:sldMk cId="2184539085" sldId="264"/>
            <ac:spMk id="3" creationId="{03E0936C-62DD-FF75-D4C2-FD7837EED16E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7" creationId="{88294908-8B00-4F58-BBBA-20F71A40AA9E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9" creationId="{4364C879-1404-4203-8E9D-CC5DE0A621A2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11" creationId="{84617302-4B0D-4351-A6BB-6F0930D943AC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13" creationId="{DA2C7802-C2E0-4218-8F89-8DD7CCD2CD1C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15" creationId="{A6D7111A-21E5-4EE9-8A78-10E5530F0116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17" creationId="{A3969E80-A77B-49FC-9122-D89AFD5EE118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19" creationId="{1849CA57-76BD-4CF2-80BA-D7A46A01B7B1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21" creationId="{35E9085E-E730-4768-83D4-6CB7E9897153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23" creationId="{973272FE-A474-4CAE-8CA2-BCC8B476C3F4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25" creationId="{E07981EA-05A6-437C-88D7-B377B92B031D}"/>
          </ac:spMkLst>
        </pc:spChg>
        <pc:spChg chg="add">
          <ac:chgData name="Rachel Smith" userId="5f7c83a3-9acd-4e36-a883-765ff390fd1f" providerId="ADAL" clId="{2D543009-0738-4CE9-9DB7-16301BDAB00B}" dt="2023-02-09T10:14:45.584" v="2310" actId="26606"/>
          <ac:spMkLst>
            <pc:docMk/>
            <pc:sldMk cId="2184539085" sldId="264"/>
            <ac:spMk id="27" creationId="{15E3C750-986E-4769-B1AE-49289FBEE757}"/>
          </ac:spMkLst>
        </pc:spChg>
      </pc:sldChg>
      <pc:sldChg chg="addSp delSp modSp new del mod ord setBg">
        <pc:chgData name="Rachel Smith" userId="5f7c83a3-9acd-4e36-a883-765ff390fd1f" providerId="ADAL" clId="{2D543009-0738-4CE9-9DB7-16301BDAB00B}" dt="2023-02-09T09:39:15.433" v="993" actId="2696"/>
        <pc:sldMkLst>
          <pc:docMk/>
          <pc:sldMk cId="2380408243" sldId="264"/>
        </pc:sldMkLst>
        <pc:spChg chg="del">
          <ac:chgData name="Rachel Smith" userId="5f7c83a3-9acd-4e36-a883-765ff390fd1f" providerId="ADAL" clId="{2D543009-0738-4CE9-9DB7-16301BDAB00B}" dt="2023-01-12T14:09:27.195" v="485" actId="478"/>
          <ac:spMkLst>
            <pc:docMk/>
            <pc:sldMk cId="2380408243" sldId="264"/>
            <ac:spMk id="2" creationId="{6A059C06-1960-205D-9724-B5164D4364A2}"/>
          </ac:spMkLst>
        </pc:spChg>
        <pc:spChg chg="mod">
          <ac:chgData name="Rachel Smith" userId="5f7c83a3-9acd-4e36-a883-765ff390fd1f" providerId="ADAL" clId="{2D543009-0738-4CE9-9DB7-16301BDAB00B}" dt="2023-01-12T14:09:57.681" v="498" actId="255"/>
          <ac:spMkLst>
            <pc:docMk/>
            <pc:sldMk cId="2380408243" sldId="264"/>
            <ac:spMk id="3" creationId="{4C8E6DE2-7C1B-F92B-FF06-FBFEC88BDD3B}"/>
          </ac:spMkLst>
        </pc:spChg>
        <pc:spChg chg="add">
          <ac:chgData name="Rachel Smith" userId="5f7c83a3-9acd-4e36-a883-765ff390fd1f" providerId="ADAL" clId="{2D543009-0738-4CE9-9DB7-16301BDAB00B}" dt="2023-01-12T14:09:50.795" v="497" actId="26606"/>
          <ac:spMkLst>
            <pc:docMk/>
            <pc:sldMk cId="2380408243" sldId="264"/>
            <ac:spMk id="8" creationId="{09588DA8-065E-4F6F-8EFD-43104AB2E0CF}"/>
          </ac:spMkLst>
        </pc:spChg>
        <pc:spChg chg="add">
          <ac:chgData name="Rachel Smith" userId="5f7c83a3-9acd-4e36-a883-765ff390fd1f" providerId="ADAL" clId="{2D543009-0738-4CE9-9DB7-16301BDAB00B}" dt="2023-01-12T14:09:50.795" v="497" actId="26606"/>
          <ac:spMkLst>
            <pc:docMk/>
            <pc:sldMk cId="2380408243" sldId="264"/>
            <ac:spMk id="10" creationId="{C4285719-470E-454C-AF62-8323075F1F5B}"/>
          </ac:spMkLst>
        </pc:spChg>
        <pc:spChg chg="add">
          <ac:chgData name="Rachel Smith" userId="5f7c83a3-9acd-4e36-a883-765ff390fd1f" providerId="ADAL" clId="{2D543009-0738-4CE9-9DB7-16301BDAB00B}" dt="2023-01-12T14:09:50.795" v="497" actId="26606"/>
          <ac:spMkLst>
            <pc:docMk/>
            <pc:sldMk cId="2380408243" sldId="264"/>
            <ac:spMk id="12" creationId="{CD9FE4EF-C4D8-49A0-B2FF-81D8DB7D8A24}"/>
          </ac:spMkLst>
        </pc:spChg>
        <pc:spChg chg="add">
          <ac:chgData name="Rachel Smith" userId="5f7c83a3-9acd-4e36-a883-765ff390fd1f" providerId="ADAL" clId="{2D543009-0738-4CE9-9DB7-16301BDAB00B}" dt="2023-01-12T14:09:50.795" v="497" actId="26606"/>
          <ac:spMkLst>
            <pc:docMk/>
            <pc:sldMk cId="2380408243" sldId="264"/>
            <ac:spMk id="14" creationId="{4300840D-0A0B-4512-BACA-B439D5B9C57C}"/>
          </ac:spMkLst>
        </pc:spChg>
        <pc:spChg chg="add">
          <ac:chgData name="Rachel Smith" userId="5f7c83a3-9acd-4e36-a883-765ff390fd1f" providerId="ADAL" clId="{2D543009-0738-4CE9-9DB7-16301BDAB00B}" dt="2023-01-12T14:09:50.795" v="497" actId="26606"/>
          <ac:spMkLst>
            <pc:docMk/>
            <pc:sldMk cId="2380408243" sldId="264"/>
            <ac:spMk id="16" creationId="{D2B78728-A580-49A7-84F9-6EF6F583ADE0}"/>
          </ac:spMkLst>
        </pc:spChg>
        <pc:spChg chg="add">
          <ac:chgData name="Rachel Smith" userId="5f7c83a3-9acd-4e36-a883-765ff390fd1f" providerId="ADAL" clId="{2D543009-0738-4CE9-9DB7-16301BDAB00B}" dt="2023-01-12T14:09:50.795" v="497" actId="26606"/>
          <ac:spMkLst>
            <pc:docMk/>
            <pc:sldMk cId="2380408243" sldId="264"/>
            <ac:spMk id="18" creationId="{38FAA1A1-D861-433F-88FA-1E9D6FD31D11}"/>
          </ac:spMkLst>
        </pc:spChg>
        <pc:spChg chg="add">
          <ac:chgData name="Rachel Smith" userId="5f7c83a3-9acd-4e36-a883-765ff390fd1f" providerId="ADAL" clId="{2D543009-0738-4CE9-9DB7-16301BDAB00B}" dt="2023-01-12T14:09:50.795" v="497" actId="26606"/>
          <ac:spMkLst>
            <pc:docMk/>
            <pc:sldMk cId="2380408243" sldId="264"/>
            <ac:spMk id="20" creationId="{8D71EDA1-87BF-4D5D-AB79-F346FD19278A}"/>
          </ac:spMkLst>
        </pc:spChg>
      </pc:sldChg>
      <pc:sldChg chg="addSp delSp modSp new mod">
        <pc:chgData name="Rachel Smith" userId="5f7c83a3-9acd-4e36-a883-765ff390fd1f" providerId="ADAL" clId="{2D543009-0738-4CE9-9DB7-16301BDAB00B}" dt="2023-02-09T10:03:42.468" v="2305" actId="1076"/>
        <pc:sldMkLst>
          <pc:docMk/>
          <pc:sldMk cId="876731213" sldId="265"/>
        </pc:sldMkLst>
        <pc:spChg chg="del">
          <ac:chgData name="Rachel Smith" userId="5f7c83a3-9acd-4e36-a883-765ff390fd1f" providerId="ADAL" clId="{2D543009-0738-4CE9-9DB7-16301BDAB00B}" dt="2023-02-09T10:03:22.527" v="2301" actId="478"/>
          <ac:spMkLst>
            <pc:docMk/>
            <pc:sldMk cId="876731213" sldId="265"/>
            <ac:spMk id="2" creationId="{2535BDE1-54B0-E8A1-465C-4160F8F3B57A}"/>
          </ac:spMkLst>
        </pc:spChg>
        <pc:spChg chg="del mod">
          <ac:chgData name="Rachel Smith" userId="5f7c83a3-9acd-4e36-a883-765ff390fd1f" providerId="ADAL" clId="{2D543009-0738-4CE9-9DB7-16301BDAB00B}" dt="2023-02-09T10:03:31.277" v="2302" actId="26606"/>
          <ac:spMkLst>
            <pc:docMk/>
            <pc:sldMk cId="876731213" sldId="265"/>
            <ac:spMk id="3" creationId="{B13540D3-BFA0-EE5F-FC7F-780BC9066485}"/>
          </ac:spMkLst>
        </pc:spChg>
        <pc:graphicFrameChg chg="add mod">
          <ac:chgData name="Rachel Smith" userId="5f7c83a3-9acd-4e36-a883-765ff390fd1f" providerId="ADAL" clId="{2D543009-0738-4CE9-9DB7-16301BDAB00B}" dt="2023-02-09T10:03:42.468" v="2305" actId="1076"/>
          <ac:graphicFrameMkLst>
            <pc:docMk/>
            <pc:sldMk cId="876731213" sldId="265"/>
            <ac:graphicFrameMk id="5" creationId="{9D46ACC4-6D63-843B-C0DA-8E6970FF19C4}"/>
          </ac:graphicFrameMkLst>
        </pc:graphicFrameChg>
      </pc:sldChg>
      <pc:sldChg chg="modSp add del mod ord">
        <pc:chgData name="Rachel Smith" userId="5f7c83a3-9acd-4e36-a883-765ff390fd1f" providerId="ADAL" clId="{2D543009-0738-4CE9-9DB7-16301BDAB00B}" dt="2023-02-09T09:37:32.978" v="992" actId="2696"/>
        <pc:sldMkLst>
          <pc:docMk/>
          <pc:sldMk cId="3031704140" sldId="265"/>
        </pc:sldMkLst>
        <pc:spChg chg="mod">
          <ac:chgData name="Rachel Smith" userId="5f7c83a3-9acd-4e36-a883-765ff390fd1f" providerId="ADAL" clId="{2D543009-0738-4CE9-9DB7-16301BDAB00B}" dt="2023-01-12T14:10:04.805" v="501" actId="20577"/>
          <ac:spMkLst>
            <pc:docMk/>
            <pc:sldMk cId="3031704140" sldId="265"/>
            <ac:spMk id="3" creationId="{4C8E6DE2-7C1B-F92B-FF06-FBFEC88BDD3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9D7705-1762-45E0-AD8F-148BBE166393}" type="doc">
      <dgm:prSet loTypeId="urn:microsoft.com/office/officeart/2005/8/layout/vList5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4075106-311B-4718-AAEB-936AA314F91C}">
      <dgm:prSet/>
      <dgm:spPr/>
      <dgm:t>
        <a:bodyPr/>
        <a:lstStyle/>
        <a:p>
          <a:r>
            <a:rPr lang="en-GB" dirty="0"/>
            <a:t>Missing persons</a:t>
          </a:r>
          <a:endParaRPr lang="en-US" dirty="0"/>
        </a:p>
      </dgm:t>
    </dgm:pt>
    <dgm:pt modelId="{C84F3411-FF91-49A6-9A55-E158CD5749CA}" type="parTrans" cxnId="{E0834805-0E3B-4C5F-82A7-A90863D01C2F}">
      <dgm:prSet/>
      <dgm:spPr/>
      <dgm:t>
        <a:bodyPr/>
        <a:lstStyle/>
        <a:p>
          <a:endParaRPr lang="en-US"/>
        </a:p>
      </dgm:t>
    </dgm:pt>
    <dgm:pt modelId="{5F370332-31B7-4C6E-9CD4-EF25C7CEDD6F}" type="sibTrans" cxnId="{E0834805-0E3B-4C5F-82A7-A90863D01C2F}">
      <dgm:prSet/>
      <dgm:spPr/>
      <dgm:t>
        <a:bodyPr/>
        <a:lstStyle/>
        <a:p>
          <a:endParaRPr lang="en-US"/>
        </a:p>
      </dgm:t>
    </dgm:pt>
    <dgm:pt modelId="{A43A3453-B37A-4CDE-A636-144CA1C5D531}">
      <dgm:prSet/>
      <dgm:spPr/>
      <dgm:t>
        <a:bodyPr/>
        <a:lstStyle/>
        <a:p>
          <a:r>
            <a:rPr lang="en-GB" dirty="0"/>
            <a:t>Crime</a:t>
          </a:r>
          <a:endParaRPr lang="en-US" dirty="0"/>
        </a:p>
      </dgm:t>
    </dgm:pt>
    <dgm:pt modelId="{DF881B16-7F04-4F44-8A38-55DB7CE60A5D}" type="parTrans" cxnId="{9F6C4ABC-066C-4C8B-A573-A7998C37C02B}">
      <dgm:prSet/>
      <dgm:spPr/>
      <dgm:t>
        <a:bodyPr/>
        <a:lstStyle/>
        <a:p>
          <a:endParaRPr lang="en-US"/>
        </a:p>
      </dgm:t>
    </dgm:pt>
    <dgm:pt modelId="{9E214ECE-58D4-4D4D-BEE9-DC1A4106A8EB}" type="sibTrans" cxnId="{9F6C4ABC-066C-4C8B-A573-A7998C37C02B}">
      <dgm:prSet/>
      <dgm:spPr/>
      <dgm:t>
        <a:bodyPr/>
        <a:lstStyle/>
        <a:p>
          <a:endParaRPr lang="en-US"/>
        </a:p>
      </dgm:t>
    </dgm:pt>
    <dgm:pt modelId="{3EB9BB83-3FDA-4B44-9E4F-0C701A2350D0}">
      <dgm:prSet/>
      <dgm:spPr/>
      <dgm:t>
        <a:bodyPr/>
        <a:lstStyle/>
        <a:p>
          <a:r>
            <a:rPr lang="en-GB"/>
            <a:t>Severe Weather</a:t>
          </a:r>
          <a:endParaRPr lang="en-US"/>
        </a:p>
      </dgm:t>
    </dgm:pt>
    <dgm:pt modelId="{749726C7-AFDE-4037-9629-95551798A4E5}" type="parTrans" cxnId="{C889422E-4148-4F59-BA9D-970FAC2BD383}">
      <dgm:prSet/>
      <dgm:spPr/>
      <dgm:t>
        <a:bodyPr/>
        <a:lstStyle/>
        <a:p>
          <a:endParaRPr lang="en-US"/>
        </a:p>
      </dgm:t>
    </dgm:pt>
    <dgm:pt modelId="{78FC845F-D4A1-401C-BE9D-BA6B1F6674C7}" type="sibTrans" cxnId="{C889422E-4148-4F59-BA9D-970FAC2BD383}">
      <dgm:prSet/>
      <dgm:spPr/>
      <dgm:t>
        <a:bodyPr/>
        <a:lstStyle/>
        <a:p>
          <a:endParaRPr lang="en-US"/>
        </a:p>
      </dgm:t>
    </dgm:pt>
    <dgm:pt modelId="{BAA3FF17-3967-49D1-BB5B-C7496C616151}">
      <dgm:prSet/>
      <dgm:spPr/>
      <dgm:t>
        <a:bodyPr/>
        <a:lstStyle/>
        <a:p>
          <a:r>
            <a:rPr lang="en-GB"/>
            <a:t>Pandemics</a:t>
          </a:r>
          <a:endParaRPr lang="en-US"/>
        </a:p>
      </dgm:t>
    </dgm:pt>
    <dgm:pt modelId="{312B877E-023E-4F66-BAD2-01A3B250E4DA}" type="parTrans" cxnId="{15F6BA2A-1079-409B-B86B-9CB7675473EB}">
      <dgm:prSet/>
      <dgm:spPr/>
      <dgm:t>
        <a:bodyPr/>
        <a:lstStyle/>
        <a:p>
          <a:endParaRPr lang="en-US"/>
        </a:p>
      </dgm:t>
    </dgm:pt>
    <dgm:pt modelId="{337C135F-7C11-42AA-81E0-976873013CF4}" type="sibTrans" cxnId="{15F6BA2A-1079-409B-B86B-9CB7675473EB}">
      <dgm:prSet/>
      <dgm:spPr/>
      <dgm:t>
        <a:bodyPr/>
        <a:lstStyle/>
        <a:p>
          <a:endParaRPr lang="en-US"/>
        </a:p>
      </dgm:t>
    </dgm:pt>
    <dgm:pt modelId="{E0762E26-9739-4A7C-9867-E6438B2F491A}">
      <dgm:prSet/>
      <dgm:spPr/>
      <dgm:t>
        <a:bodyPr/>
        <a:lstStyle/>
        <a:p>
          <a:r>
            <a:rPr lang="en-GB"/>
            <a:t>Transport accidents </a:t>
          </a:r>
          <a:endParaRPr lang="en-US"/>
        </a:p>
      </dgm:t>
    </dgm:pt>
    <dgm:pt modelId="{A35CC1CD-6F30-4BF4-B2EA-C71835B34153}" type="parTrans" cxnId="{3E8782DE-4D54-41D1-B910-AAE9ABE67244}">
      <dgm:prSet/>
      <dgm:spPr/>
      <dgm:t>
        <a:bodyPr/>
        <a:lstStyle/>
        <a:p>
          <a:endParaRPr lang="en-US"/>
        </a:p>
      </dgm:t>
    </dgm:pt>
    <dgm:pt modelId="{78F72C31-3D7D-45EF-B59C-4DECCD07C8B2}" type="sibTrans" cxnId="{3E8782DE-4D54-41D1-B910-AAE9ABE67244}">
      <dgm:prSet/>
      <dgm:spPr/>
      <dgm:t>
        <a:bodyPr/>
        <a:lstStyle/>
        <a:p>
          <a:endParaRPr lang="en-US"/>
        </a:p>
      </dgm:t>
    </dgm:pt>
    <dgm:pt modelId="{951402B1-EAC9-48BF-AED0-80E6F86DC87D}">
      <dgm:prSet/>
      <dgm:spPr/>
      <dgm:t>
        <a:bodyPr/>
        <a:lstStyle/>
        <a:p>
          <a:r>
            <a:rPr lang="en-GB"/>
            <a:t>National Emergency (War, Terrorism) </a:t>
          </a:r>
          <a:endParaRPr lang="en-US"/>
        </a:p>
      </dgm:t>
    </dgm:pt>
    <dgm:pt modelId="{73041B6A-A295-4EA3-A0CF-734EEF48E6B8}" type="parTrans" cxnId="{2E6ABD83-CDE6-4690-B259-4B9079A40E13}">
      <dgm:prSet/>
      <dgm:spPr/>
      <dgm:t>
        <a:bodyPr/>
        <a:lstStyle/>
        <a:p>
          <a:endParaRPr lang="en-US"/>
        </a:p>
      </dgm:t>
    </dgm:pt>
    <dgm:pt modelId="{41A20C78-6D03-4413-A1E5-5029DD79FE59}" type="sibTrans" cxnId="{2E6ABD83-CDE6-4690-B259-4B9079A40E13}">
      <dgm:prSet/>
      <dgm:spPr/>
      <dgm:t>
        <a:bodyPr/>
        <a:lstStyle/>
        <a:p>
          <a:endParaRPr lang="en-US"/>
        </a:p>
      </dgm:t>
    </dgm:pt>
    <dgm:pt modelId="{C8D1C3F6-7D42-46E0-8AD2-C2D58EB1EEA6}">
      <dgm:prSet/>
      <dgm:spPr/>
      <dgm:t>
        <a:bodyPr/>
        <a:lstStyle/>
        <a:p>
          <a:r>
            <a:rPr lang="en-GB"/>
            <a:t>Civil Disorder</a:t>
          </a:r>
          <a:endParaRPr lang="en-US"/>
        </a:p>
      </dgm:t>
    </dgm:pt>
    <dgm:pt modelId="{739BC6B2-2BCC-476D-9461-74B33E067606}" type="parTrans" cxnId="{A8A37BBB-FD17-4C81-B6D1-1AF07FA23CA1}">
      <dgm:prSet/>
      <dgm:spPr/>
      <dgm:t>
        <a:bodyPr/>
        <a:lstStyle/>
        <a:p>
          <a:endParaRPr lang="en-US"/>
        </a:p>
      </dgm:t>
    </dgm:pt>
    <dgm:pt modelId="{21EB9919-6FA1-43D8-8DC5-781B0560CDD2}" type="sibTrans" cxnId="{A8A37BBB-FD17-4C81-B6D1-1AF07FA23CA1}">
      <dgm:prSet/>
      <dgm:spPr/>
      <dgm:t>
        <a:bodyPr/>
        <a:lstStyle/>
        <a:p>
          <a:endParaRPr lang="en-US"/>
        </a:p>
      </dgm:t>
    </dgm:pt>
    <dgm:pt modelId="{66AE8D2F-6087-43FC-BB68-84911DC45661}" type="pres">
      <dgm:prSet presAssocID="{B89D7705-1762-45E0-AD8F-148BBE166393}" presName="Name0" presStyleCnt="0">
        <dgm:presLayoutVars>
          <dgm:dir/>
          <dgm:animLvl val="lvl"/>
          <dgm:resizeHandles val="exact"/>
        </dgm:presLayoutVars>
      </dgm:prSet>
      <dgm:spPr/>
    </dgm:pt>
    <dgm:pt modelId="{EF78B6C0-1EAF-43A6-891E-5B02D8EF50F5}" type="pres">
      <dgm:prSet presAssocID="{44075106-311B-4718-AAEB-936AA314F91C}" presName="linNode" presStyleCnt="0"/>
      <dgm:spPr/>
    </dgm:pt>
    <dgm:pt modelId="{C1EAB2F7-183F-401A-B8AA-7EE8BB4C0FE6}" type="pres">
      <dgm:prSet presAssocID="{44075106-311B-4718-AAEB-936AA314F91C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BE4E61A7-5444-4D4E-9421-D1FF55FA2214}" type="pres">
      <dgm:prSet presAssocID="{5F370332-31B7-4C6E-9CD4-EF25C7CEDD6F}" presName="sp" presStyleCnt="0"/>
      <dgm:spPr/>
    </dgm:pt>
    <dgm:pt modelId="{5C6DD746-2A83-4AB6-AE4D-780A73922E66}" type="pres">
      <dgm:prSet presAssocID="{A43A3453-B37A-4CDE-A636-144CA1C5D531}" presName="linNode" presStyleCnt="0"/>
      <dgm:spPr/>
    </dgm:pt>
    <dgm:pt modelId="{2EBD57C0-59CE-48A9-8D76-0EEBE100E0A2}" type="pres">
      <dgm:prSet presAssocID="{A43A3453-B37A-4CDE-A636-144CA1C5D531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FA88B61B-2B09-4F84-A0B3-9F7C8C978190}" type="pres">
      <dgm:prSet presAssocID="{9E214ECE-58D4-4D4D-BEE9-DC1A4106A8EB}" presName="sp" presStyleCnt="0"/>
      <dgm:spPr/>
    </dgm:pt>
    <dgm:pt modelId="{8178093E-A13A-4578-B424-211A9743D329}" type="pres">
      <dgm:prSet presAssocID="{3EB9BB83-3FDA-4B44-9E4F-0C701A2350D0}" presName="linNode" presStyleCnt="0"/>
      <dgm:spPr/>
    </dgm:pt>
    <dgm:pt modelId="{ADFA73D7-BDF1-499C-8E80-43BB5B188C8C}" type="pres">
      <dgm:prSet presAssocID="{3EB9BB83-3FDA-4B44-9E4F-0C701A2350D0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299A58E6-97F5-48B6-9560-E53E4D409989}" type="pres">
      <dgm:prSet presAssocID="{78FC845F-D4A1-401C-BE9D-BA6B1F6674C7}" presName="sp" presStyleCnt="0"/>
      <dgm:spPr/>
    </dgm:pt>
    <dgm:pt modelId="{B3D3E58A-FA8E-4148-9965-212526426ED6}" type="pres">
      <dgm:prSet presAssocID="{BAA3FF17-3967-49D1-BB5B-C7496C616151}" presName="linNode" presStyleCnt="0"/>
      <dgm:spPr/>
    </dgm:pt>
    <dgm:pt modelId="{CA7D477A-5CFD-4DB8-AF4E-8EAF9F582291}" type="pres">
      <dgm:prSet presAssocID="{BAA3FF17-3967-49D1-BB5B-C7496C616151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C3911960-902B-4426-AD1E-0BCED07EF0C9}" type="pres">
      <dgm:prSet presAssocID="{337C135F-7C11-42AA-81E0-976873013CF4}" presName="sp" presStyleCnt="0"/>
      <dgm:spPr/>
    </dgm:pt>
    <dgm:pt modelId="{1D0C7FFD-E654-48DD-8357-1886468F67AE}" type="pres">
      <dgm:prSet presAssocID="{E0762E26-9739-4A7C-9867-E6438B2F491A}" presName="linNode" presStyleCnt="0"/>
      <dgm:spPr/>
    </dgm:pt>
    <dgm:pt modelId="{27FF7A60-F138-41B4-A20F-96D0E20653D7}" type="pres">
      <dgm:prSet presAssocID="{E0762E26-9739-4A7C-9867-E6438B2F491A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E3F6B12D-7F67-41C1-BEBF-EAA0EC79012A}" type="pres">
      <dgm:prSet presAssocID="{78F72C31-3D7D-45EF-B59C-4DECCD07C8B2}" presName="sp" presStyleCnt="0"/>
      <dgm:spPr/>
    </dgm:pt>
    <dgm:pt modelId="{441F3EDA-8940-4E05-BF88-7C6926B01614}" type="pres">
      <dgm:prSet presAssocID="{951402B1-EAC9-48BF-AED0-80E6F86DC87D}" presName="linNode" presStyleCnt="0"/>
      <dgm:spPr/>
    </dgm:pt>
    <dgm:pt modelId="{0E95C5FA-2DF7-4892-B419-5092F964D9C1}" type="pres">
      <dgm:prSet presAssocID="{951402B1-EAC9-48BF-AED0-80E6F86DC87D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0A6FF461-43FA-41F9-9B14-80358870CE9E}" type="pres">
      <dgm:prSet presAssocID="{41A20C78-6D03-4413-A1E5-5029DD79FE59}" presName="sp" presStyleCnt="0"/>
      <dgm:spPr/>
    </dgm:pt>
    <dgm:pt modelId="{6B986204-8305-4ED0-9028-D424D78CC2EF}" type="pres">
      <dgm:prSet presAssocID="{C8D1C3F6-7D42-46E0-8AD2-C2D58EB1EEA6}" presName="linNode" presStyleCnt="0"/>
      <dgm:spPr/>
    </dgm:pt>
    <dgm:pt modelId="{0C8F2ABA-6141-4FBF-AF32-4196714E9C3F}" type="pres">
      <dgm:prSet presAssocID="{C8D1C3F6-7D42-46E0-8AD2-C2D58EB1EEA6}" presName="parentText" presStyleLbl="node1" presStyleIdx="6" presStyleCnt="7">
        <dgm:presLayoutVars>
          <dgm:chMax val="1"/>
          <dgm:bulletEnabled val="1"/>
        </dgm:presLayoutVars>
      </dgm:prSet>
      <dgm:spPr/>
    </dgm:pt>
  </dgm:ptLst>
  <dgm:cxnLst>
    <dgm:cxn modelId="{E0834805-0E3B-4C5F-82A7-A90863D01C2F}" srcId="{B89D7705-1762-45E0-AD8F-148BBE166393}" destId="{44075106-311B-4718-AAEB-936AA314F91C}" srcOrd="0" destOrd="0" parTransId="{C84F3411-FF91-49A6-9A55-E158CD5749CA}" sibTransId="{5F370332-31B7-4C6E-9CD4-EF25C7CEDD6F}"/>
    <dgm:cxn modelId="{FFEF4614-4F77-499B-BA0E-E768E57489B4}" type="presOf" srcId="{951402B1-EAC9-48BF-AED0-80E6F86DC87D}" destId="{0E95C5FA-2DF7-4892-B419-5092F964D9C1}" srcOrd="0" destOrd="0" presId="urn:microsoft.com/office/officeart/2005/8/layout/vList5"/>
    <dgm:cxn modelId="{A25F2F21-8C75-49B2-9D2B-8131970F574E}" type="presOf" srcId="{B89D7705-1762-45E0-AD8F-148BBE166393}" destId="{66AE8D2F-6087-43FC-BB68-84911DC45661}" srcOrd="0" destOrd="0" presId="urn:microsoft.com/office/officeart/2005/8/layout/vList5"/>
    <dgm:cxn modelId="{80C94121-6DC3-4EB6-A775-C99B055EFB9D}" type="presOf" srcId="{BAA3FF17-3967-49D1-BB5B-C7496C616151}" destId="{CA7D477A-5CFD-4DB8-AF4E-8EAF9F582291}" srcOrd="0" destOrd="0" presId="urn:microsoft.com/office/officeart/2005/8/layout/vList5"/>
    <dgm:cxn modelId="{15F6BA2A-1079-409B-B86B-9CB7675473EB}" srcId="{B89D7705-1762-45E0-AD8F-148BBE166393}" destId="{BAA3FF17-3967-49D1-BB5B-C7496C616151}" srcOrd="3" destOrd="0" parTransId="{312B877E-023E-4F66-BAD2-01A3B250E4DA}" sibTransId="{337C135F-7C11-42AA-81E0-976873013CF4}"/>
    <dgm:cxn modelId="{C889422E-4148-4F59-BA9D-970FAC2BD383}" srcId="{B89D7705-1762-45E0-AD8F-148BBE166393}" destId="{3EB9BB83-3FDA-4B44-9E4F-0C701A2350D0}" srcOrd="2" destOrd="0" parTransId="{749726C7-AFDE-4037-9629-95551798A4E5}" sibTransId="{78FC845F-D4A1-401C-BE9D-BA6B1F6674C7}"/>
    <dgm:cxn modelId="{E37C0F6C-CFD7-4020-8370-29BB53AA16C0}" type="presOf" srcId="{44075106-311B-4718-AAEB-936AA314F91C}" destId="{C1EAB2F7-183F-401A-B8AA-7EE8BB4C0FE6}" srcOrd="0" destOrd="0" presId="urn:microsoft.com/office/officeart/2005/8/layout/vList5"/>
    <dgm:cxn modelId="{4C1C1650-9642-4493-A181-9F44DA117F65}" type="presOf" srcId="{C8D1C3F6-7D42-46E0-8AD2-C2D58EB1EEA6}" destId="{0C8F2ABA-6141-4FBF-AF32-4196714E9C3F}" srcOrd="0" destOrd="0" presId="urn:microsoft.com/office/officeart/2005/8/layout/vList5"/>
    <dgm:cxn modelId="{8323D25A-CB99-4956-8E3A-66DFFE64B65B}" type="presOf" srcId="{E0762E26-9739-4A7C-9867-E6438B2F491A}" destId="{27FF7A60-F138-41B4-A20F-96D0E20653D7}" srcOrd="0" destOrd="0" presId="urn:microsoft.com/office/officeart/2005/8/layout/vList5"/>
    <dgm:cxn modelId="{2E6ABD83-CDE6-4690-B259-4B9079A40E13}" srcId="{B89D7705-1762-45E0-AD8F-148BBE166393}" destId="{951402B1-EAC9-48BF-AED0-80E6F86DC87D}" srcOrd="5" destOrd="0" parTransId="{73041B6A-A295-4EA3-A0CF-734EEF48E6B8}" sibTransId="{41A20C78-6D03-4413-A1E5-5029DD79FE59}"/>
    <dgm:cxn modelId="{A8A37BBB-FD17-4C81-B6D1-1AF07FA23CA1}" srcId="{B89D7705-1762-45E0-AD8F-148BBE166393}" destId="{C8D1C3F6-7D42-46E0-8AD2-C2D58EB1EEA6}" srcOrd="6" destOrd="0" parTransId="{739BC6B2-2BCC-476D-9461-74B33E067606}" sibTransId="{21EB9919-6FA1-43D8-8DC5-781B0560CDD2}"/>
    <dgm:cxn modelId="{9F6C4ABC-066C-4C8B-A573-A7998C37C02B}" srcId="{B89D7705-1762-45E0-AD8F-148BBE166393}" destId="{A43A3453-B37A-4CDE-A636-144CA1C5D531}" srcOrd="1" destOrd="0" parTransId="{DF881B16-7F04-4F44-8A38-55DB7CE60A5D}" sibTransId="{9E214ECE-58D4-4D4D-BEE9-DC1A4106A8EB}"/>
    <dgm:cxn modelId="{A3609CCF-DD7E-4E05-ACB4-91A4A6BAEB14}" type="presOf" srcId="{3EB9BB83-3FDA-4B44-9E4F-0C701A2350D0}" destId="{ADFA73D7-BDF1-499C-8E80-43BB5B188C8C}" srcOrd="0" destOrd="0" presId="urn:microsoft.com/office/officeart/2005/8/layout/vList5"/>
    <dgm:cxn modelId="{3E8782DE-4D54-41D1-B910-AAE9ABE67244}" srcId="{B89D7705-1762-45E0-AD8F-148BBE166393}" destId="{E0762E26-9739-4A7C-9867-E6438B2F491A}" srcOrd="4" destOrd="0" parTransId="{A35CC1CD-6F30-4BF4-B2EA-C71835B34153}" sibTransId="{78F72C31-3D7D-45EF-B59C-4DECCD07C8B2}"/>
    <dgm:cxn modelId="{4C4CBDE0-EE18-4854-A980-7373876E70F4}" type="presOf" srcId="{A43A3453-B37A-4CDE-A636-144CA1C5D531}" destId="{2EBD57C0-59CE-48A9-8D76-0EEBE100E0A2}" srcOrd="0" destOrd="0" presId="urn:microsoft.com/office/officeart/2005/8/layout/vList5"/>
    <dgm:cxn modelId="{6CC203BD-5F59-413A-ADC1-FC7D972A54E5}" type="presParOf" srcId="{66AE8D2F-6087-43FC-BB68-84911DC45661}" destId="{EF78B6C0-1EAF-43A6-891E-5B02D8EF50F5}" srcOrd="0" destOrd="0" presId="urn:microsoft.com/office/officeart/2005/8/layout/vList5"/>
    <dgm:cxn modelId="{E131A7DF-9DAC-4319-A487-904B550CF30E}" type="presParOf" srcId="{EF78B6C0-1EAF-43A6-891E-5B02D8EF50F5}" destId="{C1EAB2F7-183F-401A-B8AA-7EE8BB4C0FE6}" srcOrd="0" destOrd="0" presId="urn:microsoft.com/office/officeart/2005/8/layout/vList5"/>
    <dgm:cxn modelId="{8F0DC993-797A-4082-AC2C-6D7EE1A5A6C1}" type="presParOf" srcId="{66AE8D2F-6087-43FC-BB68-84911DC45661}" destId="{BE4E61A7-5444-4D4E-9421-D1FF55FA2214}" srcOrd="1" destOrd="0" presId="urn:microsoft.com/office/officeart/2005/8/layout/vList5"/>
    <dgm:cxn modelId="{8AE80891-1B83-4FD5-8D61-0A5673E513BE}" type="presParOf" srcId="{66AE8D2F-6087-43FC-BB68-84911DC45661}" destId="{5C6DD746-2A83-4AB6-AE4D-780A73922E66}" srcOrd="2" destOrd="0" presId="urn:microsoft.com/office/officeart/2005/8/layout/vList5"/>
    <dgm:cxn modelId="{7D1C13BA-CBE7-44CF-AAAD-798903B35AD8}" type="presParOf" srcId="{5C6DD746-2A83-4AB6-AE4D-780A73922E66}" destId="{2EBD57C0-59CE-48A9-8D76-0EEBE100E0A2}" srcOrd="0" destOrd="0" presId="urn:microsoft.com/office/officeart/2005/8/layout/vList5"/>
    <dgm:cxn modelId="{AB507604-0FD3-4066-8F57-0AE35BAAA761}" type="presParOf" srcId="{66AE8D2F-6087-43FC-BB68-84911DC45661}" destId="{FA88B61B-2B09-4F84-A0B3-9F7C8C978190}" srcOrd="3" destOrd="0" presId="urn:microsoft.com/office/officeart/2005/8/layout/vList5"/>
    <dgm:cxn modelId="{25FF254F-1B3E-4BE8-B409-D5BF168E0C83}" type="presParOf" srcId="{66AE8D2F-6087-43FC-BB68-84911DC45661}" destId="{8178093E-A13A-4578-B424-211A9743D329}" srcOrd="4" destOrd="0" presId="urn:microsoft.com/office/officeart/2005/8/layout/vList5"/>
    <dgm:cxn modelId="{8137D63F-CEBE-4A69-9BCB-502160AEC61A}" type="presParOf" srcId="{8178093E-A13A-4578-B424-211A9743D329}" destId="{ADFA73D7-BDF1-499C-8E80-43BB5B188C8C}" srcOrd="0" destOrd="0" presId="urn:microsoft.com/office/officeart/2005/8/layout/vList5"/>
    <dgm:cxn modelId="{B029B767-47D3-44F2-99A9-EBE2CA32E304}" type="presParOf" srcId="{66AE8D2F-6087-43FC-BB68-84911DC45661}" destId="{299A58E6-97F5-48B6-9560-E53E4D409989}" srcOrd="5" destOrd="0" presId="urn:microsoft.com/office/officeart/2005/8/layout/vList5"/>
    <dgm:cxn modelId="{B569648E-6453-438B-8BD2-1E8C0AC6C8A8}" type="presParOf" srcId="{66AE8D2F-6087-43FC-BB68-84911DC45661}" destId="{B3D3E58A-FA8E-4148-9965-212526426ED6}" srcOrd="6" destOrd="0" presId="urn:microsoft.com/office/officeart/2005/8/layout/vList5"/>
    <dgm:cxn modelId="{90F27AD2-90B4-4573-819B-D0772E9866A0}" type="presParOf" srcId="{B3D3E58A-FA8E-4148-9965-212526426ED6}" destId="{CA7D477A-5CFD-4DB8-AF4E-8EAF9F582291}" srcOrd="0" destOrd="0" presId="urn:microsoft.com/office/officeart/2005/8/layout/vList5"/>
    <dgm:cxn modelId="{1B11B690-7D51-4BB3-AAC1-237B548E6C90}" type="presParOf" srcId="{66AE8D2F-6087-43FC-BB68-84911DC45661}" destId="{C3911960-902B-4426-AD1E-0BCED07EF0C9}" srcOrd="7" destOrd="0" presId="urn:microsoft.com/office/officeart/2005/8/layout/vList5"/>
    <dgm:cxn modelId="{E5F1DCB1-4617-4B7E-A3CD-EE4CD1F4B34D}" type="presParOf" srcId="{66AE8D2F-6087-43FC-BB68-84911DC45661}" destId="{1D0C7FFD-E654-48DD-8357-1886468F67AE}" srcOrd="8" destOrd="0" presId="urn:microsoft.com/office/officeart/2005/8/layout/vList5"/>
    <dgm:cxn modelId="{36F31F34-5CAC-49B9-A24B-517BC82877FC}" type="presParOf" srcId="{1D0C7FFD-E654-48DD-8357-1886468F67AE}" destId="{27FF7A60-F138-41B4-A20F-96D0E20653D7}" srcOrd="0" destOrd="0" presId="urn:microsoft.com/office/officeart/2005/8/layout/vList5"/>
    <dgm:cxn modelId="{4C3E1E34-7905-40EF-A16C-80CFE772410D}" type="presParOf" srcId="{66AE8D2F-6087-43FC-BB68-84911DC45661}" destId="{E3F6B12D-7F67-41C1-BEBF-EAA0EC79012A}" srcOrd="9" destOrd="0" presId="urn:microsoft.com/office/officeart/2005/8/layout/vList5"/>
    <dgm:cxn modelId="{E9733A36-3E1D-42F9-92E1-4F37FBE53E2B}" type="presParOf" srcId="{66AE8D2F-6087-43FC-BB68-84911DC45661}" destId="{441F3EDA-8940-4E05-BF88-7C6926B01614}" srcOrd="10" destOrd="0" presId="urn:microsoft.com/office/officeart/2005/8/layout/vList5"/>
    <dgm:cxn modelId="{434380CB-9BD8-41E2-991F-134FA10202AC}" type="presParOf" srcId="{441F3EDA-8940-4E05-BF88-7C6926B01614}" destId="{0E95C5FA-2DF7-4892-B419-5092F964D9C1}" srcOrd="0" destOrd="0" presId="urn:microsoft.com/office/officeart/2005/8/layout/vList5"/>
    <dgm:cxn modelId="{A6B13F3D-9FD2-4301-B8B2-C3B3BEFCB671}" type="presParOf" srcId="{66AE8D2F-6087-43FC-BB68-84911DC45661}" destId="{0A6FF461-43FA-41F9-9B14-80358870CE9E}" srcOrd="11" destOrd="0" presId="urn:microsoft.com/office/officeart/2005/8/layout/vList5"/>
    <dgm:cxn modelId="{6585EF41-C005-4BCF-8E58-D3733B671B13}" type="presParOf" srcId="{66AE8D2F-6087-43FC-BB68-84911DC45661}" destId="{6B986204-8305-4ED0-9028-D424D78CC2EF}" srcOrd="12" destOrd="0" presId="urn:microsoft.com/office/officeart/2005/8/layout/vList5"/>
    <dgm:cxn modelId="{4B5D23A7-1C79-4903-90FC-F0D9A4AA34BC}" type="presParOf" srcId="{6B986204-8305-4ED0-9028-D424D78CC2EF}" destId="{0C8F2ABA-6141-4FBF-AF32-4196714E9C3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6B5831-2A73-4F43-B690-48856B777E4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AD670DB-C9F5-4B77-97CD-ED912525FB75}">
      <dgm:prSet/>
      <dgm:spPr/>
      <dgm:t>
        <a:bodyPr/>
        <a:lstStyle/>
        <a:p>
          <a:r>
            <a:rPr lang="en-GB"/>
            <a:t>An incident may have a significant and potential long-term impact om community engagement. </a:t>
          </a:r>
          <a:endParaRPr lang="en-US"/>
        </a:p>
      </dgm:t>
    </dgm:pt>
    <dgm:pt modelId="{989AC5B8-6EDE-463D-8BE0-7572932F406F}" type="parTrans" cxnId="{29D50333-09FC-43F8-9C2F-F1DA5C791840}">
      <dgm:prSet/>
      <dgm:spPr/>
      <dgm:t>
        <a:bodyPr/>
        <a:lstStyle/>
        <a:p>
          <a:endParaRPr lang="en-US"/>
        </a:p>
      </dgm:t>
    </dgm:pt>
    <dgm:pt modelId="{8A7F67DF-EA44-4B09-BC66-573910A74EE4}" type="sibTrans" cxnId="{29D50333-09FC-43F8-9C2F-F1DA5C791840}">
      <dgm:prSet/>
      <dgm:spPr/>
      <dgm:t>
        <a:bodyPr/>
        <a:lstStyle/>
        <a:p>
          <a:endParaRPr lang="en-US"/>
        </a:p>
      </dgm:t>
    </dgm:pt>
    <dgm:pt modelId="{C4C45497-EBCC-44D4-AD66-98B9C7337F02}">
      <dgm:prSet/>
      <dgm:spPr/>
      <dgm:t>
        <a:bodyPr/>
        <a:lstStyle/>
        <a:p>
          <a:r>
            <a:rPr lang="en-GB"/>
            <a:t>It may also generate insecurity among vulnerable members of the community and increase fear of crime and disorder. </a:t>
          </a:r>
          <a:endParaRPr lang="en-US"/>
        </a:p>
      </dgm:t>
    </dgm:pt>
    <dgm:pt modelId="{9007AA04-359E-4ABF-B6E2-BB08F750F86E}" type="parTrans" cxnId="{CE73FB83-CFE5-4CC9-B17A-5212D4E71F71}">
      <dgm:prSet/>
      <dgm:spPr/>
      <dgm:t>
        <a:bodyPr/>
        <a:lstStyle/>
        <a:p>
          <a:endParaRPr lang="en-US"/>
        </a:p>
      </dgm:t>
    </dgm:pt>
    <dgm:pt modelId="{C49D0704-11E4-4FA6-860A-69F287E7C78A}" type="sibTrans" cxnId="{CE73FB83-CFE5-4CC9-B17A-5212D4E71F71}">
      <dgm:prSet/>
      <dgm:spPr/>
      <dgm:t>
        <a:bodyPr/>
        <a:lstStyle/>
        <a:p>
          <a:endParaRPr lang="en-US"/>
        </a:p>
      </dgm:t>
    </dgm:pt>
    <dgm:pt modelId="{9166B535-6A79-4BE1-B554-C7C8980029C8}">
      <dgm:prSet/>
      <dgm:spPr/>
      <dgm:t>
        <a:bodyPr/>
        <a:lstStyle/>
        <a:p>
          <a:r>
            <a:rPr lang="en-GB"/>
            <a:t>There is an additional risk that by failing to provide an effective response, the police may cause repeat victimisation. </a:t>
          </a:r>
          <a:endParaRPr lang="en-US"/>
        </a:p>
      </dgm:t>
    </dgm:pt>
    <dgm:pt modelId="{4C0F8DFC-219F-4A76-81CC-D15EC22BA476}" type="parTrans" cxnId="{0041F118-AD58-410C-A4BE-626B0812DDB8}">
      <dgm:prSet/>
      <dgm:spPr/>
      <dgm:t>
        <a:bodyPr/>
        <a:lstStyle/>
        <a:p>
          <a:endParaRPr lang="en-US"/>
        </a:p>
      </dgm:t>
    </dgm:pt>
    <dgm:pt modelId="{26E304CA-7252-4104-BC0A-92FCDC0EDE9F}" type="sibTrans" cxnId="{0041F118-AD58-410C-A4BE-626B0812DDB8}">
      <dgm:prSet/>
      <dgm:spPr/>
      <dgm:t>
        <a:bodyPr/>
        <a:lstStyle/>
        <a:p>
          <a:endParaRPr lang="en-US"/>
        </a:p>
      </dgm:t>
    </dgm:pt>
    <dgm:pt modelId="{B0795437-C7E5-42BA-8FA1-D45C6612A2D0}" type="pres">
      <dgm:prSet presAssocID="{1D6B5831-2A73-4F43-B690-48856B777E4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29DA737-5E82-42E0-81F8-CF2D53F61695}" type="pres">
      <dgm:prSet presAssocID="{CAD670DB-C9F5-4B77-97CD-ED912525FB75}" presName="hierRoot1" presStyleCnt="0"/>
      <dgm:spPr/>
    </dgm:pt>
    <dgm:pt modelId="{C7C14BBC-3BC1-4BF4-9C31-3DBE5A8EAFDC}" type="pres">
      <dgm:prSet presAssocID="{CAD670DB-C9F5-4B77-97CD-ED912525FB75}" presName="composite" presStyleCnt="0"/>
      <dgm:spPr/>
    </dgm:pt>
    <dgm:pt modelId="{122D961C-69B2-4017-84D1-48ABA78E2E0C}" type="pres">
      <dgm:prSet presAssocID="{CAD670DB-C9F5-4B77-97CD-ED912525FB75}" presName="background" presStyleLbl="node0" presStyleIdx="0" presStyleCnt="3"/>
      <dgm:spPr/>
    </dgm:pt>
    <dgm:pt modelId="{366C623F-58E2-4C4D-A6F2-AE2ADEB008D1}" type="pres">
      <dgm:prSet presAssocID="{CAD670DB-C9F5-4B77-97CD-ED912525FB75}" presName="text" presStyleLbl="fgAcc0" presStyleIdx="0" presStyleCnt="3">
        <dgm:presLayoutVars>
          <dgm:chPref val="3"/>
        </dgm:presLayoutVars>
      </dgm:prSet>
      <dgm:spPr/>
    </dgm:pt>
    <dgm:pt modelId="{8326F121-A82A-4098-801A-76FA59DC5D50}" type="pres">
      <dgm:prSet presAssocID="{CAD670DB-C9F5-4B77-97CD-ED912525FB75}" presName="hierChild2" presStyleCnt="0"/>
      <dgm:spPr/>
    </dgm:pt>
    <dgm:pt modelId="{1CDF4903-8C68-42D4-B6EC-26AF56CA2D39}" type="pres">
      <dgm:prSet presAssocID="{C4C45497-EBCC-44D4-AD66-98B9C7337F02}" presName="hierRoot1" presStyleCnt="0"/>
      <dgm:spPr/>
    </dgm:pt>
    <dgm:pt modelId="{7510BC7B-720D-4DC3-883F-FB02B98CAB0B}" type="pres">
      <dgm:prSet presAssocID="{C4C45497-EBCC-44D4-AD66-98B9C7337F02}" presName="composite" presStyleCnt="0"/>
      <dgm:spPr/>
    </dgm:pt>
    <dgm:pt modelId="{E91A63B4-0052-47AD-BA93-8E60B4031D5B}" type="pres">
      <dgm:prSet presAssocID="{C4C45497-EBCC-44D4-AD66-98B9C7337F02}" presName="background" presStyleLbl="node0" presStyleIdx="1" presStyleCnt="3"/>
      <dgm:spPr/>
    </dgm:pt>
    <dgm:pt modelId="{4448C4B9-4757-462D-96C0-3821DC316C75}" type="pres">
      <dgm:prSet presAssocID="{C4C45497-EBCC-44D4-AD66-98B9C7337F02}" presName="text" presStyleLbl="fgAcc0" presStyleIdx="1" presStyleCnt="3">
        <dgm:presLayoutVars>
          <dgm:chPref val="3"/>
        </dgm:presLayoutVars>
      </dgm:prSet>
      <dgm:spPr/>
    </dgm:pt>
    <dgm:pt modelId="{0E41DFC6-F80B-4CB0-A6E0-309EA9807145}" type="pres">
      <dgm:prSet presAssocID="{C4C45497-EBCC-44D4-AD66-98B9C7337F02}" presName="hierChild2" presStyleCnt="0"/>
      <dgm:spPr/>
    </dgm:pt>
    <dgm:pt modelId="{C84031F1-A5D3-46F4-B77C-8379F5E8EB22}" type="pres">
      <dgm:prSet presAssocID="{9166B535-6A79-4BE1-B554-C7C8980029C8}" presName="hierRoot1" presStyleCnt="0"/>
      <dgm:spPr/>
    </dgm:pt>
    <dgm:pt modelId="{8D5623E8-F591-4A5D-A91E-43DDDF3C3206}" type="pres">
      <dgm:prSet presAssocID="{9166B535-6A79-4BE1-B554-C7C8980029C8}" presName="composite" presStyleCnt="0"/>
      <dgm:spPr/>
    </dgm:pt>
    <dgm:pt modelId="{1C4F7BDB-8740-4E43-A757-62514285077B}" type="pres">
      <dgm:prSet presAssocID="{9166B535-6A79-4BE1-B554-C7C8980029C8}" presName="background" presStyleLbl="node0" presStyleIdx="2" presStyleCnt="3"/>
      <dgm:spPr/>
    </dgm:pt>
    <dgm:pt modelId="{84CCA9A3-D038-46F0-B2A5-31ACBE1306D5}" type="pres">
      <dgm:prSet presAssocID="{9166B535-6A79-4BE1-B554-C7C8980029C8}" presName="text" presStyleLbl="fgAcc0" presStyleIdx="2" presStyleCnt="3">
        <dgm:presLayoutVars>
          <dgm:chPref val="3"/>
        </dgm:presLayoutVars>
      </dgm:prSet>
      <dgm:spPr/>
    </dgm:pt>
    <dgm:pt modelId="{A851FF60-ADD7-4D7B-90B0-B27C76607D18}" type="pres">
      <dgm:prSet presAssocID="{9166B535-6A79-4BE1-B554-C7C8980029C8}" presName="hierChild2" presStyleCnt="0"/>
      <dgm:spPr/>
    </dgm:pt>
  </dgm:ptLst>
  <dgm:cxnLst>
    <dgm:cxn modelId="{ACB5800F-B02B-42CD-BEAE-39744A2B1819}" type="presOf" srcId="{CAD670DB-C9F5-4B77-97CD-ED912525FB75}" destId="{366C623F-58E2-4C4D-A6F2-AE2ADEB008D1}" srcOrd="0" destOrd="0" presId="urn:microsoft.com/office/officeart/2005/8/layout/hierarchy1"/>
    <dgm:cxn modelId="{0041F118-AD58-410C-A4BE-626B0812DDB8}" srcId="{1D6B5831-2A73-4F43-B690-48856B777E45}" destId="{9166B535-6A79-4BE1-B554-C7C8980029C8}" srcOrd="2" destOrd="0" parTransId="{4C0F8DFC-219F-4A76-81CC-D15EC22BA476}" sibTransId="{26E304CA-7252-4104-BC0A-92FCDC0EDE9F}"/>
    <dgm:cxn modelId="{DD82D129-70C6-4C62-BE01-96E2FAA55916}" type="presOf" srcId="{9166B535-6A79-4BE1-B554-C7C8980029C8}" destId="{84CCA9A3-D038-46F0-B2A5-31ACBE1306D5}" srcOrd="0" destOrd="0" presId="urn:microsoft.com/office/officeart/2005/8/layout/hierarchy1"/>
    <dgm:cxn modelId="{29D50333-09FC-43F8-9C2F-F1DA5C791840}" srcId="{1D6B5831-2A73-4F43-B690-48856B777E45}" destId="{CAD670DB-C9F5-4B77-97CD-ED912525FB75}" srcOrd="0" destOrd="0" parTransId="{989AC5B8-6EDE-463D-8BE0-7572932F406F}" sibTransId="{8A7F67DF-EA44-4B09-BC66-573910A74EE4}"/>
    <dgm:cxn modelId="{5F4B1671-F017-423E-950C-F9CA1FD38A01}" type="presOf" srcId="{C4C45497-EBCC-44D4-AD66-98B9C7337F02}" destId="{4448C4B9-4757-462D-96C0-3821DC316C75}" srcOrd="0" destOrd="0" presId="urn:microsoft.com/office/officeart/2005/8/layout/hierarchy1"/>
    <dgm:cxn modelId="{3C9CDA73-CC10-4CD2-A10B-1999E24F741F}" type="presOf" srcId="{1D6B5831-2A73-4F43-B690-48856B777E45}" destId="{B0795437-C7E5-42BA-8FA1-D45C6612A2D0}" srcOrd="0" destOrd="0" presId="urn:microsoft.com/office/officeart/2005/8/layout/hierarchy1"/>
    <dgm:cxn modelId="{CE73FB83-CFE5-4CC9-B17A-5212D4E71F71}" srcId="{1D6B5831-2A73-4F43-B690-48856B777E45}" destId="{C4C45497-EBCC-44D4-AD66-98B9C7337F02}" srcOrd="1" destOrd="0" parTransId="{9007AA04-359E-4ABF-B6E2-BB08F750F86E}" sibTransId="{C49D0704-11E4-4FA6-860A-69F287E7C78A}"/>
    <dgm:cxn modelId="{140B9F71-44BC-4580-8A05-AB53E9CDB293}" type="presParOf" srcId="{B0795437-C7E5-42BA-8FA1-D45C6612A2D0}" destId="{D29DA737-5E82-42E0-81F8-CF2D53F61695}" srcOrd="0" destOrd="0" presId="urn:microsoft.com/office/officeart/2005/8/layout/hierarchy1"/>
    <dgm:cxn modelId="{8F6CA058-DA00-4CAE-87B1-C1CBDBAFE4F7}" type="presParOf" srcId="{D29DA737-5E82-42E0-81F8-CF2D53F61695}" destId="{C7C14BBC-3BC1-4BF4-9C31-3DBE5A8EAFDC}" srcOrd="0" destOrd="0" presId="urn:microsoft.com/office/officeart/2005/8/layout/hierarchy1"/>
    <dgm:cxn modelId="{6B1D5FA9-EBBA-4C0C-8B0C-1642DF93F2BF}" type="presParOf" srcId="{C7C14BBC-3BC1-4BF4-9C31-3DBE5A8EAFDC}" destId="{122D961C-69B2-4017-84D1-48ABA78E2E0C}" srcOrd="0" destOrd="0" presId="urn:microsoft.com/office/officeart/2005/8/layout/hierarchy1"/>
    <dgm:cxn modelId="{9E46C569-B586-4E8E-A582-EE099407FB38}" type="presParOf" srcId="{C7C14BBC-3BC1-4BF4-9C31-3DBE5A8EAFDC}" destId="{366C623F-58E2-4C4D-A6F2-AE2ADEB008D1}" srcOrd="1" destOrd="0" presId="urn:microsoft.com/office/officeart/2005/8/layout/hierarchy1"/>
    <dgm:cxn modelId="{F3B81377-93B1-4C63-8AE1-7BCC303E1A35}" type="presParOf" srcId="{D29DA737-5E82-42E0-81F8-CF2D53F61695}" destId="{8326F121-A82A-4098-801A-76FA59DC5D50}" srcOrd="1" destOrd="0" presId="urn:microsoft.com/office/officeart/2005/8/layout/hierarchy1"/>
    <dgm:cxn modelId="{1C4D6F5D-E58E-41A9-A4BB-3E5EF80690AD}" type="presParOf" srcId="{B0795437-C7E5-42BA-8FA1-D45C6612A2D0}" destId="{1CDF4903-8C68-42D4-B6EC-26AF56CA2D39}" srcOrd="1" destOrd="0" presId="urn:microsoft.com/office/officeart/2005/8/layout/hierarchy1"/>
    <dgm:cxn modelId="{59FED1B1-95C8-4B88-A071-A02C5DE9975B}" type="presParOf" srcId="{1CDF4903-8C68-42D4-B6EC-26AF56CA2D39}" destId="{7510BC7B-720D-4DC3-883F-FB02B98CAB0B}" srcOrd="0" destOrd="0" presId="urn:microsoft.com/office/officeart/2005/8/layout/hierarchy1"/>
    <dgm:cxn modelId="{8DE70FB2-1627-404F-A273-617F5CD017C2}" type="presParOf" srcId="{7510BC7B-720D-4DC3-883F-FB02B98CAB0B}" destId="{E91A63B4-0052-47AD-BA93-8E60B4031D5B}" srcOrd="0" destOrd="0" presId="urn:microsoft.com/office/officeart/2005/8/layout/hierarchy1"/>
    <dgm:cxn modelId="{109F66A1-3998-4E82-8C1D-D9EA8B3CA2D3}" type="presParOf" srcId="{7510BC7B-720D-4DC3-883F-FB02B98CAB0B}" destId="{4448C4B9-4757-462D-96C0-3821DC316C75}" srcOrd="1" destOrd="0" presId="urn:microsoft.com/office/officeart/2005/8/layout/hierarchy1"/>
    <dgm:cxn modelId="{598F262F-936D-4B3E-B20F-057C2CC07AFD}" type="presParOf" srcId="{1CDF4903-8C68-42D4-B6EC-26AF56CA2D39}" destId="{0E41DFC6-F80B-4CB0-A6E0-309EA9807145}" srcOrd="1" destOrd="0" presId="urn:microsoft.com/office/officeart/2005/8/layout/hierarchy1"/>
    <dgm:cxn modelId="{F272FB7B-052C-4B37-955E-B4BB97B4C984}" type="presParOf" srcId="{B0795437-C7E5-42BA-8FA1-D45C6612A2D0}" destId="{C84031F1-A5D3-46F4-B77C-8379F5E8EB22}" srcOrd="2" destOrd="0" presId="urn:microsoft.com/office/officeart/2005/8/layout/hierarchy1"/>
    <dgm:cxn modelId="{AEFEDBB4-10EA-4661-9E27-F5F8C619E275}" type="presParOf" srcId="{C84031F1-A5D3-46F4-B77C-8379F5E8EB22}" destId="{8D5623E8-F591-4A5D-A91E-43DDDF3C3206}" srcOrd="0" destOrd="0" presId="urn:microsoft.com/office/officeart/2005/8/layout/hierarchy1"/>
    <dgm:cxn modelId="{DEC4D178-3B56-4C82-AD6A-9474D0F01732}" type="presParOf" srcId="{8D5623E8-F591-4A5D-A91E-43DDDF3C3206}" destId="{1C4F7BDB-8740-4E43-A757-62514285077B}" srcOrd="0" destOrd="0" presId="urn:microsoft.com/office/officeart/2005/8/layout/hierarchy1"/>
    <dgm:cxn modelId="{5F40A6BB-3E2B-4249-ACC3-11152F4F29BB}" type="presParOf" srcId="{8D5623E8-F591-4A5D-A91E-43DDDF3C3206}" destId="{84CCA9A3-D038-46F0-B2A5-31ACBE1306D5}" srcOrd="1" destOrd="0" presId="urn:microsoft.com/office/officeart/2005/8/layout/hierarchy1"/>
    <dgm:cxn modelId="{A4D2AD65-D5F0-443B-B82D-1F4430AE8438}" type="presParOf" srcId="{C84031F1-A5D3-46F4-B77C-8379F5E8EB22}" destId="{A851FF60-ADD7-4D7B-90B0-B27C76607D1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FE74BD-EAE9-4319-BFBB-31529EEFBA48}" type="doc">
      <dgm:prSet loTypeId="urn:microsoft.com/office/officeart/2018/layout/CircleProcess" loCatId="simpleprocesssa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E7DCCB7-48FA-4680-BDDD-6C1B622AE822}">
      <dgm:prSet/>
      <dgm:spPr/>
      <dgm:t>
        <a:bodyPr/>
        <a:lstStyle/>
        <a:p>
          <a:r>
            <a:rPr lang="en-GB"/>
            <a:t>Poor management systems for allocating new cases</a:t>
          </a:r>
          <a:endParaRPr lang="en-US"/>
        </a:p>
      </dgm:t>
    </dgm:pt>
    <dgm:pt modelId="{E82F88C2-64DF-4E5A-BB01-758554248393}" type="parTrans" cxnId="{BC75354F-D7A9-47F5-9AD1-B4280AF4A936}">
      <dgm:prSet/>
      <dgm:spPr/>
      <dgm:t>
        <a:bodyPr/>
        <a:lstStyle/>
        <a:p>
          <a:endParaRPr lang="en-US"/>
        </a:p>
      </dgm:t>
    </dgm:pt>
    <dgm:pt modelId="{8EE0E9F1-BF29-4232-A9B0-8001A23E63D9}" type="sibTrans" cxnId="{BC75354F-D7A9-47F5-9AD1-B4280AF4A936}">
      <dgm:prSet/>
      <dgm:spPr/>
      <dgm:t>
        <a:bodyPr/>
        <a:lstStyle/>
        <a:p>
          <a:endParaRPr lang="en-US"/>
        </a:p>
      </dgm:t>
    </dgm:pt>
    <dgm:pt modelId="{CB5AE36D-5890-4396-B45A-46DF09103CE6}">
      <dgm:prSet/>
      <dgm:spPr/>
      <dgm:t>
        <a:bodyPr/>
        <a:lstStyle/>
        <a:p>
          <a:r>
            <a:rPr lang="en-GB"/>
            <a:t>Assessing the seriousness of the case</a:t>
          </a:r>
          <a:endParaRPr lang="en-US"/>
        </a:p>
      </dgm:t>
    </dgm:pt>
    <dgm:pt modelId="{5C9F2384-B157-477D-A1F3-D3A04CC2934C}" type="parTrans" cxnId="{9F272E40-0811-4314-83FF-52CD833750FF}">
      <dgm:prSet/>
      <dgm:spPr/>
      <dgm:t>
        <a:bodyPr/>
        <a:lstStyle/>
        <a:p>
          <a:endParaRPr lang="en-US"/>
        </a:p>
      </dgm:t>
    </dgm:pt>
    <dgm:pt modelId="{17782B64-3768-4494-B348-C3C0FD435714}" type="sibTrans" cxnId="{9F272E40-0811-4314-83FF-52CD833750FF}">
      <dgm:prSet/>
      <dgm:spPr/>
      <dgm:t>
        <a:bodyPr/>
        <a:lstStyle/>
        <a:p>
          <a:endParaRPr lang="en-US"/>
        </a:p>
      </dgm:t>
    </dgm:pt>
    <dgm:pt modelId="{CF8FFE18-A107-48D3-AFCE-9805D84DCCBE}">
      <dgm:prSet/>
      <dgm:spPr/>
      <dgm:t>
        <a:bodyPr/>
        <a:lstStyle/>
        <a:p>
          <a:r>
            <a:rPr lang="en-GB"/>
            <a:t>A failure to prioritise workloads</a:t>
          </a:r>
          <a:endParaRPr lang="en-US"/>
        </a:p>
      </dgm:t>
    </dgm:pt>
    <dgm:pt modelId="{164F2A38-E5AE-4EF7-94A5-66D489CE027F}" type="parTrans" cxnId="{5B47AF2D-77F9-4057-A99C-BA07716A2157}">
      <dgm:prSet/>
      <dgm:spPr/>
      <dgm:t>
        <a:bodyPr/>
        <a:lstStyle/>
        <a:p>
          <a:endParaRPr lang="en-US"/>
        </a:p>
      </dgm:t>
    </dgm:pt>
    <dgm:pt modelId="{36C3249B-5859-4C93-ABD8-BFE5D563DCE7}" type="sibTrans" cxnId="{5B47AF2D-77F9-4057-A99C-BA07716A2157}">
      <dgm:prSet/>
      <dgm:spPr/>
      <dgm:t>
        <a:bodyPr/>
        <a:lstStyle/>
        <a:p>
          <a:endParaRPr lang="en-US"/>
        </a:p>
      </dgm:t>
    </dgm:pt>
    <dgm:pt modelId="{858CEF23-9A5A-4B74-BAD6-FB0469579452}">
      <dgm:prSet/>
      <dgm:spPr/>
      <dgm:t>
        <a:bodyPr/>
        <a:lstStyle/>
        <a:p>
          <a:r>
            <a:rPr lang="en-GB"/>
            <a:t>Over-reliance on uncorroborated information provided by a partner agency </a:t>
          </a:r>
          <a:endParaRPr lang="en-US"/>
        </a:p>
      </dgm:t>
    </dgm:pt>
    <dgm:pt modelId="{076F561A-EFCE-448C-97C0-586029B4D005}" type="parTrans" cxnId="{6BCED359-2024-4A5D-A28A-7B60AD75320B}">
      <dgm:prSet/>
      <dgm:spPr/>
      <dgm:t>
        <a:bodyPr/>
        <a:lstStyle/>
        <a:p>
          <a:endParaRPr lang="en-US"/>
        </a:p>
      </dgm:t>
    </dgm:pt>
    <dgm:pt modelId="{36BFDE95-F92C-42CD-87AB-2F85338038E0}" type="sibTrans" cxnId="{6BCED359-2024-4A5D-A28A-7B60AD75320B}">
      <dgm:prSet/>
      <dgm:spPr/>
      <dgm:t>
        <a:bodyPr/>
        <a:lstStyle/>
        <a:p>
          <a:endParaRPr lang="en-US"/>
        </a:p>
      </dgm:t>
    </dgm:pt>
    <dgm:pt modelId="{A9417C25-4AB9-4116-9E33-7F6F799A082B}">
      <dgm:prSet/>
      <dgm:spPr/>
      <dgm:t>
        <a:bodyPr/>
        <a:lstStyle/>
        <a:p>
          <a:r>
            <a:rPr lang="en-GB"/>
            <a:t>Poor management regimes </a:t>
          </a:r>
          <a:endParaRPr lang="en-US"/>
        </a:p>
      </dgm:t>
    </dgm:pt>
    <dgm:pt modelId="{714F7C75-B029-4419-85CA-A88E459AD046}" type="parTrans" cxnId="{F1053200-130D-4A23-AD76-8E32171AAF60}">
      <dgm:prSet/>
      <dgm:spPr/>
      <dgm:t>
        <a:bodyPr/>
        <a:lstStyle/>
        <a:p>
          <a:endParaRPr lang="en-US"/>
        </a:p>
      </dgm:t>
    </dgm:pt>
    <dgm:pt modelId="{70653AA0-48A5-48FD-B24C-F1638CC71163}" type="sibTrans" cxnId="{F1053200-130D-4A23-AD76-8E32171AAF60}">
      <dgm:prSet/>
      <dgm:spPr/>
      <dgm:t>
        <a:bodyPr/>
        <a:lstStyle/>
        <a:p>
          <a:endParaRPr lang="en-US"/>
        </a:p>
      </dgm:t>
    </dgm:pt>
    <dgm:pt modelId="{C8AEC4EA-03F8-4518-9AB6-EA0A1EF1C6DA}" type="pres">
      <dgm:prSet presAssocID="{15FE74BD-EAE9-4319-BFBB-31529EEFBA48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F75B27C7-E568-416A-BD7B-BE2CCC9F3409}" type="pres">
      <dgm:prSet presAssocID="{A9417C25-4AB9-4116-9E33-7F6F799A082B}" presName="Accent5" presStyleCnt="0"/>
      <dgm:spPr/>
    </dgm:pt>
    <dgm:pt modelId="{6D54020F-AF9A-42E7-B6DD-FAB24F3EAB51}" type="pres">
      <dgm:prSet presAssocID="{A9417C25-4AB9-4116-9E33-7F6F799A082B}" presName="Accent" presStyleLbl="node1" presStyleIdx="0" presStyleCnt="10"/>
      <dgm:spPr/>
    </dgm:pt>
    <dgm:pt modelId="{2588043B-B82B-4D65-9C4A-E4FCF166AF00}" type="pres">
      <dgm:prSet presAssocID="{A9417C25-4AB9-4116-9E33-7F6F799A082B}" presName="ParentBackground5" presStyleCnt="0"/>
      <dgm:spPr/>
    </dgm:pt>
    <dgm:pt modelId="{9E04AF28-C05F-472D-ABD9-0B9BD347BB48}" type="pres">
      <dgm:prSet presAssocID="{A9417C25-4AB9-4116-9E33-7F6F799A082B}" presName="ParentBackground" presStyleLbl="node1" presStyleIdx="1" presStyleCnt="10"/>
      <dgm:spPr/>
    </dgm:pt>
    <dgm:pt modelId="{DABF1E57-3A5C-4961-8912-0C31F6066B46}" type="pres">
      <dgm:prSet presAssocID="{A9417C25-4AB9-4116-9E33-7F6F799A082B}" presName="Parent5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D531FA3B-246D-489E-B85D-5EF9CE324340}" type="pres">
      <dgm:prSet presAssocID="{858CEF23-9A5A-4B74-BAD6-FB0469579452}" presName="Accent4" presStyleCnt="0"/>
      <dgm:spPr/>
    </dgm:pt>
    <dgm:pt modelId="{49C595AE-2A5F-47D5-8BD1-DD4576AC8614}" type="pres">
      <dgm:prSet presAssocID="{858CEF23-9A5A-4B74-BAD6-FB0469579452}" presName="Accent" presStyleLbl="node1" presStyleIdx="2" presStyleCnt="10"/>
      <dgm:spPr/>
    </dgm:pt>
    <dgm:pt modelId="{089CF866-BD57-4784-8CA7-3C16A9365E6A}" type="pres">
      <dgm:prSet presAssocID="{858CEF23-9A5A-4B74-BAD6-FB0469579452}" presName="ParentBackground4" presStyleCnt="0"/>
      <dgm:spPr/>
    </dgm:pt>
    <dgm:pt modelId="{116964A8-622E-4095-88E4-030ECC5DA173}" type="pres">
      <dgm:prSet presAssocID="{858CEF23-9A5A-4B74-BAD6-FB0469579452}" presName="ParentBackground" presStyleLbl="node1" presStyleIdx="3" presStyleCnt="10"/>
      <dgm:spPr/>
    </dgm:pt>
    <dgm:pt modelId="{6FA100E4-4C2F-4120-A125-517A568C49F0}" type="pres">
      <dgm:prSet presAssocID="{858CEF23-9A5A-4B74-BAD6-FB0469579452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0A1C0F4D-F721-4D6B-935D-FFC19E3D2073}" type="pres">
      <dgm:prSet presAssocID="{CF8FFE18-A107-48D3-AFCE-9805D84DCCBE}" presName="Accent3" presStyleCnt="0"/>
      <dgm:spPr/>
    </dgm:pt>
    <dgm:pt modelId="{F8BD8406-FF0A-4F43-B762-A88088005897}" type="pres">
      <dgm:prSet presAssocID="{CF8FFE18-A107-48D3-AFCE-9805D84DCCBE}" presName="Accent" presStyleLbl="node1" presStyleIdx="4" presStyleCnt="10"/>
      <dgm:spPr/>
    </dgm:pt>
    <dgm:pt modelId="{4E606478-4572-46AF-B4ED-4B344775317B}" type="pres">
      <dgm:prSet presAssocID="{CF8FFE18-A107-48D3-AFCE-9805D84DCCBE}" presName="ParentBackground3" presStyleCnt="0"/>
      <dgm:spPr/>
    </dgm:pt>
    <dgm:pt modelId="{EA8C9A5F-301D-4E40-B1EF-D868F394EAAB}" type="pres">
      <dgm:prSet presAssocID="{CF8FFE18-A107-48D3-AFCE-9805D84DCCBE}" presName="ParentBackground" presStyleLbl="node1" presStyleIdx="5" presStyleCnt="10"/>
      <dgm:spPr/>
    </dgm:pt>
    <dgm:pt modelId="{53B2C9E6-60B6-401B-BBAF-46C4590BB3F0}" type="pres">
      <dgm:prSet presAssocID="{CF8FFE18-A107-48D3-AFCE-9805D84DCCBE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6209EC2A-2E78-4E5E-A28D-5F9B456C77BC}" type="pres">
      <dgm:prSet presAssocID="{CB5AE36D-5890-4396-B45A-46DF09103CE6}" presName="Accent2" presStyleCnt="0"/>
      <dgm:spPr/>
    </dgm:pt>
    <dgm:pt modelId="{4642AC08-DDA7-4CD4-A25C-79A199C0AC25}" type="pres">
      <dgm:prSet presAssocID="{CB5AE36D-5890-4396-B45A-46DF09103CE6}" presName="Accent" presStyleLbl="node1" presStyleIdx="6" presStyleCnt="10"/>
      <dgm:spPr/>
    </dgm:pt>
    <dgm:pt modelId="{F8DA82ED-AA10-4C18-8471-F05EB5B7A26A}" type="pres">
      <dgm:prSet presAssocID="{CB5AE36D-5890-4396-B45A-46DF09103CE6}" presName="ParentBackground2" presStyleCnt="0"/>
      <dgm:spPr/>
    </dgm:pt>
    <dgm:pt modelId="{698B7C86-19F9-4D01-A149-C0880597FD97}" type="pres">
      <dgm:prSet presAssocID="{CB5AE36D-5890-4396-B45A-46DF09103CE6}" presName="ParentBackground" presStyleLbl="node1" presStyleIdx="7" presStyleCnt="10"/>
      <dgm:spPr/>
    </dgm:pt>
    <dgm:pt modelId="{02FB787A-5F71-4752-89FC-3CEB1599CDB8}" type="pres">
      <dgm:prSet presAssocID="{CB5AE36D-5890-4396-B45A-46DF09103CE6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B696F4CD-69E7-4A21-B142-25105B4C10BC}" type="pres">
      <dgm:prSet presAssocID="{3E7DCCB7-48FA-4680-BDDD-6C1B622AE822}" presName="Accent1" presStyleCnt="0"/>
      <dgm:spPr/>
    </dgm:pt>
    <dgm:pt modelId="{62365401-4318-415D-AF96-0155415A86B2}" type="pres">
      <dgm:prSet presAssocID="{3E7DCCB7-48FA-4680-BDDD-6C1B622AE822}" presName="Accent" presStyleLbl="node1" presStyleIdx="8" presStyleCnt="10"/>
      <dgm:spPr/>
    </dgm:pt>
    <dgm:pt modelId="{FA1CB059-F91B-4CE3-80BA-DEDF9A3DB08D}" type="pres">
      <dgm:prSet presAssocID="{3E7DCCB7-48FA-4680-BDDD-6C1B622AE822}" presName="ParentBackground1" presStyleCnt="0"/>
      <dgm:spPr/>
    </dgm:pt>
    <dgm:pt modelId="{2E333D03-797B-4878-87AB-05A12665FA24}" type="pres">
      <dgm:prSet presAssocID="{3E7DCCB7-48FA-4680-BDDD-6C1B622AE822}" presName="ParentBackground" presStyleLbl="node1" presStyleIdx="9" presStyleCnt="10"/>
      <dgm:spPr/>
    </dgm:pt>
    <dgm:pt modelId="{4768FBE6-09BB-4D9A-BB30-5DAA6E8BD80D}" type="pres">
      <dgm:prSet presAssocID="{3E7DCCB7-48FA-4680-BDDD-6C1B622AE822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F1053200-130D-4A23-AD76-8E32171AAF60}" srcId="{15FE74BD-EAE9-4319-BFBB-31529EEFBA48}" destId="{A9417C25-4AB9-4116-9E33-7F6F799A082B}" srcOrd="4" destOrd="0" parTransId="{714F7C75-B029-4419-85CA-A88E459AD046}" sibTransId="{70653AA0-48A5-48FD-B24C-F1638CC71163}"/>
    <dgm:cxn modelId="{874EB207-1E78-4314-BCAE-57537AF86F04}" type="presOf" srcId="{858CEF23-9A5A-4B74-BAD6-FB0469579452}" destId="{6FA100E4-4C2F-4120-A125-517A568C49F0}" srcOrd="1" destOrd="0" presId="urn:microsoft.com/office/officeart/2018/layout/CircleProcess"/>
    <dgm:cxn modelId="{5B47AF2D-77F9-4057-A99C-BA07716A2157}" srcId="{15FE74BD-EAE9-4319-BFBB-31529EEFBA48}" destId="{CF8FFE18-A107-48D3-AFCE-9805D84DCCBE}" srcOrd="2" destOrd="0" parTransId="{164F2A38-E5AE-4EF7-94A5-66D489CE027F}" sibTransId="{36C3249B-5859-4C93-ABD8-BFE5D563DCE7}"/>
    <dgm:cxn modelId="{9F272E40-0811-4314-83FF-52CD833750FF}" srcId="{15FE74BD-EAE9-4319-BFBB-31529EEFBA48}" destId="{CB5AE36D-5890-4396-B45A-46DF09103CE6}" srcOrd="1" destOrd="0" parTransId="{5C9F2384-B157-477D-A1F3-D3A04CC2934C}" sibTransId="{17782B64-3768-4494-B348-C3C0FD435714}"/>
    <dgm:cxn modelId="{EB2A7242-C4C3-4757-A9AC-80C89D5A2804}" type="presOf" srcId="{CF8FFE18-A107-48D3-AFCE-9805D84DCCBE}" destId="{EA8C9A5F-301D-4E40-B1EF-D868F394EAAB}" srcOrd="0" destOrd="0" presId="urn:microsoft.com/office/officeart/2018/layout/CircleProcess"/>
    <dgm:cxn modelId="{BC75354F-D7A9-47F5-9AD1-B4280AF4A936}" srcId="{15FE74BD-EAE9-4319-BFBB-31529EEFBA48}" destId="{3E7DCCB7-48FA-4680-BDDD-6C1B622AE822}" srcOrd="0" destOrd="0" parTransId="{E82F88C2-64DF-4E5A-BB01-758554248393}" sibTransId="{8EE0E9F1-BF29-4232-A9B0-8001A23E63D9}"/>
    <dgm:cxn modelId="{6BCED359-2024-4A5D-A28A-7B60AD75320B}" srcId="{15FE74BD-EAE9-4319-BFBB-31529EEFBA48}" destId="{858CEF23-9A5A-4B74-BAD6-FB0469579452}" srcOrd="3" destOrd="0" parTransId="{076F561A-EFCE-448C-97C0-586029B4D005}" sibTransId="{36BFDE95-F92C-42CD-87AB-2F85338038E0}"/>
    <dgm:cxn modelId="{419F41A1-6A52-4CF6-A19C-40796EF1A89E}" type="presOf" srcId="{CB5AE36D-5890-4396-B45A-46DF09103CE6}" destId="{02FB787A-5F71-4752-89FC-3CEB1599CDB8}" srcOrd="1" destOrd="0" presId="urn:microsoft.com/office/officeart/2018/layout/CircleProcess"/>
    <dgm:cxn modelId="{B2BA0CB4-8004-48A6-9B85-C15A7FC19817}" type="presOf" srcId="{15FE74BD-EAE9-4319-BFBB-31529EEFBA48}" destId="{C8AEC4EA-03F8-4518-9AB6-EA0A1EF1C6DA}" srcOrd="0" destOrd="0" presId="urn:microsoft.com/office/officeart/2018/layout/CircleProcess"/>
    <dgm:cxn modelId="{7B557CBF-F9EE-4500-B75C-5CE520BBD06A}" type="presOf" srcId="{3E7DCCB7-48FA-4680-BDDD-6C1B622AE822}" destId="{2E333D03-797B-4878-87AB-05A12665FA24}" srcOrd="0" destOrd="0" presId="urn:microsoft.com/office/officeart/2018/layout/CircleProcess"/>
    <dgm:cxn modelId="{8EE427DF-2930-4FD1-A54D-B2615680007E}" type="presOf" srcId="{CB5AE36D-5890-4396-B45A-46DF09103CE6}" destId="{698B7C86-19F9-4D01-A149-C0880597FD97}" srcOrd="0" destOrd="0" presId="urn:microsoft.com/office/officeart/2018/layout/CircleProcess"/>
    <dgm:cxn modelId="{1DC777E6-829C-48AB-A3C9-3EB6D6DE11A2}" type="presOf" srcId="{CF8FFE18-A107-48D3-AFCE-9805D84DCCBE}" destId="{53B2C9E6-60B6-401B-BBAF-46C4590BB3F0}" srcOrd="1" destOrd="0" presId="urn:microsoft.com/office/officeart/2018/layout/CircleProcess"/>
    <dgm:cxn modelId="{B1D760EC-CA1A-453A-A0C4-BB70DF1FA21B}" type="presOf" srcId="{858CEF23-9A5A-4B74-BAD6-FB0469579452}" destId="{116964A8-622E-4095-88E4-030ECC5DA173}" srcOrd="0" destOrd="0" presId="urn:microsoft.com/office/officeart/2018/layout/CircleProcess"/>
    <dgm:cxn modelId="{514C12F1-A7D9-4A79-BE1C-51B230DFD009}" type="presOf" srcId="{A9417C25-4AB9-4116-9E33-7F6F799A082B}" destId="{DABF1E57-3A5C-4961-8912-0C31F6066B46}" srcOrd="1" destOrd="0" presId="urn:microsoft.com/office/officeart/2018/layout/CircleProcess"/>
    <dgm:cxn modelId="{94CD08F9-AA35-479A-813A-8D67B2393558}" type="presOf" srcId="{3E7DCCB7-48FA-4680-BDDD-6C1B622AE822}" destId="{4768FBE6-09BB-4D9A-BB30-5DAA6E8BD80D}" srcOrd="1" destOrd="0" presId="urn:microsoft.com/office/officeart/2018/layout/CircleProcess"/>
    <dgm:cxn modelId="{127457FC-9528-4287-A556-B17824CF467A}" type="presOf" srcId="{A9417C25-4AB9-4116-9E33-7F6F799A082B}" destId="{9E04AF28-C05F-472D-ABD9-0B9BD347BB48}" srcOrd="0" destOrd="0" presId="urn:microsoft.com/office/officeart/2018/layout/CircleProcess"/>
    <dgm:cxn modelId="{487A4DEC-4322-4AEA-83A9-DF5483B0DAAA}" type="presParOf" srcId="{C8AEC4EA-03F8-4518-9AB6-EA0A1EF1C6DA}" destId="{F75B27C7-E568-416A-BD7B-BE2CCC9F3409}" srcOrd="0" destOrd="0" presId="urn:microsoft.com/office/officeart/2018/layout/CircleProcess"/>
    <dgm:cxn modelId="{40D5EDA1-32F7-4F65-9A3F-16FCA30EEBCA}" type="presParOf" srcId="{F75B27C7-E568-416A-BD7B-BE2CCC9F3409}" destId="{6D54020F-AF9A-42E7-B6DD-FAB24F3EAB51}" srcOrd="0" destOrd="0" presId="urn:microsoft.com/office/officeart/2018/layout/CircleProcess"/>
    <dgm:cxn modelId="{2118AC71-AFF5-4FB4-9425-4D649DAEBB19}" type="presParOf" srcId="{C8AEC4EA-03F8-4518-9AB6-EA0A1EF1C6DA}" destId="{2588043B-B82B-4D65-9C4A-E4FCF166AF00}" srcOrd="1" destOrd="0" presId="urn:microsoft.com/office/officeart/2018/layout/CircleProcess"/>
    <dgm:cxn modelId="{9B0CF276-32FB-4DFB-9583-3951412D055A}" type="presParOf" srcId="{2588043B-B82B-4D65-9C4A-E4FCF166AF00}" destId="{9E04AF28-C05F-472D-ABD9-0B9BD347BB48}" srcOrd="0" destOrd="0" presId="urn:microsoft.com/office/officeart/2018/layout/CircleProcess"/>
    <dgm:cxn modelId="{A6FD6B8E-17F2-4B85-BD14-5F3524E2C85A}" type="presParOf" srcId="{C8AEC4EA-03F8-4518-9AB6-EA0A1EF1C6DA}" destId="{DABF1E57-3A5C-4961-8912-0C31F6066B46}" srcOrd="2" destOrd="0" presId="urn:microsoft.com/office/officeart/2018/layout/CircleProcess"/>
    <dgm:cxn modelId="{5399B3EE-988C-4D78-8C22-EA89C9E55C1C}" type="presParOf" srcId="{C8AEC4EA-03F8-4518-9AB6-EA0A1EF1C6DA}" destId="{D531FA3B-246D-489E-B85D-5EF9CE324340}" srcOrd="3" destOrd="0" presId="urn:microsoft.com/office/officeart/2018/layout/CircleProcess"/>
    <dgm:cxn modelId="{7501635D-012E-40C1-982C-44C5A30BC977}" type="presParOf" srcId="{D531FA3B-246D-489E-B85D-5EF9CE324340}" destId="{49C595AE-2A5F-47D5-8BD1-DD4576AC8614}" srcOrd="0" destOrd="0" presId="urn:microsoft.com/office/officeart/2018/layout/CircleProcess"/>
    <dgm:cxn modelId="{F9AB168E-0D63-4906-B447-8BB55247D6D3}" type="presParOf" srcId="{C8AEC4EA-03F8-4518-9AB6-EA0A1EF1C6DA}" destId="{089CF866-BD57-4784-8CA7-3C16A9365E6A}" srcOrd="4" destOrd="0" presId="urn:microsoft.com/office/officeart/2018/layout/CircleProcess"/>
    <dgm:cxn modelId="{9B8FA8B0-AF48-4173-9C42-E6CD4148D8CC}" type="presParOf" srcId="{089CF866-BD57-4784-8CA7-3C16A9365E6A}" destId="{116964A8-622E-4095-88E4-030ECC5DA173}" srcOrd="0" destOrd="0" presId="urn:microsoft.com/office/officeart/2018/layout/CircleProcess"/>
    <dgm:cxn modelId="{31B126E3-1D73-4F1A-AE59-132B2612C8D9}" type="presParOf" srcId="{C8AEC4EA-03F8-4518-9AB6-EA0A1EF1C6DA}" destId="{6FA100E4-4C2F-4120-A125-517A568C49F0}" srcOrd="5" destOrd="0" presId="urn:microsoft.com/office/officeart/2018/layout/CircleProcess"/>
    <dgm:cxn modelId="{77AE8DCE-44E9-4AF9-9B3C-57BA8016A699}" type="presParOf" srcId="{C8AEC4EA-03F8-4518-9AB6-EA0A1EF1C6DA}" destId="{0A1C0F4D-F721-4D6B-935D-FFC19E3D2073}" srcOrd="6" destOrd="0" presId="urn:microsoft.com/office/officeart/2018/layout/CircleProcess"/>
    <dgm:cxn modelId="{D33378DC-2C73-4014-BE64-6E31809F865B}" type="presParOf" srcId="{0A1C0F4D-F721-4D6B-935D-FFC19E3D2073}" destId="{F8BD8406-FF0A-4F43-B762-A88088005897}" srcOrd="0" destOrd="0" presId="urn:microsoft.com/office/officeart/2018/layout/CircleProcess"/>
    <dgm:cxn modelId="{0E797F48-3A77-4E73-A4EC-7AA7A59941B5}" type="presParOf" srcId="{C8AEC4EA-03F8-4518-9AB6-EA0A1EF1C6DA}" destId="{4E606478-4572-46AF-B4ED-4B344775317B}" srcOrd="7" destOrd="0" presId="urn:microsoft.com/office/officeart/2018/layout/CircleProcess"/>
    <dgm:cxn modelId="{B26A1145-30A6-4912-9187-42DBC11CD3A9}" type="presParOf" srcId="{4E606478-4572-46AF-B4ED-4B344775317B}" destId="{EA8C9A5F-301D-4E40-B1EF-D868F394EAAB}" srcOrd="0" destOrd="0" presId="urn:microsoft.com/office/officeart/2018/layout/CircleProcess"/>
    <dgm:cxn modelId="{F7646358-478B-4AED-9A17-11DCFA3FE91F}" type="presParOf" srcId="{C8AEC4EA-03F8-4518-9AB6-EA0A1EF1C6DA}" destId="{53B2C9E6-60B6-401B-BBAF-46C4590BB3F0}" srcOrd="8" destOrd="0" presId="urn:microsoft.com/office/officeart/2018/layout/CircleProcess"/>
    <dgm:cxn modelId="{41CD2546-68BE-40DA-9D4B-DC23ED717D17}" type="presParOf" srcId="{C8AEC4EA-03F8-4518-9AB6-EA0A1EF1C6DA}" destId="{6209EC2A-2E78-4E5E-A28D-5F9B456C77BC}" srcOrd="9" destOrd="0" presId="urn:microsoft.com/office/officeart/2018/layout/CircleProcess"/>
    <dgm:cxn modelId="{CB02771A-6510-4DD8-AED6-A75F2E8F42C2}" type="presParOf" srcId="{6209EC2A-2E78-4E5E-A28D-5F9B456C77BC}" destId="{4642AC08-DDA7-4CD4-A25C-79A199C0AC25}" srcOrd="0" destOrd="0" presId="urn:microsoft.com/office/officeart/2018/layout/CircleProcess"/>
    <dgm:cxn modelId="{BD4EACE0-A828-455C-B7C5-AB7FDB267AA3}" type="presParOf" srcId="{C8AEC4EA-03F8-4518-9AB6-EA0A1EF1C6DA}" destId="{F8DA82ED-AA10-4C18-8471-F05EB5B7A26A}" srcOrd="10" destOrd="0" presId="urn:microsoft.com/office/officeart/2018/layout/CircleProcess"/>
    <dgm:cxn modelId="{02C92C8F-D794-4CB8-9564-8EFD1E0DF243}" type="presParOf" srcId="{F8DA82ED-AA10-4C18-8471-F05EB5B7A26A}" destId="{698B7C86-19F9-4D01-A149-C0880597FD97}" srcOrd="0" destOrd="0" presId="urn:microsoft.com/office/officeart/2018/layout/CircleProcess"/>
    <dgm:cxn modelId="{87597580-FDD6-42F3-8DC1-BE124677DDE4}" type="presParOf" srcId="{C8AEC4EA-03F8-4518-9AB6-EA0A1EF1C6DA}" destId="{02FB787A-5F71-4752-89FC-3CEB1599CDB8}" srcOrd="11" destOrd="0" presId="urn:microsoft.com/office/officeart/2018/layout/CircleProcess"/>
    <dgm:cxn modelId="{4825EE22-A507-43DA-A468-903D800D994F}" type="presParOf" srcId="{C8AEC4EA-03F8-4518-9AB6-EA0A1EF1C6DA}" destId="{B696F4CD-69E7-4A21-B142-25105B4C10BC}" srcOrd="12" destOrd="0" presId="urn:microsoft.com/office/officeart/2018/layout/CircleProcess"/>
    <dgm:cxn modelId="{40100989-3599-4AA7-A4E1-AC5ECB8A369E}" type="presParOf" srcId="{B696F4CD-69E7-4A21-B142-25105B4C10BC}" destId="{62365401-4318-415D-AF96-0155415A86B2}" srcOrd="0" destOrd="0" presId="urn:microsoft.com/office/officeart/2018/layout/CircleProcess"/>
    <dgm:cxn modelId="{1CC1639F-91C9-4C73-A5B5-D7FFECC6F2F5}" type="presParOf" srcId="{C8AEC4EA-03F8-4518-9AB6-EA0A1EF1C6DA}" destId="{FA1CB059-F91B-4CE3-80BA-DEDF9A3DB08D}" srcOrd="13" destOrd="0" presId="urn:microsoft.com/office/officeart/2018/layout/CircleProcess"/>
    <dgm:cxn modelId="{B70BF5A9-06A5-4420-9BC7-0B9B8416B9C1}" type="presParOf" srcId="{FA1CB059-F91B-4CE3-80BA-DEDF9A3DB08D}" destId="{2E333D03-797B-4878-87AB-05A12665FA24}" srcOrd="0" destOrd="0" presId="urn:microsoft.com/office/officeart/2018/layout/CircleProcess"/>
    <dgm:cxn modelId="{E33E2481-2414-4208-97D8-67013E9F1D2B}" type="presParOf" srcId="{C8AEC4EA-03F8-4518-9AB6-EA0A1EF1C6DA}" destId="{4768FBE6-09BB-4D9A-BB30-5DAA6E8BD80D}" srcOrd="14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EAB2F7-183F-401A-B8AA-7EE8BB4C0FE6}">
      <dsp:nvSpPr>
        <dsp:cNvPr id="0" name=""/>
        <dsp:cNvSpPr/>
      </dsp:nvSpPr>
      <dsp:spPr>
        <a:xfrm>
          <a:off x="3364992" y="371"/>
          <a:ext cx="3785616" cy="595971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Missing persons</a:t>
          </a:r>
          <a:endParaRPr lang="en-US" sz="1800" kern="1200" dirty="0"/>
        </a:p>
      </dsp:txBody>
      <dsp:txXfrm>
        <a:off x="3394085" y="29464"/>
        <a:ext cx="3727430" cy="537785"/>
      </dsp:txXfrm>
    </dsp:sp>
    <dsp:sp modelId="{2EBD57C0-59CE-48A9-8D76-0EEBE100E0A2}">
      <dsp:nvSpPr>
        <dsp:cNvPr id="0" name=""/>
        <dsp:cNvSpPr/>
      </dsp:nvSpPr>
      <dsp:spPr>
        <a:xfrm>
          <a:off x="3364992" y="626142"/>
          <a:ext cx="3785616" cy="595971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Crime</a:t>
          </a:r>
          <a:endParaRPr lang="en-US" sz="1800" kern="1200" dirty="0"/>
        </a:p>
      </dsp:txBody>
      <dsp:txXfrm>
        <a:off x="3394085" y="655235"/>
        <a:ext cx="3727430" cy="537785"/>
      </dsp:txXfrm>
    </dsp:sp>
    <dsp:sp modelId="{ADFA73D7-BDF1-499C-8E80-43BB5B188C8C}">
      <dsp:nvSpPr>
        <dsp:cNvPr id="0" name=""/>
        <dsp:cNvSpPr/>
      </dsp:nvSpPr>
      <dsp:spPr>
        <a:xfrm>
          <a:off x="3364992" y="1251912"/>
          <a:ext cx="3785616" cy="595971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Severe Weather</a:t>
          </a:r>
          <a:endParaRPr lang="en-US" sz="1800" kern="1200"/>
        </a:p>
      </dsp:txBody>
      <dsp:txXfrm>
        <a:off x="3394085" y="1281005"/>
        <a:ext cx="3727430" cy="537785"/>
      </dsp:txXfrm>
    </dsp:sp>
    <dsp:sp modelId="{CA7D477A-5CFD-4DB8-AF4E-8EAF9F582291}">
      <dsp:nvSpPr>
        <dsp:cNvPr id="0" name=""/>
        <dsp:cNvSpPr/>
      </dsp:nvSpPr>
      <dsp:spPr>
        <a:xfrm>
          <a:off x="3364992" y="1877683"/>
          <a:ext cx="3785616" cy="595971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Pandemics</a:t>
          </a:r>
          <a:endParaRPr lang="en-US" sz="1800" kern="1200"/>
        </a:p>
      </dsp:txBody>
      <dsp:txXfrm>
        <a:off x="3394085" y="1906776"/>
        <a:ext cx="3727430" cy="537785"/>
      </dsp:txXfrm>
    </dsp:sp>
    <dsp:sp modelId="{27FF7A60-F138-41B4-A20F-96D0E20653D7}">
      <dsp:nvSpPr>
        <dsp:cNvPr id="0" name=""/>
        <dsp:cNvSpPr/>
      </dsp:nvSpPr>
      <dsp:spPr>
        <a:xfrm>
          <a:off x="3364992" y="2503453"/>
          <a:ext cx="3785616" cy="595971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Transport accidents </a:t>
          </a:r>
          <a:endParaRPr lang="en-US" sz="1800" kern="1200"/>
        </a:p>
      </dsp:txBody>
      <dsp:txXfrm>
        <a:off x="3394085" y="2532546"/>
        <a:ext cx="3727430" cy="537785"/>
      </dsp:txXfrm>
    </dsp:sp>
    <dsp:sp modelId="{0E95C5FA-2DF7-4892-B419-5092F964D9C1}">
      <dsp:nvSpPr>
        <dsp:cNvPr id="0" name=""/>
        <dsp:cNvSpPr/>
      </dsp:nvSpPr>
      <dsp:spPr>
        <a:xfrm>
          <a:off x="3364992" y="3129223"/>
          <a:ext cx="3785616" cy="595971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National Emergency (War, Terrorism) </a:t>
          </a:r>
          <a:endParaRPr lang="en-US" sz="1800" kern="1200"/>
        </a:p>
      </dsp:txBody>
      <dsp:txXfrm>
        <a:off x="3394085" y="3158316"/>
        <a:ext cx="3727430" cy="537785"/>
      </dsp:txXfrm>
    </dsp:sp>
    <dsp:sp modelId="{0C8F2ABA-6141-4FBF-AF32-4196714E9C3F}">
      <dsp:nvSpPr>
        <dsp:cNvPr id="0" name=""/>
        <dsp:cNvSpPr/>
      </dsp:nvSpPr>
      <dsp:spPr>
        <a:xfrm>
          <a:off x="3364992" y="3754994"/>
          <a:ext cx="3785616" cy="595971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Civil Disorder</a:t>
          </a:r>
          <a:endParaRPr lang="en-US" sz="1800" kern="1200"/>
        </a:p>
      </dsp:txBody>
      <dsp:txXfrm>
        <a:off x="3394085" y="3784087"/>
        <a:ext cx="3727430" cy="5377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D961C-69B2-4017-84D1-48ABA78E2E0C}">
      <dsp:nvSpPr>
        <dsp:cNvPr id="0" name=""/>
        <dsp:cNvSpPr/>
      </dsp:nvSpPr>
      <dsp:spPr>
        <a:xfrm>
          <a:off x="0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6C623F-58E2-4C4D-A6F2-AE2ADEB008D1}">
      <dsp:nvSpPr>
        <dsp:cNvPr id="0" name=""/>
        <dsp:cNvSpPr/>
      </dsp:nvSpPr>
      <dsp:spPr>
        <a:xfrm>
          <a:off x="338137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incident may have a significant and potential long-term impact om community engagement. </a:t>
          </a:r>
          <a:endParaRPr lang="en-US" sz="1900" kern="1200"/>
        </a:p>
      </dsp:txBody>
      <dsp:txXfrm>
        <a:off x="394737" y="1117886"/>
        <a:ext cx="2930037" cy="1819255"/>
      </dsp:txXfrm>
    </dsp:sp>
    <dsp:sp modelId="{E91A63B4-0052-47AD-BA93-8E60B4031D5B}">
      <dsp:nvSpPr>
        <dsp:cNvPr id="0" name=""/>
        <dsp:cNvSpPr/>
      </dsp:nvSpPr>
      <dsp:spPr>
        <a:xfrm>
          <a:off x="3719512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8C4B9-4757-462D-96C0-3821DC316C75}">
      <dsp:nvSpPr>
        <dsp:cNvPr id="0" name=""/>
        <dsp:cNvSpPr/>
      </dsp:nvSpPr>
      <dsp:spPr>
        <a:xfrm>
          <a:off x="4057650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may also generate insecurity among vulnerable members of the community and increase fear of crime and disorder. </a:t>
          </a:r>
          <a:endParaRPr lang="en-US" sz="1900" kern="1200"/>
        </a:p>
      </dsp:txBody>
      <dsp:txXfrm>
        <a:off x="4114250" y="1117886"/>
        <a:ext cx="2930037" cy="1819255"/>
      </dsp:txXfrm>
    </dsp:sp>
    <dsp:sp modelId="{1C4F7BDB-8740-4E43-A757-62514285077B}">
      <dsp:nvSpPr>
        <dsp:cNvPr id="0" name=""/>
        <dsp:cNvSpPr/>
      </dsp:nvSpPr>
      <dsp:spPr>
        <a:xfrm>
          <a:off x="7439025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CCA9A3-D038-46F0-B2A5-31ACBE1306D5}">
      <dsp:nvSpPr>
        <dsp:cNvPr id="0" name=""/>
        <dsp:cNvSpPr/>
      </dsp:nvSpPr>
      <dsp:spPr>
        <a:xfrm>
          <a:off x="7777162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an additional risk that by failing to provide an effective response, the police may cause repeat victimisation. </a:t>
          </a:r>
          <a:endParaRPr lang="en-US" sz="1900" kern="1200"/>
        </a:p>
      </dsp:txBody>
      <dsp:txXfrm>
        <a:off x="7833762" y="1117886"/>
        <a:ext cx="2930037" cy="18192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54020F-AF9A-42E7-B6DD-FAB24F3EAB51}">
      <dsp:nvSpPr>
        <dsp:cNvPr id="0" name=""/>
        <dsp:cNvSpPr/>
      </dsp:nvSpPr>
      <dsp:spPr>
        <a:xfrm>
          <a:off x="9580890" y="1295714"/>
          <a:ext cx="2184598" cy="21849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04AF28-C05F-472D-ABD9-0B9BD347BB48}">
      <dsp:nvSpPr>
        <dsp:cNvPr id="0" name=""/>
        <dsp:cNvSpPr/>
      </dsp:nvSpPr>
      <dsp:spPr>
        <a:xfrm>
          <a:off x="9652973" y="1368559"/>
          <a:ext cx="2039268" cy="20392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Poor management regimes </a:t>
          </a:r>
          <a:endParaRPr lang="en-US" sz="1600" kern="1200"/>
        </a:p>
      </dsp:txBody>
      <dsp:txXfrm>
        <a:off x="9944796" y="1659937"/>
        <a:ext cx="1456786" cy="1456509"/>
      </dsp:txXfrm>
    </dsp:sp>
    <dsp:sp modelId="{49C595AE-2A5F-47D5-8BD1-DD4576AC8614}">
      <dsp:nvSpPr>
        <dsp:cNvPr id="0" name=""/>
        <dsp:cNvSpPr/>
      </dsp:nvSpPr>
      <dsp:spPr>
        <a:xfrm rot="2700000">
          <a:off x="7322008" y="1295828"/>
          <a:ext cx="2184345" cy="2184345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964A8-622E-4095-88E4-030ECC5DA173}">
      <dsp:nvSpPr>
        <dsp:cNvPr id="0" name=""/>
        <dsp:cNvSpPr/>
      </dsp:nvSpPr>
      <dsp:spPr>
        <a:xfrm>
          <a:off x="7396291" y="1368559"/>
          <a:ext cx="2039268" cy="20392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Over-reliance on uncorroborated information provided by a partner agency </a:t>
          </a:r>
          <a:endParaRPr lang="en-US" sz="1600" kern="1200"/>
        </a:p>
      </dsp:txBody>
      <dsp:txXfrm>
        <a:off x="7686951" y="1659937"/>
        <a:ext cx="1456786" cy="1456509"/>
      </dsp:txXfrm>
    </dsp:sp>
    <dsp:sp modelId="{F8BD8406-FF0A-4F43-B762-A88088005897}">
      <dsp:nvSpPr>
        <dsp:cNvPr id="0" name=""/>
        <dsp:cNvSpPr/>
      </dsp:nvSpPr>
      <dsp:spPr>
        <a:xfrm rot="2700000">
          <a:off x="5065326" y="1295828"/>
          <a:ext cx="2184345" cy="2184345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C9A5F-301D-4E40-B1EF-D868F394EAAB}">
      <dsp:nvSpPr>
        <dsp:cNvPr id="0" name=""/>
        <dsp:cNvSpPr/>
      </dsp:nvSpPr>
      <dsp:spPr>
        <a:xfrm>
          <a:off x="5138446" y="1368559"/>
          <a:ext cx="2039268" cy="20392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failure to prioritise workloads</a:t>
          </a:r>
          <a:endParaRPr lang="en-US" sz="1600" kern="1200"/>
        </a:p>
      </dsp:txBody>
      <dsp:txXfrm>
        <a:off x="5429106" y="1659937"/>
        <a:ext cx="1456786" cy="1456509"/>
      </dsp:txXfrm>
    </dsp:sp>
    <dsp:sp modelId="{4642AC08-DDA7-4CD4-A25C-79A199C0AC25}">
      <dsp:nvSpPr>
        <dsp:cNvPr id="0" name=""/>
        <dsp:cNvSpPr/>
      </dsp:nvSpPr>
      <dsp:spPr>
        <a:xfrm rot="2700000">
          <a:off x="2807482" y="1295828"/>
          <a:ext cx="2184345" cy="2184345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B7C86-19F9-4D01-A149-C0880597FD97}">
      <dsp:nvSpPr>
        <dsp:cNvPr id="0" name=""/>
        <dsp:cNvSpPr/>
      </dsp:nvSpPr>
      <dsp:spPr>
        <a:xfrm>
          <a:off x="2880601" y="1368559"/>
          <a:ext cx="2039268" cy="20392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Assessing the seriousness of the case</a:t>
          </a:r>
          <a:endParaRPr lang="en-US" sz="1600" kern="1200"/>
        </a:p>
      </dsp:txBody>
      <dsp:txXfrm>
        <a:off x="3172424" y="1659937"/>
        <a:ext cx="1456786" cy="1456509"/>
      </dsp:txXfrm>
    </dsp:sp>
    <dsp:sp modelId="{62365401-4318-415D-AF96-0155415A86B2}">
      <dsp:nvSpPr>
        <dsp:cNvPr id="0" name=""/>
        <dsp:cNvSpPr/>
      </dsp:nvSpPr>
      <dsp:spPr>
        <a:xfrm rot="2700000">
          <a:off x="549637" y="1295828"/>
          <a:ext cx="2184345" cy="2184345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33D03-797B-4878-87AB-05A12665FA24}">
      <dsp:nvSpPr>
        <dsp:cNvPr id="0" name=""/>
        <dsp:cNvSpPr/>
      </dsp:nvSpPr>
      <dsp:spPr>
        <a:xfrm>
          <a:off x="622757" y="1368559"/>
          <a:ext cx="2039268" cy="20392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Poor management systems for allocating new cases</a:t>
          </a:r>
          <a:endParaRPr lang="en-US" sz="1600" kern="1200"/>
        </a:p>
      </dsp:txBody>
      <dsp:txXfrm>
        <a:off x="914579" y="1659937"/>
        <a:ext cx="1456786" cy="1456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BCDC59-536C-4B93-93C1-116B73487520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417A0A-8FB5-4F54-A656-44E53422CA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033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417A0A-8FB5-4F54-A656-44E53422CAA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009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Causation – the capacity of one variable to influence another</a:t>
            </a:r>
          </a:p>
          <a:p>
            <a:endParaRPr lang="en-GB" dirty="0"/>
          </a:p>
          <a:p>
            <a:r>
              <a:rPr lang="en-GB" dirty="0"/>
              <a:t>NPIA – National Policing Improvement Agency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417A0A-8FB5-4F54-A656-44E53422CAA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146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417A0A-8FB5-4F54-A656-44E53422CAA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0900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417A0A-8FB5-4F54-A656-44E53422CAA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75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3C116-2C8C-6846-A99C-EA98C15669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1F36C1-D42E-BE84-E697-C4D404A821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B19228-A92C-4925-7BE4-342260921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02E2F-A9BB-8C1C-9169-CB00A1607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C194B-DD4C-D627-3EA8-6AC31991A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077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3DD7E-75A8-6EBC-AE90-9A824C81B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5ECAF-04BC-08F9-86A5-7B857804D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0F10A-47F9-ED5E-52B4-DB216F115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EA8B-2BD4-6B84-00FE-D7FEB580F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3E2BA-53EC-57C1-9E80-0DFFD8A6B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562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EAD1A-918A-A0F6-F7CA-AA3ACB4F1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DF40B-965D-529A-5CA7-EA1FF262F0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D4E95-C269-1B6B-B5C6-83FB94A5C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045A2E-BFE2-0245-396F-FD51614C2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105B0A-FB27-D0B8-BF49-3631B64E1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781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38C6F-D122-5B91-FC5A-DC67FCEA2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09F34-12C6-A682-BD1D-E74D0B0252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DCC98-B87D-CD12-0D84-AC94C7F22B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537E88-93B2-19B6-2004-B0342EF80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A30017-F77A-6BDB-F44A-21DCB4140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7B90A2-3D67-743C-C5EB-D36B71661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376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F3DF2-E5FF-3482-7A24-6DD93AF18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A13AB0-CB8C-4538-39DE-6661A8E4A7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3D913F-51FF-528D-5CF7-F63CCCF133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6800AD-8CB7-7462-4E8B-F1C91279C9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D7AD02-4955-0187-1B32-F39BDFB788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C2080E-FF41-6B7F-A34F-788754389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85C99-0B7B-F418-B99C-83772F5F8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3D524F-ABCF-8742-95DD-A8BF6A0BA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180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266B4-DFC6-DCCB-D24D-BBFFED6A0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BBAB03-F032-FC0F-39A3-D6FC40FE3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B8AFC0-3F97-4C40-AAB5-9B8D09A29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9259F-5023-801A-EBDF-6BD956493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40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804054-5723-803D-FB8A-47433B69C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9110AE-EFC3-1F72-8ADE-A00BA3145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6AFB3B-2713-3589-C823-CB515A2C6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836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F878A-1A65-C71E-887F-5476DE0BD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625B8-B442-CE18-3311-2F8045F43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1DFAEA-5C26-C980-4856-1CE1D52DBF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2A2A09-1940-BAB7-6580-49BA98B6E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68BF5C-8969-F34E-E484-D0F91887B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6E6D99-8011-DEC4-86B1-752347802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862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7EA6A-C8F0-2E09-3590-931FCA3C8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1AB11C-AA5E-6057-4572-CBF260C748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32980C-3BD3-6A88-F724-A004E85610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B519A5-EACC-5599-E5A5-CF0D684300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D04387-C0E3-9FE4-74B0-E14FAA80D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969C4B-E59A-83E3-F053-53DB67095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807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27117-4D17-6FDC-9B09-B72FFE231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B2B248-9651-F597-CC6F-AA65E593D2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B6A090-26D4-1675-54D2-56DAE8CD4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2E3CB-6A33-B06A-18CE-FFF5FC0CD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E5D755-5701-5D62-5D82-0011B5942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807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702DD1-1F46-B2BE-02E0-E91769BE10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5AF94C-A9B0-E945-CF86-6EDF8C68EB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B6CB7-7233-D1C9-56F9-B246D441A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AEC837-6625-0975-147A-361819B6D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37AE3-0A56-87B2-3378-F3BE36D8C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714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9288BE-DE95-9DF6-A6B6-84EB8878F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CFFC6E-F9A2-02F6-7C9D-25F1609C48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F60F1-DAA8-19B5-940D-39FEEC56C3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BA087-EAEC-44EC-BA3B-18D1342AA06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932BF0-C014-0577-0911-F19DD4113A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D1E7D-735E-06B7-42CF-FDD8B46DE6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596C4-26D7-4CF3-91CD-4D7ECF6CC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23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72FAAC-FF9D-80D8-FFF8-E3FC764F19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National and local incidents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76D984-9186-A13E-CAAE-FE78A2AEDB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Rachel Smith, MA Ed</a:t>
            </a:r>
          </a:p>
        </p:txBody>
      </p:sp>
    </p:spTree>
    <p:extLst>
      <p:ext uri="{BB962C8B-B14F-4D97-AF65-F5344CB8AC3E}">
        <p14:creationId xmlns:p14="http://schemas.microsoft.com/office/powerpoint/2010/main" val="639620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FB5BE-7A16-4A06-0261-7FE97103B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Aim: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Analyse why key incidents/events have had a damaging effect on the willingness of communities to engage with the police 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Objectives: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</a:rPr>
              <a:t>National and local incidents</a:t>
            </a:r>
          </a:p>
          <a:p>
            <a:r>
              <a:rPr lang="en-GB" sz="2000" dirty="0">
                <a:latin typeface="Arial" panose="020B0604020202020204" pitchFamily="34" charset="0"/>
              </a:rPr>
              <a:t>Community relationship with the police</a:t>
            </a:r>
          </a:p>
          <a:p>
            <a:r>
              <a:rPr lang="en-GB" sz="2000" dirty="0">
                <a:latin typeface="Arial" panose="020B0604020202020204" pitchFamily="34" charset="0"/>
              </a:rPr>
              <a:t>Rationale for negative outcomes</a:t>
            </a:r>
          </a:p>
          <a:p>
            <a:r>
              <a:rPr lang="en-GB" sz="2000" dirty="0">
                <a:latin typeface="Arial" panose="020B0604020202020204" pitchFamily="34" charset="0"/>
              </a:rPr>
              <a:t>Balancing key causation factors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58695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iew of the earth from space&#10;&#10;Description automatically generated with low confidence">
            <a:extLst>
              <a:ext uri="{FF2B5EF4-FFF2-40B4-BE49-F238E27FC236}">
                <a16:creationId xmlns:a16="http://schemas.microsoft.com/office/drawing/2014/main" id="{B3A2B1FE-013A-52A5-3B49-6EA73F9721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8444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69B3C-5687-F434-81F6-CFE892773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National and local incidents</a:t>
            </a:r>
            <a:endParaRPr lang="en-GB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C076BB6-864D-CC7A-AA6E-48C6F4CA51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096589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64520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98F0F6-B8DB-0C59-502F-D213E9769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200">
                <a:solidFill>
                  <a:srgbClr val="FFFFFF"/>
                </a:solidFill>
              </a:rPr>
              <a:t>Community relationship with the police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3AEE2-AF34-709A-3A63-27CDE0FCE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Why is a good community relationship with the police important when dealing with local and national incidents? </a:t>
            </a:r>
          </a:p>
          <a:p>
            <a:pPr marL="0" indent="0">
              <a:buNone/>
            </a:pP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Provide opportunities for the public to participate in problem solving 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Mutual trust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Maintaining public safety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Mitigate community tension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Information and intelligence 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642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77586-2CBD-2CE8-0D3E-6BB438104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Rational for negative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3BDB56-0B7D-C634-F63B-79F95FD0B5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015059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609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526DD0-5E46-40B7-AEF1-9B26256CF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7E4032D-4110-4963-82B8-8A1B1BF4B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4273199" cy="6858000"/>
            <a:chOff x="1" y="0"/>
            <a:chExt cx="4273199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6796880-E7D7-485E-A6D1-908B811A14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4273199" cy="6858000"/>
            </a:xfrm>
            <a:prstGeom prst="rect">
              <a:avLst/>
            </a:pr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C97B103-7494-4650-82C0-FC9F8D2723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4273199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0B1303-10B9-DAD9-92EE-5B0E14BC6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619125"/>
            <a:ext cx="2652413" cy="5619749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Balancing key causation factors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133F51-4E9D-4F0B-A452-875C6A52B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885825" cy="6858000"/>
            <a:chOff x="0" y="0"/>
            <a:chExt cx="885825" cy="6858000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DC8164B-5FC0-4CBD-B7AE-0CB8780FF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DF21B6AB-8AF5-4823-92E3-F33B9EAEF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A9E64-06B7-19D9-BE49-14FD9A44D5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6250" y="619125"/>
            <a:ext cx="6508987" cy="56197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alpha val="60000"/>
                  </a:schemeClr>
                </a:solidFill>
              </a:rPr>
              <a:t>‘A critical incident usually develops because of several factors which separately may have little or no impact but, when compounded by others issues, can have a significant impact on the overall quality of the police response’ (NPIA, 2012) </a:t>
            </a:r>
          </a:p>
          <a:p>
            <a:pPr marL="0" indent="0">
              <a:buNone/>
            </a:pPr>
            <a:endParaRPr lang="en-GB" sz="2000">
              <a:solidFill>
                <a:schemeClr val="tx1">
                  <a:alpha val="60000"/>
                </a:schemeClr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111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33C7C-77C7-21DE-C309-59783760F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The Victoria Climbie Inquiry 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539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46ACC4-6D63-843B-C0DA-8E6970FF19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3354692"/>
              </p:ext>
            </p:extLst>
          </p:nvPr>
        </p:nvGraphicFramePr>
        <p:xfrm>
          <a:off x="0" y="520117"/>
          <a:ext cx="11862733" cy="47760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6731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07649-F9B5-086D-C19B-90E384A82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5400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2372286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280</Words>
  <Application>Microsoft Office PowerPoint</Application>
  <PresentationFormat>Widescreen</PresentationFormat>
  <Paragraphs>46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National and local incidents</vt:lpstr>
      <vt:lpstr>PowerPoint Presentation</vt:lpstr>
      <vt:lpstr>National and local incidents</vt:lpstr>
      <vt:lpstr>Community relationship with the police</vt:lpstr>
      <vt:lpstr>Rational for negative outcomes</vt:lpstr>
      <vt:lpstr>Balancing key causation factors</vt:lpstr>
      <vt:lpstr>The Victoria Climbie Inquiry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Smith</dc:creator>
  <cp:lastModifiedBy>Rachel Smith</cp:lastModifiedBy>
  <cp:revision>1</cp:revision>
  <dcterms:created xsi:type="dcterms:W3CDTF">2022-08-18T12:15:16Z</dcterms:created>
  <dcterms:modified xsi:type="dcterms:W3CDTF">2023-02-09T10:15:03Z</dcterms:modified>
</cp:coreProperties>
</file>