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11.svg" ContentType="image/svg+xml"/>
  <Override PartName="/ppt/media/image13.svg" ContentType="image/svg+xml"/>
  <Override PartName="/ppt/media/image2.svg" ContentType="image/svg+xml"/>
  <Override PartName="/ppt/media/image4.svg" ContentType="image/svg+xml"/>
  <Override PartName="/ppt/media/image6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1" r:id="rId3"/>
    <p:sldMasterId id="2147483674" r:id="rId4"/>
    <p:sldMasterId id="2147483687" r:id="rId5"/>
  </p:sldMasterIdLst>
  <p:notesMasterIdLst>
    <p:notesMasterId r:id="rId7"/>
  </p:notesMasterIdLst>
  <p:sldIdLst>
    <p:sldId id="261" r:id="rId6"/>
    <p:sldId id="256" r:id="rId8"/>
    <p:sldId id="262" r:id="rId9"/>
    <p:sldId id="257" r:id="rId10"/>
    <p:sldId id="258" r:id="rId11"/>
    <p:sldId id="263" r:id="rId12"/>
    <p:sldId id="259" r:id="rId13"/>
    <p:sldId id="264" r:id="rId14"/>
    <p:sldId id="265" r:id="rId15"/>
    <p:sldId id="26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 showGuide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3.xml"/><Relationship Id="rId8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5" Type="http://schemas.openxmlformats.org/officeDocument/2006/relationships/slideMaster" Target="slideMasters/slideMaster4.xml"/><Relationship Id="rId4" Type="http://schemas.openxmlformats.org/officeDocument/2006/relationships/slideMaster" Target="slideMasters/slideMaster3.xml"/><Relationship Id="rId3" Type="http://schemas.openxmlformats.org/officeDocument/2006/relationships/slideMaster" Target="slideMasters/slideMaster2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0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9" Type="http://schemas.openxmlformats.org/officeDocument/2006/relationships/tags" Target="../tags/tag8.xml"/><Relationship Id="rId8" Type="http://schemas.openxmlformats.org/officeDocument/2006/relationships/image" Target="../media/image4.svg"/><Relationship Id="rId7" Type="http://schemas.openxmlformats.org/officeDocument/2006/relationships/image" Target="../media/image3.png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image" Target="../media/image2.svg"/><Relationship Id="rId3" Type="http://schemas.openxmlformats.org/officeDocument/2006/relationships/image" Target="../media/image1.png"/><Relationship Id="rId23" Type="http://schemas.openxmlformats.org/officeDocument/2006/relationships/tags" Target="../tags/tag19.xml"/><Relationship Id="rId22" Type="http://schemas.openxmlformats.org/officeDocument/2006/relationships/tags" Target="../tags/tag18.xml"/><Relationship Id="rId21" Type="http://schemas.openxmlformats.org/officeDocument/2006/relationships/tags" Target="../tags/tag17.xml"/><Relationship Id="rId20" Type="http://schemas.openxmlformats.org/officeDocument/2006/relationships/tags" Target="../tags/tag16.xml"/><Relationship Id="rId2" Type="http://schemas.openxmlformats.org/officeDocument/2006/relationships/tags" Target="../tags/tag5.xml"/><Relationship Id="rId19" Type="http://schemas.openxmlformats.org/officeDocument/2006/relationships/tags" Target="../tags/tag15.xml"/><Relationship Id="rId18" Type="http://schemas.openxmlformats.org/officeDocument/2006/relationships/tags" Target="../tags/tag14.xml"/><Relationship Id="rId17" Type="http://schemas.openxmlformats.org/officeDocument/2006/relationships/tags" Target="../tags/tag13.xml"/><Relationship Id="rId16" Type="http://schemas.openxmlformats.org/officeDocument/2006/relationships/tags" Target="../tags/tag12.xml"/><Relationship Id="rId15" Type="http://schemas.openxmlformats.org/officeDocument/2006/relationships/tags" Target="../tags/tag11.xml"/><Relationship Id="rId14" Type="http://schemas.openxmlformats.org/officeDocument/2006/relationships/tags" Target="../tags/tag10.xml"/><Relationship Id="rId13" Type="http://schemas.openxmlformats.org/officeDocument/2006/relationships/image" Target="../media/image7.png"/><Relationship Id="rId12" Type="http://schemas.openxmlformats.org/officeDocument/2006/relationships/tags" Target="../tags/tag9.xml"/><Relationship Id="rId11" Type="http://schemas.openxmlformats.org/officeDocument/2006/relationships/image" Target="../media/image6.svg"/><Relationship Id="rId10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6" Type="http://schemas.openxmlformats.org/officeDocument/2006/relationships/tags" Target="../tags/tag24.xml"/><Relationship Id="rId5" Type="http://schemas.openxmlformats.org/officeDocument/2006/relationships/tags" Target="../tags/tag23.xml"/><Relationship Id="rId4" Type="http://schemas.openxmlformats.org/officeDocument/2006/relationships/tags" Target="../tags/tag22.xml"/><Relationship Id="rId3" Type="http://schemas.openxmlformats.org/officeDocument/2006/relationships/tags" Target="../tags/tag21.xml"/><Relationship Id="rId2" Type="http://schemas.openxmlformats.org/officeDocument/2006/relationships/tags" Target="../tags/tag20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9" Type="http://schemas.openxmlformats.org/officeDocument/2006/relationships/tags" Target="../tags/tag31.xml"/><Relationship Id="rId8" Type="http://schemas.openxmlformats.org/officeDocument/2006/relationships/tags" Target="../tags/tag30.xml"/><Relationship Id="rId7" Type="http://schemas.openxmlformats.org/officeDocument/2006/relationships/tags" Target="../tags/tag29.xml"/><Relationship Id="rId6" Type="http://schemas.openxmlformats.org/officeDocument/2006/relationships/tags" Target="../tags/tag28.xml"/><Relationship Id="rId5" Type="http://schemas.openxmlformats.org/officeDocument/2006/relationships/image" Target="../media/image8.png"/><Relationship Id="rId4" Type="http://schemas.openxmlformats.org/officeDocument/2006/relationships/tags" Target="../tags/tag27.xml"/><Relationship Id="rId3" Type="http://schemas.openxmlformats.org/officeDocument/2006/relationships/tags" Target="../tags/tag26.xml"/><Relationship Id="rId2" Type="http://schemas.openxmlformats.org/officeDocument/2006/relationships/tags" Target="../tags/tag25.xml"/><Relationship Id="rId11" Type="http://schemas.openxmlformats.org/officeDocument/2006/relationships/tags" Target="../tags/tag33.xml"/><Relationship Id="rId10" Type="http://schemas.openxmlformats.org/officeDocument/2006/relationships/tags" Target="../tags/tag32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image" Target="../media/image13.svg"/><Relationship Id="rId8" Type="http://schemas.openxmlformats.org/officeDocument/2006/relationships/image" Target="../media/image12.png"/><Relationship Id="rId7" Type="http://schemas.openxmlformats.org/officeDocument/2006/relationships/tags" Target="../tags/tag36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tags" Target="../tags/tag35.xml"/><Relationship Id="rId3" Type="http://schemas.openxmlformats.org/officeDocument/2006/relationships/image" Target="../media/image9.png"/><Relationship Id="rId2" Type="http://schemas.openxmlformats.org/officeDocument/2006/relationships/tags" Target="../tags/tag34.xml"/><Relationship Id="rId18" Type="http://schemas.openxmlformats.org/officeDocument/2006/relationships/tags" Target="../tags/tag43.xml"/><Relationship Id="rId17" Type="http://schemas.openxmlformats.org/officeDocument/2006/relationships/tags" Target="../tags/tag42.xml"/><Relationship Id="rId16" Type="http://schemas.openxmlformats.org/officeDocument/2006/relationships/tags" Target="../tags/tag41.xml"/><Relationship Id="rId15" Type="http://schemas.openxmlformats.org/officeDocument/2006/relationships/tags" Target="../tags/tag40.xml"/><Relationship Id="rId14" Type="http://schemas.openxmlformats.org/officeDocument/2006/relationships/tags" Target="../tags/tag39.xml"/><Relationship Id="rId13" Type="http://schemas.openxmlformats.org/officeDocument/2006/relationships/image" Target="../media/image15.png"/><Relationship Id="rId12" Type="http://schemas.openxmlformats.org/officeDocument/2006/relationships/tags" Target="../tags/tag38.xml"/><Relationship Id="rId11" Type="http://schemas.openxmlformats.org/officeDocument/2006/relationships/image" Target="../media/image14.png"/><Relationship Id="rId10" Type="http://schemas.openxmlformats.org/officeDocument/2006/relationships/tags" Target="../tags/tag37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7" Type="http://schemas.openxmlformats.org/officeDocument/2006/relationships/tags" Target="../tags/tag49.xml"/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9" Type="http://schemas.openxmlformats.org/officeDocument/2006/relationships/tags" Target="../tags/tag57.xml"/><Relationship Id="rId8" Type="http://schemas.openxmlformats.org/officeDocument/2006/relationships/tags" Target="../tags/tag56.xml"/><Relationship Id="rId7" Type="http://schemas.openxmlformats.org/officeDocument/2006/relationships/tags" Target="../tags/tag55.xml"/><Relationship Id="rId6" Type="http://schemas.openxmlformats.org/officeDocument/2006/relationships/tags" Target="../tags/tag54.xml"/><Relationship Id="rId5" Type="http://schemas.openxmlformats.org/officeDocument/2006/relationships/tags" Target="../tags/tag53.xml"/><Relationship Id="rId4" Type="http://schemas.openxmlformats.org/officeDocument/2006/relationships/tags" Target="../tags/tag52.xml"/><Relationship Id="rId3" Type="http://schemas.openxmlformats.org/officeDocument/2006/relationships/tags" Target="../tags/tag51.xml"/><Relationship Id="rId2" Type="http://schemas.openxmlformats.org/officeDocument/2006/relationships/tags" Target="../tags/tag50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5" Type="http://schemas.openxmlformats.org/officeDocument/2006/relationships/tags" Target="../tags/tag61.xml"/><Relationship Id="rId4" Type="http://schemas.openxmlformats.org/officeDocument/2006/relationships/tags" Target="../tags/tag60.xml"/><Relationship Id="rId3" Type="http://schemas.openxmlformats.org/officeDocument/2006/relationships/tags" Target="../tags/tag59.xml"/><Relationship Id="rId2" Type="http://schemas.openxmlformats.org/officeDocument/2006/relationships/tags" Target="../tags/tag58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4" Type="http://schemas.openxmlformats.org/officeDocument/2006/relationships/tags" Target="../tags/tag64.xml"/><Relationship Id="rId3" Type="http://schemas.openxmlformats.org/officeDocument/2006/relationships/tags" Target="../tags/tag63.xml"/><Relationship Id="rId2" Type="http://schemas.openxmlformats.org/officeDocument/2006/relationships/tags" Target="../tags/tag62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5" Type="http://schemas.openxmlformats.org/officeDocument/2006/relationships/tags" Target="../tags/tag68.xml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tags" Target="../tags/tag65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6" Type="http://schemas.openxmlformats.org/officeDocument/2006/relationships/tags" Target="../tags/tag73.xml"/><Relationship Id="rId5" Type="http://schemas.openxmlformats.org/officeDocument/2006/relationships/tags" Target="../tags/tag72.xml"/><Relationship Id="rId4" Type="http://schemas.openxmlformats.org/officeDocument/2006/relationships/tags" Target="../tags/tag71.xml"/><Relationship Id="rId3" Type="http://schemas.openxmlformats.org/officeDocument/2006/relationships/tags" Target="../tags/tag70.xml"/><Relationship Id="rId2" Type="http://schemas.openxmlformats.org/officeDocument/2006/relationships/tags" Target="../tags/tag69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9" Type="http://schemas.openxmlformats.org/officeDocument/2006/relationships/tags" Target="../tags/tag79.xml"/><Relationship Id="rId8" Type="http://schemas.openxmlformats.org/officeDocument/2006/relationships/tags" Target="../tags/tag78.xml"/><Relationship Id="rId7" Type="http://schemas.openxmlformats.org/officeDocument/2006/relationships/image" Target="../media/image17.png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Relationship Id="rId3" Type="http://schemas.openxmlformats.org/officeDocument/2006/relationships/image" Target="../media/image16.png"/><Relationship Id="rId2" Type="http://schemas.openxmlformats.org/officeDocument/2006/relationships/tags" Target="../tags/tag74.xml"/><Relationship Id="rId13" Type="http://schemas.openxmlformats.org/officeDocument/2006/relationships/tags" Target="../tags/tag83.xml"/><Relationship Id="rId12" Type="http://schemas.openxmlformats.org/officeDocument/2006/relationships/tags" Target="../tags/tag82.xml"/><Relationship Id="rId11" Type="http://schemas.openxmlformats.org/officeDocument/2006/relationships/tags" Target="../tags/tag81.xml"/><Relationship Id="rId10" Type="http://schemas.openxmlformats.org/officeDocument/2006/relationships/tags" Target="../tags/tag80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9" Type="http://schemas.openxmlformats.org/officeDocument/2006/relationships/tags" Target="../tags/tag95.xml"/><Relationship Id="rId8" Type="http://schemas.openxmlformats.org/officeDocument/2006/relationships/image" Target="../media/image20.png"/><Relationship Id="rId7" Type="http://schemas.openxmlformats.org/officeDocument/2006/relationships/tags" Target="../tags/tag94.xml"/><Relationship Id="rId6" Type="http://schemas.openxmlformats.org/officeDocument/2006/relationships/tags" Target="../tags/tag93.xml"/><Relationship Id="rId5" Type="http://schemas.openxmlformats.org/officeDocument/2006/relationships/image" Target="../media/image19.png"/><Relationship Id="rId4" Type="http://schemas.openxmlformats.org/officeDocument/2006/relationships/tags" Target="../tags/tag92.xml"/><Relationship Id="rId3" Type="http://schemas.openxmlformats.org/officeDocument/2006/relationships/image" Target="../media/image18.png"/><Relationship Id="rId2" Type="http://schemas.openxmlformats.org/officeDocument/2006/relationships/tags" Target="../tags/tag91.xml"/><Relationship Id="rId15" Type="http://schemas.openxmlformats.org/officeDocument/2006/relationships/tags" Target="../tags/tag101.xml"/><Relationship Id="rId14" Type="http://schemas.openxmlformats.org/officeDocument/2006/relationships/tags" Target="../tags/tag100.xml"/><Relationship Id="rId13" Type="http://schemas.openxmlformats.org/officeDocument/2006/relationships/tags" Target="../tags/tag99.xml"/><Relationship Id="rId12" Type="http://schemas.openxmlformats.org/officeDocument/2006/relationships/tags" Target="../tags/tag98.xml"/><Relationship Id="rId11" Type="http://schemas.openxmlformats.org/officeDocument/2006/relationships/tags" Target="../tags/tag97.xml"/><Relationship Id="rId10" Type="http://schemas.openxmlformats.org/officeDocument/2006/relationships/tags" Target="../tags/tag96.xml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8" Type="http://schemas.openxmlformats.org/officeDocument/2006/relationships/tags" Target="../tags/tag108.xml"/><Relationship Id="rId7" Type="http://schemas.openxmlformats.org/officeDocument/2006/relationships/tags" Target="../tags/tag107.xml"/><Relationship Id="rId6" Type="http://schemas.openxmlformats.org/officeDocument/2006/relationships/tags" Target="../tags/tag106.xml"/><Relationship Id="rId5" Type="http://schemas.openxmlformats.org/officeDocument/2006/relationships/tags" Target="../tags/tag105.xml"/><Relationship Id="rId4" Type="http://schemas.openxmlformats.org/officeDocument/2006/relationships/tags" Target="../tags/tag104.xml"/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8" Type="http://schemas.openxmlformats.org/officeDocument/2006/relationships/tags" Target="../tags/tag115.xml"/><Relationship Id="rId7" Type="http://schemas.openxmlformats.org/officeDocument/2006/relationships/tags" Target="../tags/tag114.xml"/><Relationship Id="rId6" Type="http://schemas.openxmlformats.org/officeDocument/2006/relationships/tags" Target="../tags/tag113.xml"/><Relationship Id="rId5" Type="http://schemas.openxmlformats.org/officeDocument/2006/relationships/tags" Target="../tags/tag112.xml"/><Relationship Id="rId4" Type="http://schemas.openxmlformats.org/officeDocument/2006/relationships/tags" Target="../tags/tag111.xml"/><Relationship Id="rId3" Type="http://schemas.openxmlformats.org/officeDocument/2006/relationships/tags" Target="../tags/tag110.xml"/><Relationship Id="rId2" Type="http://schemas.openxmlformats.org/officeDocument/2006/relationships/tags" Target="../tags/tag109.xml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9" Type="http://schemas.openxmlformats.org/officeDocument/2006/relationships/tags" Target="../tags/tag121.xml"/><Relationship Id="rId8" Type="http://schemas.openxmlformats.org/officeDocument/2006/relationships/tags" Target="../tags/tag120.xml"/><Relationship Id="rId7" Type="http://schemas.openxmlformats.org/officeDocument/2006/relationships/tags" Target="../tags/tag119.xml"/><Relationship Id="rId6" Type="http://schemas.openxmlformats.org/officeDocument/2006/relationships/tags" Target="../tags/tag118.xml"/><Relationship Id="rId5" Type="http://schemas.openxmlformats.org/officeDocument/2006/relationships/image" Target="../media/image21.png"/><Relationship Id="rId4" Type="http://schemas.openxmlformats.org/officeDocument/2006/relationships/tags" Target="../tags/tag117.xml"/><Relationship Id="rId3" Type="http://schemas.openxmlformats.org/officeDocument/2006/relationships/image" Target="../media/image18.png"/><Relationship Id="rId2" Type="http://schemas.openxmlformats.org/officeDocument/2006/relationships/tags" Target="../tags/tag116.xml"/><Relationship Id="rId16" Type="http://schemas.openxmlformats.org/officeDocument/2006/relationships/tags" Target="../tags/tag128.xml"/><Relationship Id="rId15" Type="http://schemas.openxmlformats.org/officeDocument/2006/relationships/tags" Target="../tags/tag127.xml"/><Relationship Id="rId14" Type="http://schemas.openxmlformats.org/officeDocument/2006/relationships/tags" Target="../tags/tag126.xml"/><Relationship Id="rId13" Type="http://schemas.openxmlformats.org/officeDocument/2006/relationships/tags" Target="../tags/tag125.xml"/><Relationship Id="rId12" Type="http://schemas.openxmlformats.org/officeDocument/2006/relationships/tags" Target="../tags/tag124.xml"/><Relationship Id="rId11" Type="http://schemas.openxmlformats.org/officeDocument/2006/relationships/tags" Target="../tags/tag123.xml"/><Relationship Id="rId10" Type="http://schemas.openxmlformats.org/officeDocument/2006/relationships/tags" Target="../tags/tag122.xml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9" Type="http://schemas.openxmlformats.org/officeDocument/2006/relationships/tags" Target="../tags/tag136.xml"/><Relationship Id="rId8" Type="http://schemas.openxmlformats.org/officeDocument/2006/relationships/tags" Target="../tags/tag135.xml"/><Relationship Id="rId7" Type="http://schemas.openxmlformats.org/officeDocument/2006/relationships/tags" Target="../tags/tag134.xml"/><Relationship Id="rId6" Type="http://schemas.openxmlformats.org/officeDocument/2006/relationships/tags" Target="../tags/tag133.xml"/><Relationship Id="rId5" Type="http://schemas.openxmlformats.org/officeDocument/2006/relationships/tags" Target="../tags/tag132.xml"/><Relationship Id="rId4" Type="http://schemas.openxmlformats.org/officeDocument/2006/relationships/tags" Target="../tags/tag131.xml"/><Relationship Id="rId3" Type="http://schemas.openxmlformats.org/officeDocument/2006/relationships/tags" Target="../tags/tag130.xml"/><Relationship Id="rId2" Type="http://schemas.openxmlformats.org/officeDocument/2006/relationships/tags" Target="../tags/tag129.xml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9" Type="http://schemas.openxmlformats.org/officeDocument/2006/relationships/tags" Target="../tags/tag144.xml"/><Relationship Id="rId8" Type="http://schemas.openxmlformats.org/officeDocument/2006/relationships/tags" Target="../tags/tag143.xml"/><Relationship Id="rId7" Type="http://schemas.openxmlformats.org/officeDocument/2006/relationships/tags" Target="../tags/tag142.xml"/><Relationship Id="rId6" Type="http://schemas.openxmlformats.org/officeDocument/2006/relationships/tags" Target="../tags/tag141.xml"/><Relationship Id="rId5" Type="http://schemas.openxmlformats.org/officeDocument/2006/relationships/tags" Target="../tags/tag140.xml"/><Relationship Id="rId4" Type="http://schemas.openxmlformats.org/officeDocument/2006/relationships/tags" Target="../tags/tag139.xml"/><Relationship Id="rId3" Type="http://schemas.openxmlformats.org/officeDocument/2006/relationships/tags" Target="../tags/tag138.xml"/><Relationship Id="rId2" Type="http://schemas.openxmlformats.org/officeDocument/2006/relationships/tags" Target="../tags/tag137.xml"/><Relationship Id="rId11" Type="http://schemas.openxmlformats.org/officeDocument/2006/relationships/tags" Target="../tags/tag146.xml"/><Relationship Id="rId10" Type="http://schemas.openxmlformats.org/officeDocument/2006/relationships/tags" Target="../tags/tag145.xml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7" Type="http://schemas.openxmlformats.org/officeDocument/2006/relationships/tags" Target="../tags/tag152.xml"/><Relationship Id="rId6" Type="http://schemas.openxmlformats.org/officeDocument/2006/relationships/tags" Target="../tags/tag151.xml"/><Relationship Id="rId5" Type="http://schemas.openxmlformats.org/officeDocument/2006/relationships/tags" Target="../tags/tag150.xml"/><Relationship Id="rId4" Type="http://schemas.openxmlformats.org/officeDocument/2006/relationships/tags" Target="../tags/tag149.xml"/><Relationship Id="rId3" Type="http://schemas.openxmlformats.org/officeDocument/2006/relationships/tags" Target="../tags/tag148.xml"/><Relationship Id="rId2" Type="http://schemas.openxmlformats.org/officeDocument/2006/relationships/tags" Target="../tags/tag147.xml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6" Type="http://schemas.openxmlformats.org/officeDocument/2006/relationships/tags" Target="../tags/tag157.xml"/><Relationship Id="rId5" Type="http://schemas.openxmlformats.org/officeDocument/2006/relationships/tags" Target="../tags/tag156.xml"/><Relationship Id="rId4" Type="http://schemas.openxmlformats.org/officeDocument/2006/relationships/tags" Target="../tags/tag155.xml"/><Relationship Id="rId3" Type="http://schemas.openxmlformats.org/officeDocument/2006/relationships/tags" Target="../tags/tag154.xml"/><Relationship Id="rId2" Type="http://schemas.openxmlformats.org/officeDocument/2006/relationships/tags" Target="../tags/tag153.xml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7" Type="http://schemas.openxmlformats.org/officeDocument/2006/relationships/tags" Target="../tags/tag163.xml"/><Relationship Id="rId6" Type="http://schemas.openxmlformats.org/officeDocument/2006/relationships/tags" Target="../tags/tag162.xml"/><Relationship Id="rId5" Type="http://schemas.openxmlformats.org/officeDocument/2006/relationships/tags" Target="../tags/tag161.xml"/><Relationship Id="rId4" Type="http://schemas.openxmlformats.org/officeDocument/2006/relationships/tags" Target="../tags/tag160.xml"/><Relationship Id="rId3" Type="http://schemas.openxmlformats.org/officeDocument/2006/relationships/tags" Target="../tags/tag159.xml"/><Relationship Id="rId2" Type="http://schemas.openxmlformats.org/officeDocument/2006/relationships/tags" Target="../tags/tag158.xml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8" Type="http://schemas.openxmlformats.org/officeDocument/2006/relationships/tags" Target="../tags/tag170.xml"/><Relationship Id="rId7" Type="http://schemas.openxmlformats.org/officeDocument/2006/relationships/tags" Target="../tags/tag169.xml"/><Relationship Id="rId6" Type="http://schemas.openxmlformats.org/officeDocument/2006/relationships/tags" Target="../tags/tag168.xml"/><Relationship Id="rId5" Type="http://schemas.openxmlformats.org/officeDocument/2006/relationships/tags" Target="../tags/tag167.xml"/><Relationship Id="rId4" Type="http://schemas.openxmlformats.org/officeDocument/2006/relationships/tags" Target="../tags/tag166.xml"/><Relationship Id="rId3" Type="http://schemas.openxmlformats.org/officeDocument/2006/relationships/tags" Target="../tags/tag165.xml"/><Relationship Id="rId2" Type="http://schemas.openxmlformats.org/officeDocument/2006/relationships/tags" Target="../tags/tag164.xml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9" Type="http://schemas.openxmlformats.org/officeDocument/2006/relationships/tags" Target="../tags/tag176.xml"/><Relationship Id="rId8" Type="http://schemas.openxmlformats.org/officeDocument/2006/relationships/tags" Target="../tags/tag175.xml"/><Relationship Id="rId7" Type="http://schemas.openxmlformats.org/officeDocument/2006/relationships/tags" Target="../tags/tag174.xml"/><Relationship Id="rId6" Type="http://schemas.openxmlformats.org/officeDocument/2006/relationships/tags" Target="../tags/tag173.xml"/><Relationship Id="rId5" Type="http://schemas.openxmlformats.org/officeDocument/2006/relationships/image" Target="../media/image19.png"/><Relationship Id="rId4" Type="http://schemas.openxmlformats.org/officeDocument/2006/relationships/tags" Target="../tags/tag172.xml"/><Relationship Id="rId3" Type="http://schemas.openxmlformats.org/officeDocument/2006/relationships/image" Target="../media/image18.png"/><Relationship Id="rId2" Type="http://schemas.openxmlformats.org/officeDocument/2006/relationships/tags" Target="../tags/tag171.xml"/><Relationship Id="rId15" Type="http://schemas.openxmlformats.org/officeDocument/2006/relationships/tags" Target="../tags/tag181.xml"/><Relationship Id="rId14" Type="http://schemas.openxmlformats.org/officeDocument/2006/relationships/tags" Target="../tags/tag180.xml"/><Relationship Id="rId13" Type="http://schemas.openxmlformats.org/officeDocument/2006/relationships/tags" Target="../tags/tag179.xml"/><Relationship Id="rId12" Type="http://schemas.openxmlformats.org/officeDocument/2006/relationships/image" Target="../media/image20.png"/><Relationship Id="rId11" Type="http://schemas.openxmlformats.org/officeDocument/2006/relationships/tags" Target="../tags/tag178.xml"/><Relationship Id="rId10" Type="http://schemas.openxmlformats.org/officeDocument/2006/relationships/tags" Target="../tags/tag177.xml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9" Type="http://schemas.openxmlformats.org/officeDocument/2006/relationships/image" Target="../media/image25.png"/><Relationship Id="rId8" Type="http://schemas.openxmlformats.org/officeDocument/2006/relationships/tags" Target="../tags/tag192.xml"/><Relationship Id="rId7" Type="http://schemas.microsoft.com/office/2007/relationships/hdphoto" Target="../media/image24.wdp"/><Relationship Id="rId6" Type="http://schemas.openxmlformats.org/officeDocument/2006/relationships/image" Target="../media/image23.png"/><Relationship Id="rId5" Type="http://schemas.openxmlformats.org/officeDocument/2006/relationships/tags" Target="../tags/tag191.xml"/><Relationship Id="rId4" Type="http://schemas.openxmlformats.org/officeDocument/2006/relationships/image" Target="../media/image22.png"/><Relationship Id="rId3" Type="http://schemas.openxmlformats.org/officeDocument/2006/relationships/tags" Target="../tags/tag190.xml"/><Relationship Id="rId27" Type="http://schemas.openxmlformats.org/officeDocument/2006/relationships/tags" Target="../tags/tag209.xml"/><Relationship Id="rId26" Type="http://schemas.openxmlformats.org/officeDocument/2006/relationships/tags" Target="../tags/tag208.xml"/><Relationship Id="rId25" Type="http://schemas.openxmlformats.org/officeDocument/2006/relationships/tags" Target="../tags/tag207.xml"/><Relationship Id="rId24" Type="http://schemas.openxmlformats.org/officeDocument/2006/relationships/tags" Target="../tags/tag206.xml"/><Relationship Id="rId23" Type="http://schemas.openxmlformats.org/officeDocument/2006/relationships/tags" Target="../tags/tag205.xml"/><Relationship Id="rId22" Type="http://schemas.openxmlformats.org/officeDocument/2006/relationships/tags" Target="../tags/tag204.xml"/><Relationship Id="rId21" Type="http://schemas.openxmlformats.org/officeDocument/2006/relationships/tags" Target="../tags/tag203.xml"/><Relationship Id="rId20" Type="http://schemas.openxmlformats.org/officeDocument/2006/relationships/tags" Target="../tags/tag202.xml"/><Relationship Id="rId2" Type="http://schemas.openxmlformats.org/officeDocument/2006/relationships/tags" Target="../tags/tag189.xml"/><Relationship Id="rId19" Type="http://schemas.openxmlformats.org/officeDocument/2006/relationships/tags" Target="../tags/tag201.xml"/><Relationship Id="rId18" Type="http://schemas.openxmlformats.org/officeDocument/2006/relationships/tags" Target="../tags/tag200.xml"/><Relationship Id="rId17" Type="http://schemas.openxmlformats.org/officeDocument/2006/relationships/tags" Target="../tags/tag199.xml"/><Relationship Id="rId16" Type="http://schemas.openxmlformats.org/officeDocument/2006/relationships/tags" Target="../tags/tag198.xml"/><Relationship Id="rId15" Type="http://schemas.openxmlformats.org/officeDocument/2006/relationships/tags" Target="../tags/tag197.xml"/><Relationship Id="rId14" Type="http://schemas.openxmlformats.org/officeDocument/2006/relationships/tags" Target="../tags/tag196.xml"/><Relationship Id="rId13" Type="http://schemas.openxmlformats.org/officeDocument/2006/relationships/tags" Target="../tags/tag195.xml"/><Relationship Id="rId12" Type="http://schemas.openxmlformats.org/officeDocument/2006/relationships/tags" Target="../tags/tag194.xml"/><Relationship Id="rId11" Type="http://schemas.openxmlformats.org/officeDocument/2006/relationships/image" Target="../media/image26.png"/><Relationship Id="rId10" Type="http://schemas.openxmlformats.org/officeDocument/2006/relationships/tags" Target="../tags/tag193.xml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6" Type="http://schemas.openxmlformats.org/officeDocument/2006/relationships/tags" Target="../tags/tag214.xml"/><Relationship Id="rId5" Type="http://schemas.openxmlformats.org/officeDocument/2006/relationships/tags" Target="../tags/tag213.xml"/><Relationship Id="rId4" Type="http://schemas.openxmlformats.org/officeDocument/2006/relationships/tags" Target="../tags/tag212.xml"/><Relationship Id="rId3" Type="http://schemas.openxmlformats.org/officeDocument/2006/relationships/tags" Target="../tags/tag211.xml"/><Relationship Id="rId2" Type="http://schemas.openxmlformats.org/officeDocument/2006/relationships/tags" Target="../tags/tag210.xml"/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9" Type="http://schemas.openxmlformats.org/officeDocument/2006/relationships/tags" Target="../tags/tag221.xml"/><Relationship Id="rId8" Type="http://schemas.openxmlformats.org/officeDocument/2006/relationships/tags" Target="../tags/tag220.xml"/><Relationship Id="rId7" Type="http://schemas.openxmlformats.org/officeDocument/2006/relationships/tags" Target="../tags/tag219.xml"/><Relationship Id="rId6" Type="http://schemas.openxmlformats.org/officeDocument/2006/relationships/tags" Target="../tags/tag218.xml"/><Relationship Id="rId5" Type="http://schemas.openxmlformats.org/officeDocument/2006/relationships/tags" Target="../tags/tag217.xml"/><Relationship Id="rId4" Type="http://schemas.openxmlformats.org/officeDocument/2006/relationships/image" Target="../media/image27.png"/><Relationship Id="rId3" Type="http://schemas.openxmlformats.org/officeDocument/2006/relationships/tags" Target="../tags/tag216.xml"/><Relationship Id="rId2" Type="http://schemas.openxmlformats.org/officeDocument/2006/relationships/tags" Target="../tags/tag215.xml"/><Relationship Id="rId10" Type="http://schemas.openxmlformats.org/officeDocument/2006/relationships/tags" Target="../tags/tag222.xml"/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9" Type="http://schemas.openxmlformats.org/officeDocument/2006/relationships/image" Target="../media/image25.png"/><Relationship Id="rId8" Type="http://schemas.openxmlformats.org/officeDocument/2006/relationships/tags" Target="../tags/tag226.xml"/><Relationship Id="rId7" Type="http://schemas.microsoft.com/office/2007/relationships/hdphoto" Target="../media/image24.wdp"/><Relationship Id="rId6" Type="http://schemas.openxmlformats.org/officeDocument/2006/relationships/image" Target="../media/image23.png"/><Relationship Id="rId5" Type="http://schemas.openxmlformats.org/officeDocument/2006/relationships/tags" Target="../tags/tag225.xml"/><Relationship Id="rId4" Type="http://schemas.openxmlformats.org/officeDocument/2006/relationships/image" Target="../media/image22.png"/><Relationship Id="rId3" Type="http://schemas.openxmlformats.org/officeDocument/2006/relationships/tags" Target="../tags/tag224.xml"/><Relationship Id="rId21" Type="http://schemas.openxmlformats.org/officeDocument/2006/relationships/tags" Target="../tags/tag236.xml"/><Relationship Id="rId20" Type="http://schemas.openxmlformats.org/officeDocument/2006/relationships/tags" Target="../tags/tag235.xml"/><Relationship Id="rId2" Type="http://schemas.openxmlformats.org/officeDocument/2006/relationships/tags" Target="../tags/tag223.xml"/><Relationship Id="rId19" Type="http://schemas.openxmlformats.org/officeDocument/2006/relationships/tags" Target="../tags/tag234.xml"/><Relationship Id="rId18" Type="http://schemas.openxmlformats.org/officeDocument/2006/relationships/tags" Target="../tags/tag233.xml"/><Relationship Id="rId17" Type="http://schemas.openxmlformats.org/officeDocument/2006/relationships/tags" Target="../tags/tag232.xml"/><Relationship Id="rId16" Type="http://schemas.openxmlformats.org/officeDocument/2006/relationships/tags" Target="../tags/tag231.xml"/><Relationship Id="rId15" Type="http://schemas.openxmlformats.org/officeDocument/2006/relationships/tags" Target="../tags/tag230.xml"/><Relationship Id="rId14" Type="http://schemas.openxmlformats.org/officeDocument/2006/relationships/tags" Target="../tags/tag229.xml"/><Relationship Id="rId13" Type="http://schemas.openxmlformats.org/officeDocument/2006/relationships/image" Target="../media/image28.png"/><Relationship Id="rId12" Type="http://schemas.openxmlformats.org/officeDocument/2006/relationships/tags" Target="../tags/tag228.xml"/><Relationship Id="rId11" Type="http://schemas.openxmlformats.org/officeDocument/2006/relationships/image" Target="../media/image26.png"/><Relationship Id="rId10" Type="http://schemas.openxmlformats.org/officeDocument/2006/relationships/tags" Target="../tags/tag227.xml"/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7" Type="http://schemas.openxmlformats.org/officeDocument/2006/relationships/tags" Target="../tags/tag242.xml"/><Relationship Id="rId6" Type="http://schemas.openxmlformats.org/officeDocument/2006/relationships/tags" Target="../tags/tag241.xml"/><Relationship Id="rId5" Type="http://schemas.openxmlformats.org/officeDocument/2006/relationships/tags" Target="../tags/tag240.xml"/><Relationship Id="rId4" Type="http://schemas.openxmlformats.org/officeDocument/2006/relationships/tags" Target="../tags/tag239.xml"/><Relationship Id="rId3" Type="http://schemas.openxmlformats.org/officeDocument/2006/relationships/tags" Target="../tags/tag238.xml"/><Relationship Id="rId2" Type="http://schemas.openxmlformats.org/officeDocument/2006/relationships/tags" Target="../tags/tag237.xml"/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9" Type="http://schemas.openxmlformats.org/officeDocument/2006/relationships/tags" Target="../tags/tag250.xml"/><Relationship Id="rId8" Type="http://schemas.openxmlformats.org/officeDocument/2006/relationships/tags" Target="../tags/tag249.xml"/><Relationship Id="rId7" Type="http://schemas.openxmlformats.org/officeDocument/2006/relationships/tags" Target="../tags/tag248.xml"/><Relationship Id="rId6" Type="http://schemas.openxmlformats.org/officeDocument/2006/relationships/tags" Target="../tags/tag247.xml"/><Relationship Id="rId5" Type="http://schemas.openxmlformats.org/officeDocument/2006/relationships/tags" Target="../tags/tag246.xml"/><Relationship Id="rId4" Type="http://schemas.openxmlformats.org/officeDocument/2006/relationships/tags" Target="../tags/tag245.xml"/><Relationship Id="rId3" Type="http://schemas.openxmlformats.org/officeDocument/2006/relationships/tags" Target="../tags/tag244.xml"/><Relationship Id="rId2" Type="http://schemas.openxmlformats.org/officeDocument/2006/relationships/tags" Target="../tags/tag243.xml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5" Type="http://schemas.openxmlformats.org/officeDocument/2006/relationships/tags" Target="../tags/tag254.xml"/><Relationship Id="rId4" Type="http://schemas.openxmlformats.org/officeDocument/2006/relationships/tags" Target="../tags/tag253.xml"/><Relationship Id="rId3" Type="http://schemas.openxmlformats.org/officeDocument/2006/relationships/tags" Target="../tags/tag252.xml"/><Relationship Id="rId2" Type="http://schemas.openxmlformats.org/officeDocument/2006/relationships/tags" Target="../tags/tag251.xml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4" Type="http://schemas.openxmlformats.org/officeDocument/2006/relationships/tags" Target="../tags/tag257.xml"/><Relationship Id="rId3" Type="http://schemas.openxmlformats.org/officeDocument/2006/relationships/tags" Target="../tags/tag256.xml"/><Relationship Id="rId2" Type="http://schemas.openxmlformats.org/officeDocument/2006/relationships/tags" Target="../tags/tag255.xml"/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5" Type="http://schemas.openxmlformats.org/officeDocument/2006/relationships/tags" Target="../tags/tag261.xml"/><Relationship Id="rId4" Type="http://schemas.openxmlformats.org/officeDocument/2006/relationships/tags" Target="../tags/tag260.xml"/><Relationship Id="rId3" Type="http://schemas.openxmlformats.org/officeDocument/2006/relationships/tags" Target="../tags/tag259.xml"/><Relationship Id="rId2" Type="http://schemas.openxmlformats.org/officeDocument/2006/relationships/tags" Target="../tags/tag258.xml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6" Type="http://schemas.openxmlformats.org/officeDocument/2006/relationships/tags" Target="../tags/tag266.xml"/><Relationship Id="rId5" Type="http://schemas.openxmlformats.org/officeDocument/2006/relationships/tags" Target="../tags/tag265.xml"/><Relationship Id="rId4" Type="http://schemas.openxmlformats.org/officeDocument/2006/relationships/tags" Target="../tags/tag264.xml"/><Relationship Id="rId3" Type="http://schemas.openxmlformats.org/officeDocument/2006/relationships/tags" Target="../tags/tag263.xml"/><Relationship Id="rId2" Type="http://schemas.openxmlformats.org/officeDocument/2006/relationships/tags" Target="../tags/tag262.xml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9" Type="http://schemas.openxmlformats.org/officeDocument/2006/relationships/image" Target="../media/image25.png"/><Relationship Id="rId8" Type="http://schemas.openxmlformats.org/officeDocument/2006/relationships/tags" Target="../tags/tag270.xml"/><Relationship Id="rId7" Type="http://schemas.microsoft.com/office/2007/relationships/hdphoto" Target="../media/image24.wdp"/><Relationship Id="rId6" Type="http://schemas.openxmlformats.org/officeDocument/2006/relationships/image" Target="../media/image23.png"/><Relationship Id="rId5" Type="http://schemas.openxmlformats.org/officeDocument/2006/relationships/tags" Target="../tags/tag269.xml"/><Relationship Id="rId4" Type="http://schemas.openxmlformats.org/officeDocument/2006/relationships/image" Target="../media/image22.png"/><Relationship Id="rId3" Type="http://schemas.openxmlformats.org/officeDocument/2006/relationships/tags" Target="../tags/tag268.xml"/><Relationship Id="rId25" Type="http://schemas.openxmlformats.org/officeDocument/2006/relationships/tags" Target="../tags/tag284.xml"/><Relationship Id="rId24" Type="http://schemas.openxmlformats.org/officeDocument/2006/relationships/tags" Target="../tags/tag283.xml"/><Relationship Id="rId23" Type="http://schemas.openxmlformats.org/officeDocument/2006/relationships/tags" Target="../tags/tag282.xml"/><Relationship Id="rId22" Type="http://schemas.openxmlformats.org/officeDocument/2006/relationships/tags" Target="../tags/tag281.xml"/><Relationship Id="rId21" Type="http://schemas.openxmlformats.org/officeDocument/2006/relationships/tags" Target="../tags/tag280.xml"/><Relationship Id="rId20" Type="http://schemas.openxmlformats.org/officeDocument/2006/relationships/tags" Target="../tags/tag279.xml"/><Relationship Id="rId2" Type="http://schemas.openxmlformats.org/officeDocument/2006/relationships/tags" Target="../tags/tag267.xml"/><Relationship Id="rId19" Type="http://schemas.openxmlformats.org/officeDocument/2006/relationships/tags" Target="../tags/tag278.xml"/><Relationship Id="rId18" Type="http://schemas.openxmlformats.org/officeDocument/2006/relationships/tags" Target="../tags/tag277.xml"/><Relationship Id="rId17" Type="http://schemas.openxmlformats.org/officeDocument/2006/relationships/tags" Target="../tags/tag276.xml"/><Relationship Id="rId16" Type="http://schemas.openxmlformats.org/officeDocument/2006/relationships/tags" Target="../tags/tag275.xml"/><Relationship Id="rId15" Type="http://schemas.openxmlformats.org/officeDocument/2006/relationships/tags" Target="../tags/tag274.xml"/><Relationship Id="rId14" Type="http://schemas.openxmlformats.org/officeDocument/2006/relationships/tags" Target="../tags/tag273.xml"/><Relationship Id="rId13" Type="http://schemas.openxmlformats.org/officeDocument/2006/relationships/image" Target="../media/image28.png"/><Relationship Id="rId12" Type="http://schemas.openxmlformats.org/officeDocument/2006/relationships/tags" Target="../tags/tag272.xml"/><Relationship Id="rId11" Type="http://schemas.openxmlformats.org/officeDocument/2006/relationships/image" Target="../media/image26.png"/><Relationship Id="rId10" Type="http://schemas.openxmlformats.org/officeDocument/2006/relationships/tags" Target="../tags/tag271.xml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22000" y="1127250"/>
            <a:ext cx="8100000" cy="540000"/>
          </a:xfrm>
        </p:spPr>
        <p:txBody>
          <a:bodyPr wrap="square" lIns="0" tIns="0" rIns="0" bIns="0">
            <a:normAutofit/>
          </a:bodyPr>
          <a:lstStyle>
            <a:lvl1pPr algn="l" fontAlgn="base"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  <a:endParaRPr 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@svg_circle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13223" y="1330452"/>
            <a:ext cx="1412748" cy="1412748"/>
          </a:xfrm>
          <a:prstGeom prst="rect">
            <a:avLst/>
          </a:prstGeom>
        </p:spPr>
      </p:pic>
      <p:sp>
        <p:nvSpPr>
          <p:cNvPr id="6" name="任意多边形: 形状 5"/>
          <p:cNvSpPr/>
          <p:nvPr>
            <p:custDataLst>
              <p:tags r:id="rId5"/>
            </p:custDataLst>
          </p:nvPr>
        </p:nvSpPr>
        <p:spPr>
          <a:xfrm>
            <a:off x="5889045" y="857250"/>
            <a:ext cx="3254955" cy="5143500"/>
          </a:xfrm>
          <a:custGeom>
            <a:avLst/>
            <a:gdLst>
              <a:gd name="connsiteX0" fmla="*/ 1321519 w 4339940"/>
              <a:gd name="connsiteY0" fmla="*/ 0 h 6858000"/>
              <a:gd name="connsiteX1" fmla="*/ 4339940 w 4339940"/>
              <a:gd name="connsiteY1" fmla="*/ 0 h 6858000"/>
              <a:gd name="connsiteX2" fmla="*/ 4339940 w 4339940"/>
              <a:gd name="connsiteY2" fmla="*/ 6858000 h 6858000"/>
              <a:gd name="connsiteX3" fmla="*/ 1321519 w 4339940"/>
              <a:gd name="connsiteY3" fmla="*/ 6858000 h 6858000"/>
              <a:gd name="connsiteX4" fmla="*/ 1164488 w 4339940"/>
              <a:gd name="connsiteY4" fmla="*/ 6676509 h 6858000"/>
              <a:gd name="connsiteX5" fmla="*/ 0 w 4339940"/>
              <a:gd name="connsiteY5" fmla="*/ 3429000 h 6858000"/>
              <a:gd name="connsiteX6" fmla="*/ 1164488 w 4339940"/>
              <a:gd name="connsiteY6" fmla="*/ 1814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39940" h="6858000">
                <a:moveTo>
                  <a:pt x="1321519" y="0"/>
                </a:moveTo>
                <a:lnTo>
                  <a:pt x="4339940" y="0"/>
                </a:lnTo>
                <a:lnTo>
                  <a:pt x="4339940" y="6858000"/>
                </a:lnTo>
                <a:lnTo>
                  <a:pt x="1321519" y="6858000"/>
                </a:lnTo>
                <a:lnTo>
                  <a:pt x="1164488" y="6676509"/>
                </a:lnTo>
                <a:cubicBezTo>
                  <a:pt x="437008" y="5793995"/>
                  <a:pt x="0" y="4662591"/>
                  <a:pt x="0" y="3429000"/>
                </a:cubicBezTo>
                <a:cubicBezTo>
                  <a:pt x="0" y="2195410"/>
                  <a:pt x="437008" y="1064006"/>
                  <a:pt x="1164488" y="181492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8" scaled="1"/>
          </a:gradFill>
          <a:ln w="1266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350">
              <a:cs typeface="Arial" panose="020B0604020202020204" pitchFamily="34" charset="0"/>
            </a:endParaRPr>
          </a:p>
        </p:txBody>
      </p:sp>
      <p:pic>
        <p:nvPicPr>
          <p:cNvPr id="11" name="@svg_circle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23735" y="857250"/>
            <a:ext cx="2119122" cy="5143500"/>
          </a:xfrm>
          <a:prstGeom prst="rect">
            <a:avLst/>
          </a:prstGeom>
        </p:spPr>
      </p:pic>
      <p:pic>
        <p:nvPicPr>
          <p:cNvPr id="12" name="@svg_circle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180201" y="5191506"/>
            <a:ext cx="1625346" cy="809244"/>
          </a:xfrm>
          <a:prstGeom prst="rect">
            <a:avLst/>
          </a:prstGeom>
        </p:spPr>
      </p:pic>
      <p:pic>
        <p:nvPicPr>
          <p:cNvPr id="13" name="@png2x_main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050405" y="857250"/>
            <a:ext cx="4642866" cy="51435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4"/>
            </p:custDataLst>
          </p:nvPr>
        </p:nvSpPr>
        <p:spPr>
          <a:xfrm>
            <a:off x="628650" y="2391251"/>
            <a:ext cx="5259705" cy="1560195"/>
          </a:xfrm>
        </p:spPr>
        <p:txBody>
          <a:bodyPr lIns="0" anchor="t" anchorCtr="0">
            <a:normAutofit/>
          </a:bodyPr>
          <a:lstStyle>
            <a:lvl1pPr algn="l">
              <a:lnSpc>
                <a:spcPct val="100000"/>
              </a:lnSpc>
              <a:defRPr sz="300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>
              <a:latin typeface="+mj-lt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5"/>
            </p:custDataLst>
          </p:nvPr>
        </p:nvSpPr>
        <p:spPr>
          <a:xfrm>
            <a:off x="628650" y="1312069"/>
            <a:ext cx="4159568" cy="1006316"/>
          </a:xfrm>
        </p:spPr>
        <p:txBody>
          <a:bodyPr l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10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  <a:lvl2pPr marL="342900" indent="0" algn="ctr">
              <a:buNone/>
              <a:defRPr sz="1500">
                <a:latin typeface="+mj-lt"/>
              </a:defRPr>
            </a:lvl2pPr>
            <a:lvl3pPr marL="685800" indent="0" algn="ctr">
              <a:buNone/>
              <a:defRPr sz="1350">
                <a:latin typeface="+mj-lt"/>
              </a:defRPr>
            </a:lvl3pPr>
            <a:lvl4pPr marL="1028700" indent="0" algn="ctr">
              <a:buNone/>
              <a:defRPr sz="1200">
                <a:latin typeface="+mj-lt"/>
              </a:defRPr>
            </a:lvl4pPr>
            <a:lvl5pPr marL="1371600" indent="0" algn="ctr">
              <a:buNone/>
              <a:defRPr sz="1200">
                <a:latin typeface="+mj-lt"/>
              </a:defRPr>
            </a:lvl5pPr>
            <a:lvl6pPr marL="1714500" indent="0" algn="ctr">
              <a:buNone/>
              <a:defRPr sz="1200">
                <a:latin typeface="+mj-lt"/>
              </a:defRPr>
            </a:lvl6pPr>
            <a:lvl7pPr marL="2057400" indent="0" algn="ctr">
              <a:buNone/>
              <a:defRPr sz="1200">
                <a:latin typeface="+mj-lt"/>
              </a:defRPr>
            </a:lvl7pPr>
            <a:lvl8pPr marL="2400300" indent="0" algn="ctr">
              <a:buNone/>
              <a:defRPr sz="1200">
                <a:latin typeface="+mj-lt"/>
              </a:defRPr>
            </a:lvl8pPr>
            <a:lvl9pPr marL="2743200" indent="0" algn="ctr">
              <a:buNone/>
              <a:defRPr sz="1200">
                <a:latin typeface="+mj-lt"/>
              </a:defRPr>
            </a:lvl9pPr>
          </a:lstStyle>
          <a:p>
            <a:r>
              <a:rPr lang="en-US" dirty="0">
                <a:latin typeface="+mj-lt"/>
              </a:rPr>
              <a:t>Click to add subtitle</a:t>
            </a:r>
            <a:endParaRPr 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628650" y="4026392"/>
            <a:ext cx="4159481" cy="1344665"/>
          </a:xfrm>
        </p:spPr>
        <p:txBody>
          <a:bodyPr lIns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50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23" name="任意多边形: 形状 22"/>
          <p:cNvSpPr/>
          <p:nvPr>
            <p:custDataLst>
              <p:tags r:id="rId17"/>
            </p:custDataLst>
          </p:nvPr>
        </p:nvSpPr>
        <p:spPr>
          <a:xfrm>
            <a:off x="1783031" y="857250"/>
            <a:ext cx="503018" cy="171599"/>
          </a:xfrm>
          <a:custGeom>
            <a:avLst/>
            <a:gdLst>
              <a:gd name="connsiteX0" fmla="*/ 0 w 670690"/>
              <a:gd name="connsiteY0" fmla="*/ 0 h 228798"/>
              <a:gd name="connsiteX1" fmla="*/ 670690 w 670690"/>
              <a:gd name="connsiteY1" fmla="*/ 0 h 228798"/>
              <a:gd name="connsiteX2" fmla="*/ 668331 w 670690"/>
              <a:gd name="connsiteY2" fmla="*/ 7615 h 228798"/>
              <a:gd name="connsiteX3" fmla="*/ 335345 w 670690"/>
              <a:gd name="connsiteY3" fmla="*/ 228798 h 228798"/>
              <a:gd name="connsiteX4" fmla="*/ 2359 w 670690"/>
              <a:gd name="connsiteY4" fmla="*/ 7615 h 2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690" h="228798">
                <a:moveTo>
                  <a:pt x="0" y="0"/>
                </a:moveTo>
                <a:lnTo>
                  <a:pt x="670690" y="0"/>
                </a:lnTo>
                <a:lnTo>
                  <a:pt x="668331" y="7615"/>
                </a:lnTo>
                <a:cubicBezTo>
                  <a:pt x="613470" y="137595"/>
                  <a:pt x="485036" y="228798"/>
                  <a:pt x="335345" y="228798"/>
                </a:cubicBezTo>
                <a:cubicBezTo>
                  <a:pt x="185654" y="228798"/>
                  <a:pt x="57220" y="137595"/>
                  <a:pt x="2359" y="761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350">
              <a:cs typeface="Arial" panose="020B0604020202020204" pitchFamily="34" charset="0"/>
            </a:endParaRPr>
          </a:p>
        </p:txBody>
      </p:sp>
      <p:sp>
        <p:nvSpPr>
          <p:cNvPr id="28" name="任意多边形: 形状 27"/>
          <p:cNvSpPr/>
          <p:nvPr userDrawn="1">
            <p:custDataLst>
              <p:tags r:id="rId18"/>
            </p:custDataLst>
          </p:nvPr>
        </p:nvSpPr>
        <p:spPr>
          <a:xfrm>
            <a:off x="1143" y="4772922"/>
            <a:ext cx="1636931" cy="1227829"/>
          </a:xfrm>
          <a:custGeom>
            <a:avLst/>
            <a:gdLst>
              <a:gd name="connsiteX0" fmla="*/ 545469 w 2182574"/>
              <a:gd name="connsiteY0" fmla="*/ 0 h 1637105"/>
              <a:gd name="connsiteX1" fmla="*/ 2182574 w 2182574"/>
              <a:gd name="connsiteY1" fmla="*/ 1637105 h 1637105"/>
              <a:gd name="connsiteX2" fmla="*/ 1486281 w 2182574"/>
              <a:gd name="connsiteY2" fmla="*/ 1637105 h 1637105"/>
              <a:gd name="connsiteX3" fmla="*/ 545469 w 2182574"/>
              <a:gd name="connsiteY3" fmla="*/ 696293 h 1637105"/>
              <a:gd name="connsiteX4" fmla="*/ 19452 w 2182574"/>
              <a:gd name="connsiteY4" fmla="*/ 856969 h 1637105"/>
              <a:gd name="connsiteX5" fmla="*/ 0 w 2182574"/>
              <a:gd name="connsiteY5" fmla="*/ 873019 h 1637105"/>
              <a:gd name="connsiteX6" fmla="*/ 0 w 2182574"/>
              <a:gd name="connsiteY6" fmla="*/ 95065 h 1637105"/>
              <a:gd name="connsiteX7" fmla="*/ 58644 w 2182574"/>
              <a:gd name="connsiteY7" fmla="*/ 73601 h 1637105"/>
              <a:gd name="connsiteX8" fmla="*/ 545469 w 2182574"/>
              <a:gd name="connsiteY8" fmla="*/ 0 h 16371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82574" h="1637105">
                <a:moveTo>
                  <a:pt x="545469" y="0"/>
                </a:moveTo>
                <a:cubicBezTo>
                  <a:pt x="1449617" y="0"/>
                  <a:pt x="2182574" y="732957"/>
                  <a:pt x="2182574" y="1637105"/>
                </a:cubicBezTo>
                <a:lnTo>
                  <a:pt x="1486281" y="1637105"/>
                </a:lnTo>
                <a:cubicBezTo>
                  <a:pt x="1486281" y="1117509"/>
                  <a:pt x="1065065" y="696293"/>
                  <a:pt x="545469" y="696293"/>
                </a:cubicBezTo>
                <a:cubicBezTo>
                  <a:pt x="350621" y="696293"/>
                  <a:pt x="169607" y="755527"/>
                  <a:pt x="19452" y="856969"/>
                </a:cubicBezTo>
                <a:lnTo>
                  <a:pt x="0" y="873019"/>
                </a:lnTo>
                <a:lnTo>
                  <a:pt x="0" y="95065"/>
                </a:lnTo>
                <a:lnTo>
                  <a:pt x="58644" y="73601"/>
                </a:lnTo>
                <a:cubicBezTo>
                  <a:pt x="212432" y="25768"/>
                  <a:pt x="375941" y="0"/>
                  <a:pt x="545469" y="0"/>
                </a:cubicBezTo>
                <a:close/>
              </a:path>
            </a:pathLst>
          </a:custGeom>
          <a:solidFill>
            <a:schemeClr val="accent5">
              <a:lumMod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30" name="任意多边形: 形状 29"/>
          <p:cNvSpPr/>
          <p:nvPr userDrawn="1">
            <p:custDataLst>
              <p:tags r:id="rId19"/>
            </p:custDataLst>
          </p:nvPr>
        </p:nvSpPr>
        <p:spPr>
          <a:xfrm>
            <a:off x="8840274" y="1083524"/>
            <a:ext cx="302584" cy="699596"/>
          </a:xfrm>
          <a:custGeom>
            <a:avLst/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26" name="任意多边形: 形状 25"/>
          <p:cNvSpPr/>
          <p:nvPr userDrawn="1">
            <p:custDataLst>
              <p:tags r:id="rId20"/>
            </p:custDataLst>
          </p:nvPr>
        </p:nvSpPr>
        <p:spPr>
          <a:xfrm>
            <a:off x="1697276" y="857251"/>
            <a:ext cx="674526" cy="253888"/>
          </a:xfrm>
          <a:custGeom>
            <a:avLst/>
            <a:gdLst>
              <a:gd name="connsiteX0" fmla="*/ 0 w 899368"/>
              <a:gd name="connsiteY0" fmla="*/ 0 h 338517"/>
              <a:gd name="connsiteX1" fmla="*/ 35326 w 899368"/>
              <a:gd name="connsiteY1" fmla="*/ 0 h 338517"/>
              <a:gd name="connsiteX2" fmla="*/ 47039 w 899368"/>
              <a:gd name="connsiteY2" fmla="*/ 37732 h 338517"/>
              <a:gd name="connsiteX3" fmla="*/ 449684 w 899368"/>
              <a:gd name="connsiteY3" fmla="*/ 304623 h 338517"/>
              <a:gd name="connsiteX4" fmla="*/ 852330 w 899368"/>
              <a:gd name="connsiteY4" fmla="*/ 37732 h 338517"/>
              <a:gd name="connsiteX5" fmla="*/ 864042 w 899368"/>
              <a:gd name="connsiteY5" fmla="*/ 0 h 338517"/>
              <a:gd name="connsiteX6" fmla="*/ 899368 w 899368"/>
              <a:gd name="connsiteY6" fmla="*/ 0 h 338517"/>
              <a:gd name="connsiteX7" fmla="*/ 883560 w 899368"/>
              <a:gd name="connsiteY7" fmla="*/ 50925 h 338517"/>
              <a:gd name="connsiteX8" fmla="*/ 449684 w 899368"/>
              <a:gd name="connsiteY8" fmla="*/ 338517 h 338517"/>
              <a:gd name="connsiteX9" fmla="*/ 15808 w 899368"/>
              <a:gd name="connsiteY9" fmla="*/ 50925 h 338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68" h="338517">
                <a:moveTo>
                  <a:pt x="0" y="0"/>
                </a:moveTo>
                <a:lnTo>
                  <a:pt x="35326" y="0"/>
                </a:lnTo>
                <a:lnTo>
                  <a:pt x="47039" y="37732"/>
                </a:lnTo>
                <a:cubicBezTo>
                  <a:pt x="113377" y="194573"/>
                  <a:pt x="268679" y="304623"/>
                  <a:pt x="449684" y="304623"/>
                </a:cubicBezTo>
                <a:cubicBezTo>
                  <a:pt x="630690" y="304623"/>
                  <a:pt x="785992" y="194573"/>
                  <a:pt x="852330" y="37732"/>
                </a:cubicBezTo>
                <a:lnTo>
                  <a:pt x="864042" y="0"/>
                </a:lnTo>
                <a:lnTo>
                  <a:pt x="899368" y="0"/>
                </a:lnTo>
                <a:lnTo>
                  <a:pt x="883560" y="50925"/>
                </a:lnTo>
                <a:cubicBezTo>
                  <a:pt x="812077" y="219931"/>
                  <a:pt x="644729" y="338517"/>
                  <a:pt x="449684" y="338517"/>
                </a:cubicBezTo>
                <a:cubicBezTo>
                  <a:pt x="254639" y="338517"/>
                  <a:pt x="87292" y="219931"/>
                  <a:pt x="15808" y="5092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<a:noAutofit/>
          </a:bodyPr>
          <a:lstStyle/>
          <a:p>
            <a:pPr lvl="0"/>
            <a:endParaRPr lang="en-US" sz="135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8"/>
            <p:custDataLst>
              <p:tags r:id="rId21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22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20"/>
            <p:custDataLst>
              <p:tags r:id="rId2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atalo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任意多边形: 形状 33"/>
          <p:cNvSpPr/>
          <p:nvPr>
            <p:custDataLst>
              <p:tags r:id="rId2"/>
            </p:custDataLst>
          </p:nvPr>
        </p:nvSpPr>
        <p:spPr>
          <a:xfrm rot="10800000" flipV="1">
            <a:off x="0" y="857250"/>
            <a:ext cx="2737873" cy="5143500"/>
          </a:xfrm>
          <a:custGeom>
            <a:avLst/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solidFill>
            <a:srgbClr val="3884F8"/>
          </a:solidFill>
          <a:ln w="1271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350">
              <a:cs typeface="Arial" panose="020B0604020202020204" pitchFamily="34" charset="0"/>
            </a:endParaRPr>
          </a:p>
        </p:txBody>
      </p:sp>
      <p:sp>
        <p:nvSpPr>
          <p:cNvPr id="32" name="任意多边形: 形状 31"/>
          <p:cNvSpPr/>
          <p:nvPr>
            <p:custDataLst>
              <p:tags r:id="rId3"/>
            </p:custDataLst>
          </p:nvPr>
        </p:nvSpPr>
        <p:spPr>
          <a:xfrm rot="10800000" flipV="1">
            <a:off x="0" y="857250"/>
            <a:ext cx="2737873" cy="5143500"/>
          </a:xfrm>
          <a:custGeom>
            <a:avLst/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2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188682" scaled="1"/>
          </a:gradFill>
          <a:ln w="1271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350">
              <a:cs typeface="Arial" panose="020B0604020202020204" pitchFamily="34" charset="0"/>
            </a:endParaRPr>
          </a:p>
        </p:txBody>
      </p:sp>
      <p:pic>
        <p:nvPicPr>
          <p:cNvPr id="6" name="@png2x_sp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26973" y="1488186"/>
            <a:ext cx="1810512" cy="3346704"/>
          </a:xfrm>
          <a:prstGeom prst="rect">
            <a:avLst/>
          </a:prstGeom>
        </p:spPr>
      </p:pic>
      <p:sp>
        <p:nvSpPr>
          <p:cNvPr id="40" name="任意多边形: 形状 39"/>
          <p:cNvSpPr/>
          <p:nvPr userDrawn="1">
            <p:custDataLst>
              <p:tags r:id="rId6"/>
            </p:custDataLst>
          </p:nvPr>
        </p:nvSpPr>
        <p:spPr>
          <a:xfrm>
            <a:off x="1" y="857250"/>
            <a:ext cx="2015038" cy="5143500"/>
          </a:xfrm>
          <a:custGeom>
            <a:avLst/>
            <a:gdLst>
              <a:gd name="connsiteX0" fmla="*/ 0 w 2686717"/>
              <a:gd name="connsiteY0" fmla="*/ 0 h 6858000"/>
              <a:gd name="connsiteX1" fmla="*/ 380888 w 2686717"/>
              <a:gd name="connsiteY1" fmla="*/ 0 h 6858000"/>
              <a:gd name="connsiteX2" fmla="*/ 462516 w 2686717"/>
              <a:gd name="connsiteY2" fmla="*/ 32185 h 6858000"/>
              <a:gd name="connsiteX3" fmla="*/ 2686717 w 2686717"/>
              <a:gd name="connsiteY3" fmla="*/ 3387725 h 6858000"/>
              <a:gd name="connsiteX4" fmla="*/ 297140 w 2686717"/>
              <a:gd name="connsiteY4" fmla="*/ 6808471 h 6858000"/>
              <a:gd name="connsiteX5" fmla="*/ 150761 w 2686717"/>
              <a:gd name="connsiteY5" fmla="*/ 6858000 h 6858000"/>
              <a:gd name="connsiteX6" fmla="*/ 0 w 2686717"/>
              <a:gd name="connsiteY6" fmla="*/ 6858000 h 6858000"/>
              <a:gd name="connsiteX7" fmla="*/ 0 w 2686717"/>
              <a:gd name="connsiteY7" fmla="*/ 4935920 h 6858000"/>
              <a:gd name="connsiteX8" fmla="*/ 63055 w 2686717"/>
              <a:gd name="connsiteY8" fmla="*/ 4897614 h 6858000"/>
              <a:gd name="connsiteX9" fmla="*/ 865856 w 2686717"/>
              <a:gd name="connsiteY9" fmla="*/ 3387725 h 6858000"/>
              <a:gd name="connsiteX10" fmla="*/ 63055 w 2686717"/>
              <a:gd name="connsiteY10" fmla="*/ 1877837 h 6858000"/>
              <a:gd name="connsiteX11" fmla="*/ 0 w 2686717"/>
              <a:gd name="connsiteY11" fmla="*/ 183953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6717" h="6858000">
                <a:moveTo>
                  <a:pt x="0" y="0"/>
                </a:moveTo>
                <a:lnTo>
                  <a:pt x="380888" y="0"/>
                </a:lnTo>
                <a:lnTo>
                  <a:pt x="462516" y="32185"/>
                </a:lnTo>
                <a:cubicBezTo>
                  <a:pt x="1769586" y="585029"/>
                  <a:pt x="2686717" y="1879273"/>
                  <a:pt x="2686717" y="3387725"/>
                </a:cubicBezTo>
                <a:cubicBezTo>
                  <a:pt x="2686717" y="4959029"/>
                  <a:pt x="1691566" y="6297903"/>
                  <a:pt x="297140" y="6808471"/>
                </a:cubicBezTo>
                <a:lnTo>
                  <a:pt x="150761" y="6858000"/>
                </a:lnTo>
                <a:lnTo>
                  <a:pt x="0" y="6858000"/>
                </a:lnTo>
                <a:lnTo>
                  <a:pt x="0" y="4935920"/>
                </a:lnTo>
                <a:lnTo>
                  <a:pt x="63055" y="4897614"/>
                </a:lnTo>
                <a:cubicBezTo>
                  <a:pt x="547408" y="4570391"/>
                  <a:pt x="865856" y="4016247"/>
                  <a:pt x="865856" y="3387725"/>
                </a:cubicBezTo>
                <a:cubicBezTo>
                  <a:pt x="865856" y="2759203"/>
                  <a:pt x="547408" y="2205059"/>
                  <a:pt x="63055" y="1877837"/>
                </a:cubicBezTo>
                <a:lnTo>
                  <a:pt x="0" y="1839530"/>
                </a:lnTo>
                <a:close/>
              </a:path>
            </a:pathLst>
          </a:custGeom>
          <a:solidFill>
            <a:schemeClr val="accent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cs typeface="Arial" panose="020B0604020202020204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778193" y="1534001"/>
            <a:ext cx="1715929" cy="3916680"/>
          </a:xfrm>
        </p:spPr>
        <p:txBody>
          <a:bodyPr vert="eaVert" anchor="b">
            <a:normAutofit/>
          </a:bodyPr>
          <a:lstStyle>
            <a:lvl1pPr algn="ctr">
              <a:defRPr sz="4500">
                <a:solidFill>
                  <a:schemeClr val="lt1">
                    <a:lumMod val="100000"/>
                  </a:schemeClr>
                </a:solidFill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44" name="任意多边形: 形状 43"/>
          <p:cNvSpPr/>
          <p:nvPr userDrawn="1">
            <p:custDataLst>
              <p:tags r:id="rId8"/>
            </p:custDataLst>
          </p:nvPr>
        </p:nvSpPr>
        <p:spPr>
          <a:xfrm>
            <a:off x="8886825" y="1173245"/>
            <a:ext cx="257175" cy="682462"/>
          </a:xfrm>
          <a:custGeom>
            <a:avLst/>
            <a:gdLst>
              <a:gd name="connsiteX0" fmla="*/ 342900 w 342900"/>
              <a:gd name="connsiteY0" fmla="*/ 0 h 909949"/>
              <a:gd name="connsiteX1" fmla="*/ 342900 w 342900"/>
              <a:gd name="connsiteY1" fmla="*/ 257692 h 909949"/>
              <a:gd name="connsiteX2" fmla="*/ 307870 w 342900"/>
              <a:gd name="connsiteY2" fmla="*/ 286594 h 909949"/>
              <a:gd name="connsiteX3" fmla="*/ 238125 w 342900"/>
              <a:gd name="connsiteY3" fmla="*/ 454974 h 909949"/>
              <a:gd name="connsiteX4" fmla="*/ 307870 w 342900"/>
              <a:gd name="connsiteY4" fmla="*/ 623354 h 909949"/>
              <a:gd name="connsiteX5" fmla="*/ 342900 w 342900"/>
              <a:gd name="connsiteY5" fmla="*/ 652256 h 909949"/>
              <a:gd name="connsiteX6" fmla="*/ 342900 w 342900"/>
              <a:gd name="connsiteY6" fmla="*/ 909949 h 909949"/>
              <a:gd name="connsiteX7" fmla="*/ 290872 w 342900"/>
              <a:gd name="connsiteY7" fmla="*/ 893798 h 909949"/>
              <a:gd name="connsiteX8" fmla="*/ 0 w 342900"/>
              <a:gd name="connsiteY8" fmla="*/ 454974 h 909949"/>
              <a:gd name="connsiteX9" fmla="*/ 290872 w 342900"/>
              <a:gd name="connsiteY9" fmla="*/ 16150 h 909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2900" h="909949">
                <a:moveTo>
                  <a:pt x="342900" y="0"/>
                </a:moveTo>
                <a:lnTo>
                  <a:pt x="342900" y="257692"/>
                </a:lnTo>
                <a:lnTo>
                  <a:pt x="307870" y="286594"/>
                </a:lnTo>
                <a:cubicBezTo>
                  <a:pt x="264778" y="329686"/>
                  <a:pt x="238125" y="389218"/>
                  <a:pt x="238125" y="454974"/>
                </a:cubicBezTo>
                <a:cubicBezTo>
                  <a:pt x="238125" y="520731"/>
                  <a:pt x="264778" y="580262"/>
                  <a:pt x="307870" y="623354"/>
                </a:cubicBezTo>
                <a:lnTo>
                  <a:pt x="342900" y="652256"/>
                </a:lnTo>
                <a:lnTo>
                  <a:pt x="342900" y="909949"/>
                </a:lnTo>
                <a:lnTo>
                  <a:pt x="290872" y="893798"/>
                </a:lnTo>
                <a:cubicBezTo>
                  <a:pt x="119938" y="821500"/>
                  <a:pt x="0" y="652244"/>
                  <a:pt x="0" y="454974"/>
                </a:cubicBezTo>
                <a:cubicBezTo>
                  <a:pt x="0" y="257705"/>
                  <a:pt x="119938" y="88449"/>
                  <a:pt x="290872" y="1615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cs typeface="Arial" panose="020B0604020202020204" pitchFamily="34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3" y="857250"/>
            <a:ext cx="9141714" cy="5143500"/>
          </a:xfrm>
          <a:prstGeom prst="rect">
            <a:avLst/>
          </a:prstGeom>
        </p:spPr>
      </p:pic>
      <p:pic>
        <p:nvPicPr>
          <p:cNvPr id="7" name="@svg_circleSmall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39053" y="5246370"/>
            <a:ext cx="3003804" cy="754380"/>
          </a:xfrm>
          <a:prstGeom prst="rect">
            <a:avLst/>
          </a:prstGeom>
        </p:spPr>
      </p:pic>
      <p:pic>
        <p:nvPicPr>
          <p:cNvPr id="10" name="@svg_circle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53403" y="857250"/>
            <a:ext cx="2489454" cy="5143500"/>
          </a:xfrm>
          <a:prstGeom prst="rect">
            <a:avLst/>
          </a:prstGeom>
        </p:spPr>
      </p:pic>
      <p:pic>
        <p:nvPicPr>
          <p:cNvPr id="11" name="@png2x_girl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5508117" y="857250"/>
            <a:ext cx="3634740" cy="5143500"/>
          </a:xfrm>
          <a:prstGeom prst="rect">
            <a:avLst/>
          </a:prstGeom>
        </p:spPr>
      </p:pic>
      <p:pic>
        <p:nvPicPr>
          <p:cNvPr id="12" name="@png2x_sp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143" y="1172718"/>
            <a:ext cx="658368" cy="110413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4"/>
            </p:custDataLst>
          </p:nvPr>
        </p:nvSpPr>
        <p:spPr>
          <a:xfrm>
            <a:off x="1846075" y="1952661"/>
            <a:ext cx="5057360" cy="2809179"/>
          </a:xfrm>
        </p:spPr>
        <p:txBody>
          <a:bodyPr tIns="215900" anchor="ctr"/>
          <a:lstStyle>
            <a:lvl1pPr algn="l">
              <a:defRPr sz="4050" b="1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885305" y="1952661"/>
            <a:ext cx="710738" cy="2809179"/>
          </a:xfrm>
        </p:spPr>
        <p:txBody>
          <a:bodyPr wrap="none" anchor="ctr">
            <a:normAutofit/>
          </a:bodyPr>
          <a:lstStyle>
            <a:lvl1pPr marL="0" indent="0" algn="ctr">
              <a:buNone/>
              <a:defRPr sz="4500" b="1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text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  <p:custDataLst>
              <p:tags r:id="rId16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5"/>
            <p:custDataLst>
              <p:tags r:id="rId17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6"/>
            <p:custDataLst>
              <p:tags r:id="rId1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en-US" dirty="0">
                <a:latin typeface="+mj-lt"/>
              </a:defRPr>
            </a:lvl1pPr>
          </a:lstStyle>
          <a:p>
            <a:pPr lvl="0"/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  <p:custDataLst>
              <p:tags r:id="rId3"/>
            </p:custDataLst>
          </p:nvPr>
        </p:nvSpPr>
        <p:spPr>
          <a:xfrm>
            <a:off x="523875" y="1790700"/>
            <a:ext cx="3990975" cy="3695700"/>
          </a:xfrm>
        </p:spPr>
        <p:txBody>
          <a:bodyPr/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4"/>
            </p:custDataLst>
          </p:nvPr>
        </p:nvSpPr>
        <p:spPr>
          <a:xfrm>
            <a:off x="4629150" y="1790700"/>
            <a:ext cx="3990975" cy="3695700"/>
          </a:xfrm>
        </p:spPr>
        <p:txBody>
          <a:bodyPr/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23880" y="1057277"/>
            <a:ext cx="8096315" cy="64770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en-US" dirty="0">
                <a:latin typeface="+mj-lt"/>
              </a:defRPr>
            </a:lvl1pPr>
          </a:lstStyle>
          <a:p>
            <a:pPr lvl="0"/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523875" y="1790700"/>
            <a:ext cx="3974306" cy="404813"/>
          </a:xfrm>
        </p:spPr>
        <p:txBody>
          <a:bodyPr anchor="b"/>
          <a:lstStyle>
            <a:lvl1pPr marL="0" indent="0">
              <a:buNone/>
              <a:defRPr sz="1800" b="1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pPr lvl="0"/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4"/>
            </p:custDataLst>
          </p:nvPr>
        </p:nvSpPr>
        <p:spPr>
          <a:xfrm>
            <a:off x="523875" y="2322195"/>
            <a:ext cx="3974306" cy="3166586"/>
          </a:xfrm>
        </p:spPr>
        <p:txBody>
          <a:bodyPr/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4629150" y="1790700"/>
            <a:ext cx="3991451" cy="404813"/>
          </a:xfrm>
        </p:spPr>
        <p:txBody>
          <a:bodyPr anchor="b"/>
          <a:lstStyle>
            <a:lvl1pPr marL="0" indent="0">
              <a:buNone/>
              <a:defRPr sz="1800" b="1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pPr lvl="0"/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  <p:custDataLst>
              <p:tags r:id="rId6"/>
            </p:custDataLst>
          </p:nvPr>
        </p:nvSpPr>
        <p:spPr>
          <a:xfrm>
            <a:off x="4629150" y="2322195"/>
            <a:ext cx="3991451" cy="3166586"/>
          </a:xfrm>
        </p:spPr>
        <p:txBody>
          <a:bodyPr/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1"/>
          <p:cNvSpPr>
            <a:spLocks noGrp="1"/>
          </p:cNvSpPr>
          <p:nvPr>
            <p:ph idx="1" hasCustomPrompt="1"/>
            <p:custDataLst>
              <p:tags r:id="rId2"/>
            </p:custDataLst>
          </p:nvPr>
        </p:nvSpPr>
        <p:spPr>
          <a:xfrm>
            <a:off x="523880" y="1790708"/>
            <a:ext cx="8096315" cy="3695730"/>
          </a:xfrm>
        </p:spPr>
        <p:txBody>
          <a:bodyPr/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23880" y="1057277"/>
            <a:ext cx="8096315" cy="647705"/>
          </a:xfrm>
        </p:spPr>
        <p:txBody>
          <a:bodyPr/>
          <a:lstStyle/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523880" y="1790708"/>
            <a:ext cx="8096315" cy="432000"/>
          </a:xfrm>
        </p:spPr>
        <p:txBody>
          <a:bodyPr anchor="t"/>
          <a:lstStyle>
            <a:lvl1pPr marL="0" indent="0">
              <a:buNone/>
              <a:defRPr sz="1800" b="0"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43" y="857250"/>
            <a:ext cx="9142857" cy="5135499"/>
          </a:xfrm>
          <a:prstGeom prst="rect">
            <a:avLst/>
          </a:prstGeom>
        </p:spPr>
      </p:pic>
      <p:sp>
        <p:nvSpPr>
          <p:cNvPr id="12" name="任意多边形: 形状 11"/>
          <p:cNvSpPr/>
          <p:nvPr>
            <p:custDataLst>
              <p:tags r:id="rId4"/>
            </p:custDataLst>
          </p:nvPr>
        </p:nvSpPr>
        <p:spPr>
          <a:xfrm rot="10800000" flipV="1">
            <a:off x="0" y="2862421"/>
            <a:ext cx="3362771" cy="3138329"/>
          </a:xfrm>
          <a:custGeom>
            <a:avLst/>
            <a:gdLst>
              <a:gd name="connsiteX0" fmla="*/ 3372934 w 4483695"/>
              <a:gd name="connsiteY0" fmla="*/ 0 h 4184439"/>
              <a:gd name="connsiteX1" fmla="*/ 0 w 4483695"/>
              <a:gd name="connsiteY1" fmla="*/ 3377514 h 4184439"/>
              <a:gd name="connsiteX2" fmla="*/ 68526 w 4483695"/>
              <a:gd name="connsiteY2" fmla="*/ 4058201 h 4184439"/>
              <a:gd name="connsiteX3" fmla="*/ 100941 w 4483695"/>
              <a:gd name="connsiteY3" fmla="*/ 4184439 h 4184439"/>
              <a:gd name="connsiteX4" fmla="*/ 4483695 w 4483695"/>
              <a:gd name="connsiteY4" fmla="*/ 4184439 h 4184439"/>
              <a:gd name="connsiteX5" fmla="*/ 4483695 w 4483695"/>
              <a:gd name="connsiteY5" fmla="*/ 188356 h 4184439"/>
              <a:gd name="connsiteX6" fmla="*/ 4375942 w 4483695"/>
              <a:gd name="connsiteY6" fmla="*/ 151846 h 4184439"/>
              <a:gd name="connsiteX7" fmla="*/ 3372934 w 4483695"/>
              <a:gd name="connsiteY7" fmla="*/ 0 h 4184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83695" h="4184439">
                <a:moveTo>
                  <a:pt x="3372934" y="0"/>
                </a:moveTo>
                <a:cubicBezTo>
                  <a:pt x="1510114" y="0"/>
                  <a:pt x="0" y="1512164"/>
                  <a:pt x="0" y="3377514"/>
                </a:cubicBezTo>
                <a:cubicBezTo>
                  <a:pt x="0" y="3610683"/>
                  <a:pt x="23596" y="3838333"/>
                  <a:pt x="68526" y="4058201"/>
                </a:cubicBezTo>
                <a:lnTo>
                  <a:pt x="100941" y="4184439"/>
                </a:lnTo>
                <a:lnTo>
                  <a:pt x="4483695" y="4184439"/>
                </a:lnTo>
                <a:lnTo>
                  <a:pt x="4483695" y="188356"/>
                </a:lnTo>
                <a:lnTo>
                  <a:pt x="4375942" y="151846"/>
                </a:lnTo>
                <a:cubicBezTo>
                  <a:pt x="4059092" y="53162"/>
                  <a:pt x="3722213" y="0"/>
                  <a:pt x="3372934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6" scaled="1"/>
          </a:gradFill>
          <a:ln w="1267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350">
              <a:cs typeface="Arial" panose="020B0604020202020204" pitchFamily="34" charset="0"/>
            </a:endParaRPr>
          </a:p>
        </p:txBody>
      </p:sp>
      <p:sp>
        <p:nvSpPr>
          <p:cNvPr id="17" name="任意多边形: 形状 16"/>
          <p:cNvSpPr/>
          <p:nvPr userDrawn="1">
            <p:custDataLst>
              <p:tags r:id="rId5"/>
            </p:custDataLst>
          </p:nvPr>
        </p:nvSpPr>
        <p:spPr>
          <a:xfrm>
            <a:off x="953" y="3584466"/>
            <a:ext cx="2418588" cy="2416284"/>
          </a:xfrm>
          <a:custGeom>
            <a:avLst/>
            <a:gdLst>
              <a:gd name="connsiteX0" fmla="*/ 700210 w 3224784"/>
              <a:gd name="connsiteY0" fmla="*/ 0 h 3221712"/>
              <a:gd name="connsiteX1" fmla="*/ 3224784 w 3224784"/>
              <a:gd name="connsiteY1" fmla="*/ 2524574 h 3221712"/>
              <a:gd name="connsiteX2" fmla="*/ 3173494 w 3224784"/>
              <a:gd name="connsiteY2" fmla="*/ 3033364 h 3221712"/>
              <a:gd name="connsiteX3" fmla="*/ 3125065 w 3224784"/>
              <a:gd name="connsiteY3" fmla="*/ 3221712 h 3221712"/>
              <a:gd name="connsiteX4" fmla="*/ 1749850 w 3224784"/>
              <a:gd name="connsiteY4" fmla="*/ 3221712 h 3221712"/>
              <a:gd name="connsiteX5" fmla="*/ 1779752 w 3224784"/>
              <a:gd name="connsiteY5" fmla="*/ 3179116 h 3221712"/>
              <a:gd name="connsiteX6" fmla="*/ 1962497 w 3224784"/>
              <a:gd name="connsiteY6" fmla="*/ 2524574 h 3221712"/>
              <a:gd name="connsiteX7" fmla="*/ 700210 w 3224784"/>
              <a:gd name="connsiteY7" fmla="*/ 1262287 h 3221712"/>
              <a:gd name="connsiteX8" fmla="*/ 152957 w 3224784"/>
              <a:gd name="connsiteY8" fmla="*/ 1386762 h 3221712"/>
              <a:gd name="connsiteX9" fmla="*/ 0 w 3224784"/>
              <a:gd name="connsiteY9" fmla="*/ 1474678 h 3221712"/>
              <a:gd name="connsiteX10" fmla="*/ 0 w 3224784"/>
              <a:gd name="connsiteY10" fmla="*/ 100510 h 3221712"/>
              <a:gd name="connsiteX11" fmla="*/ 191421 w 3224784"/>
              <a:gd name="connsiteY11" fmla="*/ 51291 h 3221712"/>
              <a:gd name="connsiteX12" fmla="*/ 700210 w 3224784"/>
              <a:gd name="connsiteY12" fmla="*/ 0 h 3221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24784" h="3221712">
                <a:moveTo>
                  <a:pt x="700210" y="0"/>
                </a:moveTo>
                <a:cubicBezTo>
                  <a:pt x="2094494" y="0"/>
                  <a:pt x="3224784" y="1130290"/>
                  <a:pt x="3224784" y="2524574"/>
                </a:cubicBezTo>
                <a:cubicBezTo>
                  <a:pt x="3224784" y="2698860"/>
                  <a:pt x="3207124" y="2869021"/>
                  <a:pt x="3173494" y="3033364"/>
                </a:cubicBezTo>
                <a:lnTo>
                  <a:pt x="3125065" y="3221712"/>
                </a:lnTo>
                <a:lnTo>
                  <a:pt x="1749850" y="3221712"/>
                </a:lnTo>
                <a:lnTo>
                  <a:pt x="1779752" y="3179116"/>
                </a:lnTo>
                <a:cubicBezTo>
                  <a:pt x="1895717" y="2988262"/>
                  <a:pt x="1962497" y="2764217"/>
                  <a:pt x="1962497" y="2524574"/>
                </a:cubicBezTo>
                <a:cubicBezTo>
                  <a:pt x="1962497" y="1827432"/>
                  <a:pt x="1397352" y="1262287"/>
                  <a:pt x="700210" y="1262287"/>
                </a:cubicBezTo>
                <a:cubicBezTo>
                  <a:pt x="504139" y="1262287"/>
                  <a:pt x="318509" y="1306991"/>
                  <a:pt x="152957" y="1386762"/>
                </a:cubicBezTo>
                <a:lnTo>
                  <a:pt x="0" y="1474678"/>
                </a:lnTo>
                <a:lnTo>
                  <a:pt x="0" y="100510"/>
                </a:lnTo>
                <a:lnTo>
                  <a:pt x="191421" y="51291"/>
                </a:lnTo>
                <a:cubicBezTo>
                  <a:pt x="355764" y="17661"/>
                  <a:pt x="525925" y="0"/>
                  <a:pt x="700210" y="0"/>
                </a:cubicBezTo>
                <a:close/>
              </a:path>
            </a:pathLst>
          </a:custGeom>
          <a:solidFill>
            <a:schemeClr val="bg1">
              <a:lumMod val="85000"/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pic>
        <p:nvPicPr>
          <p:cNvPr id="9" name="@png2x_girl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1" y="857250"/>
            <a:ext cx="4217670" cy="51435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2786539" y="1403033"/>
            <a:ext cx="5167313" cy="2181701"/>
          </a:xfrm>
        </p:spPr>
        <p:txBody>
          <a:bodyPr rIns="0" anchor="b" anchorCtr="0"/>
          <a:lstStyle>
            <a:lvl1pPr algn="r">
              <a:lnSpc>
                <a:spcPct val="100000"/>
              </a:lnSpc>
              <a:defRPr sz="450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2786539" y="3781902"/>
            <a:ext cx="5167313" cy="1748219"/>
          </a:xfrm>
        </p:spPr>
        <p:txBody>
          <a:bodyPr lIns="71755" rIns="36195"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35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任意多边形: 形状 3"/>
          <p:cNvSpPr/>
          <p:nvPr userDrawn="1">
            <p:custDataLst>
              <p:tags r:id="rId10"/>
            </p:custDataLst>
          </p:nvPr>
        </p:nvSpPr>
        <p:spPr>
          <a:xfrm>
            <a:off x="8734425" y="1199842"/>
            <a:ext cx="409575" cy="946973"/>
          </a:xfrm>
          <a:custGeom>
            <a:avLst/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5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11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12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1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F26B5-172A-4DC2-B0B7-181CFC56B87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图片 6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t="46292" r="37615"/>
          <a:stretch>
            <a:fillRect/>
          </a:stretch>
        </p:blipFill>
        <p:spPr>
          <a:xfrm>
            <a:off x="3758516" y="857250"/>
            <a:ext cx="5385485" cy="4636403"/>
          </a:xfrm>
          <a:custGeom>
            <a:avLst/>
            <a:gdLst>
              <a:gd name="connsiteX0" fmla="*/ 0 w 7180647"/>
              <a:gd name="connsiteY0" fmla="*/ 0 h 6181870"/>
              <a:gd name="connsiteX1" fmla="*/ 7180647 w 7180647"/>
              <a:gd name="connsiteY1" fmla="*/ 0 h 6181870"/>
              <a:gd name="connsiteX2" fmla="*/ 7180647 w 7180647"/>
              <a:gd name="connsiteY2" fmla="*/ 6181870 h 6181870"/>
              <a:gd name="connsiteX3" fmla="*/ 0 w 7180647"/>
              <a:gd name="connsiteY3" fmla="*/ 6181870 h 6181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80647" h="6181870">
                <a:moveTo>
                  <a:pt x="0" y="0"/>
                </a:moveTo>
                <a:lnTo>
                  <a:pt x="7180647" y="0"/>
                </a:lnTo>
                <a:lnTo>
                  <a:pt x="7180647" y="6181870"/>
                </a:lnTo>
                <a:lnTo>
                  <a:pt x="0" y="6181870"/>
                </a:lnTo>
                <a:close/>
              </a:path>
            </a:pathLst>
          </a:custGeom>
        </p:spPr>
      </p:pic>
      <p:pic>
        <p:nvPicPr>
          <p:cNvPr id="68" name="图片 6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rcRect l="60753" b="74987"/>
          <a:stretch>
            <a:fillRect/>
          </a:stretch>
        </p:blipFill>
        <p:spPr>
          <a:xfrm>
            <a:off x="0" y="3841430"/>
            <a:ext cx="3389832" cy="2159321"/>
          </a:xfrm>
          <a:custGeom>
            <a:avLst/>
            <a:gdLst>
              <a:gd name="connsiteX0" fmla="*/ 0 w 4519776"/>
              <a:gd name="connsiteY0" fmla="*/ 0 h 2879094"/>
              <a:gd name="connsiteX1" fmla="*/ 4519776 w 4519776"/>
              <a:gd name="connsiteY1" fmla="*/ 0 h 2879094"/>
              <a:gd name="connsiteX2" fmla="*/ 4519776 w 4519776"/>
              <a:gd name="connsiteY2" fmla="*/ 2879094 h 2879094"/>
              <a:gd name="connsiteX3" fmla="*/ 0 w 4519776"/>
              <a:gd name="connsiteY3" fmla="*/ 2879094 h 2879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9776" h="2879094">
                <a:moveTo>
                  <a:pt x="0" y="0"/>
                </a:moveTo>
                <a:lnTo>
                  <a:pt x="4519776" y="0"/>
                </a:lnTo>
                <a:lnTo>
                  <a:pt x="4519776" y="2879094"/>
                </a:lnTo>
                <a:lnTo>
                  <a:pt x="0" y="2879094"/>
                </a:lnTo>
                <a:close/>
              </a:path>
            </a:pathLst>
          </a:custGeom>
        </p:spPr>
      </p:pic>
      <p:sp>
        <p:nvSpPr>
          <p:cNvPr id="79" name="椭圆 78"/>
          <p:cNvSpPr/>
          <p:nvPr>
            <p:custDataLst>
              <p:tags r:id="rId6"/>
            </p:custDataLst>
          </p:nvPr>
        </p:nvSpPr>
        <p:spPr>
          <a:xfrm>
            <a:off x="5558116" y="1784531"/>
            <a:ext cx="3585884" cy="3585884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46000">
                <a:schemeClr val="accent4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pic>
        <p:nvPicPr>
          <p:cNvPr id="107" name="图片对象" descr="E:\PPT翻新\图片3.png图片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/>
          <a:srcRect r="1432" b="3846"/>
          <a:stretch>
            <a:fillRect/>
          </a:stretch>
        </p:blipFill>
        <p:spPr>
          <a:xfrm>
            <a:off x="4063365" y="1428274"/>
            <a:ext cx="5080635" cy="4572476"/>
          </a:xfrm>
          <a:prstGeom prst="rect">
            <a:avLst/>
          </a:prstGeom>
        </p:spPr>
      </p:pic>
      <p:sp>
        <p:nvSpPr>
          <p:cNvPr id="78" name="任意多边形: 形状 21"/>
          <p:cNvSpPr/>
          <p:nvPr>
            <p:custDataLst>
              <p:tags r:id="rId9"/>
            </p:custDataLst>
          </p:nvPr>
        </p:nvSpPr>
        <p:spPr>
          <a:xfrm>
            <a:off x="0" y="1298734"/>
            <a:ext cx="446246" cy="685324"/>
          </a:xfrm>
          <a:custGeom>
            <a:avLst/>
            <a:gdLst>
              <a:gd name="connsiteX0" fmla="*/ 138215 w 595085"/>
              <a:gd name="connsiteY0" fmla="*/ 0 h 913740"/>
              <a:gd name="connsiteX1" fmla="*/ 595085 w 595085"/>
              <a:gd name="connsiteY1" fmla="*/ 456870 h 913740"/>
              <a:gd name="connsiteX2" fmla="*/ 138215 w 595085"/>
              <a:gd name="connsiteY2" fmla="*/ 913740 h 913740"/>
              <a:gd name="connsiteX3" fmla="*/ 46140 w 595085"/>
              <a:gd name="connsiteY3" fmla="*/ 904458 h 913740"/>
              <a:gd name="connsiteX4" fmla="*/ 0 w 595085"/>
              <a:gd name="connsiteY4" fmla="*/ 890136 h 913740"/>
              <a:gd name="connsiteX5" fmla="*/ 0 w 595085"/>
              <a:gd name="connsiteY5" fmla="*/ 23605 h 913740"/>
              <a:gd name="connsiteX6" fmla="*/ 46140 w 595085"/>
              <a:gd name="connsiteY6" fmla="*/ 9282 h 913740"/>
              <a:gd name="connsiteX7" fmla="*/ 138215 w 595085"/>
              <a:gd name="connsiteY7" fmla="*/ 0 h 91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5085" h="913740">
                <a:moveTo>
                  <a:pt x="138215" y="0"/>
                </a:moveTo>
                <a:cubicBezTo>
                  <a:pt x="390537" y="0"/>
                  <a:pt x="595085" y="204548"/>
                  <a:pt x="595085" y="456870"/>
                </a:cubicBezTo>
                <a:cubicBezTo>
                  <a:pt x="595085" y="709192"/>
                  <a:pt x="390537" y="913740"/>
                  <a:pt x="138215" y="913740"/>
                </a:cubicBezTo>
                <a:cubicBezTo>
                  <a:pt x="106675" y="913740"/>
                  <a:pt x="75881" y="910544"/>
                  <a:pt x="46140" y="904458"/>
                </a:cubicBezTo>
                <a:lnTo>
                  <a:pt x="0" y="890136"/>
                </a:lnTo>
                <a:lnTo>
                  <a:pt x="0" y="23605"/>
                </a:lnTo>
                <a:lnTo>
                  <a:pt x="46140" y="9282"/>
                </a:lnTo>
                <a:cubicBezTo>
                  <a:pt x="75881" y="3196"/>
                  <a:pt x="106675" y="0"/>
                  <a:pt x="138215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04374" y="4351020"/>
            <a:ext cx="3883819" cy="32432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en-US">
                <a:latin typeface="+mn-lt"/>
              </a:defRPr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1200" b="0" i="0" u="none" strike="noStrike" kern="1200" cap="none" spc="0" normalizeH="0" baseline="0" noProof="1" dirty="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n-lt"/>
                <a:sym typeface="+mn-ea"/>
              </a:defRPr>
            </a:lvl1pPr>
          </a:lstStyle>
          <a:p>
            <a:pPr lvl="0"/>
            <a:r>
              <a:rPr>
                <a:latin typeface="+mn-lt"/>
                <a:sym typeface="+mn-ea"/>
              </a:rPr>
              <a:t>Click to add text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4850" y="1979295"/>
            <a:ext cx="4181475" cy="23241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330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latin typeface="+mj-lt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4374" y="1241584"/>
            <a:ext cx="4181951" cy="67960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400" b="1" i="0" u="none" strike="noStrike" kern="1200" cap="none" spc="0" normalizeH="0" baseline="0" noProof="1" dirty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  <a:tileRect/>
                </a:gradFill>
                <a:latin typeface="+mj-lt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: 形状 2"/>
          <p:cNvSpPr/>
          <p:nvPr>
            <p:custDataLst>
              <p:tags r:id="rId2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7" name="任意多边形: 形状 16"/>
          <p:cNvSpPr/>
          <p:nvPr>
            <p:custDataLst>
              <p:tags r:id="rId3"/>
            </p:custDataLst>
          </p:nvPr>
        </p:nvSpPr>
        <p:spPr>
          <a:xfrm>
            <a:off x="0" y="857250"/>
            <a:ext cx="1651635" cy="1331119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55771" y="1313498"/>
            <a:ext cx="8227219" cy="503396"/>
          </a:xfrm>
          <a:prstGeom prst="rect">
            <a:avLst/>
          </a:prstGeom>
          <a:noFill/>
        </p:spPr>
        <p:txBody>
          <a:bodyPr vert="horz" wrap="square" lIns="71755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700" b="1" i="0" u="none" strike="noStrike" kern="1200" cap="none" spc="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456300" y="1975050"/>
            <a:ext cx="8226900" cy="35694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9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●"/>
              <a:defRPr kumimoji="0" lang="en-US" sz="1350" b="0" i="0" u="none" strike="noStrike" kern="1200" cap="none" spc="0" normalizeH="0" baseline="0" noProof="1" dirty="0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sym typeface="+mn-ea"/>
              </a:defRPr>
            </a:lvl1pPr>
            <a:lvl2pPr marL="514350" marR="0" lvl="1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2pPr>
            <a:lvl3pPr marL="857250" marR="0" lvl="2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3pPr>
            <a:lvl4pPr marL="1200150" marR="0" lvl="3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4pPr>
            <a:lvl5pPr marL="1543050" marR="0" lvl="4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5pPr>
            <a:lvl6pPr indent="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</a:lvl6pPr>
            <a:lvl7pPr marL="22288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7pPr>
            <a:lvl8pPr marL="25717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8pPr>
            <a:lvl9pPr marL="29146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ts val="0"/>
              </a:spcAft>
            </a:pPr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atalo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任意多边形: 形状 24"/>
          <p:cNvSpPr/>
          <p:nvPr>
            <p:custDataLst>
              <p:tags r:id="rId2"/>
            </p:custDataLst>
          </p:nvPr>
        </p:nvSpPr>
        <p:spPr>
          <a:xfrm>
            <a:off x="0" y="857250"/>
            <a:ext cx="2771775" cy="2947035"/>
          </a:xfrm>
          <a:custGeom>
            <a:avLst/>
            <a:gdLst>
              <a:gd name="connsiteX0" fmla="*/ 0 w 3934691"/>
              <a:gd name="connsiteY0" fmla="*/ 0 h 4181836"/>
              <a:gd name="connsiteX1" fmla="*/ 3640849 w 3934691"/>
              <a:gd name="connsiteY1" fmla="*/ 0 h 4181836"/>
              <a:gd name="connsiteX2" fmla="*/ 3705761 w 3934691"/>
              <a:gd name="connsiteY2" fmla="*/ 134750 h 4181836"/>
              <a:gd name="connsiteX3" fmla="*/ 3934691 w 3934691"/>
              <a:gd name="connsiteY3" fmla="*/ 1268681 h 4181836"/>
              <a:gd name="connsiteX4" fmla="*/ 1021536 w 3934691"/>
              <a:gd name="connsiteY4" fmla="*/ 4181836 h 4181836"/>
              <a:gd name="connsiteX5" fmla="*/ 155253 w 3934691"/>
              <a:gd name="connsiteY5" fmla="*/ 4050866 h 4181836"/>
              <a:gd name="connsiteX6" fmla="*/ 0 w 3934691"/>
              <a:gd name="connsiteY6" fmla="*/ 3994043 h 4181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4691" h="4181836">
                <a:moveTo>
                  <a:pt x="0" y="0"/>
                </a:moveTo>
                <a:lnTo>
                  <a:pt x="3640849" y="0"/>
                </a:lnTo>
                <a:lnTo>
                  <a:pt x="3705761" y="134750"/>
                </a:lnTo>
                <a:cubicBezTo>
                  <a:pt x="3853175" y="483275"/>
                  <a:pt x="3934691" y="866458"/>
                  <a:pt x="3934691" y="1268681"/>
                </a:cubicBezTo>
                <a:cubicBezTo>
                  <a:pt x="3934691" y="2877572"/>
                  <a:pt x="2630427" y="4181836"/>
                  <a:pt x="1021536" y="4181836"/>
                </a:cubicBezTo>
                <a:cubicBezTo>
                  <a:pt x="719869" y="4181836"/>
                  <a:pt x="428912" y="4135983"/>
                  <a:pt x="155253" y="4050866"/>
                </a:cubicBezTo>
                <a:lnTo>
                  <a:pt x="0" y="3994043"/>
                </a:lnTo>
                <a:close/>
              </a:path>
            </a:pathLst>
          </a:custGeom>
          <a:gradFill flip="none" rotWithShape="1">
            <a:gsLst>
              <a:gs pos="0">
                <a:schemeClr val="accent3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491925" y="2297627"/>
            <a:ext cx="8160151" cy="3389272"/>
          </a:xfrm>
          <a:prstGeom prst="rect">
            <a:avLst/>
          </a:prstGeom>
          <a:solidFill>
            <a:schemeClr val="bg1">
              <a:alpha val="83000"/>
            </a:schemeClr>
          </a:solidFill>
          <a:ln w="19050">
            <a:solidFill>
              <a:schemeClr val="bg1"/>
            </a:solidFill>
            <a:prstDash val="solid"/>
          </a:ln>
          <a:effectLst>
            <a:outerShdw blurRad="863600" dist="304800" dir="8100000" algn="tr" rotWithShape="0">
              <a:srgbClr val="0048E5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cxnSp>
        <p:nvCxnSpPr>
          <p:cNvPr id="8" name="直接连接符 7"/>
          <p:cNvCxnSpPr/>
          <p:nvPr>
            <p:custDataLst>
              <p:tags r:id="rId4"/>
            </p:custDataLst>
          </p:nvPr>
        </p:nvCxnSpPr>
        <p:spPr>
          <a:xfrm>
            <a:off x="8251508" y="2086217"/>
            <a:ext cx="285274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4003358" y="1192530"/>
            <a:ext cx="4511993" cy="893921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405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E077DA78-E013-4A8C-AD75-63A150561B10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t="46292" r="40370"/>
          <a:stretch>
            <a:fillRect/>
          </a:stretch>
        </p:blipFill>
        <p:spPr>
          <a:xfrm rot="10800000">
            <a:off x="0" y="1364347"/>
            <a:ext cx="5147648" cy="4636403"/>
          </a:xfrm>
          <a:custGeom>
            <a:avLst/>
            <a:gdLst>
              <a:gd name="connsiteX0" fmla="*/ 6863531 w 6863531"/>
              <a:gd name="connsiteY0" fmla="*/ 6181870 h 6181870"/>
              <a:gd name="connsiteX1" fmla="*/ 0 w 6863531"/>
              <a:gd name="connsiteY1" fmla="*/ 6181870 h 6181870"/>
              <a:gd name="connsiteX2" fmla="*/ 0 w 6863531"/>
              <a:gd name="connsiteY2" fmla="*/ 0 h 6181870"/>
              <a:gd name="connsiteX3" fmla="*/ 6863531 w 6863531"/>
              <a:gd name="connsiteY3" fmla="*/ 0 h 6181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63531" h="6181870">
                <a:moveTo>
                  <a:pt x="6863531" y="6181870"/>
                </a:moveTo>
                <a:lnTo>
                  <a:pt x="0" y="6181870"/>
                </a:lnTo>
                <a:lnTo>
                  <a:pt x="0" y="0"/>
                </a:lnTo>
                <a:lnTo>
                  <a:pt x="6863531" y="0"/>
                </a:lnTo>
                <a:close/>
              </a:path>
            </a:pathLst>
          </a:custGeom>
        </p:spPr>
      </p:pic>
      <p:pic>
        <p:nvPicPr>
          <p:cNvPr id="10" name="图片对象" descr="徽标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2" b="6562"/>
          <a:stretch>
            <a:fillRect/>
          </a:stretch>
        </p:blipFill>
        <p:spPr>
          <a:xfrm>
            <a:off x="122873" y="1536859"/>
            <a:ext cx="4211479" cy="4463891"/>
          </a:xfrm>
          <a:custGeom>
            <a:avLst/>
            <a:gdLst>
              <a:gd name="connsiteX0" fmla="*/ 0 w 5615492"/>
              <a:gd name="connsiteY0" fmla="*/ 0 h 5705989"/>
              <a:gd name="connsiteX1" fmla="*/ 5615492 w 5615492"/>
              <a:gd name="connsiteY1" fmla="*/ 0 h 5705989"/>
              <a:gd name="connsiteX2" fmla="*/ 5615492 w 5615492"/>
              <a:gd name="connsiteY2" fmla="*/ 5705989 h 5705989"/>
              <a:gd name="connsiteX3" fmla="*/ 0 w 5615492"/>
              <a:gd name="connsiteY3" fmla="*/ 5705989 h 5705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5492" h="5705989">
                <a:moveTo>
                  <a:pt x="0" y="0"/>
                </a:moveTo>
                <a:lnTo>
                  <a:pt x="5615492" y="0"/>
                </a:lnTo>
                <a:lnTo>
                  <a:pt x="5615492" y="5705989"/>
                </a:lnTo>
                <a:lnTo>
                  <a:pt x="0" y="5705989"/>
                </a:lnTo>
                <a:close/>
              </a:path>
            </a:pathLst>
          </a:custGeom>
        </p:spPr>
      </p:pic>
      <p:sp>
        <p:nvSpPr>
          <p:cNvPr id="21" name="任意多边形: 形状 22"/>
          <p:cNvSpPr/>
          <p:nvPr>
            <p:custDataLst>
              <p:tags r:id="rId6"/>
            </p:custDataLst>
          </p:nvPr>
        </p:nvSpPr>
        <p:spPr>
          <a:xfrm>
            <a:off x="1" y="2321904"/>
            <a:ext cx="446314" cy="685305"/>
          </a:xfrm>
          <a:custGeom>
            <a:avLst/>
            <a:gdLst>
              <a:gd name="connsiteX0" fmla="*/ 138215 w 595085"/>
              <a:gd name="connsiteY0" fmla="*/ 0 h 913740"/>
              <a:gd name="connsiteX1" fmla="*/ 595085 w 595085"/>
              <a:gd name="connsiteY1" fmla="*/ 456870 h 913740"/>
              <a:gd name="connsiteX2" fmla="*/ 138215 w 595085"/>
              <a:gd name="connsiteY2" fmla="*/ 913740 h 913740"/>
              <a:gd name="connsiteX3" fmla="*/ 46140 w 595085"/>
              <a:gd name="connsiteY3" fmla="*/ 904458 h 913740"/>
              <a:gd name="connsiteX4" fmla="*/ 0 w 595085"/>
              <a:gd name="connsiteY4" fmla="*/ 890136 h 913740"/>
              <a:gd name="connsiteX5" fmla="*/ 0 w 595085"/>
              <a:gd name="connsiteY5" fmla="*/ 23605 h 913740"/>
              <a:gd name="connsiteX6" fmla="*/ 46140 w 595085"/>
              <a:gd name="connsiteY6" fmla="*/ 9282 h 913740"/>
              <a:gd name="connsiteX7" fmla="*/ 138215 w 595085"/>
              <a:gd name="connsiteY7" fmla="*/ 0 h 91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5085" h="913740">
                <a:moveTo>
                  <a:pt x="138215" y="0"/>
                </a:moveTo>
                <a:cubicBezTo>
                  <a:pt x="390537" y="0"/>
                  <a:pt x="595085" y="204548"/>
                  <a:pt x="595085" y="456870"/>
                </a:cubicBezTo>
                <a:cubicBezTo>
                  <a:pt x="595085" y="709192"/>
                  <a:pt x="390537" y="913740"/>
                  <a:pt x="138215" y="913740"/>
                </a:cubicBezTo>
                <a:cubicBezTo>
                  <a:pt x="106675" y="913740"/>
                  <a:pt x="75881" y="910544"/>
                  <a:pt x="46140" y="904458"/>
                </a:cubicBezTo>
                <a:lnTo>
                  <a:pt x="0" y="890136"/>
                </a:lnTo>
                <a:lnTo>
                  <a:pt x="0" y="23605"/>
                </a:lnTo>
                <a:lnTo>
                  <a:pt x="46140" y="9282"/>
                </a:lnTo>
                <a:cubicBezTo>
                  <a:pt x="75881" y="3196"/>
                  <a:pt x="106675" y="0"/>
                  <a:pt x="138215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en-US" sz="1350">
              <a:sym typeface="+mn-lt"/>
            </a:endParaRPr>
          </a:p>
        </p:txBody>
      </p:sp>
      <p:sp>
        <p:nvSpPr>
          <p:cNvPr id="22" name="任意多边形: 形状 24"/>
          <p:cNvSpPr/>
          <p:nvPr>
            <p:custDataLst>
              <p:tags r:id="rId7"/>
            </p:custDataLst>
          </p:nvPr>
        </p:nvSpPr>
        <p:spPr>
          <a:xfrm>
            <a:off x="7572375" y="5061585"/>
            <a:ext cx="1571625" cy="939165"/>
          </a:xfrm>
          <a:custGeom>
            <a:avLst/>
            <a:gdLst>
              <a:gd name="connsiteX0" fmla="*/ 2362601 w 3418449"/>
              <a:gd name="connsiteY0" fmla="*/ 0 h 2043644"/>
              <a:gd name="connsiteX1" fmla="*/ 3293126 w 3418449"/>
              <a:gd name="connsiteY1" fmla="*/ 187865 h 2043644"/>
              <a:gd name="connsiteX2" fmla="*/ 3418449 w 3418449"/>
              <a:gd name="connsiteY2" fmla="*/ 248236 h 2043644"/>
              <a:gd name="connsiteX3" fmla="*/ 3418449 w 3418449"/>
              <a:gd name="connsiteY3" fmla="*/ 2043644 h 2043644"/>
              <a:gd name="connsiteX4" fmla="*/ 0 w 3418449"/>
              <a:gd name="connsiteY4" fmla="*/ 2043644 h 2043644"/>
              <a:gd name="connsiteX5" fmla="*/ 20579 w 3418449"/>
              <a:gd name="connsiteY5" fmla="*/ 1908803 h 2043644"/>
              <a:gd name="connsiteX6" fmla="*/ 2362601 w 3418449"/>
              <a:gd name="connsiteY6" fmla="*/ 0 h 2043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8449" h="2043644">
                <a:moveTo>
                  <a:pt x="2362601" y="0"/>
                </a:moveTo>
                <a:cubicBezTo>
                  <a:pt x="2692672" y="0"/>
                  <a:pt x="3007120" y="66894"/>
                  <a:pt x="3293126" y="187865"/>
                </a:cubicBezTo>
                <a:lnTo>
                  <a:pt x="3418449" y="248236"/>
                </a:lnTo>
                <a:lnTo>
                  <a:pt x="3418449" y="2043644"/>
                </a:lnTo>
                <a:lnTo>
                  <a:pt x="0" y="2043644"/>
                </a:lnTo>
                <a:lnTo>
                  <a:pt x="20579" y="1908803"/>
                </a:lnTo>
                <a:cubicBezTo>
                  <a:pt x="243493" y="819452"/>
                  <a:pt x="1207351" y="0"/>
                  <a:pt x="2362601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47" name="椭圆 46"/>
          <p:cNvSpPr/>
          <p:nvPr>
            <p:custDataLst>
              <p:tags r:id="rId8"/>
            </p:custDataLst>
          </p:nvPr>
        </p:nvSpPr>
        <p:spPr>
          <a:xfrm flipV="1">
            <a:off x="8528685" y="1179195"/>
            <a:ext cx="44291" cy="44291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/>
          <a:p>
            <a:pPr algn="ctr"/>
            <a:endParaRPr lang="en-US" sz="1050">
              <a:solidFill>
                <a:schemeClr val="lt1"/>
              </a:solidFill>
            </a:endParaRPr>
          </a:p>
        </p:txBody>
      </p:sp>
      <p:sp>
        <p:nvSpPr>
          <p:cNvPr id="53" name="椭圆 52"/>
          <p:cNvSpPr/>
          <p:nvPr>
            <p:custDataLst>
              <p:tags r:id="rId9"/>
            </p:custDataLst>
          </p:nvPr>
        </p:nvSpPr>
        <p:spPr>
          <a:xfrm flipV="1">
            <a:off x="8630603" y="1179195"/>
            <a:ext cx="44291" cy="44291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/>
          <a:p>
            <a:pPr algn="ctr"/>
            <a:endParaRPr lang="en-US" sz="1050" dirty="0">
              <a:solidFill>
                <a:schemeClr val="lt1"/>
              </a:solidFill>
            </a:endParaRPr>
          </a:p>
        </p:txBody>
      </p:sp>
      <p:sp>
        <p:nvSpPr>
          <p:cNvPr id="54" name="椭圆 53"/>
          <p:cNvSpPr/>
          <p:nvPr>
            <p:custDataLst>
              <p:tags r:id="rId10"/>
            </p:custDataLst>
          </p:nvPr>
        </p:nvSpPr>
        <p:spPr>
          <a:xfrm flipV="1">
            <a:off x="8732044" y="1179195"/>
            <a:ext cx="44291" cy="44291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/>
          <a:p>
            <a:pPr algn="ctr"/>
            <a:endParaRPr lang="en-US" sz="1050">
              <a:solidFill>
                <a:schemeClr val="lt1"/>
              </a:solidFill>
            </a:endParaRPr>
          </a:p>
        </p:txBody>
      </p:sp>
      <p:sp>
        <p:nvSpPr>
          <p:cNvPr id="9" name="节编号"/>
          <p:cNvSpPr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4373404" y="2104073"/>
            <a:ext cx="695801" cy="695801"/>
          </a:xfrm>
          <a:prstGeom prst="ellipse">
            <a:avLst/>
          </a:prstGeom>
          <a:gradFill flip="none" rotWithShape="1">
            <a:gsLst>
              <a:gs pos="0">
                <a:schemeClr val="accent3"/>
              </a:gs>
              <a:gs pos="54000">
                <a:schemeClr val="accent1"/>
              </a:gs>
              <a:gs pos="10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none" lIns="91440" tIns="45720" rIns="91440" bIns="45720" numCol="1" spcCol="0" rtlCol="0" fromWordArt="0" anchor="b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100" b="0" i="0" u="none" strike="noStrike" kern="1200" cap="none" spc="0" normalizeH="0" baseline="0" noProof="1" dirty="0">
                <a:solidFill>
                  <a:schemeClr val="lt1"/>
                </a:solidFill>
                <a:latin typeface="+mn-lt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latin typeface="+mn-lt"/>
                <a:sym typeface="+mn-ea"/>
              </a:rPr>
              <a:t>Click to add text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4205288" y="2923699"/>
            <a:ext cx="4571524" cy="1945958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405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just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7" name="任意多边形: 形状 22"/>
          <p:cNvSpPr/>
          <p:nvPr>
            <p:custDataLst>
              <p:tags r:id="rId13"/>
            </p:custDataLst>
          </p:nvPr>
        </p:nvSpPr>
        <p:spPr>
          <a:xfrm rot="16200000">
            <a:off x="3394234" y="5655945"/>
            <a:ext cx="279559" cy="429101"/>
          </a:xfrm>
          <a:custGeom>
            <a:avLst/>
            <a:gdLst>
              <a:gd name="connsiteX0" fmla="*/ 138215 w 595085"/>
              <a:gd name="connsiteY0" fmla="*/ 0 h 913740"/>
              <a:gd name="connsiteX1" fmla="*/ 595085 w 595085"/>
              <a:gd name="connsiteY1" fmla="*/ 456870 h 913740"/>
              <a:gd name="connsiteX2" fmla="*/ 138215 w 595085"/>
              <a:gd name="connsiteY2" fmla="*/ 913740 h 913740"/>
              <a:gd name="connsiteX3" fmla="*/ 46140 w 595085"/>
              <a:gd name="connsiteY3" fmla="*/ 904458 h 913740"/>
              <a:gd name="connsiteX4" fmla="*/ 0 w 595085"/>
              <a:gd name="connsiteY4" fmla="*/ 890136 h 913740"/>
              <a:gd name="connsiteX5" fmla="*/ 0 w 595085"/>
              <a:gd name="connsiteY5" fmla="*/ 23605 h 913740"/>
              <a:gd name="connsiteX6" fmla="*/ 46140 w 595085"/>
              <a:gd name="connsiteY6" fmla="*/ 9282 h 913740"/>
              <a:gd name="connsiteX7" fmla="*/ 138215 w 595085"/>
              <a:gd name="connsiteY7" fmla="*/ 0 h 91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5085" h="913740">
                <a:moveTo>
                  <a:pt x="138215" y="0"/>
                </a:moveTo>
                <a:cubicBezTo>
                  <a:pt x="390537" y="0"/>
                  <a:pt x="595085" y="204548"/>
                  <a:pt x="595085" y="456870"/>
                </a:cubicBezTo>
                <a:cubicBezTo>
                  <a:pt x="595085" y="709192"/>
                  <a:pt x="390537" y="913740"/>
                  <a:pt x="138215" y="913740"/>
                </a:cubicBezTo>
                <a:cubicBezTo>
                  <a:pt x="106675" y="913740"/>
                  <a:pt x="75881" y="910544"/>
                  <a:pt x="46140" y="904458"/>
                </a:cubicBezTo>
                <a:lnTo>
                  <a:pt x="0" y="890136"/>
                </a:lnTo>
                <a:lnTo>
                  <a:pt x="0" y="23605"/>
                </a:lnTo>
                <a:lnTo>
                  <a:pt x="46140" y="9282"/>
                </a:lnTo>
                <a:cubicBezTo>
                  <a:pt x="75881" y="3196"/>
                  <a:pt x="106675" y="0"/>
                  <a:pt x="138215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algn="ctr"/>
            <a:endParaRPr lang="en-US" sz="1350">
              <a:sym typeface="+mn-lt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 showMasterSp="0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任意多边形: 形状 2"/>
          <p:cNvSpPr/>
          <p:nvPr>
            <p:custDataLst>
              <p:tags r:id="rId2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7" name="任意多边形: 形状 16"/>
          <p:cNvSpPr/>
          <p:nvPr>
            <p:custDataLst>
              <p:tags r:id="rId3"/>
            </p:custDataLst>
          </p:nvPr>
        </p:nvSpPr>
        <p:spPr>
          <a:xfrm>
            <a:off x="0" y="857250"/>
            <a:ext cx="1651635" cy="1331119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4800604" y="1975018"/>
            <a:ext cx="3882600" cy="35694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defRPr kumimoji="0" lang="en-US" sz="1350" b="0" i="0" u="none" strike="noStrike" kern="1200" cap="none" spc="0" normalizeH="0" baseline="0" noProof="1" dirty="0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sz="1200" b="0" i="0" u="none" strike="noStrike" kern="1200" cap="none" spc="150" normalizeH="0" baseline="0" dirty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sz="1200" b="0" i="0" u="none" strike="noStrike" kern="1200" cap="none" spc="150" normalizeH="0" baseline="0" dirty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200" b="0" i="0" u="none" strike="noStrike" kern="1200" cap="none" spc="150" normalizeH="0" baseline="0" dirty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sz="1200" b="0" i="0" u="none" strike="noStrike" kern="1200" cap="none" spc="150" normalizeH="0" baseline="0" dirty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  <a:sym typeface="+mn-ea"/>
              </a:defRPr>
            </a:lvl5pPr>
            <a:lvl6pPr indent="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</a:lvl6pPr>
            <a:lvl7pPr marL="22288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7pPr>
            <a:lvl8pPr marL="25717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8pPr>
            <a:lvl9pPr marL="29146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</a:pPr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456300" y="1975018"/>
            <a:ext cx="3882600" cy="35694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defRPr kumimoji="0" lang="en-US" sz="1350" b="0" i="0" u="none" strike="noStrike" kern="1200" cap="none" spc="0" normalizeH="0" baseline="0" noProof="1" dirty="0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sym typeface="+mn-ea"/>
              </a:defRPr>
            </a:lvl1pPr>
            <a:lvl2pPr marL="514350" marR="0" lvl="1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2pPr>
            <a:lvl3pPr marL="857250" marR="0" lvl="2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3pPr>
            <a:lvl4pPr marL="1200150" marR="0" lvl="3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4pPr>
            <a:lvl5pPr marL="1543050" marR="0" lvl="4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5pPr>
            <a:lvl6pPr indent="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</a:lvl6pPr>
            <a:lvl7pPr marL="22288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7pPr>
            <a:lvl8pPr marL="25717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8pPr>
            <a:lvl9pPr marL="29146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55771" y="1313498"/>
            <a:ext cx="8227219" cy="503396"/>
          </a:xfrm>
          <a:prstGeom prst="rect">
            <a:avLst/>
          </a:prstGeom>
          <a:noFill/>
        </p:spPr>
        <p:txBody>
          <a:bodyPr vert="horz" wrap="square" lIns="71755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70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 showMasterSp="0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任意多边形: 形状 2"/>
          <p:cNvSpPr/>
          <p:nvPr>
            <p:custDataLst>
              <p:tags r:id="rId2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7" name="任意多边形: 形状 16"/>
          <p:cNvSpPr/>
          <p:nvPr>
            <p:custDataLst>
              <p:tags r:id="rId3"/>
            </p:custDataLst>
          </p:nvPr>
        </p:nvSpPr>
        <p:spPr>
          <a:xfrm>
            <a:off x="0" y="857250"/>
            <a:ext cx="1651635" cy="1331119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14" name="正文"/>
          <p:cNvSpPr txBox="1">
            <a:spLocks noGrp="1"/>
          </p:cNvSpPr>
          <p:nvPr>
            <p:ph idx="5" hasCustomPrompt="1"/>
            <p:custDataLst>
              <p:tags r:id="rId4"/>
            </p:custDataLst>
          </p:nvPr>
        </p:nvSpPr>
        <p:spPr>
          <a:xfrm>
            <a:off x="4676400" y="2247750"/>
            <a:ext cx="4006800" cy="32967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defRPr kumimoji="0" lang="en-US" sz="1350" b="0" i="0" u="none" strike="noStrike" kern="1200" cap="none" spc="0" normalizeH="0" baseline="0" noProof="1" dirty="0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sym typeface="+mn-ea"/>
              </a:defRPr>
            </a:lvl1pPr>
            <a:lvl2pPr marL="514350" marR="0" lvl="1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2pPr>
            <a:lvl3pPr marL="857250" marR="0" lvl="2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3pPr>
            <a:lvl4pPr marL="1200150" marR="0" lvl="3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4pPr>
            <a:lvl5pPr marL="1543050" marR="0" lvl="4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5pPr>
            <a:lvl6pPr indent="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</a:lvl6pPr>
            <a:lvl7pPr marL="22288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7pPr>
            <a:lvl8pPr marL="25717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8pPr>
            <a:lvl9pPr marL="29146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4676400" y="1929150"/>
            <a:ext cx="4006800" cy="30008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1500" b="1" i="0" u="none" strike="noStrike" kern="1200" cap="none" spc="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>
                <a:latin typeface="+mj-lt"/>
                <a:sym typeface="+mn-ea"/>
              </a:rPr>
              <a:t>Click to add title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 hasCustomPrompt="1"/>
            <p:custDataLst>
              <p:tags r:id="rId6"/>
            </p:custDataLst>
          </p:nvPr>
        </p:nvSpPr>
        <p:spPr>
          <a:xfrm>
            <a:off x="456300" y="2247750"/>
            <a:ext cx="4006800" cy="32967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defRPr kumimoji="0" lang="en-US" sz="1350" b="0" i="0" u="none" strike="noStrike" kern="1200" cap="none" spc="0" normalizeH="0" baseline="0" noProof="1" dirty="0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sym typeface="+mn-ea"/>
              </a:defRPr>
            </a:lvl1pPr>
            <a:lvl2pPr marL="514350" marR="0" lvl="1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2pPr>
            <a:lvl3pPr marL="857250" marR="0" lvl="2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3pPr>
            <a:lvl4pPr marL="1200150" marR="0" lvl="3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4pPr>
            <a:lvl5pPr marL="1543050" marR="0" lvl="4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5pPr>
            <a:lvl6pPr indent="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</a:lvl6pPr>
            <a:lvl7pPr marL="22288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7pPr>
            <a:lvl8pPr marL="25717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8pPr>
            <a:lvl9pPr marL="29146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456300" y="1929150"/>
            <a:ext cx="4006800" cy="30008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1500" b="1" i="0" u="none" strike="noStrike" kern="1200" cap="none" spc="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455771" y="1313498"/>
            <a:ext cx="8227219" cy="503396"/>
          </a:xfrm>
          <a:prstGeom prst="rect">
            <a:avLst/>
          </a:prstGeom>
          <a:noFill/>
        </p:spPr>
        <p:txBody>
          <a:bodyPr vert="horz" wrap="square" lIns="71755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70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 showMasterSp="0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: 形状 2"/>
          <p:cNvSpPr/>
          <p:nvPr>
            <p:custDataLst>
              <p:tags r:id="rId2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7" name="任意多边形: 形状 16"/>
          <p:cNvSpPr/>
          <p:nvPr>
            <p:custDataLst>
              <p:tags r:id="rId3"/>
            </p:custDataLst>
          </p:nvPr>
        </p:nvSpPr>
        <p:spPr>
          <a:xfrm>
            <a:off x="0" y="857250"/>
            <a:ext cx="1651635" cy="1331119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55771" y="1313498"/>
            <a:ext cx="8227219" cy="503396"/>
          </a:xfrm>
          <a:prstGeom prst="rect">
            <a:avLst/>
          </a:prstGeom>
          <a:noFill/>
        </p:spPr>
        <p:txBody>
          <a:bodyPr vert="horz" wrap="square" lIns="71755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70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: 形状 16"/>
          <p:cNvSpPr/>
          <p:nvPr>
            <p:custDataLst>
              <p:tags r:id="rId2"/>
            </p:custDataLst>
          </p:nvPr>
        </p:nvSpPr>
        <p:spPr>
          <a:xfrm>
            <a:off x="0" y="857250"/>
            <a:ext cx="1250156" cy="1007745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9" name="任意多边形: 形状 2"/>
          <p:cNvSpPr/>
          <p:nvPr>
            <p:custDataLst>
              <p:tags r:id="rId3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Cont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: 形状 2"/>
          <p:cNvSpPr/>
          <p:nvPr>
            <p:custDataLst>
              <p:tags r:id="rId2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8" name="任意多边形: 形状 16"/>
          <p:cNvSpPr/>
          <p:nvPr>
            <p:custDataLst>
              <p:tags r:id="rId3"/>
            </p:custDataLst>
          </p:nvPr>
        </p:nvSpPr>
        <p:spPr>
          <a:xfrm>
            <a:off x="0" y="857250"/>
            <a:ext cx="1250156" cy="1007745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4"/>
            </p:custDataLst>
          </p:nvPr>
        </p:nvSpPr>
        <p:spPr>
          <a:xfrm>
            <a:off x="521970" y="1127284"/>
            <a:ext cx="8101489" cy="43634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  <a:defRPr kumimoji="0" lang="en-US" sz="1350" b="0" i="0" u="none" strike="noStrike" kern="1200" cap="none" spc="0" normalizeH="0" baseline="0" noProof="1" dirty="0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sym typeface="+mn-ea"/>
              </a:defRPr>
            </a:lvl1pPr>
            <a:lvl2pPr marL="514350" marR="0" lvl="1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2pPr>
            <a:lvl3pPr marL="857250" marR="0" lvl="2" indent="-171450" fontAlgn="auto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sz="12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3pPr>
            <a:lvl4pPr marL="1200150" marR="0" lvl="3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4pPr>
            <a:lvl5pPr marL="1543050" marR="0" lvl="4" indent="-171450" fontAlgn="auto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sz="105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lt"/>
              </a:defRPr>
            </a:lvl5pPr>
            <a:lvl6pPr indent="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</a:lvl6pPr>
            <a:lvl7pPr marL="22288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7pPr>
            <a:lvl8pPr marL="25717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8pPr>
            <a:lvl9pPr marL="2914650" indent="-17145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</a:lvl9pPr>
          </a:lstStyle>
          <a:p>
            <a:pPr lvl="0"/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 showMasterSp="0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: 形状 2"/>
          <p:cNvSpPr/>
          <p:nvPr>
            <p:custDataLst>
              <p:tags r:id="rId2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7" name="任意多边形: 形状 16"/>
          <p:cNvSpPr/>
          <p:nvPr>
            <p:custDataLst>
              <p:tags r:id="rId3"/>
            </p:custDataLst>
          </p:nvPr>
        </p:nvSpPr>
        <p:spPr>
          <a:xfrm>
            <a:off x="0" y="857250"/>
            <a:ext cx="1651635" cy="1331119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455771" y="1833563"/>
            <a:ext cx="8227219" cy="3041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1350" b="1" i="0" u="none" strike="noStrike" kern="1200" cap="none" spc="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 err="1">
                <a:latin typeface="+mj-lt"/>
                <a:sym typeface="+mn-ea"/>
              </a:rPr>
              <a:t>Click to add text</a:t>
            </a:r>
            <a:endParaRPr dirty="0" err="1"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455771" y="1313498"/>
            <a:ext cx="8227219" cy="503396"/>
          </a:xfrm>
          <a:prstGeom prst="rect">
            <a:avLst/>
          </a:prstGeom>
          <a:noFill/>
        </p:spPr>
        <p:txBody>
          <a:bodyPr vert="horz" wrap="square" lIns="71755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70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图片 6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 t="46292" r="37615"/>
          <a:stretch>
            <a:fillRect/>
          </a:stretch>
        </p:blipFill>
        <p:spPr>
          <a:xfrm>
            <a:off x="3758516" y="857250"/>
            <a:ext cx="5385485" cy="4636403"/>
          </a:xfrm>
          <a:custGeom>
            <a:avLst/>
            <a:gdLst>
              <a:gd name="connsiteX0" fmla="*/ 0 w 7180647"/>
              <a:gd name="connsiteY0" fmla="*/ 0 h 6181870"/>
              <a:gd name="connsiteX1" fmla="*/ 7180647 w 7180647"/>
              <a:gd name="connsiteY1" fmla="*/ 0 h 6181870"/>
              <a:gd name="connsiteX2" fmla="*/ 7180647 w 7180647"/>
              <a:gd name="connsiteY2" fmla="*/ 6181870 h 6181870"/>
              <a:gd name="connsiteX3" fmla="*/ 0 w 7180647"/>
              <a:gd name="connsiteY3" fmla="*/ 6181870 h 6181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80647" h="6181870">
                <a:moveTo>
                  <a:pt x="0" y="0"/>
                </a:moveTo>
                <a:lnTo>
                  <a:pt x="7180647" y="0"/>
                </a:lnTo>
                <a:lnTo>
                  <a:pt x="7180647" y="6181870"/>
                </a:lnTo>
                <a:lnTo>
                  <a:pt x="0" y="6181870"/>
                </a:lnTo>
                <a:close/>
              </a:path>
            </a:pathLst>
          </a:custGeom>
        </p:spPr>
      </p:pic>
      <p:pic>
        <p:nvPicPr>
          <p:cNvPr id="68" name="图片 6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/>
          <a:srcRect l="60753" b="74987"/>
          <a:stretch>
            <a:fillRect/>
          </a:stretch>
        </p:blipFill>
        <p:spPr>
          <a:xfrm>
            <a:off x="0" y="3841430"/>
            <a:ext cx="3389832" cy="2159321"/>
          </a:xfrm>
          <a:custGeom>
            <a:avLst/>
            <a:gdLst>
              <a:gd name="connsiteX0" fmla="*/ 0 w 4519776"/>
              <a:gd name="connsiteY0" fmla="*/ 0 h 2879094"/>
              <a:gd name="connsiteX1" fmla="*/ 4519776 w 4519776"/>
              <a:gd name="connsiteY1" fmla="*/ 0 h 2879094"/>
              <a:gd name="connsiteX2" fmla="*/ 4519776 w 4519776"/>
              <a:gd name="connsiteY2" fmla="*/ 2879094 h 2879094"/>
              <a:gd name="connsiteX3" fmla="*/ 0 w 4519776"/>
              <a:gd name="connsiteY3" fmla="*/ 2879094 h 2879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9776" h="2879094">
                <a:moveTo>
                  <a:pt x="0" y="0"/>
                </a:moveTo>
                <a:lnTo>
                  <a:pt x="4519776" y="0"/>
                </a:lnTo>
                <a:lnTo>
                  <a:pt x="4519776" y="2879094"/>
                </a:lnTo>
                <a:lnTo>
                  <a:pt x="0" y="2879094"/>
                </a:lnTo>
                <a:close/>
              </a:path>
            </a:pathLst>
          </a:custGeom>
        </p:spPr>
      </p:pic>
      <p:sp>
        <p:nvSpPr>
          <p:cNvPr id="78" name="任意多边形: 形状 21"/>
          <p:cNvSpPr/>
          <p:nvPr>
            <p:custDataLst>
              <p:tags r:id="rId6"/>
            </p:custDataLst>
          </p:nvPr>
        </p:nvSpPr>
        <p:spPr>
          <a:xfrm>
            <a:off x="0" y="1298734"/>
            <a:ext cx="446246" cy="685324"/>
          </a:xfrm>
          <a:custGeom>
            <a:avLst/>
            <a:gdLst>
              <a:gd name="connsiteX0" fmla="*/ 138215 w 595085"/>
              <a:gd name="connsiteY0" fmla="*/ 0 h 913740"/>
              <a:gd name="connsiteX1" fmla="*/ 595085 w 595085"/>
              <a:gd name="connsiteY1" fmla="*/ 456870 h 913740"/>
              <a:gd name="connsiteX2" fmla="*/ 138215 w 595085"/>
              <a:gd name="connsiteY2" fmla="*/ 913740 h 913740"/>
              <a:gd name="connsiteX3" fmla="*/ 46140 w 595085"/>
              <a:gd name="connsiteY3" fmla="*/ 904458 h 913740"/>
              <a:gd name="connsiteX4" fmla="*/ 0 w 595085"/>
              <a:gd name="connsiteY4" fmla="*/ 890136 h 913740"/>
              <a:gd name="connsiteX5" fmla="*/ 0 w 595085"/>
              <a:gd name="connsiteY5" fmla="*/ 23605 h 913740"/>
              <a:gd name="connsiteX6" fmla="*/ 46140 w 595085"/>
              <a:gd name="connsiteY6" fmla="*/ 9282 h 913740"/>
              <a:gd name="connsiteX7" fmla="*/ 138215 w 595085"/>
              <a:gd name="connsiteY7" fmla="*/ 0 h 913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5085" h="913740">
                <a:moveTo>
                  <a:pt x="138215" y="0"/>
                </a:moveTo>
                <a:cubicBezTo>
                  <a:pt x="390537" y="0"/>
                  <a:pt x="595085" y="204548"/>
                  <a:pt x="595085" y="456870"/>
                </a:cubicBezTo>
                <a:cubicBezTo>
                  <a:pt x="595085" y="709192"/>
                  <a:pt x="390537" y="913740"/>
                  <a:pt x="138215" y="913740"/>
                </a:cubicBezTo>
                <a:cubicBezTo>
                  <a:pt x="106675" y="913740"/>
                  <a:pt x="75881" y="910544"/>
                  <a:pt x="46140" y="904458"/>
                </a:cubicBezTo>
                <a:lnTo>
                  <a:pt x="0" y="890136"/>
                </a:lnTo>
                <a:lnTo>
                  <a:pt x="0" y="23605"/>
                </a:lnTo>
                <a:lnTo>
                  <a:pt x="46140" y="9282"/>
                </a:lnTo>
                <a:cubicBezTo>
                  <a:pt x="75881" y="3196"/>
                  <a:pt x="106675" y="0"/>
                  <a:pt x="138215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9" name="署名"/>
          <p:cNvSpPr txBox="1">
            <a:spLocks noGrp="1"/>
          </p:cNvSpPr>
          <p:nvPr>
            <p:ph type="body" idx="5" hasCustomPrompt="1"/>
            <p:custDataLst>
              <p:tags r:id="rId7"/>
            </p:custDataLst>
          </p:nvPr>
        </p:nvSpPr>
        <p:spPr>
          <a:xfrm>
            <a:off x="898684" y="4012883"/>
            <a:ext cx="3876154" cy="32432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en-US">
                <a:latin typeface="+mn-lt"/>
              </a:defRPr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1200" b="0" i="0" u="none" strike="noStrike" kern="1200" cap="none" spc="0" normalizeH="0" baseline="0" noProof="1" dirty="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n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latin typeface="+mn-lt"/>
                <a:sym typeface="+mn-ea"/>
              </a:rPr>
              <a:t>Click to add text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4" hasCustomPrompt="1"/>
            <p:custDataLst>
              <p:tags r:id="rId8"/>
            </p:custDataLst>
          </p:nvPr>
        </p:nvSpPr>
        <p:spPr>
          <a:xfrm>
            <a:off x="854869" y="2402681"/>
            <a:ext cx="3920014" cy="1438751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4500" b="1" i="0" u="none" strike="noStrike" kern="1200" cap="none" spc="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3"/>
          <a:srcRect t="46292" r="37615"/>
          <a:stretch>
            <a:fillRect/>
          </a:stretch>
        </p:blipFill>
        <p:spPr>
          <a:xfrm>
            <a:off x="3796616" y="822960"/>
            <a:ext cx="5385485" cy="4636403"/>
          </a:xfrm>
          <a:custGeom>
            <a:avLst/>
            <a:gdLst>
              <a:gd name="connsiteX0" fmla="*/ 0 w 7180647"/>
              <a:gd name="connsiteY0" fmla="*/ 0 h 6181870"/>
              <a:gd name="connsiteX1" fmla="*/ 7180647 w 7180647"/>
              <a:gd name="connsiteY1" fmla="*/ 0 h 6181870"/>
              <a:gd name="connsiteX2" fmla="*/ 7180647 w 7180647"/>
              <a:gd name="connsiteY2" fmla="*/ 6181870 h 6181870"/>
              <a:gd name="connsiteX3" fmla="*/ 0 w 7180647"/>
              <a:gd name="connsiteY3" fmla="*/ 6181870 h 6181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80647" h="6181870">
                <a:moveTo>
                  <a:pt x="0" y="0"/>
                </a:moveTo>
                <a:lnTo>
                  <a:pt x="7180647" y="0"/>
                </a:lnTo>
                <a:lnTo>
                  <a:pt x="7180647" y="6181870"/>
                </a:lnTo>
                <a:lnTo>
                  <a:pt x="0" y="6181870"/>
                </a:lnTo>
                <a:close/>
              </a:path>
            </a:pathLst>
          </a:custGeom>
        </p:spPr>
      </p:pic>
      <p:sp>
        <p:nvSpPr>
          <p:cNvPr id="79" name="椭圆 78"/>
          <p:cNvSpPr/>
          <p:nvPr>
            <p:custDataLst>
              <p:tags r:id="rId10"/>
            </p:custDataLst>
          </p:nvPr>
        </p:nvSpPr>
        <p:spPr>
          <a:xfrm>
            <a:off x="5500966" y="1654991"/>
            <a:ext cx="3585884" cy="3585884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  <a:prstDash val="solid"/>
          </a:ln>
          <a:effectLst>
            <a:outerShdw blurRad="203200" dist="101600" dir="8100000" algn="tr" rotWithShape="0">
              <a:srgbClr val="3E3FC2">
                <a:alpha val="1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lt1"/>
              </a:solidFill>
            </a:endParaRPr>
          </a:p>
        </p:txBody>
      </p:sp>
      <p:pic>
        <p:nvPicPr>
          <p:cNvPr id="107" name="图片对象" descr="E:\PPT翻新\图片3.png图片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2"/>
          <a:srcRect r="1432" b="3846"/>
          <a:stretch>
            <a:fillRect/>
          </a:stretch>
        </p:blipFill>
        <p:spPr>
          <a:xfrm>
            <a:off x="4006215" y="1298734"/>
            <a:ext cx="5080635" cy="4572476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28650" y="5624513"/>
            <a:ext cx="2057400" cy="273844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457950" y="5624513"/>
            <a:ext cx="2057400" cy="273844"/>
          </a:xfrm>
        </p:spPr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27340-2293-49D2-96F1-6E7BF0C8FD9C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857250"/>
            <a:ext cx="9144476" cy="5137785"/>
          </a:xfrm>
          <a:prstGeom prst="rect">
            <a:avLst/>
          </a:prstGeom>
          <a:gradFill>
            <a:gsLst>
              <a:gs pos="0">
                <a:schemeClr val="accent5">
                  <a:lumMod val="17000"/>
                </a:schemeClr>
              </a:gs>
              <a:gs pos="100000">
                <a:schemeClr val="accent5">
                  <a:lumMod val="30000"/>
                </a:schemeClr>
              </a:gs>
            </a:gsLst>
            <a:lin ang="10800000" scaled="0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4" name="图片 2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lum bright="24000" contras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67" y="857250"/>
            <a:ext cx="9125903" cy="514350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lum contrast="66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55000"/>
                    </a14:imgEffect>
                    <a14:imgEffect>
                      <a14:colorTemperature colorTemp="6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" y="857250"/>
            <a:ext cx="9125903" cy="514350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  <a:lum bright="24000" contrast="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" y="857250"/>
            <a:ext cx="9125903" cy="5143500"/>
          </a:xfrm>
          <a:prstGeom prst="rect">
            <a:avLst/>
          </a:prstGeom>
        </p:spPr>
      </p:pic>
      <p:pic>
        <p:nvPicPr>
          <p:cNvPr id="28" name="图片 27" descr="阿三大苏打是的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-6191" y="857250"/>
            <a:ext cx="9125426" cy="5143500"/>
          </a:xfrm>
          <a:prstGeom prst="rect">
            <a:avLst/>
          </a:prstGeom>
        </p:spPr>
      </p:pic>
      <p:sp>
        <p:nvSpPr>
          <p:cNvPr id="29" name="任意多边形 7"/>
          <p:cNvSpPr/>
          <p:nvPr userDrawn="1">
            <p:custDataLst>
              <p:tags r:id="rId12"/>
            </p:custDataLst>
          </p:nvPr>
        </p:nvSpPr>
        <p:spPr>
          <a:xfrm>
            <a:off x="2195036" y="4316254"/>
            <a:ext cx="6948964" cy="1714500"/>
          </a:xfrm>
          <a:custGeom>
            <a:avLst/>
            <a:gdLst>
              <a:gd name="connsiteX0" fmla="*/ 0 w 14591"/>
              <a:gd name="connsiteY0" fmla="*/ 3600 h 3600"/>
              <a:gd name="connsiteX1" fmla="*/ 8006 w 14591"/>
              <a:gd name="connsiteY1" fmla="*/ 722 h 3600"/>
              <a:gd name="connsiteX2" fmla="*/ 14591 w 14591"/>
              <a:gd name="connsiteY2" fmla="*/ 443 h 3600"/>
              <a:gd name="connsiteX3" fmla="*/ 14574 w 14591"/>
              <a:gd name="connsiteY3" fmla="*/ 2951 h 3600"/>
              <a:gd name="connsiteX4" fmla="*/ 3550 w 14591"/>
              <a:gd name="connsiteY4" fmla="*/ 3569 h 3600"/>
              <a:gd name="connsiteX5" fmla="*/ 0 w 14591"/>
              <a:gd name="connsiteY5" fmla="*/ 3600 h 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91" h="3600">
                <a:moveTo>
                  <a:pt x="0" y="3600"/>
                </a:moveTo>
                <a:cubicBezTo>
                  <a:pt x="3120" y="178"/>
                  <a:pt x="4879" y="2019"/>
                  <a:pt x="8006" y="722"/>
                </a:cubicBezTo>
                <a:cubicBezTo>
                  <a:pt x="11133" y="-575"/>
                  <a:pt x="12921" y="228"/>
                  <a:pt x="14591" y="443"/>
                </a:cubicBezTo>
                <a:lnTo>
                  <a:pt x="14574" y="2951"/>
                </a:lnTo>
                <a:cubicBezTo>
                  <a:pt x="10938" y="3178"/>
                  <a:pt x="6770" y="833"/>
                  <a:pt x="3550" y="3569"/>
                </a:cubicBezTo>
                <a:lnTo>
                  <a:pt x="0" y="3600"/>
                </a:lnTo>
                <a:close/>
              </a:path>
            </a:pathLst>
          </a:custGeom>
          <a:gradFill>
            <a:gsLst>
              <a:gs pos="9000">
                <a:schemeClr val="accent4">
                  <a:lumMod val="75000"/>
                </a:schemeClr>
              </a:gs>
              <a:gs pos="100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</a:ln>
          <a:effectLst>
            <a:softEdge rad="50800"/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0" name="任意多边形 11"/>
          <p:cNvSpPr/>
          <p:nvPr userDrawn="1">
            <p:custDataLst>
              <p:tags r:id="rId13"/>
            </p:custDataLst>
          </p:nvPr>
        </p:nvSpPr>
        <p:spPr>
          <a:xfrm>
            <a:off x="4742974" y="2582704"/>
            <a:ext cx="4391501" cy="1591628"/>
          </a:xfrm>
          <a:custGeom>
            <a:avLst/>
            <a:gdLst>
              <a:gd name="connsiteX0" fmla="*/ 0 w 9221"/>
              <a:gd name="connsiteY0" fmla="*/ 3342 h 3342"/>
              <a:gd name="connsiteX1" fmla="*/ 9221 w 9221"/>
              <a:gd name="connsiteY1" fmla="*/ 0 h 3342"/>
              <a:gd name="connsiteX2" fmla="*/ 4413 w 9221"/>
              <a:gd name="connsiteY2" fmla="*/ 2542 h 3342"/>
              <a:gd name="connsiteX3" fmla="*/ 0 w 9221"/>
              <a:gd name="connsiteY3" fmla="*/ 3342 h 3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1" h="3342">
                <a:moveTo>
                  <a:pt x="0" y="3342"/>
                </a:moveTo>
                <a:cubicBezTo>
                  <a:pt x="3022" y="1744"/>
                  <a:pt x="6210" y="2001"/>
                  <a:pt x="9221" y="0"/>
                </a:cubicBezTo>
                <a:cubicBezTo>
                  <a:pt x="9001" y="436"/>
                  <a:pt x="5814" y="2215"/>
                  <a:pt x="4413" y="2542"/>
                </a:cubicBezTo>
                <a:cubicBezTo>
                  <a:pt x="3012" y="2869"/>
                  <a:pt x="1234" y="3054"/>
                  <a:pt x="0" y="3342"/>
                </a:cubicBezTo>
                <a:close/>
              </a:path>
            </a:pathLst>
          </a:custGeom>
          <a:gradFill>
            <a:gsLst>
              <a:gs pos="9000">
                <a:schemeClr val="accent2"/>
              </a:gs>
              <a:gs pos="100000">
                <a:schemeClr val="accent2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1" name="任意多边形 12"/>
          <p:cNvSpPr/>
          <p:nvPr userDrawn="1">
            <p:custDataLst>
              <p:tags r:id="rId14"/>
            </p:custDataLst>
          </p:nvPr>
        </p:nvSpPr>
        <p:spPr>
          <a:xfrm>
            <a:off x="1939290" y="3629501"/>
            <a:ext cx="7127081" cy="2234565"/>
          </a:xfrm>
          <a:custGeom>
            <a:avLst/>
            <a:gdLst>
              <a:gd name="connsiteX0" fmla="*/ 2436 w 14965"/>
              <a:gd name="connsiteY0" fmla="*/ 2496 h 4692"/>
              <a:gd name="connsiteX1" fmla="*/ 14965 w 14965"/>
              <a:gd name="connsiteY1" fmla="*/ 0 h 4692"/>
              <a:gd name="connsiteX2" fmla="*/ 11622 w 14965"/>
              <a:gd name="connsiteY2" fmla="*/ 1384 h 4692"/>
              <a:gd name="connsiteX3" fmla="*/ 7446 w 14965"/>
              <a:gd name="connsiteY3" fmla="*/ 2611 h 4692"/>
              <a:gd name="connsiteX4" fmla="*/ 3780 w 14965"/>
              <a:gd name="connsiteY4" fmla="*/ 2700 h 4692"/>
              <a:gd name="connsiteX5" fmla="*/ 0 w 14965"/>
              <a:gd name="connsiteY5" fmla="*/ 4692 h 4692"/>
              <a:gd name="connsiteX6" fmla="*/ 2436 w 14965"/>
              <a:gd name="connsiteY6" fmla="*/ 2496 h 4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65" h="4692">
                <a:moveTo>
                  <a:pt x="2436" y="2496"/>
                </a:moveTo>
                <a:cubicBezTo>
                  <a:pt x="4312" y="1952"/>
                  <a:pt x="11796" y="1272"/>
                  <a:pt x="14965" y="0"/>
                </a:cubicBezTo>
                <a:cubicBezTo>
                  <a:pt x="13460" y="1120"/>
                  <a:pt x="13385" y="1077"/>
                  <a:pt x="11622" y="1384"/>
                </a:cubicBezTo>
                <a:cubicBezTo>
                  <a:pt x="9859" y="1691"/>
                  <a:pt x="10418" y="1493"/>
                  <a:pt x="7446" y="2611"/>
                </a:cubicBezTo>
                <a:cubicBezTo>
                  <a:pt x="6720" y="2640"/>
                  <a:pt x="5976" y="2280"/>
                  <a:pt x="3780" y="2700"/>
                </a:cubicBezTo>
                <a:cubicBezTo>
                  <a:pt x="1392" y="3312"/>
                  <a:pt x="247" y="4663"/>
                  <a:pt x="0" y="4692"/>
                </a:cubicBezTo>
                <a:cubicBezTo>
                  <a:pt x="40" y="4480"/>
                  <a:pt x="560" y="3040"/>
                  <a:pt x="2436" y="2496"/>
                </a:cubicBezTo>
                <a:close/>
              </a:path>
            </a:pathLst>
          </a:custGeom>
          <a:gradFill>
            <a:gsLst>
              <a:gs pos="47000">
                <a:schemeClr val="accent2">
                  <a:alpha val="61000"/>
                </a:schemeClr>
              </a:gs>
              <a:gs pos="9000">
                <a:schemeClr val="accent1">
                  <a:alpha val="32000"/>
                </a:schemeClr>
              </a:gs>
              <a:gs pos="100000">
                <a:schemeClr val="accent2">
                  <a:lumMod val="5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32" name="直接连接符 31"/>
          <p:cNvCxnSpPr/>
          <p:nvPr userDrawn="1">
            <p:custDataLst>
              <p:tags r:id="rId15"/>
            </p:custDataLst>
          </p:nvPr>
        </p:nvCxnSpPr>
        <p:spPr>
          <a:xfrm>
            <a:off x="909161" y="1302544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 userDrawn="1">
            <p:custDataLst>
              <p:tags r:id="rId16"/>
            </p:custDataLst>
          </p:nvPr>
        </p:nvCxnSpPr>
        <p:spPr>
          <a:xfrm>
            <a:off x="909161" y="1352074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 userDrawn="1">
            <p:custDataLst>
              <p:tags r:id="rId17"/>
            </p:custDataLst>
          </p:nvPr>
        </p:nvCxnSpPr>
        <p:spPr>
          <a:xfrm>
            <a:off x="909161" y="1401128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 userDrawn="1">
            <p:custDataLst>
              <p:tags r:id="rId18"/>
            </p:custDataLst>
          </p:nvPr>
        </p:nvCxnSpPr>
        <p:spPr>
          <a:xfrm>
            <a:off x="571501" y="2141084"/>
            <a:ext cx="0" cy="1535906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alpha val="0"/>
                  </a:schemeClr>
                </a:gs>
                <a:gs pos="50000">
                  <a:schemeClr val="accent2"/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 userDrawn="1">
            <p:custDataLst>
              <p:tags r:id="rId19"/>
            </p:custDataLst>
          </p:nvPr>
        </p:nvCxnSpPr>
        <p:spPr>
          <a:xfrm>
            <a:off x="915829" y="1302544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 userDrawn="1">
            <p:custDataLst>
              <p:tags r:id="rId20"/>
            </p:custDataLst>
          </p:nvPr>
        </p:nvCxnSpPr>
        <p:spPr>
          <a:xfrm>
            <a:off x="915829" y="1352074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 userDrawn="1">
            <p:custDataLst>
              <p:tags r:id="rId21"/>
            </p:custDataLst>
          </p:nvPr>
        </p:nvCxnSpPr>
        <p:spPr>
          <a:xfrm>
            <a:off x="915829" y="1401128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22"/>
            </p:custDataLst>
          </p:nvPr>
        </p:nvSpPr>
        <p:spPr>
          <a:xfrm>
            <a:off x="764858" y="2976086"/>
            <a:ext cx="5671661" cy="336709"/>
          </a:xfrm>
          <a:prstGeom prst="rect">
            <a:avLst/>
          </a:prstGeom>
          <a:noFill/>
        </p:spPr>
        <p:txBody>
          <a:bodyPr wrap="square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1350" b="1" i="0" u="none" strike="noStrike" kern="1200" cap="none" spc="0" normalizeH="0" baseline="0" noProof="1" dirty="0">
                <a:gradFill>
                  <a:gsLst>
                    <a:gs pos="0">
                      <a:schemeClr val="accent2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 err="1">
                <a:latin typeface="+mj-lt"/>
                <a:sym typeface="+mn-ea"/>
              </a:rPr>
              <a:t>Click to add text</a:t>
            </a:r>
            <a:endParaRPr dirty="0" err="1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23"/>
            </p:custDataLst>
          </p:nvPr>
        </p:nvSpPr>
        <p:spPr>
          <a:xfrm>
            <a:off x="764858" y="1123474"/>
            <a:ext cx="7250430" cy="1852136"/>
          </a:xfrm>
          <a:prstGeom prst="rect">
            <a:avLst/>
          </a:prstGeom>
          <a:noFill/>
        </p:spPr>
        <p:txBody>
          <a:bodyPr wrap="square" lIns="90170" tIns="46990" rIns="90170" bIns="0" rtlCol="0" anchor="b" anchorCtr="0">
            <a:normAutofit/>
          </a:bodyPr>
          <a:lstStyle>
            <a:lvl1pPr marL="0" marR="0" algn="l" defTabSz="96012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3600" b="1" i="0" u="none" strike="noStrike" kern="1200" cap="none" spc="0" normalizeH="0" baseline="0" noProof="1" dirty="0">
                <a:solidFill>
                  <a:srgbClr val="FFFFFF"/>
                </a:solidFill>
                <a:latin typeface="+mj-lt"/>
                <a:sym typeface="+mn-ea"/>
              </a:defRPr>
            </a:lvl1pPr>
          </a:lstStyle>
          <a:p>
            <a:pPr lvl="0" defTabSz="960120"/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764858" y="3381613"/>
            <a:ext cx="5671185" cy="316230"/>
          </a:xfrm>
          <a:prstGeom prst="rect">
            <a:avLst/>
          </a:prstGeom>
          <a:noFill/>
        </p:spPr>
        <p:txBody>
          <a:bodyPr wrap="square" lIns="90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en-US" sz="1200" b="0" i="0" u="none" strike="noStrike" kern="1200" cap="none" spc="0" normalizeH="0" baseline="0" noProof="1" dirty="0">
                <a:solidFill>
                  <a:srgbClr val="FFFFFF"/>
                </a:solidFill>
                <a:latin typeface="+mn-lt"/>
              </a:defRPr>
            </a:lvl1pPr>
          </a:lstStyle>
          <a:p>
            <a:pPr lvl="0">
              <a:lnSpc>
                <a:spcPct val="150000"/>
              </a:lnSpc>
            </a:pPr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/>
        <p:txBody>
          <a:bodyPr wrap="square" anchor="b" anchorCtr="0">
            <a:normAutofit/>
          </a:bodyPr>
          <a:lstStyle>
            <a:lvl1pPr algn="l">
              <a:defRPr u="none" strike="noStrike" kern="1200" cap="none" spc="0" normalizeH="0">
                <a:solidFill>
                  <a:srgbClr val="FFFFFF"/>
                </a:solidFill>
                <a:uFillTx/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 u="none" strike="noStrike" kern="1200" cap="none" spc="0" normalizeH="0">
                <a:solidFill>
                  <a:srgbClr val="FFFFFF"/>
                </a:solidFill>
                <a:uFillTx/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atalo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857250"/>
            <a:ext cx="9144476" cy="5137785"/>
          </a:xfrm>
          <a:prstGeom prst="rect">
            <a:avLst/>
          </a:prstGeom>
          <a:gradFill>
            <a:gsLst>
              <a:gs pos="0">
                <a:schemeClr val="accent5">
                  <a:lumMod val="17000"/>
                </a:schemeClr>
              </a:gs>
              <a:gs pos="100000">
                <a:schemeClr val="accent5">
                  <a:lumMod val="30000"/>
                </a:schemeClr>
              </a:gs>
            </a:gsLst>
            <a:lin ang="10800000" scaled="0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3" name="图片 1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alphaModFix amt="85000"/>
            <a:duotone>
              <a:prstClr val="black"/>
              <a:schemeClr val="accent2">
                <a:tint val="45000"/>
                <a:satMod val="400000"/>
              </a:schemeClr>
            </a:duotone>
            <a:lum bright="24000" contras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212" r="49154"/>
          <a:stretch>
            <a:fillRect/>
          </a:stretch>
        </p:blipFill>
        <p:spPr>
          <a:xfrm>
            <a:off x="0" y="5188715"/>
            <a:ext cx="4649390" cy="812035"/>
          </a:xfrm>
          <a:custGeom>
            <a:avLst/>
            <a:gdLst>
              <a:gd name="connsiteX0" fmla="*/ 0 w 6199186"/>
              <a:gd name="connsiteY0" fmla="*/ 0 h 1082713"/>
              <a:gd name="connsiteX1" fmla="*/ 503521 w 6199186"/>
              <a:gd name="connsiteY1" fmla="*/ 90779 h 1082713"/>
              <a:gd name="connsiteX2" fmla="*/ 3936999 w 6199186"/>
              <a:gd name="connsiteY2" fmla="*/ 615992 h 1082713"/>
              <a:gd name="connsiteX3" fmla="*/ 6199186 w 6199186"/>
              <a:gd name="connsiteY3" fmla="*/ 1079542 h 1082713"/>
              <a:gd name="connsiteX4" fmla="*/ 0 w 6199186"/>
              <a:gd name="connsiteY4" fmla="*/ 1082713 h 1082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99186" h="1082713">
                <a:moveTo>
                  <a:pt x="0" y="0"/>
                </a:moveTo>
                <a:lnTo>
                  <a:pt x="503521" y="90779"/>
                </a:lnTo>
                <a:cubicBezTo>
                  <a:pt x="1761160" y="304055"/>
                  <a:pt x="3112221" y="449490"/>
                  <a:pt x="3936999" y="615992"/>
                </a:cubicBezTo>
                <a:cubicBezTo>
                  <a:pt x="4879603" y="806280"/>
                  <a:pt x="4996919" y="808080"/>
                  <a:pt x="6199186" y="1079542"/>
                </a:cubicBezTo>
                <a:lnTo>
                  <a:pt x="0" y="1082713"/>
                </a:lnTo>
                <a:close/>
              </a:path>
            </a:pathLst>
          </a:custGeom>
        </p:spPr>
      </p:pic>
      <p:sp>
        <p:nvSpPr>
          <p:cNvPr id="14" name="任意多边形: 形状 13"/>
          <p:cNvSpPr/>
          <p:nvPr userDrawn="1">
            <p:custDataLst>
              <p:tags r:id="rId6"/>
            </p:custDataLst>
          </p:nvPr>
        </p:nvSpPr>
        <p:spPr>
          <a:xfrm>
            <a:off x="4425397" y="3952214"/>
            <a:ext cx="4718603" cy="2048536"/>
          </a:xfrm>
          <a:custGeom>
            <a:avLst/>
            <a:gdLst>
              <a:gd name="connsiteX0" fmla="*/ 6291471 w 6291471"/>
              <a:gd name="connsiteY0" fmla="*/ 0 h 2731381"/>
              <a:gd name="connsiteX1" fmla="*/ 6291471 w 6291471"/>
              <a:gd name="connsiteY1" fmla="*/ 2388457 h 2731381"/>
              <a:gd name="connsiteX2" fmla="*/ 6286942 w 6291471"/>
              <a:gd name="connsiteY2" fmla="*/ 2730866 h 2731381"/>
              <a:gd name="connsiteX3" fmla="*/ 5811378 w 6291471"/>
              <a:gd name="connsiteY3" fmla="*/ 2731381 h 2731381"/>
              <a:gd name="connsiteX4" fmla="*/ 0 w 6291471"/>
              <a:gd name="connsiteY4" fmla="*/ 2731381 h 2731381"/>
              <a:gd name="connsiteX5" fmla="*/ 151181 w 6291471"/>
              <a:gd name="connsiteY5" fmla="*/ 2712983 h 2731381"/>
              <a:gd name="connsiteX6" fmla="*/ 4215845 w 6291471"/>
              <a:gd name="connsiteY6" fmla="*/ 1821244 h 2731381"/>
              <a:gd name="connsiteX7" fmla="*/ 6212503 w 6291471"/>
              <a:gd name="connsiteY7" fmla="*/ 121327 h 2731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91471" h="2731381">
                <a:moveTo>
                  <a:pt x="6291471" y="0"/>
                </a:moveTo>
                <a:lnTo>
                  <a:pt x="6291471" y="2388457"/>
                </a:lnTo>
                <a:lnTo>
                  <a:pt x="6286942" y="2730866"/>
                </a:lnTo>
                <a:lnTo>
                  <a:pt x="5811378" y="2731381"/>
                </a:lnTo>
                <a:lnTo>
                  <a:pt x="0" y="2731381"/>
                </a:lnTo>
                <a:lnTo>
                  <a:pt x="151181" y="2712983"/>
                </a:lnTo>
                <a:cubicBezTo>
                  <a:pt x="1232825" y="2585185"/>
                  <a:pt x="3243424" y="2389758"/>
                  <a:pt x="4215845" y="1821244"/>
                </a:cubicBezTo>
                <a:cubicBezTo>
                  <a:pt x="5123438" y="1290631"/>
                  <a:pt x="5832278" y="649641"/>
                  <a:pt x="6212503" y="121327"/>
                </a:cubicBezTo>
                <a:close/>
              </a:path>
            </a:pathLst>
          </a:custGeom>
          <a:gradFill flip="none" rotWithShape="1">
            <a:gsLst>
              <a:gs pos="61000">
                <a:schemeClr val="accent2">
                  <a:alpha val="0"/>
                </a:schemeClr>
              </a:gs>
              <a:gs pos="100000">
                <a:schemeClr val="accent2">
                  <a:alpha val="59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921669" y="1672114"/>
            <a:ext cx="5300663" cy="714851"/>
          </a:xfrm>
          <a:prstGeom prst="rect">
            <a:avLst/>
          </a:prstGeom>
          <a:noFill/>
        </p:spPr>
        <p:txBody>
          <a:bodyPr wrap="square" lIns="90170" tIns="46990" rIns="9017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4200" b="1" i="0" u="none" strike="noStrike" kern="1200" cap="none" spc="0" normalizeH="0" baseline="0" noProof="1" dirty="0">
                <a:solidFill>
                  <a:srgbClr val="FFFFFF"/>
                </a:solidFill>
                <a:latin typeface="+mj-lt"/>
                <a:sym typeface="+mn-ea"/>
              </a:defRPr>
            </a:lvl1pPr>
          </a:lstStyle>
          <a:p>
            <a:pPr lvl="0" algn="ctr"/>
            <a:r>
              <a:rPr dirty="0" err="1">
                <a:latin typeface="+mj-lt"/>
                <a:sym typeface="+mn-ea"/>
              </a:rPr>
              <a:t>Click to add title</a:t>
            </a:r>
            <a:endParaRPr dirty="0" err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857250"/>
            <a:ext cx="9144476" cy="5137785"/>
          </a:xfrm>
          <a:prstGeom prst="rect">
            <a:avLst/>
          </a:prstGeom>
          <a:gradFill>
            <a:gsLst>
              <a:gs pos="0">
                <a:schemeClr val="accent5">
                  <a:lumMod val="17000"/>
                </a:schemeClr>
              </a:gs>
              <a:gs pos="100000">
                <a:schemeClr val="accent5">
                  <a:lumMod val="30000"/>
                </a:schemeClr>
              </a:gs>
            </a:gsLst>
            <a:lin ang="10800000" scaled="0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9" name="图片 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lum bright="24000" contras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88" b="981"/>
          <a:stretch>
            <a:fillRect/>
          </a:stretch>
        </p:blipFill>
        <p:spPr>
          <a:xfrm flipH="1">
            <a:off x="0" y="857250"/>
            <a:ext cx="8055428" cy="5143500"/>
          </a:xfrm>
          <a:custGeom>
            <a:avLst/>
            <a:gdLst>
              <a:gd name="connsiteX0" fmla="*/ 10563225 w 10563225"/>
              <a:gd name="connsiteY0" fmla="*/ 0 h 6790690"/>
              <a:gd name="connsiteX1" fmla="*/ 0 w 10563225"/>
              <a:gd name="connsiteY1" fmla="*/ 0 h 6790690"/>
              <a:gd name="connsiteX2" fmla="*/ 0 w 10563225"/>
              <a:gd name="connsiteY2" fmla="*/ 6790690 h 6790690"/>
              <a:gd name="connsiteX3" fmla="*/ 10563225 w 10563225"/>
              <a:gd name="connsiteY3" fmla="*/ 6790690 h 6790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225" h="6790690">
                <a:moveTo>
                  <a:pt x="10563225" y="0"/>
                </a:moveTo>
                <a:lnTo>
                  <a:pt x="0" y="0"/>
                </a:lnTo>
                <a:lnTo>
                  <a:pt x="0" y="6790690"/>
                </a:lnTo>
                <a:lnTo>
                  <a:pt x="10563225" y="6790690"/>
                </a:lnTo>
                <a:close/>
              </a:path>
            </a:pathLst>
          </a:custGeom>
        </p:spPr>
      </p:pic>
      <p:pic>
        <p:nvPicPr>
          <p:cNvPr id="20" name="图片 1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lum contrast="66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55000"/>
                    </a14:imgEffect>
                    <a14:imgEffect>
                      <a14:colorTemperature colorTemp="6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3386" b="981"/>
          <a:stretch>
            <a:fillRect/>
          </a:stretch>
        </p:blipFill>
        <p:spPr>
          <a:xfrm flipH="1">
            <a:off x="-19799" y="857250"/>
            <a:ext cx="8037026" cy="5143500"/>
          </a:xfrm>
          <a:custGeom>
            <a:avLst/>
            <a:gdLst>
              <a:gd name="connsiteX0" fmla="*/ 10539095 w 10539095"/>
              <a:gd name="connsiteY0" fmla="*/ 0 h 6790690"/>
              <a:gd name="connsiteX1" fmla="*/ 0 w 10539095"/>
              <a:gd name="connsiteY1" fmla="*/ 0 h 6790690"/>
              <a:gd name="connsiteX2" fmla="*/ 0 w 10539095"/>
              <a:gd name="connsiteY2" fmla="*/ 6790690 h 6790690"/>
              <a:gd name="connsiteX3" fmla="*/ 10539095 w 10539095"/>
              <a:gd name="connsiteY3" fmla="*/ 6790690 h 6790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39095" h="6790690">
                <a:moveTo>
                  <a:pt x="10539095" y="0"/>
                </a:moveTo>
                <a:lnTo>
                  <a:pt x="0" y="0"/>
                </a:lnTo>
                <a:lnTo>
                  <a:pt x="0" y="6790690"/>
                </a:lnTo>
                <a:lnTo>
                  <a:pt x="10539095" y="6790690"/>
                </a:lnTo>
                <a:close/>
              </a:path>
            </a:pathLst>
          </a:custGeom>
        </p:spPr>
      </p:pic>
      <p:pic>
        <p:nvPicPr>
          <p:cNvPr id="21" name="图片 2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 rotWithShape="1"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  <a:lum bright="24000" contrast="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04" r="13287" b="980"/>
          <a:stretch>
            <a:fillRect/>
          </a:stretch>
        </p:blipFill>
        <p:spPr>
          <a:xfrm flipH="1">
            <a:off x="-19799" y="1828800"/>
            <a:ext cx="8046227" cy="4171950"/>
          </a:xfrm>
          <a:custGeom>
            <a:avLst/>
            <a:gdLst>
              <a:gd name="connsiteX0" fmla="*/ 10551160 w 10551160"/>
              <a:gd name="connsiteY0" fmla="*/ 0 h 6790690"/>
              <a:gd name="connsiteX1" fmla="*/ 0 w 10551160"/>
              <a:gd name="connsiteY1" fmla="*/ 0 h 6790690"/>
              <a:gd name="connsiteX2" fmla="*/ 0 w 10551160"/>
              <a:gd name="connsiteY2" fmla="*/ 6790690 h 6790690"/>
              <a:gd name="connsiteX3" fmla="*/ 10551160 w 10551160"/>
              <a:gd name="connsiteY3" fmla="*/ 6790690 h 6790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51160" h="6790690">
                <a:moveTo>
                  <a:pt x="10551160" y="0"/>
                </a:moveTo>
                <a:lnTo>
                  <a:pt x="0" y="0"/>
                </a:lnTo>
                <a:lnTo>
                  <a:pt x="0" y="6790690"/>
                </a:lnTo>
                <a:lnTo>
                  <a:pt x="10551160" y="6790690"/>
                </a:lnTo>
                <a:close/>
              </a:path>
            </a:pathLst>
          </a:custGeom>
        </p:spPr>
      </p:pic>
      <p:pic>
        <p:nvPicPr>
          <p:cNvPr id="22" name="图片 21" descr="阿三大苏打是的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11"/>
          <a:srcRect r="13188" b="981"/>
          <a:stretch>
            <a:fillRect/>
          </a:stretch>
        </p:blipFill>
        <p:spPr>
          <a:xfrm flipH="1">
            <a:off x="-19799" y="857250"/>
            <a:ext cx="8054943" cy="5143500"/>
          </a:xfrm>
          <a:custGeom>
            <a:avLst/>
            <a:gdLst>
              <a:gd name="connsiteX0" fmla="*/ 10562590 w 10562590"/>
              <a:gd name="connsiteY0" fmla="*/ 0 h 6790690"/>
              <a:gd name="connsiteX1" fmla="*/ 0 w 10562590"/>
              <a:gd name="connsiteY1" fmla="*/ 0 h 6790690"/>
              <a:gd name="connsiteX2" fmla="*/ 0 w 10562590"/>
              <a:gd name="connsiteY2" fmla="*/ 6790690 h 6790690"/>
              <a:gd name="connsiteX3" fmla="*/ 10562590 w 10562590"/>
              <a:gd name="connsiteY3" fmla="*/ 6790690 h 6790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2590" h="6790690">
                <a:moveTo>
                  <a:pt x="10562590" y="0"/>
                </a:moveTo>
                <a:lnTo>
                  <a:pt x="0" y="0"/>
                </a:lnTo>
                <a:lnTo>
                  <a:pt x="0" y="6790690"/>
                </a:lnTo>
                <a:lnTo>
                  <a:pt x="10562590" y="6790690"/>
                </a:lnTo>
                <a:close/>
              </a:path>
            </a:pathLst>
          </a:custGeom>
        </p:spPr>
      </p:pic>
      <p:pic>
        <p:nvPicPr>
          <p:cNvPr id="23" name="图片 22" descr="all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3">
            <a:alphaModFix amt="30000"/>
          </a:blip>
          <a:srcRect r="13387" b="981"/>
          <a:stretch>
            <a:fillRect/>
          </a:stretch>
        </p:blipFill>
        <p:spPr>
          <a:xfrm flipH="1">
            <a:off x="-19799" y="857250"/>
            <a:ext cx="8036542" cy="5143500"/>
          </a:xfrm>
          <a:custGeom>
            <a:avLst/>
            <a:gdLst>
              <a:gd name="connsiteX0" fmla="*/ 10538460 w 10538460"/>
              <a:gd name="connsiteY0" fmla="*/ 0 h 6790690"/>
              <a:gd name="connsiteX1" fmla="*/ 0 w 10538460"/>
              <a:gd name="connsiteY1" fmla="*/ 0 h 6790690"/>
              <a:gd name="connsiteX2" fmla="*/ 0 w 10538460"/>
              <a:gd name="connsiteY2" fmla="*/ 6790690 h 6790690"/>
              <a:gd name="connsiteX3" fmla="*/ 10538460 w 10538460"/>
              <a:gd name="connsiteY3" fmla="*/ 6790690 h 6790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38460" h="6790690">
                <a:moveTo>
                  <a:pt x="10538460" y="0"/>
                </a:moveTo>
                <a:lnTo>
                  <a:pt x="0" y="0"/>
                </a:lnTo>
                <a:lnTo>
                  <a:pt x="0" y="6790690"/>
                </a:lnTo>
                <a:lnTo>
                  <a:pt x="10538460" y="6790690"/>
                </a:lnTo>
                <a:close/>
              </a:path>
            </a:pathLst>
          </a:custGeom>
        </p:spPr>
      </p:pic>
      <p:sp>
        <p:nvSpPr>
          <p:cNvPr id="24" name="任意多边形: 形状 23"/>
          <p:cNvSpPr/>
          <p:nvPr userDrawn="1">
            <p:custDataLst>
              <p:tags r:id="rId14"/>
            </p:custDataLst>
          </p:nvPr>
        </p:nvSpPr>
        <p:spPr>
          <a:xfrm flipH="1">
            <a:off x="-19799" y="4350498"/>
            <a:ext cx="5739488" cy="1650252"/>
          </a:xfrm>
          <a:custGeom>
            <a:avLst/>
            <a:gdLst>
              <a:gd name="connsiteX0" fmla="*/ 7165331 w 7526293"/>
              <a:gd name="connsiteY0" fmla="*/ 343 h 2178740"/>
              <a:gd name="connsiteX1" fmla="*/ 4982483 w 7526293"/>
              <a:gd name="connsiteY1" fmla="*/ 458525 h 2178740"/>
              <a:gd name="connsiteX2" fmla="*/ 81932 w 7526293"/>
              <a:gd name="connsiteY2" fmla="*/ 2091967 h 2178740"/>
              <a:gd name="connsiteX3" fmla="*/ 0 w 7526293"/>
              <a:gd name="connsiteY3" fmla="*/ 2178740 h 2178740"/>
              <a:gd name="connsiteX4" fmla="*/ 2263293 w 7526293"/>
              <a:gd name="connsiteY4" fmla="*/ 2178740 h 2178740"/>
              <a:gd name="connsiteX5" fmla="*/ 2346349 w 7526293"/>
              <a:gd name="connsiteY5" fmla="*/ 2112797 h 2178740"/>
              <a:gd name="connsiteX6" fmla="*/ 7372861 w 7526293"/>
              <a:gd name="connsiteY6" fmla="*/ 1751752 h 2178740"/>
              <a:gd name="connsiteX7" fmla="*/ 7526293 w 7526293"/>
              <a:gd name="connsiteY7" fmla="*/ 1773148 h 2178740"/>
              <a:gd name="connsiteX8" fmla="*/ 7526293 w 7526293"/>
              <a:gd name="connsiteY8" fmla="*/ 18947 h 2178740"/>
              <a:gd name="connsiteX9" fmla="*/ 7420168 w 7526293"/>
              <a:gd name="connsiteY9" fmla="*/ 9898 h 2178740"/>
              <a:gd name="connsiteX10" fmla="*/ 7165331 w 7526293"/>
              <a:gd name="connsiteY10" fmla="*/ 343 h 217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526293" h="2178740">
                <a:moveTo>
                  <a:pt x="7165331" y="343"/>
                </a:moveTo>
                <a:cubicBezTo>
                  <a:pt x="6557176" y="-6881"/>
                  <a:pt x="5851203" y="98202"/>
                  <a:pt x="4982483" y="458525"/>
                </a:cubicBezTo>
                <a:cubicBezTo>
                  <a:pt x="3058889" y="1256383"/>
                  <a:pt x="1950532" y="184204"/>
                  <a:pt x="81932" y="2091967"/>
                </a:cubicBezTo>
                <a:lnTo>
                  <a:pt x="0" y="2178740"/>
                </a:lnTo>
                <a:lnTo>
                  <a:pt x="2263293" y="2178740"/>
                </a:lnTo>
                <a:lnTo>
                  <a:pt x="2346349" y="2112797"/>
                </a:lnTo>
                <a:cubicBezTo>
                  <a:pt x="3842359" y="1005596"/>
                  <a:pt x="5634181" y="1486723"/>
                  <a:pt x="7372861" y="1751752"/>
                </a:cubicBezTo>
                <a:lnTo>
                  <a:pt x="7526293" y="1773148"/>
                </a:lnTo>
                <a:lnTo>
                  <a:pt x="7526293" y="18947"/>
                </a:lnTo>
                <a:lnTo>
                  <a:pt x="7420168" y="9898"/>
                </a:lnTo>
                <a:cubicBezTo>
                  <a:pt x="7337093" y="4699"/>
                  <a:pt x="7252210" y="1375"/>
                  <a:pt x="7165331" y="343"/>
                </a:cubicBezTo>
                <a:close/>
              </a:path>
            </a:pathLst>
          </a:custGeom>
          <a:gradFill>
            <a:gsLst>
              <a:gs pos="9000">
                <a:schemeClr val="accent4">
                  <a:lumMod val="75000"/>
                </a:schemeClr>
              </a:gs>
              <a:gs pos="100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</a:ln>
          <a:effectLst>
            <a:softEdge rad="50800"/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25" name="任意多边形: 形状 24"/>
          <p:cNvSpPr/>
          <p:nvPr userDrawn="1">
            <p:custDataLst>
              <p:tags r:id="rId15"/>
            </p:custDataLst>
          </p:nvPr>
        </p:nvSpPr>
        <p:spPr>
          <a:xfrm flipH="1">
            <a:off x="-1" y="3193928"/>
            <a:ext cx="3226046" cy="1013284"/>
          </a:xfrm>
          <a:custGeom>
            <a:avLst/>
            <a:gdLst>
              <a:gd name="connsiteX0" fmla="*/ 4230371 w 4230371"/>
              <a:gd name="connsiteY0" fmla="*/ 0 h 1337785"/>
              <a:gd name="connsiteX1" fmla="*/ 4036568 w 4230371"/>
              <a:gd name="connsiteY1" fmla="*/ 66473 h 1337785"/>
              <a:gd name="connsiteX2" fmla="*/ 0 w 4230371"/>
              <a:gd name="connsiteY2" fmla="*/ 1337785 h 1337785"/>
              <a:gd name="connsiteX3" fmla="*/ 2802256 w 4230371"/>
              <a:gd name="connsiteY3" fmla="*/ 829785 h 1337785"/>
              <a:gd name="connsiteX4" fmla="*/ 4122387 w 4230371"/>
              <a:gd name="connsiteY4" fmla="*/ 300802 h 1337785"/>
              <a:gd name="connsiteX5" fmla="*/ 4230371 w 4230371"/>
              <a:gd name="connsiteY5" fmla="*/ 244966 h 133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30371" h="1337785">
                <a:moveTo>
                  <a:pt x="4230371" y="0"/>
                </a:moveTo>
                <a:lnTo>
                  <a:pt x="4036568" y="66473"/>
                </a:lnTo>
                <a:cubicBezTo>
                  <a:pt x="2688407" y="499285"/>
                  <a:pt x="1319293" y="640158"/>
                  <a:pt x="0" y="1337785"/>
                </a:cubicBezTo>
                <a:cubicBezTo>
                  <a:pt x="783591" y="1154905"/>
                  <a:pt x="1912621" y="1037430"/>
                  <a:pt x="2802256" y="829785"/>
                </a:cubicBezTo>
                <a:cubicBezTo>
                  <a:pt x="3135869" y="751918"/>
                  <a:pt x="3628966" y="544392"/>
                  <a:pt x="4122387" y="300802"/>
                </a:cubicBezTo>
                <a:lnTo>
                  <a:pt x="4230371" y="244966"/>
                </a:lnTo>
                <a:close/>
              </a:path>
            </a:pathLst>
          </a:custGeom>
          <a:gradFill>
            <a:gsLst>
              <a:gs pos="9000">
                <a:schemeClr val="accent2"/>
              </a:gs>
              <a:gs pos="100000">
                <a:schemeClr val="accent2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26" name="任意多边形: 形状 25"/>
          <p:cNvSpPr/>
          <p:nvPr userDrawn="1">
            <p:custDataLst>
              <p:tags r:id="rId16"/>
            </p:custDataLst>
          </p:nvPr>
        </p:nvSpPr>
        <p:spPr>
          <a:xfrm flipH="1">
            <a:off x="-19799" y="3999030"/>
            <a:ext cx="6076799" cy="1914665"/>
          </a:xfrm>
          <a:custGeom>
            <a:avLst/>
            <a:gdLst>
              <a:gd name="connsiteX0" fmla="*/ 7968615 w 7968615"/>
              <a:gd name="connsiteY0" fmla="*/ 0 h 2527830"/>
              <a:gd name="connsiteX1" fmla="*/ 7578239 w 7968615"/>
              <a:gd name="connsiteY1" fmla="*/ 88240 h 2527830"/>
              <a:gd name="connsiteX2" fmla="*/ 1546860 w 7968615"/>
              <a:gd name="connsiteY2" fmla="*/ 1133370 h 2527830"/>
              <a:gd name="connsiteX3" fmla="*/ 0 w 7968615"/>
              <a:gd name="connsiteY3" fmla="*/ 2527830 h 2527830"/>
              <a:gd name="connsiteX4" fmla="*/ 2400300 w 7968615"/>
              <a:gd name="connsiteY4" fmla="*/ 1262910 h 2527830"/>
              <a:gd name="connsiteX5" fmla="*/ 4728210 w 7968615"/>
              <a:gd name="connsiteY5" fmla="*/ 1206395 h 2527830"/>
              <a:gd name="connsiteX6" fmla="*/ 7379970 w 7968615"/>
              <a:gd name="connsiteY6" fmla="*/ 427250 h 2527830"/>
              <a:gd name="connsiteX7" fmla="*/ 7909693 w 7968615"/>
              <a:gd name="connsiteY7" fmla="*/ 334701 h 2527830"/>
              <a:gd name="connsiteX8" fmla="*/ 7968615 w 7968615"/>
              <a:gd name="connsiteY8" fmla="*/ 323327 h 2527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968615" h="2527830">
                <a:moveTo>
                  <a:pt x="7968615" y="0"/>
                </a:moveTo>
                <a:lnTo>
                  <a:pt x="7578239" y="88240"/>
                </a:lnTo>
                <a:cubicBezTo>
                  <a:pt x="5336857" y="566633"/>
                  <a:pt x="2440305" y="874290"/>
                  <a:pt x="1546860" y="1133370"/>
                </a:cubicBezTo>
                <a:cubicBezTo>
                  <a:pt x="355600" y="1478810"/>
                  <a:pt x="25400" y="2393210"/>
                  <a:pt x="0" y="2527830"/>
                </a:cubicBezTo>
                <a:cubicBezTo>
                  <a:pt x="156845" y="2509415"/>
                  <a:pt x="883920" y="1651530"/>
                  <a:pt x="2400300" y="1262910"/>
                </a:cubicBezTo>
                <a:cubicBezTo>
                  <a:pt x="3794760" y="996210"/>
                  <a:pt x="4267200" y="1224810"/>
                  <a:pt x="4728210" y="1206395"/>
                </a:cubicBezTo>
                <a:cubicBezTo>
                  <a:pt x="6615430" y="496465"/>
                  <a:pt x="6260465" y="622195"/>
                  <a:pt x="7379970" y="427250"/>
                </a:cubicBezTo>
                <a:cubicBezTo>
                  <a:pt x="7589877" y="390698"/>
                  <a:pt x="7762101" y="361959"/>
                  <a:pt x="7909693" y="334701"/>
                </a:cubicBezTo>
                <a:lnTo>
                  <a:pt x="7968615" y="323327"/>
                </a:lnTo>
                <a:close/>
              </a:path>
            </a:pathLst>
          </a:custGeom>
          <a:gradFill>
            <a:gsLst>
              <a:gs pos="47000">
                <a:schemeClr val="accent2">
                  <a:alpha val="61000"/>
                </a:schemeClr>
              </a:gs>
              <a:gs pos="9000">
                <a:schemeClr val="accent1">
                  <a:alpha val="32000"/>
                </a:schemeClr>
              </a:gs>
              <a:gs pos="100000">
                <a:schemeClr val="accent2">
                  <a:lumMod val="5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1863566" y="2927509"/>
            <a:ext cx="6058853" cy="1413034"/>
          </a:xfrm>
          <a:prstGeom prst="rect">
            <a:avLst/>
          </a:prstGeom>
          <a:noFill/>
        </p:spPr>
        <p:txBody>
          <a:bodyPr wrap="square" lIns="13970" tIns="0" rIns="9017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3300" b="1" i="0" u="none" strike="noStrike" kern="1200" cap="none" spc="0" normalizeH="0" baseline="0" noProof="1" dirty="0">
                <a:solidFill>
                  <a:srgbClr val="FFFFFF"/>
                </a:solidFill>
                <a:latin typeface="+mj-lt"/>
                <a:sym typeface="+mn-ea"/>
              </a:defRPr>
            </a:lvl1pPr>
          </a:lstStyle>
          <a:p>
            <a:pPr lvl="0" algn="r"/>
            <a:r>
              <a:rPr>
                <a:latin typeface="+mj-lt"/>
                <a:sym typeface="+mn-ea"/>
              </a:rPr>
              <a:t>Click to add title</a:t>
            </a:r>
            <a:endParaRPr>
              <a:sym typeface="+mn-ea"/>
            </a:endParaRPr>
          </a:p>
        </p:txBody>
      </p:sp>
      <p:sp>
        <p:nvSpPr>
          <p:cNvPr id="7" name="序号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4795361" y="1564823"/>
            <a:ext cx="3131344" cy="1354115"/>
          </a:xfrm>
          <a:prstGeom prst="rect">
            <a:avLst/>
          </a:prstGeom>
          <a:noFill/>
        </p:spPr>
        <p:txBody>
          <a:bodyPr wrap="none" lIns="90170" tIns="14400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8625" b="0" i="0" u="none" strike="noStrike" kern="1200" cap="none" spc="0" normalizeH="0" baseline="0" noProof="1" dirty="0">
                <a:gradFill>
                  <a:gsLst>
                    <a:gs pos="0">
                      <a:schemeClr val="accent2">
                        <a:alpha val="100000"/>
                      </a:schemeClr>
                    </a:gs>
                    <a:gs pos="100000">
                      <a:schemeClr val="accent1">
                        <a:alpha val="100000"/>
                      </a:schemeClr>
                    </a:gs>
                  </a:gsLst>
                  <a:lin ang="10920000" scaled="0"/>
                </a:gradFill>
                <a:latin typeface="+mn-lt"/>
                <a:sym typeface="+mn-ea"/>
              </a:defRPr>
            </a:lvl1pPr>
          </a:lstStyle>
          <a:p>
            <a:pPr lvl="0" algn="r"/>
            <a:r>
              <a:rPr>
                <a:latin typeface="+mn-lt"/>
                <a:sym typeface="+mn-ea"/>
              </a:rPr>
              <a:t>Click to add text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/>
        <p:txBody>
          <a:bodyPr vert="horz" wrap="square" lIns="0" tIns="0" rIns="0" bIns="0" rtlCol="0" anchor="b" anchorCtr="0">
            <a:normAutofit/>
          </a:bodyPr>
          <a:lstStyle>
            <a:lvl1pPr algn="l">
              <a:defRPr lang="en-US" u="none" strike="noStrike" kern="1200" cap="none" spc="0" normalizeH="0" dirty="0">
                <a:solidFill>
                  <a:srgbClr val="FFFFFF"/>
                </a:solidFill>
                <a:uFillTx/>
                <a:latin typeface="+mj-lt"/>
              </a:defRPr>
            </a:lvl1pPr>
          </a:lstStyle>
          <a:p>
            <a:pPr lvl="0"/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  <p:custDataLst>
              <p:tags r:id="rId6"/>
            </p:custDataLst>
          </p:nvPr>
        </p:nvSpPr>
        <p:spPr>
          <a:xfrm>
            <a:off x="521970" y="1833563"/>
            <a:ext cx="3992880" cy="3656888"/>
          </a:xfrm>
        </p:spPr>
        <p:txBody>
          <a:bodyPr wrap="square">
            <a:normAutofit/>
          </a:bodyPr>
          <a:lstStyle>
            <a:lvl1pPr>
              <a:defRPr u="none" strike="noStrike" kern="1200" cap="none" spc="0" normalizeH="0">
                <a:solidFill>
                  <a:srgbClr val="FFFFFF"/>
                </a:solidFill>
                <a:uFillTx/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7"/>
            </p:custDataLst>
          </p:nvPr>
        </p:nvSpPr>
        <p:spPr>
          <a:xfrm>
            <a:off x="4629150" y="1833563"/>
            <a:ext cx="3992880" cy="3656888"/>
          </a:xfrm>
        </p:spPr>
        <p:txBody>
          <a:bodyPr wrap="square">
            <a:normAutofit/>
          </a:bodyPr>
          <a:lstStyle>
            <a:lvl1pPr>
              <a:defRPr u="none" strike="noStrike" kern="1200" cap="none" spc="0" normalizeH="0">
                <a:solidFill>
                  <a:srgbClr val="FFFFFF"/>
                </a:solidFill>
                <a:uFillTx/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29841" y="1127250"/>
            <a:ext cx="7886700" cy="648000"/>
          </a:xfrm>
        </p:spPr>
        <p:txBody>
          <a:bodyPr vert="horz" wrap="square" lIns="0" tIns="0" rIns="0" bIns="0" rtlCol="0" anchor="b" anchorCtr="0">
            <a:normAutofit/>
          </a:bodyPr>
          <a:lstStyle>
            <a:lvl1pPr algn="l">
              <a:defRPr lang="en-US" u="none" strike="noStrike" kern="1200" cap="none" spc="0" normalizeH="0" dirty="0">
                <a:solidFill>
                  <a:srgbClr val="FFFFFF"/>
                </a:solidFill>
                <a:uFillTx/>
                <a:latin typeface="+mj-lt"/>
              </a:defRPr>
            </a:lvl1pPr>
          </a:lstStyle>
          <a:p>
            <a:pPr lvl="0"/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521970" y="1833563"/>
            <a:ext cx="3992880" cy="308477"/>
          </a:xfrm>
        </p:spPr>
        <p:txBody>
          <a:bodyPr wrap="square" anchor="b">
            <a:normAutofit/>
          </a:bodyPr>
          <a:lstStyle>
            <a:lvl1pPr marL="0" indent="0">
              <a:buNone/>
              <a:defRPr sz="1800" b="1" u="none" strike="noStrike" kern="1200" cap="none" spc="0" normalizeH="0">
                <a:solidFill>
                  <a:srgbClr val="FFFFFF"/>
                </a:solidFill>
                <a:uFillTx/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pPr lvl="0"/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  <p:custDataLst>
              <p:tags r:id="rId7"/>
            </p:custDataLst>
          </p:nvPr>
        </p:nvSpPr>
        <p:spPr>
          <a:xfrm>
            <a:off x="521970" y="2263574"/>
            <a:ext cx="3992880" cy="3225207"/>
          </a:xfrm>
        </p:spPr>
        <p:txBody>
          <a:bodyPr wrap="square">
            <a:normAutofit/>
          </a:bodyPr>
          <a:lstStyle>
            <a:lvl1pPr>
              <a:defRPr sz="1650" u="none" strike="noStrike" kern="1200" cap="none" spc="0" normalizeH="0">
                <a:solidFill>
                  <a:srgbClr val="FFFFFF"/>
                </a:solidFill>
                <a:uFillTx/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8"/>
            </p:custDataLst>
          </p:nvPr>
        </p:nvSpPr>
        <p:spPr>
          <a:xfrm>
            <a:off x="4629150" y="1833563"/>
            <a:ext cx="3992880" cy="308477"/>
          </a:xfrm>
        </p:spPr>
        <p:txBody>
          <a:bodyPr wrap="square" anchor="b">
            <a:normAutofit/>
          </a:bodyPr>
          <a:lstStyle>
            <a:lvl1pPr marL="0" indent="0">
              <a:buNone/>
              <a:defRPr sz="1800" b="1" u="none" strike="noStrike" kern="1200" cap="none" spc="0" normalizeH="0">
                <a:solidFill>
                  <a:srgbClr val="FFFFFF"/>
                </a:solidFill>
                <a:uFillTx/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pPr lvl="0"/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  <p:custDataLst>
              <p:tags r:id="rId9"/>
            </p:custDataLst>
          </p:nvPr>
        </p:nvSpPr>
        <p:spPr>
          <a:xfrm>
            <a:off x="4629150" y="2263574"/>
            <a:ext cx="3992880" cy="3225207"/>
          </a:xfrm>
        </p:spPr>
        <p:txBody>
          <a:bodyPr wrap="square">
            <a:normAutofit/>
          </a:bodyPr>
          <a:lstStyle>
            <a:lvl1pPr>
              <a:defRPr sz="1650" u="none" strike="noStrike" kern="1200" cap="none" spc="0" normalizeH="0">
                <a:solidFill>
                  <a:srgbClr val="FFFFFF"/>
                </a:solidFill>
                <a:uFillTx/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/>
        <p:txBody>
          <a:bodyPr wrap="square" anchor="b" anchorCtr="0">
            <a:normAutofit/>
          </a:bodyPr>
          <a:lstStyle>
            <a:lvl1pPr algn="l">
              <a:defRPr u="none" strike="noStrike" kern="1200" cap="none" spc="0" normalizeH="0">
                <a:solidFill>
                  <a:srgbClr val="FFFFFF"/>
                </a:solidFill>
                <a:uFillTx/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  <p:sp>
        <p:nvSpPr>
          <p:cNvPr id="3" name="内容占位符 1"/>
          <p:cNvSpPr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521970" y="1127284"/>
            <a:ext cx="8101489" cy="4363403"/>
          </a:xfrm>
        </p:spPr>
        <p:txBody>
          <a:bodyPr wrap="square">
            <a:normAutofit/>
          </a:bodyPr>
          <a:lstStyle>
            <a:lvl1pPr>
              <a:defRPr u="none" strike="noStrike" kern="1200" cap="none" spc="0" normalizeH="0">
                <a:solidFill>
                  <a:srgbClr val="FFFFFF"/>
                </a:solidFill>
                <a:uFillTx/>
                <a:latin typeface="+mn-lt"/>
              </a:defRPr>
            </a:lvl1pPr>
          </a:lstStyle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22446" y="1127284"/>
            <a:ext cx="8098631" cy="648176"/>
          </a:xfrm>
        </p:spPr>
        <p:txBody>
          <a:bodyPr wrap="square" anchor="b" anchorCtr="0">
            <a:normAutofit/>
          </a:bodyPr>
          <a:lstStyle>
            <a:lvl1pPr algn="l">
              <a:defRPr u="none" strike="noStrike" kern="1200" cap="none" spc="0" normalizeH="0">
                <a:solidFill>
                  <a:srgbClr val="FFFFFF"/>
                </a:solidFill>
                <a:uFillTx/>
                <a:latin typeface="+mj-lt"/>
              </a:defRPr>
            </a:lvl1pPr>
          </a:lstStyle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521970" y="1833563"/>
            <a:ext cx="8099316" cy="304165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1" u="none" strike="noStrike" kern="1200" cap="none" spc="0" normalizeH="0">
                <a:solidFill>
                  <a:srgbClr val="FFFFFF"/>
                </a:solidFill>
                <a:uFillTx/>
                <a:latin typeface="+mj-lt"/>
              </a:defRPr>
            </a:lvl1pPr>
            <a:lvl2pPr marL="342900" indent="0">
              <a:buNone/>
              <a:defRPr sz="1500" b="1">
                <a:latin typeface="+mj-lt"/>
              </a:defRPr>
            </a:lvl2pPr>
            <a:lvl3pPr marL="685800" indent="0">
              <a:buNone/>
              <a:defRPr sz="1350" b="1">
                <a:latin typeface="+mj-lt"/>
              </a:defRPr>
            </a:lvl3pPr>
            <a:lvl4pPr marL="1028700" indent="0">
              <a:buNone/>
              <a:defRPr sz="1200" b="1">
                <a:latin typeface="+mj-lt"/>
              </a:defRPr>
            </a:lvl4pPr>
            <a:lvl5pPr marL="1371600" indent="0">
              <a:buNone/>
              <a:defRPr sz="1200" b="1">
                <a:latin typeface="+mj-lt"/>
              </a:defRPr>
            </a:lvl5pPr>
            <a:lvl6pPr marL="1714500" indent="0">
              <a:buNone/>
              <a:defRPr sz="1200" b="1">
                <a:latin typeface="+mj-lt"/>
              </a:defRPr>
            </a:lvl6pPr>
            <a:lvl7pPr marL="2057400" indent="0">
              <a:buNone/>
              <a:defRPr sz="1200" b="1">
                <a:latin typeface="+mj-lt"/>
              </a:defRPr>
            </a:lvl7pPr>
            <a:lvl8pPr marL="2400300" indent="0">
              <a:buNone/>
              <a:defRPr sz="1200" b="1">
                <a:latin typeface="+mj-lt"/>
              </a:defRPr>
            </a:lvl8pPr>
            <a:lvl9pPr marL="2743200" indent="0">
              <a:buNone/>
              <a:defRPr sz="1200" b="1">
                <a:latin typeface="+mj-lt"/>
              </a:defRPr>
            </a:lvl9pPr>
          </a:lstStyle>
          <a:p>
            <a:r>
              <a:rPr lang="en-US" dirty="0">
                <a:latin typeface="+mj-lt"/>
              </a:rPr>
              <a:t>Click to add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 showMasterSp="0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0" y="857250"/>
            <a:ext cx="9144476" cy="5137785"/>
          </a:xfrm>
          <a:prstGeom prst="rect">
            <a:avLst/>
          </a:prstGeom>
          <a:gradFill>
            <a:gsLst>
              <a:gs pos="0">
                <a:schemeClr val="accent5">
                  <a:lumMod val="17000"/>
                </a:schemeClr>
              </a:gs>
              <a:gs pos="100000">
                <a:schemeClr val="accent5">
                  <a:lumMod val="30000"/>
                </a:schemeClr>
              </a:gs>
            </a:gsLst>
            <a:lin ang="10800000" scaled="0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3" name="图片 1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  <a:lum bright="24000" contrast="4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25903" cy="51435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lum contrast="66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55000"/>
                    </a14:imgEffect>
                    <a14:imgEffect>
                      <a14:colorTemperature colorTemp="6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8" y="857250"/>
            <a:ext cx="9125903" cy="51435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9">
            <a:duotone>
              <a:prstClr val="black"/>
              <a:schemeClr val="accent2">
                <a:tint val="45000"/>
                <a:satMod val="400000"/>
              </a:schemeClr>
            </a:duotone>
            <a:lum bright="24000" contrast="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" y="857250"/>
            <a:ext cx="9125903" cy="5143500"/>
          </a:xfrm>
          <a:prstGeom prst="rect">
            <a:avLst/>
          </a:prstGeom>
        </p:spPr>
      </p:pic>
      <p:pic>
        <p:nvPicPr>
          <p:cNvPr id="16" name="图片 15" descr="阿三大苏打是的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476" y="857250"/>
            <a:ext cx="9125426" cy="5143500"/>
          </a:xfrm>
          <a:prstGeom prst="rect">
            <a:avLst/>
          </a:prstGeom>
        </p:spPr>
      </p:pic>
      <p:pic>
        <p:nvPicPr>
          <p:cNvPr id="17" name="图片 16" descr="all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3">
            <a:alphaModFix amt="30000"/>
          </a:blip>
          <a:stretch>
            <a:fillRect/>
          </a:stretch>
        </p:blipFill>
        <p:spPr>
          <a:xfrm>
            <a:off x="18574" y="857250"/>
            <a:ext cx="9125426" cy="5143500"/>
          </a:xfrm>
          <a:prstGeom prst="rect">
            <a:avLst/>
          </a:prstGeom>
        </p:spPr>
      </p:pic>
      <p:sp>
        <p:nvSpPr>
          <p:cNvPr id="18" name="任意多边形 7"/>
          <p:cNvSpPr/>
          <p:nvPr userDrawn="1">
            <p:custDataLst>
              <p:tags r:id="rId14"/>
            </p:custDataLst>
          </p:nvPr>
        </p:nvSpPr>
        <p:spPr>
          <a:xfrm>
            <a:off x="2201704" y="4316254"/>
            <a:ext cx="6948964" cy="1714500"/>
          </a:xfrm>
          <a:custGeom>
            <a:avLst/>
            <a:gdLst>
              <a:gd name="connsiteX0" fmla="*/ 0 w 14591"/>
              <a:gd name="connsiteY0" fmla="*/ 3600 h 3600"/>
              <a:gd name="connsiteX1" fmla="*/ 8006 w 14591"/>
              <a:gd name="connsiteY1" fmla="*/ 722 h 3600"/>
              <a:gd name="connsiteX2" fmla="*/ 14591 w 14591"/>
              <a:gd name="connsiteY2" fmla="*/ 443 h 3600"/>
              <a:gd name="connsiteX3" fmla="*/ 14574 w 14591"/>
              <a:gd name="connsiteY3" fmla="*/ 2951 h 3600"/>
              <a:gd name="connsiteX4" fmla="*/ 3550 w 14591"/>
              <a:gd name="connsiteY4" fmla="*/ 3569 h 3600"/>
              <a:gd name="connsiteX5" fmla="*/ 0 w 14591"/>
              <a:gd name="connsiteY5" fmla="*/ 3600 h 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91" h="3600">
                <a:moveTo>
                  <a:pt x="0" y="3600"/>
                </a:moveTo>
                <a:cubicBezTo>
                  <a:pt x="3120" y="178"/>
                  <a:pt x="4879" y="2019"/>
                  <a:pt x="8006" y="722"/>
                </a:cubicBezTo>
                <a:cubicBezTo>
                  <a:pt x="11133" y="-575"/>
                  <a:pt x="12921" y="228"/>
                  <a:pt x="14591" y="443"/>
                </a:cubicBezTo>
                <a:lnTo>
                  <a:pt x="14574" y="2951"/>
                </a:lnTo>
                <a:cubicBezTo>
                  <a:pt x="10938" y="3178"/>
                  <a:pt x="6770" y="833"/>
                  <a:pt x="3550" y="3569"/>
                </a:cubicBezTo>
                <a:lnTo>
                  <a:pt x="0" y="3600"/>
                </a:lnTo>
                <a:close/>
              </a:path>
            </a:pathLst>
          </a:custGeom>
          <a:gradFill>
            <a:gsLst>
              <a:gs pos="9000">
                <a:schemeClr val="accent4">
                  <a:lumMod val="75000"/>
                </a:schemeClr>
              </a:gs>
              <a:gs pos="100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</a:ln>
          <a:effectLst>
            <a:softEdge rad="50800"/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任意多边形 11"/>
          <p:cNvSpPr/>
          <p:nvPr userDrawn="1">
            <p:custDataLst>
              <p:tags r:id="rId15"/>
            </p:custDataLst>
          </p:nvPr>
        </p:nvSpPr>
        <p:spPr>
          <a:xfrm>
            <a:off x="4749641" y="2582704"/>
            <a:ext cx="4391501" cy="1591628"/>
          </a:xfrm>
          <a:custGeom>
            <a:avLst/>
            <a:gdLst>
              <a:gd name="connsiteX0" fmla="*/ 0 w 9221"/>
              <a:gd name="connsiteY0" fmla="*/ 3342 h 3342"/>
              <a:gd name="connsiteX1" fmla="*/ 9221 w 9221"/>
              <a:gd name="connsiteY1" fmla="*/ 0 h 3342"/>
              <a:gd name="connsiteX2" fmla="*/ 4413 w 9221"/>
              <a:gd name="connsiteY2" fmla="*/ 2542 h 3342"/>
              <a:gd name="connsiteX3" fmla="*/ 0 w 9221"/>
              <a:gd name="connsiteY3" fmla="*/ 3342 h 3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21" h="3342">
                <a:moveTo>
                  <a:pt x="0" y="3342"/>
                </a:moveTo>
                <a:cubicBezTo>
                  <a:pt x="3022" y="1744"/>
                  <a:pt x="6210" y="2001"/>
                  <a:pt x="9221" y="0"/>
                </a:cubicBezTo>
                <a:cubicBezTo>
                  <a:pt x="9001" y="436"/>
                  <a:pt x="5814" y="2215"/>
                  <a:pt x="4413" y="2542"/>
                </a:cubicBezTo>
                <a:cubicBezTo>
                  <a:pt x="3012" y="2869"/>
                  <a:pt x="1234" y="3054"/>
                  <a:pt x="0" y="3342"/>
                </a:cubicBezTo>
                <a:close/>
              </a:path>
            </a:pathLst>
          </a:custGeom>
          <a:gradFill>
            <a:gsLst>
              <a:gs pos="9000">
                <a:schemeClr val="accent2"/>
              </a:gs>
              <a:gs pos="100000">
                <a:schemeClr val="accent2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" name="任意多边形 12"/>
          <p:cNvSpPr/>
          <p:nvPr userDrawn="1">
            <p:custDataLst>
              <p:tags r:id="rId16"/>
            </p:custDataLst>
          </p:nvPr>
        </p:nvSpPr>
        <p:spPr>
          <a:xfrm>
            <a:off x="1945958" y="3629501"/>
            <a:ext cx="7127081" cy="2234565"/>
          </a:xfrm>
          <a:custGeom>
            <a:avLst/>
            <a:gdLst>
              <a:gd name="connsiteX0" fmla="*/ 2436 w 14965"/>
              <a:gd name="connsiteY0" fmla="*/ 2496 h 4692"/>
              <a:gd name="connsiteX1" fmla="*/ 14965 w 14965"/>
              <a:gd name="connsiteY1" fmla="*/ 0 h 4692"/>
              <a:gd name="connsiteX2" fmla="*/ 11622 w 14965"/>
              <a:gd name="connsiteY2" fmla="*/ 1384 h 4692"/>
              <a:gd name="connsiteX3" fmla="*/ 7446 w 14965"/>
              <a:gd name="connsiteY3" fmla="*/ 2611 h 4692"/>
              <a:gd name="connsiteX4" fmla="*/ 3780 w 14965"/>
              <a:gd name="connsiteY4" fmla="*/ 2700 h 4692"/>
              <a:gd name="connsiteX5" fmla="*/ 0 w 14965"/>
              <a:gd name="connsiteY5" fmla="*/ 4692 h 4692"/>
              <a:gd name="connsiteX6" fmla="*/ 2436 w 14965"/>
              <a:gd name="connsiteY6" fmla="*/ 2496 h 46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65" h="4692">
                <a:moveTo>
                  <a:pt x="2436" y="2496"/>
                </a:moveTo>
                <a:cubicBezTo>
                  <a:pt x="4312" y="1952"/>
                  <a:pt x="11796" y="1272"/>
                  <a:pt x="14965" y="0"/>
                </a:cubicBezTo>
                <a:cubicBezTo>
                  <a:pt x="13460" y="1120"/>
                  <a:pt x="13385" y="1077"/>
                  <a:pt x="11622" y="1384"/>
                </a:cubicBezTo>
                <a:cubicBezTo>
                  <a:pt x="9859" y="1691"/>
                  <a:pt x="10418" y="1493"/>
                  <a:pt x="7446" y="2611"/>
                </a:cubicBezTo>
                <a:cubicBezTo>
                  <a:pt x="6720" y="2640"/>
                  <a:pt x="5976" y="2280"/>
                  <a:pt x="3780" y="2700"/>
                </a:cubicBezTo>
                <a:cubicBezTo>
                  <a:pt x="1392" y="3312"/>
                  <a:pt x="247" y="4663"/>
                  <a:pt x="0" y="4692"/>
                </a:cubicBezTo>
                <a:cubicBezTo>
                  <a:pt x="40" y="4480"/>
                  <a:pt x="560" y="3040"/>
                  <a:pt x="2436" y="2496"/>
                </a:cubicBezTo>
                <a:close/>
              </a:path>
            </a:pathLst>
          </a:custGeom>
          <a:gradFill>
            <a:gsLst>
              <a:gs pos="47000">
                <a:schemeClr val="accent2">
                  <a:alpha val="61000"/>
                </a:schemeClr>
              </a:gs>
              <a:gs pos="9000">
                <a:schemeClr val="accent1">
                  <a:alpha val="32000"/>
                </a:schemeClr>
              </a:gs>
              <a:gs pos="100000">
                <a:schemeClr val="accent2">
                  <a:lumMod val="50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标题 9"/>
          <p:cNvSpPr txBox="1">
            <a:spLocks noGrp="1"/>
          </p:cNvSpPr>
          <p:nvPr>
            <p:ph type="title" idx="9" hasCustomPrompt="1"/>
            <p:custDataLst>
              <p:tags r:id="rId17"/>
            </p:custDataLst>
          </p:nvPr>
        </p:nvSpPr>
        <p:spPr>
          <a:xfrm>
            <a:off x="764858" y="1884045"/>
            <a:ext cx="5671661" cy="1153478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lvl1pPr marL="0" marR="0" algn="l" defTabSz="96012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3600" b="1" i="0" u="none" strike="noStrike" kern="1200" cap="none" spc="0" normalizeH="0" baseline="0" noProof="1" dirty="0">
                <a:solidFill>
                  <a:srgbClr val="FFFFFF"/>
                </a:solidFill>
                <a:uFillTx/>
                <a:latin typeface="+mj-lt"/>
              </a:defRPr>
            </a:lvl1pPr>
          </a:lstStyle>
          <a:p>
            <a:pPr lvl="0" defTabSz="960120"/>
            <a:r>
              <a:rPr dirty="0" err="1">
                <a:latin typeface="+mj-lt"/>
                <a:sym typeface="+mn-ea"/>
              </a:rPr>
              <a:t>Click to add title</a:t>
            </a:r>
            <a:endParaRPr dirty="0" err="1">
              <a:sym typeface="+mn-ea"/>
            </a:endParaRPr>
          </a:p>
        </p:txBody>
      </p:sp>
      <p:cxnSp>
        <p:nvCxnSpPr>
          <p:cNvPr id="21" name="直接连接符 20"/>
          <p:cNvCxnSpPr/>
          <p:nvPr userDrawn="1">
            <p:custDataLst>
              <p:tags r:id="rId18"/>
            </p:custDataLst>
          </p:nvPr>
        </p:nvCxnSpPr>
        <p:spPr>
          <a:xfrm>
            <a:off x="571501" y="2141084"/>
            <a:ext cx="0" cy="1535906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alpha val="0"/>
                  </a:schemeClr>
                </a:gs>
                <a:gs pos="50000">
                  <a:schemeClr val="accent2"/>
                </a:gs>
                <a:gs pos="100000">
                  <a:schemeClr val="tx2">
                    <a:alpha val="0"/>
                  </a:schemeClr>
                </a:gs>
              </a:gsLst>
              <a:lin ang="5400000" scaled="0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 userDrawn="1">
            <p:custDataLst>
              <p:tags r:id="rId19"/>
            </p:custDataLst>
          </p:nvPr>
        </p:nvCxnSpPr>
        <p:spPr>
          <a:xfrm>
            <a:off x="915829" y="1302544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 userDrawn="1">
            <p:custDataLst>
              <p:tags r:id="rId20"/>
            </p:custDataLst>
          </p:nvPr>
        </p:nvCxnSpPr>
        <p:spPr>
          <a:xfrm>
            <a:off x="915829" y="1352074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21"/>
            </p:custDataLst>
          </p:nvPr>
        </p:nvCxnSpPr>
        <p:spPr>
          <a:xfrm>
            <a:off x="915829" y="1401128"/>
            <a:ext cx="153829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22"/>
            </p:custDataLst>
          </p:nvPr>
        </p:nvSpPr>
        <p:spPr>
          <a:xfrm>
            <a:off x="764858" y="3118486"/>
            <a:ext cx="5671185" cy="316230"/>
          </a:xfrm>
          <a:prstGeom prst="rect">
            <a:avLst/>
          </a:prstGeom>
          <a:noFill/>
        </p:spPr>
        <p:txBody>
          <a:bodyPr wrap="square" lIns="90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en-US" sz="1200" b="0" i="0" u="none" strike="noStrike" kern="1200" cap="none" spc="0" normalizeH="0" baseline="0" noProof="1" dirty="0">
                <a:solidFill>
                  <a:srgbClr val="FFFFFF"/>
                </a:solidFill>
                <a:uFillTx/>
                <a:latin typeface="+mn-lt"/>
              </a:defRPr>
            </a:lvl1pPr>
          </a:lstStyle>
          <a:p>
            <a:pPr lvl="0">
              <a:lnSpc>
                <a:spcPct val="150000"/>
              </a:lnSpc>
            </a:pPr>
            <a:r>
              <a:rPr dirty="0">
                <a:latin typeface="+mn-lt"/>
                <a:sym typeface="+mn-ea"/>
              </a:rPr>
              <a:t>Click to add text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459000" y="5593050"/>
            <a:ext cx="2025000" cy="237600"/>
          </a:xfrm>
        </p:spPr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3087000" y="5593050"/>
            <a:ext cx="2970000" cy="23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6658200" y="5593050"/>
            <a:ext cx="2025000" cy="2376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Date Area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0.xml"/><Relationship Id="rId7" Type="http://schemas.openxmlformats.org/officeDocument/2006/relationships/slideLayout" Target="../slideLayouts/slideLayout19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5.xml"/><Relationship Id="rId20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9" Type="http://schemas.openxmlformats.org/officeDocument/2006/relationships/tags" Target="../tags/tag90.xml"/><Relationship Id="rId18" Type="http://schemas.openxmlformats.org/officeDocument/2006/relationships/tags" Target="../tags/tag89.xml"/><Relationship Id="rId17" Type="http://schemas.openxmlformats.org/officeDocument/2006/relationships/tags" Target="../tags/tag88.xml"/><Relationship Id="rId16" Type="http://schemas.openxmlformats.org/officeDocument/2006/relationships/tags" Target="../tags/tag87.xml"/><Relationship Id="rId15" Type="http://schemas.openxmlformats.org/officeDocument/2006/relationships/tags" Target="../tags/tag86.xml"/><Relationship Id="rId14" Type="http://schemas.openxmlformats.org/officeDocument/2006/relationships/tags" Target="../tags/tag85.xml"/><Relationship Id="rId13" Type="http://schemas.openxmlformats.org/officeDocument/2006/relationships/tags" Target="../tags/tag84.xml"/><Relationship Id="rId12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13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3.xml"/><Relationship Id="rId8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7.xml"/><Relationship Id="rId20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9" Type="http://schemas.openxmlformats.org/officeDocument/2006/relationships/tags" Target="../tags/tag188.xml"/><Relationship Id="rId18" Type="http://schemas.openxmlformats.org/officeDocument/2006/relationships/tags" Target="../tags/tag187.xml"/><Relationship Id="rId17" Type="http://schemas.openxmlformats.org/officeDocument/2006/relationships/tags" Target="../tags/tag186.xml"/><Relationship Id="rId16" Type="http://schemas.openxmlformats.org/officeDocument/2006/relationships/tags" Target="../tags/tag185.xml"/><Relationship Id="rId15" Type="http://schemas.openxmlformats.org/officeDocument/2006/relationships/tags" Target="../tags/tag184.xml"/><Relationship Id="rId14" Type="http://schemas.openxmlformats.org/officeDocument/2006/relationships/tags" Target="../tags/tag183.xml"/><Relationship Id="rId13" Type="http://schemas.openxmlformats.org/officeDocument/2006/relationships/tags" Target="../tags/tag182.xml"/><Relationship Id="rId12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34.xml"/><Relationship Id="rId1" Type="http://schemas.openxmlformats.org/officeDocument/2006/relationships/slideLayout" Target="../slideLayouts/slideLayout25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5.xml"/><Relationship Id="rId8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2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9.xml"/><Relationship Id="rId21" Type="http://schemas.openxmlformats.org/officeDocument/2006/relationships/theme" Target="../theme/theme4.xml"/><Relationship Id="rId20" Type="http://schemas.openxmlformats.org/officeDocument/2006/relationships/tags" Target="../tags/tag292.xml"/><Relationship Id="rId2" Type="http://schemas.openxmlformats.org/officeDocument/2006/relationships/slideLayout" Target="../slideLayouts/slideLayout38.xml"/><Relationship Id="rId19" Type="http://schemas.openxmlformats.org/officeDocument/2006/relationships/tags" Target="../tags/tag291.xml"/><Relationship Id="rId18" Type="http://schemas.openxmlformats.org/officeDocument/2006/relationships/tags" Target="../tags/tag290.xml"/><Relationship Id="rId17" Type="http://schemas.openxmlformats.org/officeDocument/2006/relationships/tags" Target="../tags/tag289.xml"/><Relationship Id="rId16" Type="http://schemas.openxmlformats.org/officeDocument/2006/relationships/tags" Target="../tags/tag288.xml"/><Relationship Id="rId15" Type="http://schemas.openxmlformats.org/officeDocument/2006/relationships/tags" Target="../tags/tag287.xml"/><Relationship Id="rId14" Type="http://schemas.openxmlformats.org/officeDocument/2006/relationships/tags" Target="../tags/tag286.xml"/><Relationship Id="rId13" Type="http://schemas.openxmlformats.org/officeDocument/2006/relationships/tags" Target="../tags/tag285.xml"/><Relationship Id="rId12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6.xml"/><Relationship Id="rId1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1143" y="5096258"/>
            <a:ext cx="1299018" cy="904493"/>
          </a:xfrm>
          <a:custGeom>
            <a:avLst/>
            <a:gdLst>
              <a:gd name="connsiteX0" fmla="*/ 0 w 1732024"/>
              <a:gd name="connsiteY0" fmla="*/ 0 h 1205990"/>
              <a:gd name="connsiteX1" fmla="*/ 110370 w 1732024"/>
              <a:gd name="connsiteY1" fmla="*/ 16849 h 1205990"/>
              <a:gd name="connsiteX2" fmla="*/ 1627247 w 1732024"/>
              <a:gd name="connsiteY2" fmla="*/ 1033478 h 1205990"/>
              <a:gd name="connsiteX3" fmla="*/ 1732024 w 1732024"/>
              <a:gd name="connsiteY3" fmla="*/ 1205990 h 1205990"/>
              <a:gd name="connsiteX4" fmla="*/ 0 w 1732024"/>
              <a:gd name="connsiteY4" fmla="*/ 1205990 h 1205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2024" h="1205990">
                <a:moveTo>
                  <a:pt x="0" y="0"/>
                </a:moveTo>
                <a:lnTo>
                  <a:pt x="110370" y="16849"/>
                </a:lnTo>
                <a:cubicBezTo>
                  <a:pt x="739639" y="145648"/>
                  <a:pt x="1279817" y="519086"/>
                  <a:pt x="1627247" y="1033478"/>
                </a:cubicBezTo>
                <a:lnTo>
                  <a:pt x="1732024" y="1205990"/>
                </a:lnTo>
                <a:lnTo>
                  <a:pt x="0" y="120599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4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35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23875" y="1057277"/>
            <a:ext cx="8096315" cy="64770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23875" y="1790700"/>
            <a:ext cx="8096315" cy="369573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523880" y="5610225"/>
            <a:ext cx="2171717" cy="2667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+mn-lt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28950" y="5610225"/>
            <a:ext cx="3086100" cy="2667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+mn-lt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48472" y="5610225"/>
            <a:ext cx="2171717" cy="2667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  <a:latin typeface="+mn-lt"/>
                <a:ea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BE5F26B5-172A-4DC2-B0B7-181CFC56B87C}" type="slidenum">
              <a:rPr lang="en-US" smtClean="0"/>
            </a:fld>
            <a:endParaRPr lang="en-US"/>
          </a:p>
        </p:txBody>
      </p:sp>
      <p:sp>
        <p:nvSpPr>
          <p:cNvPr id="10" name="任意多边形: 形状 9"/>
          <p:cNvSpPr/>
          <p:nvPr userDrawn="1">
            <p:custDataLst>
              <p:tags r:id="rId19"/>
            </p:custDataLst>
          </p:nvPr>
        </p:nvSpPr>
        <p:spPr>
          <a:xfrm>
            <a:off x="8840273" y="1414023"/>
            <a:ext cx="302584" cy="699596"/>
          </a:xfrm>
          <a:custGeom>
            <a:avLst/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defTabSz="685800" rtl="0" eaLnBrk="1" latinLnBrk="0" hangingPunct="1">
        <a:lnSpc>
          <a:spcPct val="100000"/>
        </a:lnSpc>
        <a:spcBef>
          <a:spcPct val="0"/>
        </a:spcBef>
        <a:buNone/>
        <a:defRPr sz="2400" b="1" kern="1200">
          <a:solidFill>
            <a:schemeClr val="tx1">
              <a:lumMod val="75000"/>
              <a:lumOff val="25000"/>
            </a:schemeClr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130000"/>
        </a:lnSpc>
        <a:spcBef>
          <a:spcPts val="750"/>
        </a:spcBef>
        <a:buFont typeface="Arial" panose="020B0604020202020204" pitchFamily="34" charset="0"/>
        <a:buChar char="•"/>
        <a:defRPr sz="1350" kern="1200">
          <a:solidFill>
            <a:schemeClr val="tx1">
              <a:lumMod val="75000"/>
              <a:lumOff val="25000"/>
            </a:schemeClr>
          </a:solidFill>
          <a:latin typeface="Arial" panose="020B0604020202020204" pitchFamily="34" charset="0"/>
          <a:ea typeface="Arial" panose="020B0604020202020204" pitchFamily="34" charset="0"/>
          <a:cs typeface="Arial" panose="020B0604020202020204" pitchFamily="34" charset="0"/>
        </a:defRPr>
      </a:lvl1pPr>
      <a:lvl2pPr marL="403860" indent="-154940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20600000000000000" charset="-122"/>
        </a:defRPr>
      </a:lvl2pPr>
      <a:lvl3pPr marL="599440" indent="-121285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105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20600000000000000" charset="-122"/>
        </a:defRPr>
      </a:lvl3pPr>
      <a:lvl4pPr marL="772795" indent="-111760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9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20600000000000000" charset="-122"/>
        </a:defRPr>
      </a:lvl4pPr>
      <a:lvl5pPr marL="926465" indent="-95250" algn="l" defTabSz="685800" rtl="0" eaLnBrk="1" latinLnBrk="0" hangingPunct="1">
        <a:lnSpc>
          <a:spcPct val="130000"/>
        </a:lnSpc>
        <a:spcBef>
          <a:spcPts val="0"/>
        </a:spcBef>
        <a:buFont typeface="Arial" panose="020B0604020202020204" pitchFamily="34" charset="0"/>
        <a:buChar char="•"/>
        <a:defRPr sz="825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20600000000000000" charset="-122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: 形状 2"/>
          <p:cNvSpPr/>
          <p:nvPr>
            <p:custDataLst>
              <p:tags r:id="rId13"/>
            </p:custDataLst>
          </p:nvPr>
        </p:nvSpPr>
        <p:spPr>
          <a:xfrm>
            <a:off x="8131493" y="4907756"/>
            <a:ext cx="1012508" cy="1092994"/>
          </a:xfrm>
          <a:custGeom>
            <a:avLst/>
            <a:gdLst>
              <a:gd name="connsiteX0" fmla="*/ 1655408 w 2097843"/>
              <a:gd name="connsiteY0" fmla="*/ 0 h 2264232"/>
              <a:gd name="connsiteX1" fmla="*/ 1989031 w 2097843"/>
              <a:gd name="connsiteY1" fmla="*/ 33632 h 2264232"/>
              <a:gd name="connsiteX2" fmla="*/ 2097843 w 2097843"/>
              <a:gd name="connsiteY2" fmla="*/ 61611 h 2264232"/>
              <a:gd name="connsiteX3" fmla="*/ 2097843 w 2097843"/>
              <a:gd name="connsiteY3" fmla="*/ 2264232 h 2264232"/>
              <a:gd name="connsiteX4" fmla="*/ 117084 w 2097843"/>
              <a:gd name="connsiteY4" fmla="*/ 2264232 h 2264232"/>
              <a:gd name="connsiteX5" fmla="*/ 74424 w 2097843"/>
              <a:gd name="connsiteY5" fmla="*/ 2147676 h 2264232"/>
              <a:gd name="connsiteX6" fmla="*/ 0 w 2097843"/>
              <a:gd name="connsiteY6" fmla="*/ 1655408 h 2264232"/>
              <a:gd name="connsiteX7" fmla="*/ 1655408 w 2097843"/>
              <a:gd name="connsiteY7" fmla="*/ 0 h 22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97843" h="2264232">
                <a:moveTo>
                  <a:pt x="1655408" y="0"/>
                </a:moveTo>
                <a:cubicBezTo>
                  <a:pt x="1769690" y="0"/>
                  <a:pt x="1881268" y="11581"/>
                  <a:pt x="1989031" y="33632"/>
                </a:cubicBezTo>
                <a:lnTo>
                  <a:pt x="2097843" y="61611"/>
                </a:lnTo>
                <a:lnTo>
                  <a:pt x="2097843" y="2264232"/>
                </a:lnTo>
                <a:lnTo>
                  <a:pt x="117084" y="2264232"/>
                </a:lnTo>
                <a:lnTo>
                  <a:pt x="74424" y="2147676"/>
                </a:lnTo>
                <a:cubicBezTo>
                  <a:pt x="26056" y="1992169"/>
                  <a:pt x="0" y="1826831"/>
                  <a:pt x="0" y="1655408"/>
                </a:cubicBezTo>
                <a:cubicBezTo>
                  <a:pt x="0" y="741151"/>
                  <a:pt x="741151" y="0"/>
                  <a:pt x="1655408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46000">
                <a:schemeClr val="accent2"/>
              </a:gs>
              <a:gs pos="100000">
                <a:schemeClr val="accent6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latin typeface="Arial" panose="020B0604020202020204" pitchFamily="34" charset="0"/>
            </a:endParaRPr>
          </a:p>
        </p:txBody>
      </p:sp>
      <p:sp>
        <p:nvSpPr>
          <p:cNvPr id="17" name="任意多边形: 形状 16"/>
          <p:cNvSpPr/>
          <p:nvPr>
            <p:custDataLst>
              <p:tags r:id="rId14"/>
            </p:custDataLst>
          </p:nvPr>
        </p:nvSpPr>
        <p:spPr>
          <a:xfrm>
            <a:off x="0" y="857250"/>
            <a:ext cx="1651635" cy="1331119"/>
          </a:xfrm>
          <a:custGeom>
            <a:avLst/>
            <a:gdLst>
              <a:gd name="connsiteX0" fmla="*/ 0 w 2593145"/>
              <a:gd name="connsiteY0" fmla="*/ 0 h 2089574"/>
              <a:gd name="connsiteX1" fmla="*/ 2585357 w 2593145"/>
              <a:gd name="connsiteY1" fmla="*/ 0 h 2089574"/>
              <a:gd name="connsiteX2" fmla="*/ 2593145 w 2593145"/>
              <a:gd name="connsiteY2" fmla="*/ 154244 h 2089574"/>
              <a:gd name="connsiteX3" fmla="*/ 657815 w 2593145"/>
              <a:gd name="connsiteY3" fmla="*/ 2089574 h 2089574"/>
              <a:gd name="connsiteX4" fmla="*/ 82307 w 2593145"/>
              <a:gd name="connsiteY4" fmla="*/ 2002566 h 2089574"/>
              <a:gd name="connsiteX5" fmla="*/ 0 w 2593145"/>
              <a:gd name="connsiteY5" fmla="*/ 1972441 h 208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3145" h="2089574">
                <a:moveTo>
                  <a:pt x="0" y="0"/>
                </a:moveTo>
                <a:lnTo>
                  <a:pt x="2585357" y="0"/>
                </a:lnTo>
                <a:lnTo>
                  <a:pt x="2593145" y="154244"/>
                </a:lnTo>
                <a:cubicBezTo>
                  <a:pt x="2593145" y="1223097"/>
                  <a:pt x="1726668" y="2089574"/>
                  <a:pt x="657815" y="2089574"/>
                </a:cubicBezTo>
                <a:cubicBezTo>
                  <a:pt x="457405" y="2089574"/>
                  <a:pt x="264110" y="2059112"/>
                  <a:pt x="82307" y="2002566"/>
                </a:cubicBezTo>
                <a:lnTo>
                  <a:pt x="0" y="1972441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  <a:effectLst>
            <a:outerShdw blurRad="863600" dist="3048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>
              <a:solidFill>
                <a:schemeClr val="lt1"/>
              </a:solidFill>
              <a:latin typeface="Arial" panose="020B0604020202020204" pitchFamily="34" charset="0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5"/>
            </p:custDataLst>
          </p:nvPr>
        </p:nvSpPr>
        <p:spPr>
          <a:xfrm>
            <a:off x="521970" y="1127250"/>
            <a:ext cx="8100000" cy="540000"/>
          </a:xfrm>
          <a:prstGeom prst="rect">
            <a:avLst/>
          </a:prstGeom>
          <a:noFill/>
        </p:spPr>
        <p:txBody>
          <a:bodyPr vert="horz" wrap="square" lIns="71755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2700" b="0" i="0" u="none" strike="noStrike" kern="1200" cap="none" spc="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dirty="0">
                <a:latin typeface="+mj-lt"/>
                <a:sym typeface="+mn-ea"/>
              </a:rPr>
              <a:t>Click to add title</a:t>
            </a:r>
            <a:endParaRPr dirty="0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521970" y="5624513"/>
            <a:ext cx="2057400" cy="273844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Date Area</a:t>
            </a:r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565487" y="5624513"/>
            <a:ext cx="2057400" cy="273844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fld id="{73127340-2293-49D2-96F1-6E7BF0C8FD9C}" type="slidenum">
              <a:rPr lang="en-US" smtClean="0"/>
            </a:fld>
            <a:endParaRPr 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521970" y="1833562"/>
            <a:ext cx="8100000" cy="3655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Char char="●"/>
            </a:pPr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kern="1200">
          <a:solidFill>
            <a:schemeClr val="tx1">
              <a:lumMod val="85000"/>
              <a:lumOff val="15000"/>
            </a:schemeClr>
          </a:solidFill>
          <a:latin typeface="Arial" panose="020B0604020202020204" pitchFamily="34" charset="0"/>
          <a:sym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kumimoji="0" lang="en-US" sz="1350" b="0" i="0" u="none" strike="noStrike" kern="1200" cap="none" spc="0" normalizeH="0" baseline="0" noProof="1" dirty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Arial" panose="020B0604020202020204" pitchFamily="34" charset="0"/>
          <a:sym typeface="Arial" panose="020B0604020202020204" pitchFamily="34" charset="0"/>
        </a:defRPr>
      </a:lvl1pPr>
      <a:lvl2pPr marL="514350" marR="0" indent="-171450" algn="l" defTabSz="685800" rtl="0" eaLnBrk="1" fontAlgn="auto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•"/>
        <a:defRPr kumimoji="0" lang="en-US" sz="1200" b="0" i="0" u="none" strike="noStrike" kern="1200" cap="none" spc="150" normalizeH="0" baseline="0" dirty="0" smtClean="0">
          <a:solidFill>
            <a:schemeClr val="tx1">
              <a:lumMod val="50000"/>
              <a:lumOff val="50000"/>
            </a:schemeClr>
          </a:solidFill>
          <a:uFillTx/>
          <a:latin typeface="+mn-ea"/>
        </a:defRPr>
      </a:lvl2pPr>
      <a:lvl3pPr marL="857250" marR="0" indent="-171450" algn="l" defTabSz="685800" rtl="0" eaLnBrk="1" fontAlgn="auto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•"/>
        <a:defRPr kumimoji="0" lang="en-US" sz="1200" b="0" i="0" u="none" strike="noStrike" kern="1200" cap="none" spc="150" normalizeH="0" baseline="0" dirty="0" smtClean="0">
          <a:solidFill>
            <a:schemeClr val="tx1">
              <a:lumMod val="50000"/>
              <a:lumOff val="50000"/>
            </a:schemeClr>
          </a:solidFill>
          <a:uFillTx/>
          <a:latin typeface="+mn-ea"/>
        </a:defRPr>
      </a:lvl3pPr>
      <a:lvl4pPr marL="1200150" marR="0" indent="-171450" algn="l" defTabSz="685800" rtl="0" eaLnBrk="1" fontAlgn="auto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•"/>
        <a:defRPr kumimoji="0" lang="en-US" sz="1200" b="0" i="0" u="none" strike="noStrike" kern="1200" cap="none" spc="150" normalizeH="0" baseline="0" dirty="0" smtClean="0">
          <a:solidFill>
            <a:schemeClr val="tx1">
              <a:lumMod val="50000"/>
              <a:lumOff val="50000"/>
            </a:schemeClr>
          </a:solidFill>
          <a:uFillTx/>
          <a:latin typeface="+mn-ea"/>
        </a:defRPr>
      </a:lvl4pPr>
      <a:lvl5pPr marL="1543050" marR="0" indent="-171450" algn="l" defTabSz="685800" rtl="0" eaLnBrk="1" fontAlgn="auto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•"/>
        <a:defRPr kumimoji="0" lang="en-US" sz="1200" b="0" i="0" u="none" strike="noStrike" kern="1200" cap="none" spc="150" normalizeH="0" baseline="0" dirty="0">
          <a:solidFill>
            <a:schemeClr val="tx1">
              <a:lumMod val="50000"/>
              <a:lumOff val="50000"/>
            </a:schemeClr>
          </a:solidFill>
          <a:uFillTx/>
          <a:latin typeface="+mn-ea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 userDrawn="1">
            <p:custDataLst>
              <p:tags r:id="rId13"/>
            </p:custDataLst>
          </p:nvPr>
        </p:nvSpPr>
        <p:spPr>
          <a:xfrm>
            <a:off x="0" y="857250"/>
            <a:ext cx="9144476" cy="5137785"/>
          </a:xfrm>
          <a:prstGeom prst="rect">
            <a:avLst/>
          </a:prstGeom>
          <a:gradFill>
            <a:gsLst>
              <a:gs pos="0">
                <a:schemeClr val="accent5">
                  <a:lumMod val="17000"/>
                </a:schemeClr>
              </a:gs>
              <a:gs pos="100000">
                <a:schemeClr val="accent5">
                  <a:lumMod val="30000"/>
                </a:schemeClr>
              </a:gs>
            </a:gsLst>
            <a:lin ang="5400000" scaled="0"/>
          </a:gra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atin typeface="Arial" panose="020B0604020202020204" pitchFamily="34" charset="0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521970" y="5624513"/>
            <a:ext cx="2057400" cy="273844"/>
          </a:xfr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r>
              <a:rPr lang="en-US"/>
              <a:t>Date Area</a:t>
            </a:r>
            <a:endParaRPr 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28950" y="5624513"/>
            <a:ext cx="3086100" cy="273844"/>
          </a:xfr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565487" y="5624513"/>
            <a:ext cx="2057400" cy="273844"/>
          </a:xfr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  <p:sp>
        <p:nvSpPr>
          <p:cNvPr id="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521970" y="1127250"/>
            <a:ext cx="8100000" cy="54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en-US" dirty="0">
                <a:latin typeface="+mj-lt"/>
              </a:rPr>
              <a:t>Click to add title</a:t>
            </a:r>
            <a:endParaRPr 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521970" y="1833562"/>
            <a:ext cx="8100000" cy="3655219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 dirty="0">
                <a:latin typeface="+mn-lt"/>
              </a:rPr>
              <a:t>Click to add text</a:t>
            </a:r>
            <a:endParaRPr lang="en-US" dirty="0"/>
          </a:p>
        </p:txBody>
      </p:sp>
      <p:sp>
        <p:nvSpPr>
          <p:cNvPr id="3" name="KSO_TEMPLATE" hidden="1"/>
          <p:cNvSpPr/>
          <p:nvPr userDrawn="1">
            <p:custDataLst>
              <p:tags r:id="rId19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1350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kumimoji="0" lang="en-US" sz="2400" b="1" i="0" u="none" strike="noStrike" kern="1200" cap="none" spc="0" normalizeH="0" baseline="0" dirty="0" smtClean="0">
          <a:ln>
            <a:noFill/>
            <a:prstDash val="sysDot"/>
          </a:ln>
          <a:solidFill>
            <a:srgbClr val="FFFFFF"/>
          </a:solidFill>
          <a:uFillTx/>
          <a:latin typeface="Arial" panose="020B0604020202020204" pitchFamily="34" charset="0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kumimoji="0" lang="en-US" sz="1350" b="0" i="0" u="none" strike="noStrike" kern="1200" cap="none" spc="0" normalizeH="0" baseline="0" smtClean="0">
          <a:ln>
            <a:noFill/>
            <a:prstDash val="sysDot"/>
          </a:ln>
          <a:solidFill>
            <a:srgbClr val="FFFFFF"/>
          </a:solidFill>
          <a:uFillTx/>
          <a:latin typeface="Arial" panose="020B0604020202020204" pitchFamily="34" charset="0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207135" algn="l"/>
          <a:tab pos="1207135" algn="l"/>
          <a:tab pos="1207135" algn="l"/>
          <a:tab pos="1207135" algn="l"/>
        </a:tabLst>
        <a:defRPr kumimoji="0" lang="en-US" sz="1200" b="0" i="0" u="none" strike="noStrike" kern="1200" cap="none" spc="150" normalizeH="0" baseline="0" smtClean="0">
          <a:solidFill>
            <a:srgbClr val="FFFFFF"/>
          </a:solidFill>
          <a:uFillTx/>
          <a:latin typeface="+mn-ea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kumimoji="0" lang="en-US" sz="1200" b="0" i="0" u="none" strike="noStrike" kern="1200" cap="none" spc="150" normalizeH="0" baseline="0" smtClean="0">
          <a:solidFill>
            <a:srgbClr val="FFFFFF"/>
          </a:solidFill>
          <a:uFillTx/>
          <a:latin typeface="+mn-ea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kumimoji="0" lang="en-US" sz="1050" b="0" i="0" u="none" strike="noStrike" kern="1200" cap="none" spc="150" normalizeH="0" baseline="0" smtClean="0">
          <a:solidFill>
            <a:srgbClr val="FFFFFF"/>
          </a:solidFill>
          <a:uFillTx/>
          <a:latin typeface="+mn-ea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kumimoji="0" lang="en-US" sz="1050" b="0" i="0" u="none" strike="noStrike" kern="1200" cap="none" spc="150" normalizeH="0" baseline="0" smtClean="0">
          <a:solidFill>
            <a:srgbClr val="FFFFFF"/>
          </a:solidFill>
          <a:uFillTx/>
          <a:latin typeface="+mn-ea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48.xml"/><Relationship Id="rId3" Type="http://schemas.openxmlformats.org/officeDocument/2006/relationships/tags" Target="../tags/tag295.xml"/><Relationship Id="rId2" Type="http://schemas.openxmlformats.org/officeDocument/2006/relationships/tags" Target="../tags/tag294.xml"/><Relationship Id="rId1" Type="http://schemas.openxmlformats.org/officeDocument/2006/relationships/tags" Target="../tags/tag293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8.xml"/><Relationship Id="rId3" Type="http://schemas.openxmlformats.org/officeDocument/2006/relationships/tags" Target="../tags/tag298.xml"/><Relationship Id="rId2" Type="http://schemas.openxmlformats.org/officeDocument/2006/relationships/tags" Target="../tags/tag297.xml"/><Relationship Id="rId1" Type="http://schemas.openxmlformats.org/officeDocument/2006/relationships/tags" Target="../tags/tag296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8.xml"/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8.xml"/><Relationship Id="rId3" Type="http://schemas.openxmlformats.org/officeDocument/2006/relationships/tags" Target="../tags/tag301.xml"/><Relationship Id="rId2" Type="http://schemas.openxmlformats.org/officeDocument/2006/relationships/tags" Target="../tags/tag300.xml"/><Relationship Id="rId1" Type="http://schemas.openxmlformats.org/officeDocument/2006/relationships/tags" Target="../tags/tag299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8.xml"/><Relationship Id="rId3" Type="http://schemas.openxmlformats.org/officeDocument/2006/relationships/tags" Target="../tags/tag304.xml"/><Relationship Id="rId2" Type="http://schemas.openxmlformats.org/officeDocument/2006/relationships/tags" Target="../tags/tag303.xml"/><Relationship Id="rId1" Type="http://schemas.openxmlformats.org/officeDocument/2006/relationships/tags" Target="../tags/tag30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image" Target="../media/image33.jpeg"/><Relationship Id="rId1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8.xml"/><Relationship Id="rId3" Type="http://schemas.openxmlformats.org/officeDocument/2006/relationships/tags" Target="../tags/tag307.xml"/><Relationship Id="rId2" Type="http://schemas.openxmlformats.org/officeDocument/2006/relationships/tags" Target="../tags/tag306.xml"/><Relationship Id="rId1" Type="http://schemas.openxmlformats.org/officeDocument/2006/relationships/tags" Target="../tags/tag30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image" Target="../media/image35.jpeg"/><Relationship Id="rId1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image" Target="../media/image37.jpeg"/><Relationship Id="rId1" Type="http://schemas.openxmlformats.org/officeDocument/2006/relationships/image" Target="../media/image36.jpe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8.xml"/><Relationship Id="rId3" Type="http://schemas.openxmlformats.org/officeDocument/2006/relationships/tags" Target="../tags/tag310.xml"/><Relationship Id="rId2" Type="http://schemas.openxmlformats.org/officeDocument/2006/relationships/tags" Target="../tags/tag309.xml"/><Relationship Id="rId1" Type="http://schemas.openxmlformats.org/officeDocument/2006/relationships/tags" Target="../tags/tag30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Content Placeholder 2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457200" y="2268855"/>
            <a:ext cx="8229600" cy="3857625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GB">
                <a:solidFill>
                  <a:schemeClr val="tx1"/>
                </a:solidFill>
              </a:rPr>
              <a:t>Student: Sanobia Nosheen Ahmed</a:t>
            </a:r>
            <a:endParaRPr lang="en-US" altLang="en-GB">
              <a:solidFill>
                <a:schemeClr val="tx1"/>
              </a:solidFill>
            </a:endParaRPr>
          </a:p>
          <a:p>
            <a:r>
              <a:rPr lang="en-US" altLang="en-GB">
                <a:solidFill>
                  <a:schemeClr val="tx1"/>
                </a:solidFill>
              </a:rPr>
              <a:t>Student ID: 2314145</a:t>
            </a:r>
            <a:endParaRPr lang="en-US" altLang="en-GB">
              <a:solidFill>
                <a:schemeClr val="tx1"/>
              </a:solidFill>
            </a:endParaRPr>
          </a:p>
          <a:p>
            <a:r>
              <a:rPr lang="en-US" altLang="en-GB">
                <a:solidFill>
                  <a:schemeClr val="tx1"/>
                </a:solidFill>
              </a:rPr>
              <a:t>Module: ACCB6000</a:t>
            </a:r>
            <a:endParaRPr lang="en-US" altLang="en-GB">
              <a:solidFill>
                <a:schemeClr val="tx1"/>
              </a:solidFill>
            </a:endParaRPr>
          </a:p>
          <a:p>
            <a:r>
              <a:rPr lang="en-US" altLang="en-GB">
                <a:solidFill>
                  <a:schemeClr val="tx1"/>
                </a:solidFill>
              </a:rPr>
              <a:t>Date: 14 December 2025</a:t>
            </a:r>
            <a:endParaRPr lang="en-US" altLang="en-GB">
              <a:solidFill>
                <a:schemeClr val="tx1"/>
              </a:solidFill>
            </a:endParaRPr>
          </a:p>
          <a:p>
            <a:r>
              <a:rPr lang="en-US" altLang="en-GB">
                <a:solidFill>
                  <a:schemeClr val="tx1"/>
                </a:solidFill>
              </a:rPr>
              <a:t>Lecturer: Dr. Mohamed Ghanem</a:t>
            </a:r>
            <a:endParaRPr lang="en-US" altLang="en-GB">
              <a:solidFill>
                <a:schemeClr val="tx1"/>
              </a:solidFill>
            </a:endParaRPr>
          </a:p>
        </p:txBody>
      </p:sp>
      <p:sp>
        <p:nvSpPr>
          <p:cNvPr id="18" name="Title 15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57200" y="274955"/>
            <a:ext cx="8229600" cy="17900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marL="0" marR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en-GB" altLang="en-US" sz="4400" b="0" i="0" u="none" strike="noStrike" kern="1200" cap="none" spc="0" normalizeH="0" baseline="0" noProof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altLang="en-US">
                <a:solidFill>
                  <a:schemeClr val="tx1"/>
                </a:solidFill>
              </a:rPr>
              <a:t>Analysing, Ethically Hacking 
and Securing an Enterprise 
Network</a:t>
            </a:r>
            <a:endParaRPr altLang="en-US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newsflash/>
      </p:transition>
    </mc:Choice>
    <mc:Fallback>
      <p:transition spd="med">
        <p:newsflash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Content Placeholder 2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solidFill>
                  <a:schemeClr val="tx1"/>
                </a:solidFill>
              </a:rPr>
              <a:t>Kali Linux deployed as security-focused OS in Swansea network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Static IP configuration verified using ip a and ip route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Successful ping tests to Swansea and London servers and clients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Screenshots included for IP configuration and connectivity tests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18" name="Title 16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/>
          </a:bodyPr>
          <a:lstStyle>
            <a:lvl1pPr marL="0" marR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en-GB" altLang="en-US" sz="4400" b="0" i="0" u="none" strike="noStrike" kern="1200" cap="none" spc="0" normalizeH="0" baseline="0" noProof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altLang="en-US">
                <a:solidFill>
                  <a:schemeClr val="tx1"/>
                </a:solidFill>
              </a:rPr>
              <a:t> Network Configuration &amp; Connectivity</a:t>
            </a:r>
            <a:endParaRPr altLang="en-US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newsflash/>
      </p:transition>
    </mc:Choice>
    <mc:Fallback>
      <p:transition spd="med">
        <p:newsflash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Kali ip a"/>
          <p:cNvPicPr>
            <a:picLocks noChangeAspect="1"/>
          </p:cNvPicPr>
          <p:nvPr/>
        </p:nvPicPr>
        <p:blipFill>
          <a:blip r:embed="rId1"/>
          <a:srcRect l="9587" t="15750" r="12529" b="38019"/>
          <a:stretch>
            <a:fillRect/>
          </a:stretch>
        </p:blipFill>
        <p:spPr>
          <a:xfrm>
            <a:off x="68580" y="258445"/>
            <a:ext cx="4234180" cy="1632585"/>
          </a:xfrm>
          <a:prstGeom prst="rect">
            <a:avLst/>
          </a:prstGeom>
        </p:spPr>
      </p:pic>
      <p:pic>
        <p:nvPicPr>
          <p:cNvPr id="3" name="Picture 2" descr="kali ping"/>
          <p:cNvPicPr>
            <a:picLocks noChangeAspect="1"/>
          </p:cNvPicPr>
          <p:nvPr/>
        </p:nvPicPr>
        <p:blipFill>
          <a:blip r:embed="rId2"/>
          <a:srcRect l="12837" t="20489" r="50701" b="35368"/>
          <a:stretch>
            <a:fillRect/>
          </a:stretch>
        </p:blipFill>
        <p:spPr>
          <a:xfrm>
            <a:off x="4472305" y="2049145"/>
            <a:ext cx="4187190" cy="2266315"/>
          </a:xfrm>
          <a:prstGeom prst="rect">
            <a:avLst/>
          </a:prstGeom>
        </p:spPr>
      </p:pic>
      <p:pic>
        <p:nvPicPr>
          <p:cNvPr id="4" name="Picture 3" descr="kali ping 2"/>
          <p:cNvPicPr>
            <a:picLocks noChangeAspect="1"/>
          </p:cNvPicPr>
          <p:nvPr/>
        </p:nvPicPr>
        <p:blipFill>
          <a:blip r:embed="rId3"/>
          <a:srcRect l="12819" t="18938" r="49146" b="36309"/>
          <a:stretch>
            <a:fillRect/>
          </a:stretch>
        </p:blipFill>
        <p:spPr>
          <a:xfrm>
            <a:off x="0" y="4315460"/>
            <a:ext cx="4228465" cy="230187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Content Placeholder 2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solidFill>
                  <a:schemeClr val="tx1"/>
                </a:solidFill>
              </a:rPr>
              <a:t>Network reconnaissance conducted using Nmap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Live hosts identified across both Swansea and London sites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Service enumeration revealed SMB, RDP, LDAP, and Kerberos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Attack surface mapped for vulnerability assessment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18" name="Title 16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marR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en-GB" altLang="en-US" sz="4400" b="0" i="0" u="none" strike="noStrike" kern="1200" cap="none" spc="0" normalizeH="0" baseline="0" noProof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altLang="en-US">
                <a:solidFill>
                  <a:schemeClr val="tx1"/>
                </a:solidFill>
              </a:rPr>
              <a:t>Information Gathering (Nmap)</a:t>
            </a:r>
            <a:endParaRPr altLang="en-US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newsflash/>
      </p:transition>
    </mc:Choice>
    <mc:Fallback>
      <p:transition spd="med">
        <p:newsflash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 fontScale="8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>
                <a:solidFill>
                  <a:schemeClr val="tx1"/>
                </a:solidFill>
              </a:rPr>
              <a:t> Vulnerability Assessment Results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solidFill>
                  <a:schemeClr val="tx1"/>
                </a:solidFill>
              </a:rPr>
              <a:t>High Severity: SMB (TCP 445) and RDP (TCP 3389) exposure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Medium Severity: LDAP and Kerberos service exposure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Low Severity: ICMP filtering and limited banner disclosure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Vulnerabilities prioritised based on risk and asset value</a:t>
            </a:r>
            <a:endParaRPr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newsflash/>
      </p:transition>
    </mc:Choice>
    <mc:Fallback>
      <p:transition spd="med">
        <p:newsflash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ports and server scan s-dc"/>
          <p:cNvPicPr>
            <a:picLocks noChangeAspect="1"/>
          </p:cNvPicPr>
          <p:nvPr/>
        </p:nvPicPr>
        <p:blipFill>
          <a:blip r:embed="rId1"/>
          <a:srcRect r="679"/>
          <a:stretch>
            <a:fillRect/>
          </a:stretch>
        </p:blipFill>
        <p:spPr>
          <a:xfrm>
            <a:off x="0" y="568960"/>
            <a:ext cx="4795520" cy="310134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5364480" y="1478915"/>
            <a:ext cx="3048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/>
              <a:t>Nmap Scan S-DC for open ports</a:t>
            </a:r>
            <a:endParaRPr lang="en-GB" altLang="en-US"/>
          </a:p>
        </p:txBody>
      </p:sp>
      <p:pic>
        <p:nvPicPr>
          <p:cNvPr id="4" name="Picture 3" descr="ports and server sac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7620"/>
            <a:ext cx="5525135" cy="2870835"/>
          </a:xfrm>
          <a:prstGeom prst="rect">
            <a:avLst/>
          </a:prstGeom>
        </p:spPr>
      </p:pic>
      <p:sp>
        <p:nvSpPr>
          <p:cNvPr id="6" name="Text Box 5"/>
          <p:cNvSpPr txBox="1"/>
          <p:nvPr/>
        </p:nvSpPr>
        <p:spPr>
          <a:xfrm>
            <a:off x="5905500" y="4798060"/>
            <a:ext cx="3048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/>
              <a:t>Nmap Scan L-DC for open ports</a:t>
            </a:r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Content Placeholder 2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solidFill>
                  <a:schemeClr val="tx1"/>
                </a:solidFill>
              </a:rPr>
              <a:t>Controlled exploitation attempts performed within authorised scope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RDP blocked by firewall rules preventing brute-force access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SMB authentication and message signing enforced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Post-exploitation not achieved due to effective controls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18" name="Title 16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marL="0" marR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en-GB" altLang="en-US" sz="4400" b="0" i="0" u="none" strike="noStrike" kern="1200" cap="none" spc="0" normalizeH="0" baseline="0" noProof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altLang="en-US">
                <a:solidFill>
                  <a:schemeClr val="tx1"/>
                </a:solidFill>
              </a:rPr>
              <a:t>Exploitation &amp; Post-Exploitation</a:t>
            </a:r>
            <a:endParaRPr altLang="en-US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newsflash/>
      </p:transition>
    </mc:Choice>
    <mc:Fallback>
      <p:transition spd="med">
        <p:newsflash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post-exploitation acces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421005"/>
            <a:ext cx="5861050" cy="312547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6096000" y="1209040"/>
            <a:ext cx="3048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/>
              <a:t>Post-exploitation access</a:t>
            </a:r>
            <a:endParaRPr lang="en-GB" altLang="en-US"/>
          </a:p>
        </p:txBody>
      </p:sp>
      <p:pic>
        <p:nvPicPr>
          <p:cNvPr id="4" name="Picture 3" descr="RDP exposur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46475"/>
            <a:ext cx="5861685" cy="2971800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6212840" y="4246245"/>
            <a:ext cx="3048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/>
              <a:t>RDP exposure</a:t>
            </a:r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smb vulnerability chec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450"/>
            <a:ext cx="5930900" cy="324358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6096000" y="1478915"/>
            <a:ext cx="3048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/>
              <a:t>Vulnerabrility check</a:t>
            </a:r>
            <a:endParaRPr lang="en-GB" altLang="en-US"/>
          </a:p>
        </p:txBody>
      </p:sp>
      <p:pic>
        <p:nvPicPr>
          <p:cNvPr id="4" name="Picture 3" descr="firewall service protectio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29965"/>
            <a:ext cx="5867400" cy="2917825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6096000" y="4215130"/>
            <a:ext cx="30480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/>
              <a:t>Firewall service protection</a:t>
            </a:r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>
                <a:solidFill>
                  <a:schemeClr val="tx1"/>
                </a:solidFill>
              </a:rPr>
              <a:t> Implemented Security Measures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wrap="square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 panose="020B0604020202020204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solidFill>
                  <a:schemeClr val="tx1"/>
                </a:solidFill>
              </a:rPr>
              <a:t>Firewall rules applied to restrict RDP and SMB access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Legacy protocols disabled; SMBv2 signing enforced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Verification scans confirmed reduced attack surface</a:t>
            </a:r>
            <a:endParaRPr>
              <a:solidFill>
                <a:schemeClr val="tx1"/>
              </a:solidFill>
            </a:endParaRPr>
          </a:p>
          <a:p>
            <a:r>
              <a:rPr>
                <a:solidFill>
                  <a:schemeClr val="tx1"/>
                </a:solidFill>
              </a:rPr>
              <a:t>Security measures aligned with NIST Cybersecurity Framework</a:t>
            </a:r>
            <a:endParaRPr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50">
        <p:newsflash/>
      </p:transition>
    </mc:Choice>
    <mc:Fallback>
      <p:transition spd="med">
        <p:newsflash/>
      </p:transition>
    </mc:Fallback>
  </mc:AlternateContent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*i*1"/>
  <p:tag name="KSO_WM_UNIT_LAYERLEVEL" val="1"/>
  <p:tag name="KSO_WM_TAG_VERSION" val="3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*i*2"/>
  <p:tag name="KSO_WM_UNIT_LAYERLEVEL" val="1"/>
  <p:tag name="KSO_WM_TAG_VERSION" val="3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*i*3"/>
  <p:tag name="KSO_WM_UNIT_LAYERLEVEL" val="1"/>
  <p:tag name="KSO_WM_TAG_VERSION" val="3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1*i*4"/>
  <p:tag name="KSO_WM_UNIT_LAYERLEVEL" val="1"/>
  <p:tag name="KSO_WM_TAG_VERSION" val="3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1*i*5"/>
  <p:tag name="KSO_WM_UNIT_LAYERLEVEL" val="1"/>
  <p:tag name="KSO_WM_TAG_VERSION" val="3.0"/>
  <p:tag name="KSO_WM_BEAUTIFY_FLAG" val="#wm#"/>
</p:tagLst>
</file>

<file path=ppt/tags/tag10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1*a*1"/>
  <p:tag name="KSO_WM_UNIT_LAYERLEVEL" val="1"/>
  <p:tag name="KSO_WM_TAG_VERSION" val="3.0"/>
  <p:tag name="KSO_WM_BEAUTIFY_FLAG" val="#wm#"/>
</p:tagLst>
</file>

<file path=ppt/tags/tag11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80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_1*b*1"/>
  <p:tag name="KSO_WM_UNIT_LAYERLEVEL" val="1"/>
  <p:tag name="KSO_WM_TAG_VERSION" val="3.0"/>
  <p:tag name="KSO_WM_BEAUTIFY_FLAG" val="#wm#"/>
</p:tagLst>
</file>

<file path=ppt/tags/tag12.xml><?xml version="1.0" encoding="utf-8"?>
<p:tagLst xmlns:p="http://schemas.openxmlformats.org/presentationml/2006/main">
  <p:tag name="KSO_WM_UNIT_SUBTYPE" val="b"/>
  <p:tag name="KSO_WM_UNIT_PRESET_TEXT" val="署名占位符"/>
  <p:tag name="KSO_WM_UNIT_NOCLEAR" val="0"/>
  <p:tag name="KSO_WM_UNIT_VALUE" val="8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4"/>
  <p:tag name="KSO_WM_UNIT_ID" val="_1*f*4"/>
  <p:tag name="KSO_WM_UNIT_LAYERLEVEL" val="1"/>
  <p:tag name="KSO_WM_TAG_VERSION" val="3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*i*6"/>
  <p:tag name="KSO_WM_UNIT_LAYERLEVEL" val="1"/>
  <p:tag name="KSO_WM_TAG_VERSION" val="3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*i*7"/>
  <p:tag name="KSO_WM_UNIT_LAYERLEVEL" val="1"/>
  <p:tag name="KSO_WM_TAG_VERSION" val="3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_1*i*8"/>
  <p:tag name="KSO_WM_UNIT_LAYERLEVEL" val="1"/>
  <p:tag name="KSO_WM_TAG_VERSION" val="3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_1*i*9"/>
  <p:tag name="KSO_WM_UNIT_LAYERLEVEL" val="1"/>
  <p:tag name="KSO_WM_TAG_VERSION" val="3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0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2*a*1"/>
  <p:tag name="KSO_WM_UNIT_LAYERLEVEL" val="1"/>
  <p:tag name="KSO_WM_TAG_VERSION" val="3.0"/>
  <p:tag name="KSO_WM_BEAUTIFY_FLAG" val="#wm#"/>
</p:tagLst>
</file>

<file path=ppt/tags/tag21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VALUE" val="33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2*f*1"/>
  <p:tag name="KSO_WM_UNIT_LAYERLEVEL" val="1"/>
  <p:tag name="KSO_WM_TAG_VERSION" val="3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3*i*1"/>
  <p:tag name="KSO_WM_UNIT_LAYERLEVEL" val="1"/>
  <p:tag name="KSO_WM_TAG_VERSION" val="3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3*i*2"/>
  <p:tag name="KSO_WM_UNIT_LAYERLEVEL" val="1"/>
  <p:tag name="KSO_WM_TAG_VERSION" val="3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3*i*3"/>
  <p:tag name="KSO_WM_UNIT_LAYERLEVEL" val="1"/>
  <p:tag name="KSO_WM_TAG_VERSION" val="3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3*i*4"/>
  <p:tag name="KSO_WM_UNIT_LAYERLEVEL" val="1"/>
  <p:tag name="KSO_WM_TAG_VERSION" val="3.0"/>
  <p:tag name="KSO_WM_BEAUTIFY_FLAG" val="#wm#"/>
</p:tagLst>
</file>

<file path=ppt/tags/tag29.xml><?xml version="1.0" encoding="utf-8"?>
<p:tagLst xmlns:p="http://schemas.openxmlformats.org/presentationml/2006/main">
  <p:tag name="KSO_WM_UNIT_ISCONTENTSTITLE" val="1"/>
  <p:tag name="KSO_WM_UNIT_ISNUMDGMTITLE" val="0"/>
  <p:tag name="KSO_WM_UNIT_PRESET_TEXT" val="标题"/>
  <p:tag name="KSO_WM_UNIT_NOCLEAR" val="0"/>
  <p:tag name="KSO_WM_UNIT_VALUE" val="3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3*a*1"/>
  <p:tag name="KSO_WM_UNIT_LAYERLEVEL" val="1"/>
  <p:tag name="KSO_WM_TAG_VERSION" val="3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3*i*5"/>
  <p:tag name="KSO_WM_UNIT_LAYERLEVEL" val="1"/>
  <p:tag name="KSO_WM_TAG_VERSION" val="3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4*i*1"/>
  <p:tag name="KSO_WM_UNIT_LAYERLEVEL" val="1"/>
  <p:tag name="KSO_WM_TAG_VERSION" val="3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4*i*2"/>
  <p:tag name="KSO_WM_UNIT_LAYERLEVEL" val="1"/>
  <p:tag name="KSO_WM_TAG_VERSION" val="3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4*i*3"/>
  <p:tag name="KSO_WM_UNIT_LAYERLEVEL" val="1"/>
  <p:tag name="KSO_WM_TAG_VERSION" val="3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4*i*4"/>
  <p:tag name="KSO_WM_UNIT_LAYERLEVEL" val="1"/>
  <p:tag name="KSO_WM_TAG_VERSION" val="3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4*i*5"/>
  <p:tag name="KSO_WM_UNIT_LAYERLEVEL" val="1"/>
  <p:tag name="KSO_WM_TAG_VERSION" val="3.0"/>
  <p:tag name="KSO_WM_BEAUTIFY_FLAG" val="#wm#"/>
</p:tagLst>
</file>

<file path=ppt/tags/tag39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14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4*a*1"/>
  <p:tag name="KSO_WM_UNIT_LAYERLEVEL" val="1"/>
  <p:tag name="KSO_WM_TAG_VERSION" val="3.0"/>
  <p:tag name="KSO_WM_BEAUTIFY_FLAG" val="#wm#"/>
</p:tagLst>
</file>

<file path=ppt/tags/tag40.xml><?xml version="1.0" encoding="utf-8"?>
<p:tagLst xmlns:p="http://schemas.openxmlformats.org/presentationml/2006/main">
  <p:tag name="KSO_WM_UNIT_PRESET_TEXT" val="节编号"/>
  <p:tag name="KSO_WM_UNIT_NOCLEAR" val="0"/>
  <p:tag name="KSO_WM_UNIT_VALUE" val="13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_4*e*1"/>
  <p:tag name="KSO_WM_UNIT_LAYERLEVEL" val="1"/>
  <p:tag name="KSO_WM_TAG_VERSION" val="3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44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5*a*1"/>
  <p:tag name="KSO_WM_UNIT_LAYERLEVEL" val="1"/>
  <p:tag name="KSO_WM_TAG_VERSION" val="3.0"/>
  <p:tag name="KSO_WM_BEAUTIFY_FLAG" val="#wm#"/>
</p:tagLst>
</file>

<file path=ppt/tags/tag45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VALUE" val="322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5*f*1"/>
  <p:tag name="KSO_WM_UNIT_LAYERLEVEL" val="1"/>
  <p:tag name="KSO_WM_TAG_VERSION" val="3.0"/>
  <p:tag name="KSO_WM_BEAUTIFY_FLAG" val="#wm#"/>
</p:tagLst>
</file>

<file path=ppt/tags/tag46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VALUE" val="322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2"/>
  <p:tag name="KSO_WM_UNIT_ID" val="_5*f*2"/>
  <p:tag name="KSO_WM_UNIT_LAYERLEVEL" val="1"/>
  <p:tag name="KSO_WM_TAG_VERSION" val="3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50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6*a*1"/>
  <p:tag name="KSO_WM_UNIT_LAYERLEVEL" val="1"/>
  <p:tag name="KSO_WM_TAG_VERSION" val="3.0"/>
  <p:tag name="KSO_WM_BEAUTIFY_FLAG" val="#wm#"/>
</p:tagLst>
</file>

<file path=ppt/tags/tag51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文本样式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h_a"/>
  <p:tag name="KSO_WM_UNIT_INDEX" val="1_1"/>
  <p:tag name="KSO_WM_UNIT_ID" val="_6*h_a*1_1"/>
  <p:tag name="KSO_WM_UNIT_LAYERLEVEL" val="1_1"/>
  <p:tag name="KSO_WM_TAG_VERSION" val="3.0"/>
  <p:tag name="KSO_WM_BEAUTIFY_FLAG" val="#wm#"/>
</p:tagLst>
</file>

<file path=ppt/tags/tag52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HIGHLIGHT" val="0"/>
  <p:tag name="KSO_WM_UNIT_COMPATIBLE" val="0"/>
  <p:tag name="KSO_WM_UNIT_DIAGRAM_ISNUMVISUAL" val="0"/>
  <p:tag name="KSO_WM_UNIT_DIAGRAM_ISREFERUNIT" val="0"/>
  <p:tag name="KSO_WM_UNIT_TYPE" val="h_f"/>
  <p:tag name="KSO_WM_UNIT_INDEX" val="1_1"/>
  <p:tag name="KSO_WM_UNIT_ID" val="_6*h_f*1_1"/>
  <p:tag name="KSO_WM_UNIT_LAYERLEVEL" val="1_1"/>
  <p:tag name="KSO_WM_TAG_VERSION" val="3.0"/>
  <p:tag name="KSO_WM_BEAUTIFY_FLAG" val="#wm#"/>
</p:tagLst>
</file>

<file path=ppt/tags/tag53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文本样式"/>
  <p:tag name="KSO_WM_UNIT_NOCLEAR" val="0"/>
  <p:tag name="KSO_WM_UNIT_VALUE" val="19"/>
  <p:tag name="KSO_WM_UNIT_HIGHLIGHT" val="0"/>
  <p:tag name="KSO_WM_UNIT_COMPATIBLE" val="0"/>
  <p:tag name="KSO_WM_UNIT_DIAGRAM_ISNUMVISUAL" val="0"/>
  <p:tag name="KSO_WM_UNIT_DIAGRAM_ISREFERUNIT" val="0"/>
  <p:tag name="KSO_WM_UNIT_TYPE" val="h_a"/>
  <p:tag name="KSO_WM_UNIT_INDEX" val="2_1"/>
  <p:tag name="KSO_WM_UNIT_ID" val="_6*h_a*2_1"/>
  <p:tag name="KSO_WM_UNIT_LAYERLEVEL" val="1_1"/>
  <p:tag name="KSO_WM_TAG_VERSION" val="3.0"/>
  <p:tag name="KSO_WM_BEAUTIFY_FLAG" val="#wm#"/>
</p:tagLst>
</file>

<file path=ppt/tags/tag54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HIGHLIGHT" val="0"/>
  <p:tag name="KSO_WM_UNIT_COMPATIBLE" val="0"/>
  <p:tag name="KSO_WM_UNIT_DIAGRAM_ISNUMVISUAL" val="0"/>
  <p:tag name="KSO_WM_UNIT_DIAGRAM_ISREFERUNIT" val="0"/>
  <p:tag name="KSO_WM_UNIT_TYPE" val="h_f"/>
  <p:tag name="KSO_WM_UNIT_INDEX" val="2_1"/>
  <p:tag name="KSO_WM_UNIT_ID" val="_6*h_f*2_1"/>
  <p:tag name="KSO_WM_UNIT_LAYERLEVEL" val="1_1"/>
  <p:tag name="KSO_WM_TAG_VERSION" val="3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58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7*a*1"/>
  <p:tag name="KSO_WM_UNIT_LAYERLEVEL" val="1"/>
  <p:tag name="KSO_WM_TAG_VERSION" val="3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65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VALUE" val="396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9*f*1"/>
  <p:tag name="KSO_WM_UNIT_LAYERLEVEL" val="1"/>
  <p:tag name="KSO_WM_TAG_VERSION" val="3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69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10*a*1"/>
  <p:tag name="KSO_WM_UNIT_LAYERLEVEL" val="1"/>
  <p:tag name="KSO_WM_TAG_VERSION" val="3.0"/>
  <p:tag name="KSO_WM_BEAUTIFY_FLAG" val="#wm#"/>
</p:tagLst>
</file>

<file path=ppt/tags/tag70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40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_10*b*1"/>
  <p:tag name="KSO_WM_UNIT_LAYERLEVEL" val="1"/>
  <p:tag name="KSO_WM_TAG_VERSION" val="3.0"/>
  <p:tag name="KSO_WM_BEAUTIFY_FLAG" val="#wm#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1*i*1"/>
  <p:tag name="KSO_WM_UNIT_LAYERLEVEL" val="1"/>
  <p:tag name="KSO_WM_TAG_VERSION" val="3.0"/>
  <p:tag name="KSO_WM_BEAUTIFY_FLAG" val="#wm#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1*i*2"/>
  <p:tag name="KSO_WM_UNIT_LAYERLEVEL" val="1"/>
  <p:tag name="KSO_WM_TAG_VERSION" val="3.0"/>
  <p:tag name="KSO_WM_BEAUTIFY_FLAG" val="#wm#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1*i*3"/>
  <p:tag name="KSO_WM_UNIT_LAYERLEVEL" val="1"/>
  <p:tag name="KSO_WM_TAG_VERSION" val="3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11*i*4"/>
  <p:tag name="KSO_WM_UNIT_LAYERLEVEL" val="1"/>
  <p:tag name="KSO_WM_TAG_VERSION" val="3.0"/>
  <p:tag name="KSO_WM_BEAUTIFY_FLAG" val="#wm#"/>
</p:tagLst>
</file>

<file path=ppt/tags/tag78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11*a*1"/>
  <p:tag name="KSO_WM_UNIT_LAYERLEVEL" val="1"/>
  <p:tag name="KSO_WM_TAG_VERSION" val="3.0"/>
  <p:tag name="KSO_WM_BEAUTIFY_FLAG" val="#wm#"/>
</p:tagLst>
</file>

<file path=ppt/tags/tag79.xml><?xml version="1.0" encoding="utf-8"?>
<p:tagLst xmlns:p="http://schemas.openxmlformats.org/presentationml/2006/main">
  <p:tag name="KSO_WM_UNIT_SUBTYPE" val="b"/>
  <p:tag name="KSO_WM_UNIT_PRESET_TEXT" val="署名占位符"/>
  <p:tag name="KSO_WM_UNIT_NOCLEAR" val="0"/>
  <p:tag name="KSO_WM_UNIT_VALUE" val="8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5"/>
  <p:tag name="KSO_WM_UNIT_ID" val="_11*f*5"/>
  <p:tag name="KSO_WM_UNIT_LAYERLEVEL" val="1"/>
  <p:tag name="KSO_WM_TAG_VERSION" val="3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11*i*5"/>
  <p:tag name="KSO_WM_UNIT_LAYERLEVEL" val="1"/>
  <p:tag name="KSO_WM_TAG_VERSION" val="3.0"/>
  <p:tag name="KSO_WM_BEAUTIFY_FLAG" val="#wm#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0*i*1"/>
  <p:tag name="KSO_WM_UNIT_LAYERLEVEL" val="1"/>
  <p:tag name="KSO_WM_TAG_VERSION" val="3.0"/>
  <p:tag name="KSO_WM_BEAUTIFY_FLAG" val="#wm#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0*a*1"/>
  <p:tag name="KSO_WM_UNIT_LAYERLEVEL" val="1"/>
  <p:tag name="KSO_WM_TAG_VERSION" val="1.0"/>
  <p:tag name="KSO_WM_BEAUTIFY_FLAG" val="#wm#"/>
  <p:tag name="KSO_WM_TEMPLATE_CATEGORY" val="custom"/>
  <p:tag name="KSO_WM_TEMPLATE_INDEX" val="20238005"/>
</p:tagLst>
</file>

<file path=ppt/tags/tag86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0*f*1"/>
  <p:tag name="KSO_WM_UNIT_LAYERLEVEL" val="1"/>
  <p:tag name="KSO_WM_TAG_VERSION" val="1.0"/>
  <p:tag name="KSO_WM_BEAUTIFY_FLAG" val="#wm#"/>
  <p:tag name="KSO_WM_TEMPLATE_CATEGORY" val="custom"/>
  <p:tag name="KSO_WM_TEMPLATE_INDEX" val="20238005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0*i*2"/>
  <p:tag name="KSO_WM_UNIT_LAYERLEVEL" val="1"/>
  <p:tag name="KSO_WM_TAG_VERSION" val="3.0"/>
  <p:tag name="KSO_WM_BEAUTIFY_FLAG" val="#wm#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*i*1"/>
  <p:tag name="KSO_WM_UNIT_LAYERLEVEL" val="1"/>
  <p:tag name="KSO_WM_TAG_VERSION" val="3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*i*2"/>
  <p:tag name="KSO_WM_UNIT_LAYERLEVEL" val="1"/>
  <p:tag name="KSO_WM_TAG_VERSION" val="3.0"/>
  <p:tag name="KSO_WM_BEAUTIFY_FLAG" val="#wm#"/>
</p:tagLst>
</file>

<file path=ppt/tags/tag93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*i*3"/>
  <p:tag name="KSO_WM_UNIT_LAYERLEVEL" val="1"/>
  <p:tag name="KSO_WM_TAG_VERSION" val="3.0"/>
  <p:tag name="KSO_WM_BEAUTIFY_FLAG" val="#wm#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1*i*5"/>
  <p:tag name="KSO_WM_UNIT_LAYERLEVEL" val="1"/>
  <p:tag name="KSO_WM_TAG_VERSION" val="3.0"/>
  <p:tag name="KSO_WM_BEAUTIFY_FLAG" val="#wm#"/>
</p:tagLst>
</file>

<file path=ppt/tags/tag95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1*i*4"/>
  <p:tag name="KSO_WM_UNIT_LAYERLEVEL" val="1"/>
  <p:tag name="KSO_WM_TAG_VERSION" val="3.0"/>
  <p:tag name="KSO_WM_BEAUTIFY_FLAG" val="#wm#"/>
</p:tagLst>
</file>

<file path=ppt/tags/tag96.xml><?xml version="1.0" encoding="utf-8"?>
<p:tagLst xmlns:p="http://schemas.openxmlformats.org/presentationml/2006/main">
  <p:tag name="KSO_WM_UNIT_SUBTYPE" val="b"/>
  <p:tag name="KSO_WM_UNIT_PRESET_TEXT" val="汇报人：稻小壳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f"/>
  <p:tag name="KSO_WM_UNIT_INDEX" val="1"/>
  <p:tag name="KSO_WM_UNIT_ID" val="_1*f*1"/>
  <p:tag name="KSO_WM_UNIT_LAYERLEVEL" val="1"/>
  <p:tag name="KSO_WM_TAG_VERSION" val="3.0"/>
  <p:tag name="KSO_WM_BEAUTIFY_FLAG" val="#wm#"/>
</p:tagLst>
</file>

<file path=ppt/tags/tag97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文档标题内容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a"/>
  <p:tag name="KSO_WM_UNIT_INDEX" val="1"/>
  <p:tag name="KSO_WM_UNIT_ID" val="_1*a*1"/>
  <p:tag name="KSO_WM_UNIT_LAYERLEVEL" val="1"/>
  <p:tag name="KSO_WM_TAG_VERSION" val="3.0"/>
  <p:tag name="KSO_WM_BEAUTIFY_FLAG" val="#wm#"/>
</p:tagLst>
</file>

<file path=ppt/tags/tag98.xml><?xml version="1.0" encoding="utf-8"?>
<p:tagLst xmlns:p="http://schemas.openxmlformats.org/presentationml/2006/main">
  <p:tag name="KSO_WM_UNIT_TEXT_FILL_FORE_SCHEMECOLOR_INDEX_1_BRIGHTNESS" val="0"/>
  <p:tag name="KSO_WM_UNIT_TEXT_FILL_FORE_SCHEMECOLOR_INDEX_1" val="5"/>
  <p:tag name="KSO_WM_UNIT_TEXT_FILL_FORE_SCHEMECOLOR_INDEX_1_POS" val="0"/>
  <p:tag name="KSO_WM_UNIT_TEXT_FILL_FORE_SCHEMECOLOR_INDEX_1_TRANS" val="0"/>
  <p:tag name="KSO_WM_UNIT_TEXT_FILL_FORE_SCHEMECOLOR_INDEX_2_BRIGHTNESS" val="0"/>
  <p:tag name="KSO_WM_UNIT_TEXT_FILL_FORE_SCHEMECOLOR_INDEX_2" val="9"/>
  <p:tag name="KSO_WM_UNIT_TEXT_FILL_FORE_SCHEMECOLOR_INDEX_2_POS" val="0.532"/>
  <p:tag name="KSO_WM_UNIT_TEXT_FILL_FORE_SCHEMECOLOR_INDEX_2_TRANS" val="0"/>
  <p:tag name="KSO_WM_UNIT_TEXT_FILL_FORE_SCHEMECOLOR_INDEX_3_BRIGHTNESS" val="0"/>
  <p:tag name="KSO_WM_UNIT_TEXT_FILL_FORE_SCHEMECOLOR_INDEX_3" val="6"/>
  <p:tag name="KSO_WM_UNIT_TEXT_FILL_FORE_SCHEMECOLOR_INDEX_3_POS" val="1"/>
  <p:tag name="KSO_WM_UNIT_TEXT_FILL_FORE_SCHEMECOLOR_INDEX_3_TRANS" val="0"/>
  <p:tag name="KSO_WM_UNIT_TEXT_FILL_GRADIENT_TYPE" val="0"/>
  <p:tag name="KSO_WM_UNIT_TEXT_FILL_GRADIENT_ANGLE" val="0"/>
  <p:tag name="KSO_WM_UNIT_TEXT_FILL_GRADIENT_DIRECTION" val="3"/>
  <p:tag name="KSO_WM_UNIT_TEXT_FILL_TYPE" val="3"/>
  <p:tag name="KSO_WM_UNIT_ISCONTENTSTITLE" val="0"/>
  <p:tag name="KSO_WM_UNIT_ISNUMDGMTITLE" val="0"/>
  <p:tag name="KSO_WM_UNIT_PRESET_TEXT" val="添加副标题"/>
  <p:tag name="KSO_WM_UNIT_NOCLEAR" val="0"/>
  <p:tag name="KSO_WM_UNIT_VALUE" val="17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b"/>
  <p:tag name="KSO_WM_UNIT_INDEX" val="1"/>
  <p:tag name="KSO_WM_UNIT_ID" val="_1*b*1"/>
  <p:tag name="KSO_WM_UNIT_LAYERLEVEL" val="1"/>
  <p:tag name="KSO_WM_TAG_VERSION" val="3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102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2*i*1"/>
  <p:tag name="KSO_WM_UNIT_LAYERLEVEL" val="1"/>
  <p:tag name="KSO_WM_TAG_VERSION" val="3.0"/>
  <p:tag name="KSO_WM_BEAUTIFY_FLAG" val="#wm#"/>
</p:tagLst>
</file>

<file path=ppt/tags/tag103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2*i*2"/>
  <p:tag name="KSO_WM_UNIT_LAYERLEVEL" val="1"/>
  <p:tag name="KSO_WM_TAG_VERSION" val="3.0"/>
  <p:tag name="KSO_WM_BEAUTIFY_FLAG" val="#wm#"/>
</p:tagLst>
</file>

<file path=ppt/tags/tag104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文档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titlestyle"/>
  <p:tag name="KSO_WM_UNIT_TYPE" val="a"/>
  <p:tag name="KSO_WM_UNIT_INDEX" val="1"/>
  <p:tag name="KSO_WM_UNIT_ID" val="_2*a*1"/>
  <p:tag name="KSO_WM_UNIT_LAYERLEVEL" val="1"/>
  <p:tag name="KSO_WM_TAG_VERSION" val="3.0"/>
  <p:tag name="KSO_WM_BEAUTIFY_FLAG" val="#wm#"/>
</p:tagLst>
</file>

<file path=ppt/tags/tag105.xml><?xml version="1.0" encoding="utf-8"?>
<p:tagLst xmlns:p="http://schemas.openxmlformats.org/presentationml/2006/main">
  <p:tag name="KSO_WM_UNIT_SUBTYPE" val="a"/>
  <p:tag name="KSO_WM_UNIT_PRESET_TEXT" val="单击此处编辑母版文本样式&#10;第二级&#10;第三级&#10;第四级&#10;第五级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2*f*1"/>
  <p:tag name="KSO_WM_UNIT_LAYERLEVEL" val="1"/>
  <p:tag name="KSO_WM_TAG_VERSION" val="3.0"/>
  <p:tag name="KSO_WM_BEAUTIFY_FLAG" val="#wm#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09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3*i*1"/>
  <p:tag name="KSO_WM_UNIT_LAYERLEVEL" val="1"/>
  <p:tag name="KSO_WM_TAG_VERSION" val="3.0"/>
  <p:tag name="KSO_WM_BEAUTIFY_FLAG" val="#wm#"/>
</p:tagLst>
</file>

<file path=ppt/tags/tag110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3*i*2"/>
  <p:tag name="KSO_WM_UNIT_LAYERLEVEL" val="1"/>
  <p:tag name="KSO_WM_TAG_VERSION" val="3.0"/>
  <p:tag name="KSO_WM_BEAUTIFY_FLAG" val="#wm#"/>
</p:tagLst>
</file>

<file path=ppt/tags/tag111.xml><?xml version="1.0" encoding="utf-8"?>
<p:tagLst xmlns:p="http://schemas.openxmlformats.org/presentationml/2006/main">
  <p:tag name="KSO_WM_UNIT_LINE_FORE_SCHEMECOLOR_INDEX_BRIGHTNESS" val="0.4"/>
  <p:tag name="KSO_WM_UNIT_LINE_FORE_SCHEMECOLOR_INDEX" val="15"/>
  <p:tag name="KSO_WM_UNIT_LINE_FILL_TYPE" val="2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3*i*3"/>
  <p:tag name="KSO_WM_UNIT_LAYERLEVEL" val="1"/>
  <p:tag name="KSO_WM_TAG_VERSION" val="3.0"/>
  <p:tag name="KSO_WM_BEAUTIFY_FLAG" val="#wm#"/>
</p:tagLst>
</file>

<file path=ppt/tags/tag112.xml><?xml version="1.0" encoding="utf-8"?>
<p:tagLst xmlns:p="http://schemas.openxmlformats.org/presentationml/2006/main">
  <p:tag name="KSO_WM_UNIT_ISCONTENTSTITLE" val="1"/>
  <p:tag name="KSO_WM_UNIT_ISNUMDGMTITLE" val="0"/>
  <p:tag name="KSO_WM_UNIT_PRESET_TEXT" val="目录"/>
  <p:tag name="KSO_WM_UNIT_NOCLEAR" val="0"/>
  <p:tag name="KSO_WM_UNIT_VALUE" val="4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3*a*1"/>
  <p:tag name="KSO_WM_UNIT_LAYERLEVEL" val="1"/>
  <p:tag name="KSO_WM_TAG_VERSION" val="3.0"/>
  <p:tag name="KSO_WM_BEAUTIFY_FLAG" val="#wm#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4*i*1"/>
  <p:tag name="KSO_WM_UNIT_LAYERLEVEL" val="1"/>
  <p:tag name="KSO_WM_TAG_VERSION" val="3.0"/>
  <p:tag name="KSO_WM_BEAUTIFY_FLAG" val="#wm#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4*i*2"/>
  <p:tag name="KSO_WM_UNIT_LAYERLEVEL" val="1"/>
  <p:tag name="KSO_WM_TAG_VERSION" val="3.0"/>
  <p:tag name="KSO_WM_BEAUTIFY_FLAG" val="#wm#"/>
</p:tagLst>
</file>

<file path=ppt/tags/tag118.xml><?xml version="1.0" encoding="utf-8"?>
<p:tagLst xmlns:p="http://schemas.openxmlformats.org/presentationml/2006/main">
  <p:tag name="KSO_WM_UNIT_TEXT_FILL_FORE_SCHEMECOLOR_INDEX_BRIGHTNESS" val="0.5"/>
  <p:tag name="KSO_WM_UNIT_TEXT_FILL_FORE_SCHEMECOLOR_INDEX" val="13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4*i*3"/>
  <p:tag name="KSO_WM_UNIT_LAYERLEVEL" val="1"/>
  <p:tag name="KSO_WM_TAG_VERSION" val="3.0"/>
  <p:tag name="KSO_WM_BEAUTIFY_FLAG" val="#wm#"/>
</p:tagLst>
</file>

<file path=ppt/tags/tag119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4*i*4"/>
  <p:tag name="KSO_WM_UNIT_LAYERLEVEL" val="1"/>
  <p:tag name="KSO_WM_TAG_VERSION" val="3.0"/>
  <p:tag name="KSO_WM_BEAUTIFY_FLAG" val="#wm#"/>
</p:tagLst>
</file>

<file path=ppt/tags/tag120.xml><?xml version="1.0" encoding="utf-8"?>
<p:tagLst xmlns:p="http://schemas.openxmlformats.org/presentationml/2006/main">
  <p:tag name="KSO_WM_UNIT_FILL_FORE_SCHEMECOLOR_INDEX_BRIGHTNESS" val="0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4*i*5"/>
  <p:tag name="KSO_WM_UNIT_LAYERLEVEL" val="1"/>
  <p:tag name="KSO_WM_TAG_VERSION" val="3.0"/>
  <p:tag name="KSO_WM_BEAUTIFY_FLAG" val="#wm#"/>
</p:tagLst>
</file>

<file path=ppt/tags/tag121.xml><?xml version="1.0" encoding="utf-8"?>
<p:tagLst xmlns:p="http://schemas.openxmlformats.org/presentationml/2006/main">
  <p:tag name="KSO_WM_UNIT_FILL_FORE_SCHEMECOLOR_INDEX_BRIGHTNESS" val="0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4*i*6"/>
  <p:tag name="KSO_WM_UNIT_LAYERLEVEL" val="1"/>
  <p:tag name="KSO_WM_TAG_VERSION" val="3.0"/>
  <p:tag name="KSO_WM_BEAUTIFY_FLAG" val="#wm#"/>
</p:tagLst>
</file>

<file path=ppt/tags/tag122.xml><?xml version="1.0" encoding="utf-8"?>
<p:tagLst xmlns:p="http://schemas.openxmlformats.org/presentationml/2006/main">
  <p:tag name="KSO_WM_UNIT_FILL_FORE_SCHEMECOLOR_INDEX_BRIGHTNESS" val="0"/>
  <p:tag name="KSO_WM_UNIT_FILL_FORE_SCHEMECOLOR_INDEX" val="5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4*i*7"/>
  <p:tag name="KSO_WM_UNIT_LAYERLEVEL" val="1"/>
  <p:tag name="KSO_WM_TAG_VERSION" val="3.0"/>
  <p:tag name="KSO_WM_BEAUTIFY_FLAG" val="#wm#"/>
</p:tagLst>
</file>

<file path=ppt/tags/tag123.xml><?xml version="1.0" encoding="utf-8"?>
<p:tagLst xmlns:p="http://schemas.openxmlformats.org/presentationml/2006/main">
  <p:tag name="KSO_WM_UNIT_FILL_FORE_SCHEMECOLOR_INDEX_1_BRIGHTNESS" val="0"/>
  <p:tag name="KSO_WM_UNIT_FILL_FORE_SCHEMECOLOR_INDEX_1" val="8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6"/>
  <p:tag name="KSO_WM_UNIT_FILL_FORE_SCHEMECOLOR_INDEX_2_POS" val="0.54"/>
  <p:tag name="KSO_WM_UNIT_FILL_FORE_SCHEMECOLOR_INDEX_2_TRANS" val="0"/>
  <p:tag name="KSO_WM_UNIT_FILL_FORE_SCHEMECOLOR_INDEX_3_BRIGHTNESS" val="0"/>
  <p:tag name="KSO_WM_UNIT_FILL_FORE_SCHEMECOLOR_INDEX_3" val="9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14"/>
  <p:tag name="KSO_WM_UNIT_TEXT_FILL_TYPE" val="1"/>
  <p:tag name="KSO_WM_UNIT_PRESET_TEXT" val="01"/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CONTENT_GROUP_TYPE" val="contentchip"/>
  <p:tag name="KSO_WM_UNIT_TYPE" val="e"/>
  <p:tag name="KSO_WM_UNIT_INDEX" val="1"/>
  <p:tag name="KSO_WM_UNIT_ID" val="_4*e*1"/>
  <p:tag name="KSO_WM_UNIT_LAYERLEVEL" val="1"/>
  <p:tag name="KSO_WM_TAG_VERSION" val="3.0"/>
  <p:tag name="KSO_WM_BEAUTIFY_FLAG" val="#wm#"/>
</p:tagLst>
</file>

<file path=ppt/tags/tag124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章节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a"/>
  <p:tag name="KSO_WM_UNIT_INDEX" val="1"/>
  <p:tag name="KSO_WM_UNIT_ID" val="_4*a*1"/>
  <p:tag name="KSO_WM_UNIT_LAYERLEVEL" val="1"/>
  <p:tag name="KSO_WM_TAG_VERSION" val="3.0"/>
  <p:tag name="KSO_WM_BEAUTIFY_FLAG" val="#wm#"/>
</p:tagLst>
</file>

<file path=ppt/tags/tag125.xml><?xml version="1.0" encoding="utf-8"?>
<p:tagLst xmlns:p="http://schemas.openxmlformats.org/presentationml/2006/main">
  <p:tag name="KSO_WM_UNIT_TEXT_FILL_FORE_SCHEMECOLOR_INDEX_BRIGHTNESS" val="0.5"/>
  <p:tag name="KSO_WM_UNIT_TEXT_FILL_FORE_SCHEMECOLOR_INDEX" val="13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_4*i*8"/>
  <p:tag name="KSO_WM_UNIT_LAYERLEVEL" val="1"/>
  <p:tag name="KSO_WM_TAG_VERSION" val="3.0"/>
  <p:tag name="KSO_WM_BEAUTIFY_FLAG" val="#wm#"/>
</p:tagLst>
</file>

<file path=ppt/tags/tag1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129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5*i*1"/>
  <p:tag name="KSO_WM_UNIT_LAYERLEVEL" val="1"/>
  <p:tag name="KSO_WM_TAG_VERSION" val="3.0"/>
  <p:tag name="KSO_WM_BEAUTIFY_FLAG" val="#wm#"/>
</p:tagLst>
</file>

<file path=ppt/tags/tag130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5*i*2"/>
  <p:tag name="KSO_WM_UNIT_LAYERLEVEL" val="1"/>
  <p:tag name="KSO_WM_TAG_VERSION" val="3.0"/>
  <p:tag name="KSO_WM_BEAUTIFY_FLAG" val="#wm#"/>
</p:tagLst>
</file>

<file path=ppt/tags/tag131.xml><?xml version="1.0" encoding="utf-8"?>
<p:tagLst xmlns:p="http://schemas.openxmlformats.org/presentationml/2006/main">
  <p:tag name="KSO_WM_UNIT_SUBTYPE" val="a"/>
  <p:tag name="KSO_WM_UNIT_PRESET_TEXT" val="单击此处编辑母版文本样式&#10;第二级&#10;第三级&#10;第四级&#10;第五级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5*f*1"/>
  <p:tag name="KSO_WM_UNIT_LAYERLEVEL" val="1"/>
  <p:tag name="KSO_WM_TAG_VERSION" val="3.0"/>
  <p:tag name="KSO_WM_BEAUTIFY_FLAG" val="#wm#"/>
</p:tagLst>
</file>

<file path=ppt/tags/tag132.xml><?xml version="1.0" encoding="utf-8"?>
<p:tagLst xmlns:p="http://schemas.openxmlformats.org/presentationml/2006/main">
  <p:tag name="KSO_WM_UNIT_SUBTYPE" val="a"/>
  <p:tag name="KSO_WM_UNIT_PRESET_TEXT" val="单击此处编辑母版文本样式&#10;第二级&#10;第三级&#10;第四级&#10;第五级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2"/>
  <p:tag name="KSO_WM_UNIT_ID" val="_5*f*2"/>
  <p:tag name="KSO_WM_UNIT_LAYERLEVEL" val="1"/>
  <p:tag name="KSO_WM_TAG_VERSION" val="3.0"/>
  <p:tag name="KSO_WM_BEAUTIFY_FLAG" val="#wm#"/>
</p:tagLst>
</file>

<file path=ppt/tags/tag133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文档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titlestyle"/>
  <p:tag name="KSO_WM_UNIT_TYPE" val="a"/>
  <p:tag name="KSO_WM_UNIT_INDEX" val="1"/>
  <p:tag name="KSO_WM_UNIT_ID" val="_5*a*1"/>
  <p:tag name="KSO_WM_UNIT_LAYERLEVEL" val="1"/>
  <p:tag name="KSO_WM_TAG_VERSION" val="3.0"/>
  <p:tag name="KSO_WM_BEAUTIFY_FLAG" val="#wm#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137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6*i*1"/>
  <p:tag name="KSO_WM_UNIT_LAYERLEVEL" val="1"/>
  <p:tag name="KSO_WM_TAG_VERSION" val="3.0"/>
  <p:tag name="KSO_WM_BEAUTIFY_FLAG" val="#wm#"/>
</p:tagLst>
</file>

<file path=ppt/tags/tag138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6*i*2"/>
  <p:tag name="KSO_WM_UNIT_LAYERLEVEL" val="1"/>
  <p:tag name="KSO_WM_TAG_VERSION" val="3.0"/>
  <p:tag name="KSO_WM_BEAUTIFY_FLAG" val="#wm#"/>
</p:tagLst>
</file>

<file path=ppt/tags/tag139.xml><?xml version="1.0" encoding="utf-8"?>
<p:tagLst xmlns:p="http://schemas.openxmlformats.org/presentationml/2006/main">
  <p:tag name="KSO_WM_UNIT_SUBTYPE" val="a"/>
  <p:tag name="KSO_WM_UNIT_PRESET_TEXT" val="单击此处编辑母版文本样式&#10;第二级&#10;第三级&#10;第四级&#10;第五级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h_f"/>
  <p:tag name="KSO_WM_UNIT_INDEX" val="2_1"/>
  <p:tag name="KSO_WM_UNIT_ID" val="_6*h_f*2_1"/>
  <p:tag name="KSO_WM_UNIT_LAYERLEVEL" val="1_1"/>
  <p:tag name="KSO_WM_TAG_VERSION" val="3.0"/>
  <p:tag name="KSO_WM_BEAUTIFY_FLAG" val="#wm#"/>
</p:tagLst>
</file>

<file path=ppt/tags/tag140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h_a"/>
  <p:tag name="KSO_WM_UNIT_INDEX" val="2_1"/>
  <p:tag name="KSO_WM_UNIT_ID" val="_6*h_a*2_1"/>
  <p:tag name="KSO_WM_UNIT_LAYERLEVEL" val="1_1"/>
  <p:tag name="KSO_WM_TAG_VERSION" val="3.0"/>
  <p:tag name="KSO_WM_BEAUTIFY_FLAG" val="#wm#"/>
</p:tagLst>
</file>

<file path=ppt/tags/tag141.xml><?xml version="1.0" encoding="utf-8"?>
<p:tagLst xmlns:p="http://schemas.openxmlformats.org/presentationml/2006/main">
  <p:tag name="KSO_WM_UNIT_SUBTYPE" val="a"/>
  <p:tag name="KSO_WM_UNIT_PRESET_TEXT" val="单击此处编辑母版文本样式&#10;第二级&#10;第三级&#10;第四级&#10;第五级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h_f"/>
  <p:tag name="KSO_WM_UNIT_INDEX" val="1_1"/>
  <p:tag name="KSO_WM_UNIT_ID" val="_6*h_f*1_1"/>
  <p:tag name="KSO_WM_UNIT_LAYERLEVEL" val="1_1"/>
  <p:tag name="KSO_WM_TAG_VERSION" val="3.0"/>
  <p:tag name="KSO_WM_BEAUTIFY_FLAG" val="#wm#"/>
</p:tagLst>
</file>

<file path=ppt/tags/tag142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小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h_a"/>
  <p:tag name="KSO_WM_UNIT_INDEX" val="1_1"/>
  <p:tag name="KSO_WM_UNIT_ID" val="_6*h_a*1_1"/>
  <p:tag name="KSO_WM_UNIT_LAYERLEVEL" val="1_1"/>
  <p:tag name="KSO_WM_TAG_VERSION" val="3.0"/>
  <p:tag name="KSO_WM_BEAUTIFY_FLAG" val="#wm#"/>
</p:tagLst>
</file>

<file path=ppt/tags/tag143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文档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titlestyle"/>
  <p:tag name="KSO_WM_UNIT_TYPE" val="a"/>
  <p:tag name="KSO_WM_UNIT_INDEX" val="1"/>
  <p:tag name="KSO_WM_UNIT_ID" val="_6*a*1"/>
  <p:tag name="KSO_WM_UNIT_LAYERLEVEL" val="1"/>
  <p:tag name="KSO_WM_TAG_VERSION" val="3.0"/>
  <p:tag name="KSO_WM_BEAUTIFY_FLAG" val="#wm#"/>
</p:tagLst>
</file>

<file path=ppt/tags/tag1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147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7*i*1"/>
  <p:tag name="KSO_WM_UNIT_LAYERLEVEL" val="1"/>
  <p:tag name="KSO_WM_TAG_VERSION" val="3.0"/>
  <p:tag name="KSO_WM_BEAUTIFY_FLAG" val="#wm#"/>
</p:tagLst>
</file>

<file path=ppt/tags/tag148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7*i*2"/>
  <p:tag name="KSO_WM_UNIT_LAYERLEVEL" val="1"/>
  <p:tag name="KSO_WM_TAG_VERSION" val="3.0"/>
  <p:tag name="KSO_WM_BEAUTIFY_FLAG" val="#wm#"/>
</p:tagLst>
</file>

<file path=ppt/tags/tag149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文档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titlestyle"/>
  <p:tag name="KSO_WM_UNIT_TYPE" val="a"/>
  <p:tag name="KSO_WM_UNIT_INDEX" val="1"/>
  <p:tag name="KSO_WM_UNIT_ID" val="_7*a*1"/>
  <p:tag name="KSO_WM_UNIT_LAYERLEVEL" val="1"/>
  <p:tag name="KSO_WM_TAG_VERSION" val="3.0"/>
  <p:tag name="KSO_WM_BEAUTIFY_FLAG" val="#wm#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153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8*i*2"/>
  <p:tag name="KSO_WM_UNIT_LAYERLEVEL" val="1"/>
  <p:tag name="KSO_WM_TAG_VERSION" val="3.0"/>
  <p:tag name="KSO_WM_BEAUTIFY_FLAG" val="#wm#"/>
</p:tagLst>
</file>

<file path=ppt/tags/tag154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8*i*1"/>
  <p:tag name="KSO_WM_UNIT_LAYERLEVEL" val="1"/>
  <p:tag name="KSO_WM_TAG_VERSION" val="3.0"/>
  <p:tag name="KSO_WM_BEAUTIFY_FLAG" val="#wm#"/>
</p:tagLst>
</file>

<file path=ppt/tags/tag1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158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9*i*1"/>
  <p:tag name="KSO_WM_UNIT_LAYERLEVEL" val="1"/>
  <p:tag name="KSO_WM_TAG_VERSION" val="3.0"/>
  <p:tag name="KSO_WM_BEAUTIFY_FLAG" val="#wm#"/>
</p:tagLst>
</file>

<file path=ppt/tags/tag159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9*i*2"/>
  <p:tag name="KSO_WM_UNIT_LAYERLEVEL" val="1"/>
  <p:tag name="KSO_WM_TAG_VERSION" val="3.0"/>
  <p:tag name="KSO_WM_BEAUTIFY_FLAG" val="#wm#"/>
</p:tagLst>
</file>

<file path=ppt/tags/tag160.xml><?xml version="1.0" encoding="utf-8"?>
<p:tagLst xmlns:p="http://schemas.openxmlformats.org/presentationml/2006/main">
  <p:tag name="KSO_WM_UNIT_SUBTYPE" val="a"/>
  <p:tag name="KSO_WM_UNIT_PRESET_TEXT" val="单击此处编辑母版文本样式&#10;第二级&#10;第三级&#10;第四级&#10;第五级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9*f*1"/>
  <p:tag name="KSO_WM_UNIT_LAYERLEVEL" val="1"/>
  <p:tag name="KSO_WM_TAG_VERSION" val="3.0"/>
  <p:tag name="KSO_WM_BEAUTIFY_FLAG" val="#wm#"/>
</p:tagLst>
</file>

<file path=ppt/tags/tag1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164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0*i*1"/>
  <p:tag name="KSO_WM_UNIT_LAYERLEVEL" val="1"/>
  <p:tag name="KSO_WM_TAG_VERSION" val="3.0"/>
  <p:tag name="KSO_WM_BEAUTIFY_FLAG" val="#wm#"/>
</p:tagLst>
</file>

<file path=ppt/tags/tag165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0*i*2"/>
  <p:tag name="KSO_WM_UNIT_LAYERLEVEL" val="1"/>
  <p:tag name="KSO_WM_TAG_VERSION" val="3.0"/>
  <p:tag name="KSO_WM_BEAUTIFY_FLAG" val="#wm#"/>
</p:tagLst>
</file>

<file path=ppt/tags/tag166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添加副标题内容"/>
  <p:tag name="KSO_WM_UNIT_NOCLEAR" val="0"/>
  <p:tag name="KSO_WM_UNIT_VALUE" val="17"/>
  <p:tag name="KSO_WM_UNIT_HIGHLIGHT" val="0"/>
  <p:tag name="KSO_WM_UNIT_COMPATIBLE" val="0"/>
  <p:tag name="KSO_WM_UNIT_DIAGRAM_ISNUMVISUAL" val="0"/>
  <p:tag name="KSO_WM_UNIT_DIAGRAM_ISREFERUNIT" val="0"/>
  <p:tag name="KSO_WM_UNIT_CONTENT_GROUP_TYPE" val="titlestyle"/>
  <p:tag name="KSO_WM_UNIT_TYPE" val="b"/>
  <p:tag name="KSO_WM_UNIT_INDEX" val="1"/>
  <p:tag name="KSO_WM_UNIT_ID" val="_10*b*1"/>
  <p:tag name="KSO_WM_UNIT_LAYERLEVEL" val="1"/>
  <p:tag name="KSO_WM_TAG_VERSION" val="3.0"/>
  <p:tag name="KSO_WM_BEAUTIFY_FLAG" val="#wm#"/>
</p:tagLst>
</file>

<file path=ppt/tags/tag167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文档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titlestyle"/>
  <p:tag name="KSO_WM_UNIT_TYPE" val="a"/>
  <p:tag name="KSO_WM_UNIT_INDEX" val="1"/>
  <p:tag name="KSO_WM_UNIT_ID" val="_10*a*1"/>
  <p:tag name="KSO_WM_UNIT_LAYERLEVEL" val="1"/>
  <p:tag name="KSO_WM_TAG_VERSION" val="3.0"/>
  <p:tag name="KSO_WM_BEAUTIFY_FLAG" val="#wm#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1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1*i*1"/>
  <p:tag name="KSO_WM_UNIT_LAYERLEVEL" val="1"/>
  <p:tag name="KSO_WM_TAG_VERSION" val="3.0"/>
  <p:tag name="KSO_WM_BEAUTIFY_FLAG" val="#wm#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1*i*2"/>
  <p:tag name="KSO_WM_UNIT_LAYERLEVEL" val="1"/>
  <p:tag name="KSO_WM_TAG_VERSION" val="3.0"/>
  <p:tag name="KSO_WM_BEAUTIFY_FLAG" val="#wm#"/>
</p:tagLst>
</file>

<file path=ppt/tags/tag173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1*i*3"/>
  <p:tag name="KSO_WM_UNIT_LAYERLEVEL" val="1"/>
  <p:tag name="KSO_WM_TAG_VERSION" val="3.0"/>
  <p:tag name="KSO_WM_BEAUTIFY_FLAG" val="#wm#"/>
</p:tagLst>
</file>

<file path=ppt/tags/tag174.xml><?xml version="1.0" encoding="utf-8"?>
<p:tagLst xmlns:p="http://schemas.openxmlformats.org/presentationml/2006/main">
  <p:tag name="KSO_WM_UNIT_SUBTYPE" val="b"/>
  <p:tag name="KSO_WM_UNIT_PRESET_TEXT" val="汇报人：稻小壳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f"/>
  <p:tag name="KSO_WM_UNIT_INDEX" val="1"/>
  <p:tag name="KSO_WM_UNIT_ID" val="_11*f*1"/>
  <p:tag name="KSO_WM_UNIT_LAYERLEVEL" val="1"/>
  <p:tag name="KSO_WM_TAG_VERSION" val="3.0"/>
  <p:tag name="KSO_WM_BEAUTIFY_FLAG" val="#wm#"/>
</p:tagLst>
</file>

<file path=ppt/tags/tag175.xml><?xml version="1.0" encoding="utf-8"?>
<p:tagLst xmlns:p="http://schemas.openxmlformats.org/presentationml/2006/main">
  <p:tag name="KSO_WM_UNIT_ISCONTENTSTITLE" val="0"/>
  <p:tag name="KSO_WM_UNIT_ISNUMDGMTITLE" val="0"/>
  <p:tag name="KSO_WM_UNIT_PRESET_TEXT" val="感谢您的观看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a"/>
  <p:tag name="KSO_WM_UNIT_INDEX" val="1"/>
  <p:tag name="KSO_WM_UNIT_ID" val="_11*a*1"/>
  <p:tag name="KSO_WM_UNIT_LAYERLEVEL" val="1"/>
  <p:tag name="KSO_WM_TAG_VERSION" val="3.0"/>
  <p:tag name="KSO_WM_BEAUTIFY_FLAG" val="#wm#"/>
</p:tagLst>
</file>

<file path=ppt/tags/tag1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11*i*4"/>
  <p:tag name="KSO_WM_UNIT_LAYERLEVEL" val="1"/>
  <p:tag name="KSO_WM_TAG_VERSION" val="3.0"/>
  <p:tag name="KSO_WM_BEAUTIFY_FLAG" val="#wm#"/>
</p:tagLst>
</file>

<file path=ppt/tags/tag177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12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11*i*5"/>
  <p:tag name="KSO_WM_UNIT_LAYERLEVEL" val="1"/>
  <p:tag name="KSO_WM_TAG_VERSION" val="3.0"/>
  <p:tag name="KSO_WM_BEAUTIFY_FLAG" val="#wm#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1*i*6"/>
  <p:tag name="KSO_WM_UNIT_LAYERLEVEL" val="1"/>
  <p:tag name="KSO_WM_TAG_VERSION" val="3.0"/>
  <p:tag name="KSO_WM_BEAUTIFY_FLAG" val="#wm#"/>
</p:tagLst>
</file>

<file path=ppt/tags/tag1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1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182.xml><?xml version="1.0" encoding="utf-8"?>
<p:tagLst xmlns:p="http://schemas.openxmlformats.org/presentationml/2006/main">
  <p:tag name="KSO_WM_UNIT_FILL_FORE_SCHEMECOLOR_INDEX_1_BRIGHTNESS" val="0"/>
  <p:tag name="KSO_WM_UNIT_FILL_FORE_SCHEMECOLOR_INDEX_1" val="6"/>
  <p:tag name="KSO_WM_UNIT_FILL_FORE_SCHEMECOLOR_INDEX_1_POS" val="0"/>
  <p:tag name="KSO_WM_UNIT_FILL_FORE_SCHEMECOLOR_INDEX_1_TRANS" val="0"/>
  <p:tag name="KSO_WM_UNIT_FILL_FORE_SCHEMECOLOR_INDEX_2_BRIGHTNESS" val="0"/>
  <p:tag name="KSO_WM_UNIT_FILL_FORE_SCHEMECOLOR_INDEX_2" val="7"/>
  <p:tag name="KSO_WM_UNIT_FILL_FORE_SCHEMECOLOR_INDEX_2_POS" val="0.46"/>
  <p:tag name="KSO_WM_UNIT_FILL_FORE_SCHEMECOLOR_INDEX_2_TRANS" val="0"/>
  <p:tag name="KSO_WM_UNIT_FILL_FORE_SCHEMECOLOR_INDEX_3_BRIGHTNESS" val="0"/>
  <p:tag name="KSO_WM_UNIT_FILL_FORE_SCHEMECOLOR_INDEX_3" val="5"/>
  <p:tag name="KSO_WM_UNIT_FILL_FORE_SCHEMECOLOR_INDEX_3_POS" val="1"/>
  <p:tag name="KSO_WM_UNIT_FILL_FORE_SCHEMECOLOR_INDEX_3_TRANS" val="0"/>
  <p:tag name="KSO_WM_UNIT_FILL_GRADIENT_TYPE" val="2"/>
  <p:tag name="KSO_WM_UNIT_FILL_GRADIENT_ANGLE" val="0"/>
  <p:tag name="KSO_WM_UNIT_FILL_GRADIENT_DIRECTION" val="8"/>
  <p:tag name="KSO_WM_UNIT_FILL_TYPE" val="3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0*i*1"/>
  <p:tag name="KSO_WM_UNIT_LAYERLEVEL" val="1"/>
  <p:tag name="KSO_WM_TAG_VERSION" val="3.0"/>
  <p:tag name="KSO_WM_BEAUTIFY_FLAG" val="#wm#"/>
</p:tagLst>
</file>

<file path=ppt/tags/tag183.xml><?xml version="1.0" encoding="utf-8"?>
<p:tagLst xmlns:p="http://schemas.openxmlformats.org/presentationml/2006/main">
  <p:tag name="KSO_WM_UNIT_FILL_FORE_SCHEMECOLOR_INDEX_BRIGHTNESS" val="0"/>
  <p:tag name="KSO_WM_UNIT_FILL_FORE_SCHEMECOLOR_INDEX" val="6"/>
  <p:tag name="KSO_WM_UNIT_FILL_TYPE" val="1"/>
  <p:tag name="KSO_WM_UNIT_TEXT_FILL_FORE_SCHEMECOLOR_INDEX_BRIGHTNESS" val="0"/>
  <p:tag name="KSO_WM_UNIT_TEXT_FILL_FORE_SCHEMECOLOR_INDEX" val="2"/>
  <p:tag name="KSO_WM_UNIT_TEXT_FILL_TYPE" val="1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0*i*2"/>
  <p:tag name="KSO_WM_UNIT_LAYERLEVEL" val="1"/>
  <p:tag name="KSO_WM_TAG_VERSION" val="3.0"/>
  <p:tag name="KSO_WM_BEAUTIFY_FLAG" val="#wm#"/>
</p:tagLst>
</file>

<file path=ppt/tags/tag184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编辑母版标题样式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0*a*1"/>
  <p:tag name="KSO_WM_UNIT_LAYERLEVEL" val="1"/>
  <p:tag name="KSO_WM_TAG_VERSION" val="1.0"/>
  <p:tag name="KSO_WM_BEAUTIFY_FLAG" val="#wm#"/>
  <p:tag name="KSO_WM_TEMPLATE_CATEGORY" val="custom"/>
  <p:tag name="KSO_WM_TEMPLATE_INDEX" val="20233412"/>
</p:tagLst>
</file>

<file path=ppt/tags/tag1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1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1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188.xml><?xml version="1.0" encoding="utf-8"?>
<p:tagLst xmlns:p="http://schemas.openxmlformats.org/presentationml/2006/main">
  <p:tag name="KSO_WM_UNIT_SUBTYPE" val="a"/>
  <p:tag name="KSO_WM_UNIT_PRESET_TEXT" val="单击此处编辑母版文本样式&#10;二级&#10;三级&#10;四级&#10;五级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0*f*1"/>
  <p:tag name="KSO_WM_UNIT_LAYERLEVEL" val="1"/>
  <p:tag name="KSO_WM_TAG_VERSION" val="3.0"/>
  <p:tag name="KSO_WM_BEAUTIFY_FLAG" val="#wm#"/>
  <p:tag name="KSO_WM_TEMPLATE_CATEGORY" val="custom"/>
  <p:tag name="KSO_WM_TEMPLATE_INDEX" val="20233412"/>
</p:tagLst>
</file>

<file path=ppt/tags/tag18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*i*1"/>
  <p:tag name="KSO_WM_UNIT_LAYERLEVEL" val="1"/>
  <p:tag name="KSO_WM_TAG_VERSION" val="3.0"/>
</p:tagLst>
</file>

<file path=ppt/tags/tag1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191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*i*3"/>
  <p:tag name="KSO_WM_UNIT_LAYERLEVEL" val="1"/>
  <p:tag name="KSO_WM_TAG_VERSION" val="3.0"/>
  <p:tag name="KSO_WM_UNIT_TYPE" val="i"/>
  <p:tag name="KSO_WM_UNIT_INDEX" val="3"/>
</p:tagLst>
</file>

<file path=ppt/tags/tag1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4"/>
  <p:tag name="KSO_WM_UNIT_LAYERLEVEL" val="1"/>
  <p:tag name="KSO_WM_TAG_VERSION" val="3.0"/>
  <p:tag name="KSO_WM_BEAUTIFY_FLAG" val="#wm#"/>
  <p:tag name="KSO_WM_UNIT_TYPE" val="i"/>
  <p:tag name="KSO_WM_UNIT_INDEX" val="4"/>
</p:tagLst>
</file>

<file path=ppt/tags/tag1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5"/>
  <p:tag name="KSO_WM_UNIT_LAYERLEVEL" val="1"/>
  <p:tag name="KSO_WM_TAG_VERSION" val="3.0"/>
  <p:tag name="KSO_WM_BEAUTIFY_FLAG" val="#wm#"/>
  <p:tag name="KSO_WM_UNIT_TYPE" val="i"/>
  <p:tag name="KSO_WM_UNIT_INDEX" val="5"/>
</p:tagLst>
</file>

<file path=ppt/tags/tag1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6"/>
  <p:tag name="KSO_WM_UNIT_LAYERLEVEL" val="1"/>
  <p:tag name="KSO_WM_TAG_VERSION" val="3.0"/>
  <p:tag name="KSO_WM_BEAUTIFY_FLAG" val="#wm#"/>
  <p:tag name="KSO_WM_UNIT_TYPE" val="i"/>
  <p:tag name="KSO_WM_UNIT_INDEX" val="6"/>
</p:tagLst>
</file>

<file path=ppt/tags/tag19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*i*7"/>
  <p:tag name="KSO_WM_UNIT_LAYERLEVEL" val="1"/>
  <p:tag name="KSO_WM_TAG_VERSION" val="3.0"/>
  <p:tag name="KSO_WM_UNIT_TYPE" val="i"/>
  <p:tag name="KSO_WM_UNIT_INDEX" val="7"/>
</p:tagLst>
</file>

<file path=ppt/tags/tag196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*i*8"/>
  <p:tag name="KSO_WM_UNIT_LAYERLEVEL" val="1"/>
  <p:tag name="KSO_WM_TAG_VERSION" val="3.0"/>
  <p:tag name="KSO_WM_UNIT_TYPE" val="i"/>
  <p:tag name="KSO_WM_UNIT_INDEX" val="8"/>
</p:tagLst>
</file>

<file path=ppt/tags/tag19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*i*9"/>
  <p:tag name="KSO_WM_UNIT_LAYERLEVEL" val="1"/>
  <p:tag name="KSO_WM_TAG_VERSION" val="3.0"/>
  <p:tag name="KSO_WM_UNIT_TYPE" val="i"/>
  <p:tag name="KSO_WM_UNIT_INDEX" val="9"/>
</p:tagLst>
</file>

<file path=ppt/tags/tag19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*i*10"/>
  <p:tag name="KSO_WM_UNIT_LAYERLEVEL" val="1"/>
  <p:tag name="KSO_WM_TAG_VERSION" val="3.0"/>
  <p:tag name="KSO_WM_UNIT_TYPE" val="i"/>
  <p:tag name="KSO_WM_UNIT_INDEX" val="10"/>
</p:tagLst>
</file>

<file path=ppt/tags/tag19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*i*11"/>
  <p:tag name="KSO_WM_UNIT_LAYERLEVEL" val="1"/>
  <p:tag name="KSO_WM_TAG_VERSION" val="3.0"/>
  <p:tag name="KSO_WM_UNIT_TYPE" val="i"/>
  <p:tag name="KSO_WM_UNIT_INDEX" val="11"/>
</p:tagLst>
</file>

<file path=ppt/tags/tag200.xml><?xml version="1.0" encoding="utf-8"?>
<p:tagLst xmlns:p="http://schemas.openxmlformats.org/presentationml/2006/main">
  <p:tag name="KSO_WM_UNIT_LINE_FORE_SCHEMECOLOR_INDEX_1_BRIGHTNESS" val="0"/>
  <p:tag name="KSO_WM_UNIT_LINE_FORE_SCHEMECOLOR_INDEX_1" val="8"/>
  <p:tag name="KSO_WM_UNIT_LINE_FORE_SCHEMECOLOR_INDEX_1_POS" val="0"/>
  <p:tag name="KSO_WM_UNIT_LINE_FORE_SCHEMECOLOR_INDEX_1_TRANS" val="1"/>
  <p:tag name="KSO_WM_UNIT_LINE_FORE_SCHEMECOLOR_INDEX_2_BRIGHTNESS" val="0"/>
  <p:tag name="KSO_WM_UNIT_LINE_FORE_SCHEMECOLOR_INDEX_2" val="6"/>
  <p:tag name="KSO_WM_UNIT_LINE_FORE_SCHEMECOLOR_INDEX_2_POS" val="0.5"/>
  <p:tag name="KSO_WM_UNIT_LINE_FORE_SCHEMECOLOR_INDEX_2_TRANS" val="0"/>
  <p:tag name="KSO_WM_UNIT_LINE_FORE_SCHEMECOLOR_INDEX_3_BRIGHTNESS" val="0"/>
  <p:tag name="KSO_WM_UNIT_LINE_FORE_SCHEMECOLOR_INDEX_3" val="8"/>
  <p:tag name="KSO_WM_UNIT_LINE_FORE_SCHEMECOLOR_INDEX_3_POS" val="1"/>
  <p:tag name="KSO_WM_UNIT_LINE_FORE_SCHEMECOLOR_INDEX_3_TRANS" val="1"/>
  <p:tag name="KSO_WM_UNIT_LINE_GRADIENT_TYPE" val="0"/>
  <p:tag name="KSO_WM_UNIT_LINE_GRADIENT_ANGLE" val="90"/>
  <p:tag name="KSO_WM_UNIT_LINE_GRADIENT_DIRECTION" val="1"/>
  <p:tag name="KSO_WM_UNIT_LINE_FILL_TYPE" val="5"/>
  <p:tag name="KSO_WM_UNIT_HIGHLIGHT" val="0"/>
  <p:tag name="KSO_WM_UNIT_COMPATIBLE" val="0"/>
  <p:tag name="KSO_WM_UNIT_DIAGRAM_ISNUMVISUAL" val="0"/>
  <p:tag name="KSO_WM_UNIT_DIAGRAM_ISREFERUNIT" val="0"/>
  <p:tag name="KSO_WM_UNIT_CONTENT_GROUP_TYPE" val="contentchip"/>
  <p:tag name="KSO_WM_UNIT_TYPE" val="i"/>
  <p:tag name="KSO_WM_UNIT_INDEX" val="12"/>
  <p:tag name="KSO_WM_UNIT_ID" val="_1*i*12"/>
  <p:tag name="KSO_WM_UNIT_LAYERLEVEL" val="1"/>
  <p:tag name="KSO_WM_TAG_VERSION" val="3.0"/>
  <p:tag name="KSO_WM_BEAUTIFY_FLAG" val="#wm#"/>
</p:tagLst>
</file>

<file path=ppt/tags/tag201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_1*i*13"/>
  <p:tag name="KSO_WM_UNIT_LAYERLEVEL" val="1"/>
  <p:tag name="KSO_WM_TAG_VERSION" val="3.0"/>
</p:tagLst>
</file>

<file path=ppt/tags/tag20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_1*i*14"/>
  <p:tag name="KSO_WM_UNIT_LAYERLEVEL" val="1"/>
  <p:tag name="KSO_WM_TAG_VERSION" val="3.0"/>
</p:tagLst>
</file>

<file path=ppt/tags/tag20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_1*i*15"/>
  <p:tag name="KSO_WM_UNIT_LAYERLEVEL" val="1"/>
  <p:tag name="KSO_WM_TAG_VERSION" val="3.0"/>
</p:tagLst>
</file>

<file path=ppt/tags/tag204.xml><?xml version="1.0" encoding="utf-8"?>
<p:tagLst xmlns:p="http://schemas.openxmlformats.org/presentationml/2006/main">
  <p:tag name="KSO_WM_UNIT_ISCONTENTSTITLE" val="0"/>
  <p:tag name="KSO_WM_UNIT_ISNUMDGMTITLE" val="0"/>
  <p:tag name="KSO_WM_UNIT_PRESET_TEXT" val="Click to add subtitle"/>
  <p:tag name="KSO_WM_UNIT_NOCLEAR" val="0"/>
  <p:tag name="KSO_WM_UNIT_VALUE" val="17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_1*b*1"/>
  <p:tag name="KSO_WM_UNIT_LAYERLEVEL" val="1"/>
  <p:tag name="KSO_WM_TAG_VERSION" val="3.0"/>
  <p:tag name="KSO_WM_BEAUTIFY_FLAG" val="#wm#"/>
  <p:tag name="KSO_WM_UNIT_CONTENT_GROUP_TYPE" val="contentchip"/>
</p:tagLst>
</file>

<file path=ppt/tags/tag205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此处添加文档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1*a*1"/>
  <p:tag name="KSO_WM_UNIT_LAYERLEVEL" val="1"/>
  <p:tag name="KSO_WM_TAG_VERSION" val="3.0"/>
  <p:tag name="KSO_WM_BEAUTIFY_FLAG" val="#wm#"/>
  <p:tag name="KSO_WM_UNIT_CONTENT_GROUP_TYPE" val="contentchip"/>
</p:tagLst>
</file>

<file path=ppt/tags/tag206.xml><?xml version="1.0" encoding="utf-8"?>
<p:tagLst xmlns:p="http://schemas.openxmlformats.org/presentationml/2006/main">
  <p:tag name="KSO_WM_UNIT_SUBTYPE" val="b"/>
  <p:tag name="KSO_WM_UNIT_PRESET_TEXT" val="汇报人：稻小壳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1*f*1"/>
  <p:tag name="KSO_WM_UNIT_LAYERLEVEL" val="1"/>
  <p:tag name="KSO_WM_TAG_VERSION" val="3.0"/>
  <p:tag name="KSO_WM_BEAUTIFY_FLAG" val="#wm#"/>
  <p:tag name="KSO_WM_UNIT_CONTENT_GROUP_TYPE" val="contentchip"/>
</p:tagLst>
</file>

<file path=ppt/tags/tag2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2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2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2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2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30"/>
  <p:tag name="KSO_WM_UNIT_TYPE" val="f"/>
  <p:tag name="KSO_WM_UNIT_INDEX" val="1"/>
</p:tagLst>
</file>

<file path=ppt/tags/tag21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3*i*1"/>
  <p:tag name="KSO_WM_UNIT_LAYERLEVEL" val="1"/>
  <p:tag name="KSO_WM_TAG_VERSION" val="3.0"/>
</p:tagLst>
</file>

<file path=ppt/tags/tag2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2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3"/>
  <p:tag name="KSO_WM_UNIT_LAYERLEVEL" val="1"/>
  <p:tag name="KSO_WM_TAG_VERSION" val="3.0"/>
  <p:tag name="KSO_WM_BEAUTIFY_FLAG" val="#wm#"/>
  <p:tag name="KSO_WM_UNIT_TYPE" val="i"/>
  <p:tag name="KSO_WM_UNIT_INDEX" val="3"/>
</p:tagLst>
</file>

<file path=ppt/tags/tag2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i*4"/>
  <p:tag name="KSO_WM_UNIT_LAYERLEVEL" val="1"/>
  <p:tag name="KSO_WM_TAG_VERSION" val="3.0"/>
  <p:tag name="KSO_WM_BEAUTIFY_FLAG" val="#wm#"/>
  <p:tag name="KSO_WM_UNIT_TYPE" val="i"/>
  <p:tag name="KSO_WM_UNIT_INDEX" val="4"/>
</p:tagLst>
</file>

<file path=ppt/tags/tag219.xml><?xml version="1.0" encoding="utf-8"?>
<p:tagLst xmlns:p="http://schemas.openxmlformats.org/presentationml/2006/main">
  <p:tag name="KSO_WM_UNIT_ISCONTENTSTITLE" val="1"/>
  <p:tag name="KSO_WM_UNIT_ISNUMDGMTITLE" val="0"/>
  <p:tag name="KSO_WM_UNIT_PRESET_TEXT" val="-  目录  -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3*a*1"/>
  <p:tag name="KSO_WM_UNIT_LAYERLEVEL" val="1"/>
  <p:tag name="KSO_WM_TAG_VERSION" val="3.0"/>
  <p:tag name="KSO_WM_BEAUTIFY_FLAG" val="#wm#"/>
</p:tagLst>
</file>

<file path=ppt/tags/tag2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2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2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22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4*i*1"/>
  <p:tag name="KSO_WM_UNIT_LAYERLEVEL" val="1"/>
  <p:tag name="KSO_WM_TAG_VERSION" val="3.0"/>
</p:tagLst>
</file>

<file path=ppt/tags/tag2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22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4*i*3"/>
  <p:tag name="KSO_WM_UNIT_LAYERLEVEL" val="1"/>
  <p:tag name="KSO_WM_TAG_VERSION" val="3.0"/>
  <p:tag name="KSO_WM_UNIT_TYPE" val="i"/>
  <p:tag name="KSO_WM_UNIT_INDEX" val="3"/>
</p:tagLst>
</file>

<file path=ppt/tags/tag2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4"/>
  <p:tag name="KSO_WM_UNIT_LAYERLEVEL" val="1"/>
  <p:tag name="KSO_WM_TAG_VERSION" val="3.0"/>
  <p:tag name="KSO_WM_BEAUTIFY_FLAG" val="#wm#"/>
  <p:tag name="KSO_WM_UNIT_TYPE" val="i"/>
  <p:tag name="KSO_WM_UNIT_INDEX" val="4"/>
</p:tagLst>
</file>

<file path=ppt/tags/tag2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5"/>
  <p:tag name="KSO_WM_UNIT_LAYERLEVEL" val="1"/>
  <p:tag name="KSO_WM_TAG_VERSION" val="3.0"/>
  <p:tag name="KSO_WM_BEAUTIFY_FLAG" val="#wm#"/>
  <p:tag name="KSO_WM_UNIT_TYPE" val="i"/>
  <p:tag name="KSO_WM_UNIT_INDEX" val="5"/>
</p:tagLst>
</file>

<file path=ppt/tags/tag2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6"/>
  <p:tag name="KSO_WM_UNIT_LAYERLEVEL" val="1"/>
  <p:tag name="KSO_WM_TAG_VERSION" val="3.0"/>
  <p:tag name="KSO_WM_BEAUTIFY_FLAG" val="#wm#"/>
  <p:tag name="KSO_WM_UNIT_TYPE" val="i"/>
  <p:tag name="KSO_WM_UNIT_INDEX" val="6"/>
</p:tagLst>
</file>

<file path=ppt/tags/tag2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i*7"/>
  <p:tag name="KSO_WM_UNIT_LAYERLEVEL" val="1"/>
  <p:tag name="KSO_WM_TAG_VERSION" val="3.0"/>
  <p:tag name="KSO_WM_BEAUTIFY_FLAG" val="#wm#"/>
  <p:tag name="KSO_WM_UNIT_TYPE" val="i"/>
  <p:tag name="KSO_WM_UNIT_INDEX" val="7"/>
</p:tagLst>
</file>

<file path=ppt/tags/tag23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4*i*8"/>
  <p:tag name="KSO_WM_UNIT_LAYERLEVEL" val="1"/>
  <p:tag name="KSO_WM_TAG_VERSION" val="3.0"/>
  <p:tag name="KSO_WM_UNIT_TYPE" val="i"/>
  <p:tag name="KSO_WM_UNIT_INDEX" val="8"/>
</p:tagLst>
</file>

<file path=ppt/tags/tag231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4*i*9"/>
  <p:tag name="KSO_WM_UNIT_LAYERLEVEL" val="1"/>
  <p:tag name="KSO_WM_TAG_VERSION" val="3.0"/>
  <p:tag name="KSO_WM_UNIT_TYPE" val="i"/>
  <p:tag name="KSO_WM_UNIT_INDEX" val="9"/>
</p:tagLst>
</file>

<file path=ppt/tags/tag232.xml><?xml version="1.0" encoding="utf-8"?>
<p:tagLst xmlns:p="http://schemas.openxmlformats.org/presentationml/2006/main">
  <p:tag name="KSO_WM_UNIT_ISCONTENTSTITLE" val="0"/>
  <p:tag name="KSO_WM_UNIT_ISNUMDGMTITLE" val="0"/>
  <p:tag name="KSO_WM_UNIT_PRESET_TEXT" val="单击添加章节标题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_4*a*1"/>
  <p:tag name="KSO_WM_UNIT_LAYERLEVEL" val="1"/>
  <p:tag name="KSO_WM_TAG_VERSION" val="3.0"/>
  <p:tag name="KSO_WM_BEAUTIFY_FLAG" val="#wm#"/>
  <p:tag name="KSO_WM_UNIT_CONTENT_GROUP_TYPE" val="contentchip"/>
</p:tagLst>
</file>

<file path=ppt/tags/tag233.xml><?xml version="1.0" encoding="utf-8"?>
<p:tagLst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_4*e*1"/>
  <p:tag name="KSO_WM_UNIT_LAYERLEVEL" val="1"/>
  <p:tag name="KSO_WM_TAG_VERSION" val="3.0"/>
  <p:tag name="KSO_WM_BEAUTIFY_FLAG" val="#wm#"/>
  <p:tag name="KSO_WM_UNIT_CONTENT_GROUP_TYPE" val="contentchip"/>
  <p:tag name="KSO_WM_UNIT_PRESET_TEXT" val="01"/>
  <p:tag name="KSO_WM_UNIT_NOCLEAR" val="0"/>
  <p:tag name="KSO_WM_UNIT_VALUE" val="3"/>
</p:tagLst>
</file>

<file path=ppt/tags/tag2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2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2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2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2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2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2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TYPE" val="f"/>
  <p:tag name="KSO_WM_UNIT_INDEX" val="1"/>
</p:tagLst>
</file>

<file path=ppt/tags/tag2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2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TYPE" val="f"/>
  <p:tag name="KSO_WM_UNIT_INDEX" val="2"/>
</p:tagLst>
</file>

<file path=ppt/tags/tag2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2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2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2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1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1_1"/>
  <p:tag name="KSO_WM_UNIT_ISCONTENTSTITLE" val="0"/>
  <p:tag name="KSO_WM_UNIT_ISNUMDGMTITLE" val="0"/>
  <p:tag name="KSO_WM_UNIT_VALUE" val="19"/>
</p:tagLst>
</file>

<file path=ppt/tags/tag2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1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1_1"/>
</p:tagLst>
</file>

<file path=ppt/tags/tag2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2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2_1"/>
  <p:tag name="KSO_WM_UNIT_ISCONTENTSTITLE" val="0"/>
  <p:tag name="KSO_WM_UNIT_ISNUMDGMTITLE" val="0"/>
  <p:tag name="KSO_WM_UNIT_VALUE" val="19"/>
</p:tagLst>
</file>

<file path=ppt/tags/tag2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2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2_1"/>
</p:tagLst>
</file>

<file path=ppt/tags/tag2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2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2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2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2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2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2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2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2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2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96"/>
  <p:tag name="KSO_WM_UNIT_TYPE" val="f"/>
  <p:tag name="KSO_WM_UNIT_INDEX" val="1"/>
</p:tagLst>
</file>

<file path=ppt/tags/tag2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2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2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2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b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40"/>
  <p:tag name="KSO_WM_UNIT_TYPE" val="b"/>
  <p:tag name="KSO_WM_UNIT_INDEX" val="1"/>
</p:tagLst>
</file>

<file path=ppt/tags/tag26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1*i*1"/>
  <p:tag name="KSO_WM_UNIT_LAYERLEVEL" val="1"/>
  <p:tag name="KSO_WM_TAG_VERSION" val="3.0"/>
</p:tagLst>
</file>

<file path=ppt/tags/tag2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26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1*i*3"/>
  <p:tag name="KSO_WM_UNIT_LAYERLEVEL" val="1"/>
  <p:tag name="KSO_WM_TAG_VERSION" val="3.0"/>
  <p:tag name="KSO_WM_UNIT_TYPE" val="i"/>
  <p:tag name="KSO_WM_UNIT_INDEX" val="3"/>
</p:tagLst>
</file>

<file path=ppt/tags/tag2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4"/>
  <p:tag name="KSO_WM_UNIT_LAYERLEVEL" val="1"/>
  <p:tag name="KSO_WM_TAG_VERSION" val="3.0"/>
  <p:tag name="KSO_WM_BEAUTIFY_FLAG" val="#wm#"/>
  <p:tag name="KSO_WM_UNIT_TYPE" val="i"/>
  <p:tag name="KSO_WM_UNIT_INDEX" val="4"/>
</p:tagLst>
</file>

<file path=ppt/tags/tag2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5"/>
  <p:tag name="KSO_WM_UNIT_LAYERLEVEL" val="1"/>
  <p:tag name="KSO_WM_TAG_VERSION" val="3.0"/>
  <p:tag name="KSO_WM_BEAUTIFY_FLAG" val="#wm#"/>
  <p:tag name="KSO_WM_UNIT_TYPE" val="i"/>
  <p:tag name="KSO_WM_UNIT_INDEX" val="5"/>
</p:tagLst>
</file>

<file path=ppt/tags/tag2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6"/>
  <p:tag name="KSO_WM_UNIT_LAYERLEVEL" val="1"/>
  <p:tag name="KSO_WM_TAG_VERSION" val="3.0"/>
  <p:tag name="KSO_WM_BEAUTIFY_FLAG" val="#wm#"/>
  <p:tag name="KSO_WM_UNIT_TYPE" val="i"/>
  <p:tag name="KSO_WM_UNIT_INDEX" val="6"/>
</p:tagLst>
</file>

<file path=ppt/tags/tag2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7"/>
  <p:tag name="KSO_WM_UNIT_LAYERLEVEL" val="1"/>
  <p:tag name="KSO_WM_TAG_VERSION" val="3.0"/>
  <p:tag name="KSO_WM_BEAUTIFY_FLAG" val="#wm#"/>
  <p:tag name="KSO_WM_UNIT_TYPE" val="i"/>
  <p:tag name="KSO_WM_UNIT_INDEX" val="7"/>
</p:tagLst>
</file>

<file path=ppt/tags/tag27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1*i*8"/>
  <p:tag name="KSO_WM_UNIT_LAYERLEVEL" val="1"/>
  <p:tag name="KSO_WM_TAG_VERSION" val="3.0"/>
  <p:tag name="KSO_WM_UNIT_TYPE" val="i"/>
  <p:tag name="KSO_WM_UNIT_INDEX" val="8"/>
</p:tagLst>
</file>

<file path=ppt/tags/tag27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1*i*9"/>
  <p:tag name="KSO_WM_UNIT_LAYERLEVEL" val="1"/>
  <p:tag name="KSO_WM_TAG_VERSION" val="3.0"/>
  <p:tag name="KSO_WM_UNIT_TYPE" val="i"/>
  <p:tag name="KSO_WM_UNIT_INDEX" val="9"/>
</p:tagLst>
</file>

<file path=ppt/tags/tag276.xml><?xml version="1.0" encoding="utf-8"?>
<p:tagLst xmlns:p="http://schemas.openxmlformats.org/presentationml/2006/main">
  <p:tag name="PA" val="v5.2.10"/>
  <p:tag name="KSO_WM_UNIT_HIGHLIGHT" val="0"/>
  <p:tag name="KSO_WM_UNIT_COMPATIBLE" val="0"/>
  <p:tag name="KSO_WM_UNIT_DIAGRAM_ISNUMVISUAL" val="0"/>
  <p:tag name="KSO_WM_UNIT_DIAGRAM_ISREFERUNIT" val="0"/>
  <p:tag name="KSO_WM_UNIT_ID" val="_1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THANK YOU"/>
  <p:tag name="KSO_WM_UNIT_NOCLEAR" val="0"/>
  <p:tag name="KSO_WM_UNIT_VALUE" val="13"/>
  <p:tag name="KSO_WM_UNIT_CONTENT_GROUP_TYPE" val="contentchip"/>
  <p:tag name="KSO_WM_UNIT_TYPE" val="a"/>
  <p:tag name="KSO_WM_UNIT_INDEX" val="1"/>
</p:tagLst>
</file>

<file path=ppt/tags/tag277.xml><?xml version="1.0" encoding="utf-8"?>
<p:tagLst xmlns:p="http://schemas.openxmlformats.org/presentationml/2006/main">
  <p:tag name="KSO_WM_UNIT_LINE_FORE_SCHEMECOLOR_INDEX_1_BRIGHTNESS" val="0"/>
  <p:tag name="KSO_WM_UNIT_LINE_FORE_SCHEMECOLOR_INDEX_1" val="8"/>
  <p:tag name="KSO_WM_UNIT_LINE_FORE_SCHEMECOLOR_INDEX_1_POS" val="0"/>
  <p:tag name="KSO_WM_UNIT_LINE_FORE_SCHEMECOLOR_INDEX_1_TRANS" val="1"/>
  <p:tag name="KSO_WM_UNIT_LINE_FORE_SCHEMECOLOR_INDEX_2_BRIGHTNESS" val="0"/>
  <p:tag name="KSO_WM_UNIT_LINE_FORE_SCHEMECOLOR_INDEX_2" val="6"/>
  <p:tag name="KSO_WM_UNIT_LINE_FORE_SCHEMECOLOR_INDEX_2_POS" val="0.5"/>
  <p:tag name="KSO_WM_UNIT_LINE_FORE_SCHEMECOLOR_INDEX_2_TRANS" val="0"/>
  <p:tag name="KSO_WM_UNIT_LINE_FORE_SCHEMECOLOR_INDEX_3_BRIGHTNESS" val="0"/>
  <p:tag name="KSO_WM_UNIT_LINE_FORE_SCHEMECOLOR_INDEX_3" val="8"/>
  <p:tag name="KSO_WM_UNIT_LINE_FORE_SCHEMECOLOR_INDEX_3_POS" val="1"/>
  <p:tag name="KSO_WM_UNIT_LINE_FORE_SCHEMECOLOR_INDEX_3_TRANS" val="1"/>
  <p:tag name="KSO_WM_UNIT_LINE_GRADIENT_TYPE" val="0"/>
  <p:tag name="KSO_WM_UNIT_LINE_GRADIENT_ANGLE" val="90"/>
  <p:tag name="KSO_WM_UNIT_LINE_GRADIENT_DIRECTION" val="1"/>
  <p:tag name="KSO_WM_UNIT_LINE_FILL_TYPE" val="5"/>
  <p:tag name="KSO_WM_UNIT_HIGHLIGHT" val="0"/>
  <p:tag name="KSO_WM_UNIT_COMPATIBLE" val="0"/>
  <p:tag name="KSO_WM_UNIT_DIAGRAM_ISNUMVISUAL" val="0"/>
  <p:tag name="KSO_WM_UNIT_DIAGRAM_ISREFERUNIT" val="0"/>
  <p:tag name="KSO_WM_UNIT_ID" val="_11*i*10"/>
  <p:tag name="KSO_WM_UNIT_LAYERLEVEL" val="1"/>
  <p:tag name="KSO_WM_TAG_VERSION" val="3.0"/>
  <p:tag name="KSO_WM_BEAUTIFY_FLAG" val="#wm#"/>
  <p:tag name="KSO_WM_UNIT_CONTENT_GROUP_TYPE" val="contentchip"/>
  <p:tag name="KSO_WM_UNIT_TYPE" val="i"/>
  <p:tag name="KSO_WM_UNIT_INDEX" val="10"/>
</p:tagLst>
</file>

<file path=ppt/tags/tag27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1*i*11"/>
  <p:tag name="KSO_WM_UNIT_LAYERLEVEL" val="1"/>
  <p:tag name="KSO_WM_TAG_VERSION" val="3.0"/>
  <p:tag name="KSO_WM_UNIT_TYPE" val="i"/>
  <p:tag name="KSO_WM_UNIT_INDEX" val="11"/>
</p:tagLst>
</file>

<file path=ppt/tags/tag27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1*i*12"/>
  <p:tag name="KSO_WM_UNIT_LAYERLEVEL" val="1"/>
  <p:tag name="KSO_WM_TAG_VERSION" val="3.0"/>
  <p:tag name="KSO_WM_UNIT_TYPE" val="i"/>
  <p:tag name="KSO_WM_UNIT_INDEX" val="12"/>
</p:tagLst>
</file>

<file path=ppt/tags/tag28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1*i*13"/>
  <p:tag name="KSO_WM_UNIT_LAYERLEVEL" val="1"/>
  <p:tag name="KSO_WM_TAG_VERSION" val="3.0"/>
  <p:tag name="KSO_WM_UNIT_TYPE" val="i"/>
  <p:tag name="KSO_WM_UNIT_INDEX" val="13"/>
</p:tagLst>
</file>

<file path=ppt/tags/tag281.xml><?xml version="1.0" encoding="utf-8"?>
<p:tagLst xmlns:p="http://schemas.openxmlformats.org/presentationml/2006/main">
  <p:tag name="KSO_WM_UNIT_SUBTYPE" val="b"/>
  <p:tag name="KSO_WM_UNIT_PRESET_TEXT" val="汇报人：稻小壳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_11*f*1"/>
  <p:tag name="KSO_WM_UNIT_LAYERLEVEL" val="1"/>
  <p:tag name="KSO_WM_TAG_VERSION" val="3.0"/>
  <p:tag name="KSO_WM_BEAUTIFY_FLAG" val="#wm#"/>
  <p:tag name="KSO_WM_UNIT_CONTENT_GROUP_TYPE" val="contentchip"/>
</p:tagLst>
</file>

<file path=ppt/tags/tag2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2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2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2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0*i*1"/>
  <p:tag name="KSO_WM_UNIT_LAYERLEVEL" val="1"/>
  <p:tag name="KSO_WM_TAG_VERSION" val="3.0"/>
  <p:tag name="KSO_WM_BEAUTIFY_FLAG" val="#wm#"/>
</p:tagLst>
</file>

<file path=ppt/tags/tag2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2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2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2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a*1"/>
  <p:tag name="KSO_WM_UNIT_LAYERLEVEL" val="1"/>
  <p:tag name="KSO_WM_TAG_VERSION" val="1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TYPE" val="a"/>
  <p:tag name="KSO_WM_UNIT_INDEX" val="1"/>
  <p:tag name="KSO_WM_TEMPLATE_CATEGORY" val="custom"/>
  <p:tag name="KSO_WM_TEMPLATE_INDEX" val="20233426"/>
</p:tagLst>
</file>

<file path=ppt/tags/tag2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第二级&#10;第三级&#10;第四级&#10;第五级"/>
  <p:tag name="KSO_WM_UNIT_NOCLEAR" val="0"/>
  <p:tag name="KSO_WM_UNIT_TYPE" val="f"/>
  <p:tag name="KSO_WM_UNIT_INDEX" val="1"/>
  <p:tag name="KSO_WM_TEMPLATE_CATEGORY" val="custom"/>
  <p:tag name="KSO_WM_TEMPLATE_INDEX" val="20233426"/>
</p:tagLst>
</file>

<file path=ppt/tags/tag291.xml><?xml version="1.0" encoding="utf-8"?>
<p:tagLst xmlns:p="http://schemas.openxmlformats.org/presentationml/2006/main">
  <p:tag name="KSO_WM_TEMPLATE_SUBCATEGORY" val="29"/>
  <p:tag name="KSO_WM_TEMPLATE_MASTER_TYPE" val="0"/>
  <p:tag name="KSO_WM_TEMPLATE_COLOR_TYPE" val="0"/>
  <p:tag name="KSO_WM_TAG_VERSION" val="3.0"/>
  <p:tag name="KSO_WM_BEAUTIFY_FLAG" val="#wm#"/>
  <p:tag name="KSO_WM_TEMPLATE_CATEGORY" val="custom"/>
  <p:tag name="KSO_WM_TEMPLATE_INDEX" val="20233426"/>
  <p:tag name="KSO_WM_TEMPLATE_THUMBS_INDEX" val="1、9"/>
  <p:tag name="KSO_WM_SPECIAL_SOURCE" val="bdnull"/>
</p:tagLst>
</file>

<file path=ppt/tags/tag29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293.xml><?xml version="1.0" encoding="utf-8"?>
<p:tagLst xmlns:p="http://schemas.openxmlformats.org/presentationml/2006/main"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294.xml><?xml version="1.0" encoding="utf-8"?>
<p:tagLst xmlns:p="http://schemas.openxmlformats.org/presentationml/2006/main">
  <p:tag name="KSO_WM_UNIT_INDEX" val="1"/>
  <p:tag name="KSO_WM_UNIT_TYPE" val="a"/>
  <p:tag name="KSO_WM_BEAUTIFY_FLAG" val="#wm#"/>
</p:tagLst>
</file>

<file path=ppt/tags/tag295.xml><?xml version="1.0" encoding="utf-8"?>
<p:tagLst xmlns:p="http://schemas.openxmlformats.org/presentationml/2006/main">
  <p:tag name="KSO_WM_SLIDE_TYPE" val="text"/>
  <p:tag name="KSO_WM_BEAUTIFY_FLAG" val="#wm#"/>
  <p:tag name="KSO_WM_SLIDE_THEME_ID" val="3323651"/>
  <p:tag name="KSO_WM_SLIDE_THEME_NAME" val="Z_20233426_Purple Business"/>
</p:tagLst>
</file>

<file path=ppt/tags/tag296.xml><?xml version="1.0" encoding="utf-8"?>
<p:tagLst xmlns:p="http://schemas.openxmlformats.org/presentationml/2006/main"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297.xml><?xml version="1.0" encoding="utf-8"?>
<p:tagLst xmlns:p="http://schemas.openxmlformats.org/presentationml/2006/main">
  <p:tag name="KSO_WM_UNIT_INDEX" val="1"/>
  <p:tag name="KSO_WM_UNIT_TYPE" val="a"/>
  <p:tag name="KSO_WM_BEAUTIFY_FLAG" val="#wm#"/>
  <p:tag name="KSO_WM_UNIT_TEXT" val="Analysing, Ethically Hacking &#10;and Securing an Enterprise &#10;Network"/>
</p:tagLst>
</file>

<file path=ppt/tags/tag298.xml><?xml version="1.0" encoding="utf-8"?>
<p:tagLst xmlns:p="http://schemas.openxmlformats.org/presentationml/2006/main">
  <p:tag name="KSO_WM_SLIDE_TYPE" val="text"/>
  <p:tag name="KSO_WM_BEAUTIFY_FLAG" val="#wm#"/>
</p:tagLst>
</file>

<file path=ppt/tags/tag299.xml><?xml version="1.0" encoding="utf-8"?>
<p:tagLst xmlns:p="http://schemas.openxmlformats.org/presentationml/2006/main"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300.xml><?xml version="1.0" encoding="utf-8"?>
<p:tagLst xmlns:p="http://schemas.openxmlformats.org/presentationml/2006/main">
  <p:tag name="KSO_WM_UNIT_INDEX" val="1"/>
  <p:tag name="KSO_WM_UNIT_TYPE" val="a"/>
  <p:tag name="KSO_WM_BEAUTIFY_FLAG" val="#wm#"/>
  <p:tag name="KSO_WM_UNIT_TEXT" val="Slide 1: Network Configuration &amp; Connectivity"/>
</p:tagLst>
</file>

<file path=ppt/tags/tag301.xml><?xml version="1.0" encoding="utf-8"?>
<p:tagLst xmlns:p="http://schemas.openxmlformats.org/presentationml/2006/main">
  <p:tag name="KSO_WM_SLIDE_TYPE" val="text"/>
  <p:tag name="KSO_WM_BEAUTIFY_FLAG" val="#wm#"/>
</p:tagLst>
</file>

<file path=ppt/tags/tag302.xml><?xml version="1.0" encoding="utf-8"?>
<p:tagLst xmlns:p="http://schemas.openxmlformats.org/presentationml/2006/main">
  <p:tag name="KSO_WM_UNIT_INDEX" val="1"/>
  <p:tag name="KSO_WM_UNIT_TEXT_SUBTYPE" val="a"/>
  <p:tag name="KSO_WM_UNIT_SUBTYPE" val="a"/>
  <p:tag name="KSO_WM_UNIT_TYPE" val="f"/>
  <p:tag name="KSO_WM_BEAUTIFY_FLAG" val="#wm#"/>
</p:tagLst>
</file>

<file path=ppt/tags/tag303.xml><?xml version="1.0" encoding="utf-8"?>
<p:tagLst xmlns:p="http://schemas.openxmlformats.org/presentationml/2006/main"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304.xml><?xml version="1.0" encoding="utf-8"?>
<p:tagLst xmlns:p="http://schemas.openxmlformats.org/presentationml/2006/main">
  <p:tag name="KSO_WM_SLIDE_TYPE" val="text"/>
  <p:tag name="KSO_WM_BEAUTIFY_FLAG" val="#wm#"/>
</p:tagLst>
</file>

<file path=ppt/tags/tag305.xml><?xml version="1.0" encoding="utf-8"?>
<p:tagLst xmlns:p="http://schemas.openxmlformats.org/presentationml/2006/main"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306.xml><?xml version="1.0" encoding="utf-8"?>
<p:tagLst xmlns:p="http://schemas.openxmlformats.org/presentationml/2006/main">
  <p:tag name="KSO_WM_UNIT_INDEX" val="1"/>
  <p:tag name="KSO_WM_UNIT_TYPE" val="a"/>
  <p:tag name="KSO_WM_BEAUTIFY_FLAG" val="#wm#"/>
  <p:tag name="KSO_WM_UNIT_TEXT" val="Slide 2: Information Gathering (Nmap)"/>
</p:tagLst>
</file>

<file path=ppt/tags/tag307.xml><?xml version="1.0" encoding="utf-8"?>
<p:tagLst xmlns:p="http://schemas.openxmlformats.org/presentationml/2006/main">
  <p:tag name="KSO_WM_SLIDE_TYPE" val="text"/>
  <p:tag name="KSO_WM_BEAUTIFY_FLAG" val="#wm#"/>
</p:tagLst>
</file>

<file path=ppt/tags/tag308.xml><?xml version="1.0" encoding="utf-8"?>
<p:tagLst xmlns:p="http://schemas.openxmlformats.org/presentationml/2006/main">
  <p:tag name="KSO_WM_UNIT_INDEX" val="1"/>
  <p:tag name="KSO_WM_UNIT_TEXT_SUBTYPE" val="a"/>
  <p:tag name="KSO_WM_UNIT_SUBTYPE" val="a"/>
  <p:tag name="KSO_WM_UNIT_TYPE" val="f"/>
  <p:tag name="KSO_WM_BEAUTIFY_FLAG" val="#wm#"/>
</p:tagLst>
</file>

<file path=ppt/tags/tag309.xml><?xml version="1.0" encoding="utf-8"?>
<p:tagLst xmlns:p="http://schemas.openxmlformats.org/presentationml/2006/main">
  <p:tag name="KSO_WM_UNIT_INDEX" val="2"/>
  <p:tag name="KSO_WM_UNIT_TEXT_SUBTYPE" val="a"/>
  <p:tag name="KSO_WM_UNIT_SUBTYPE" val="a"/>
  <p:tag name="KSO_WM_UNIT_TYPE" val="f"/>
  <p:tag name="KSO_WM_BEAUTIFY_FLAG" val="#wm#"/>
</p:tagLst>
</file>

<file path=ppt/tags/tag310.xml><?xml version="1.0" encoding="utf-8"?>
<p:tagLst xmlns:p="http://schemas.openxmlformats.org/presentationml/2006/main">
  <p:tag name="KSO_WM_SLIDE_TYPE" val="text"/>
  <p:tag name="KSO_WM_BEAUTIFY_FLAG" val="#wm#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自定义 141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194EC5"/>
      </a:accent1>
      <a:accent2>
        <a:srgbClr val="9272C0"/>
      </a:accent2>
      <a:accent3>
        <a:srgbClr val="C95892"/>
      </a:accent3>
      <a:accent4>
        <a:srgbClr val="E84F7D"/>
      </a:accent4>
      <a:accent5>
        <a:srgbClr val="7CE260"/>
      </a:accent5>
      <a:accent6>
        <a:srgbClr val="FFC000"/>
      </a:accent6>
      <a:hlink>
        <a:srgbClr val="304FFE"/>
      </a:hlink>
      <a:folHlink>
        <a:srgbClr val="492067"/>
      </a:folHlink>
    </a:clrScheme>
    <a:fontScheme name="字体-简约">
      <a:majorFont>
        <a:latin typeface="Manrope ExtraBold"/>
        <a:ea typeface="Manrope ExtraBold"/>
        <a:cs typeface=""/>
      </a:majorFont>
      <a:minorFont>
        <a:latin typeface="Lato"/>
        <a:ea typeface="Lato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自定义 7">
      <a:dk1>
        <a:srgbClr val="000000"/>
      </a:dk1>
      <a:lt1>
        <a:srgbClr val="FFFFFF"/>
      </a:lt1>
      <a:dk2>
        <a:srgbClr val="44546A"/>
      </a:dk2>
      <a:lt2>
        <a:srgbClr val="F2F3F7"/>
      </a:lt2>
      <a:accent1>
        <a:srgbClr val="1CA5F0"/>
      </a:accent1>
      <a:accent2>
        <a:srgbClr val="0048E5"/>
      </a:accent2>
      <a:accent3>
        <a:srgbClr val="55D5EF"/>
      </a:accent3>
      <a:accent4>
        <a:srgbClr val="5845AA"/>
      </a:accent4>
      <a:accent5>
        <a:srgbClr val="7E6CFF"/>
      </a:accent5>
      <a:accent6>
        <a:srgbClr val="F6406A"/>
      </a:accent6>
      <a:hlink>
        <a:srgbClr val="2B86F7"/>
      </a:hlink>
      <a:folHlink>
        <a:srgbClr val="E537EB"/>
      </a:folHlink>
    </a:clrScheme>
    <a:fontScheme name="字体-立体">
      <a:majorFont>
        <a:latin typeface="Nunito Sans ExtraBold"/>
        <a:ea typeface="Nunito Sans ExtraBold"/>
        <a:cs typeface=""/>
      </a:majorFont>
      <a:minorFont>
        <a:latin typeface="Nunito Sans"/>
        <a:ea typeface="Nunito San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自定义 27">
      <a:dk1>
        <a:srgbClr val="000000"/>
      </a:dk1>
      <a:lt1>
        <a:srgbClr val="FFFFFF"/>
      </a:lt1>
      <a:dk2>
        <a:srgbClr val="0C0054"/>
      </a:dk2>
      <a:lt2>
        <a:srgbClr val="EAE7FF"/>
      </a:lt2>
      <a:accent1>
        <a:srgbClr val="0099FF"/>
      </a:accent1>
      <a:accent2>
        <a:srgbClr val="E000FE"/>
      </a:accent2>
      <a:accent3>
        <a:srgbClr val="17C4DB"/>
      </a:accent3>
      <a:accent4>
        <a:srgbClr val="5A5CFF"/>
      </a:accent4>
      <a:accent5>
        <a:srgbClr val="863DFE"/>
      </a:accent5>
      <a:accent6>
        <a:srgbClr val="B31FFE"/>
      </a:accent6>
      <a:hlink>
        <a:srgbClr val="0563C1"/>
      </a:hlink>
      <a:folHlink>
        <a:srgbClr val="954F72"/>
      </a:folHlink>
    </a:clrScheme>
    <a:fontScheme name="字体-商务">
      <a:majorFont>
        <a:latin typeface="Inter Bold"/>
        <a:ea typeface="Inter Bold"/>
        <a:cs typeface=""/>
      </a:majorFont>
      <a:minorFont>
        <a:latin typeface="Inter"/>
        <a:ea typeface="Inte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1595</Words>
  <Application>WPS Presentation</Application>
  <PresentationFormat>On-screen Show (4:3)</PresentationFormat>
  <Paragraphs>55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4</vt:i4>
      </vt:variant>
      <vt:variant>
        <vt:lpstr>幻灯片标题</vt:lpstr>
      </vt:variant>
      <vt:variant>
        <vt:i4>10</vt:i4>
      </vt:variant>
    </vt:vector>
  </HeadingPairs>
  <TitlesOfParts>
    <vt:vector size="27" baseType="lpstr">
      <vt:lpstr>Arial</vt:lpstr>
      <vt:lpstr>SimSun</vt:lpstr>
      <vt:lpstr>Wingdings</vt:lpstr>
      <vt:lpstr>Arial</vt:lpstr>
      <vt:lpstr>汉仪书宋二简</vt:lpstr>
      <vt:lpstr>Wingdings</vt:lpstr>
      <vt:lpstr>Inter</vt:lpstr>
      <vt:lpstr>Segoe Print</vt:lpstr>
      <vt:lpstr>Inter Bold</vt:lpstr>
      <vt:lpstr>Microsoft YaHei</vt:lpstr>
      <vt:lpstr>Arial Unicode MS</vt:lpstr>
      <vt:lpstr>Calibri</vt:lpstr>
      <vt:lpstr>Manrope ExtraBold</vt:lpstr>
      <vt:lpstr>Office Theme</vt:lpstr>
      <vt:lpstr>1_Office Theme</vt:lpstr>
      <vt:lpstr>2_Office Theme</vt:lpstr>
      <vt:lpstr>3_Office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generated using python-pptx</dc:description>
  <cp:lastModifiedBy>WPS_1765803735</cp:lastModifiedBy>
  <cp:revision>5</cp:revision>
  <dcterms:created xsi:type="dcterms:W3CDTF">2013-01-27T09:14:00Z</dcterms:created>
  <dcterms:modified xsi:type="dcterms:W3CDTF">2025-12-17T10:41:54Z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8BC448F816854731925934C7F363C02E_12</vt:lpwstr>
  </property>
  <property fmtid="{D5CDD505-2E9C-101B-9397-08002B2CF9AE}" pid="3" name="KSOProductBuildVer">
    <vt:lpwstr>2057-12.2.0.23155</vt:lpwstr>
  </property>
</Properties>
</file>