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0"/>
  </p:notesMasterIdLst>
  <p:handoutMasterIdLst>
    <p:handoutMasterId r:id="rId21"/>
  </p:handoutMasterIdLst>
  <p:sldIdLst>
    <p:sldId id="310" r:id="rId5"/>
    <p:sldId id="311" r:id="rId6"/>
    <p:sldId id="305" r:id="rId7"/>
    <p:sldId id="315" r:id="rId8"/>
    <p:sldId id="300" r:id="rId9"/>
    <p:sldId id="316" r:id="rId10"/>
    <p:sldId id="317" r:id="rId11"/>
    <p:sldId id="318" r:id="rId12"/>
    <p:sldId id="319" r:id="rId13"/>
    <p:sldId id="277" r:id="rId14"/>
    <p:sldId id="266" r:id="rId15"/>
    <p:sldId id="258" r:id="rId16"/>
    <p:sldId id="267" r:id="rId17"/>
    <p:sldId id="270" r:id="rId18"/>
    <p:sldId id="27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5FAE8"/>
    <a:srgbClr val="476977"/>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EB46AF-B6EA-4891-8763-779D6F9354ED}" v="3" dt="2025-02-17T13:52:56.004"/>
  </p1510:revLst>
</p1510:revInfo>
</file>

<file path=ppt/tableStyles.xml><?xml version="1.0" encoding="utf-8"?>
<a:tblStyleLst xmlns:a="http://schemas.openxmlformats.org/drawingml/2006/main" def="{9DCAF9ED-07DC-4A11-8D7F-57B35C25682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5394" autoAdjust="0"/>
  </p:normalViewPr>
  <p:slideViewPr>
    <p:cSldViewPr snapToGrid="0">
      <p:cViewPr varScale="1">
        <p:scale>
          <a:sx n="85" d="100"/>
          <a:sy n="85" d="100"/>
        </p:scale>
        <p:origin x="30" y="279"/>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60" d="100"/>
        <a:sy n="60" d="100"/>
      </p:scale>
      <p:origin x="0" y="0"/>
    </p:cViewPr>
  </p:sorterViewPr>
  <p:notesViewPr>
    <p:cSldViewPr snapToGrid="0">
      <p:cViewPr varScale="1">
        <p:scale>
          <a:sx n="67" d="100"/>
          <a:sy n="67" d="100"/>
        </p:scale>
        <p:origin x="312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28" Type="http://schemas.microsoft.com/office/2018/10/relationships/authors" Target="author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1DEB46AF-B6EA-4891-8763-779D6F9354ED}"/>
    <pc:docChg chg="custSel modSld">
      <pc:chgData name="Rhodri Thomas" userId="97013524-85ec-4bc1-99cf-ee75f81eb8cc" providerId="ADAL" clId="{1DEB46AF-B6EA-4891-8763-779D6F9354ED}" dt="2025-02-17T13:55:00.005" v="84" actId="1076"/>
      <pc:docMkLst>
        <pc:docMk/>
      </pc:docMkLst>
      <pc:sldChg chg="modSp mod">
        <pc:chgData name="Rhodri Thomas" userId="97013524-85ec-4bc1-99cf-ee75f81eb8cc" providerId="ADAL" clId="{1DEB46AF-B6EA-4891-8763-779D6F9354ED}" dt="2025-02-17T13:51:16.272" v="13" actId="115"/>
        <pc:sldMkLst>
          <pc:docMk/>
          <pc:sldMk cId="4241272432" sldId="258"/>
        </pc:sldMkLst>
        <pc:spChg chg="mod">
          <ac:chgData name="Rhodri Thomas" userId="97013524-85ec-4bc1-99cf-ee75f81eb8cc" providerId="ADAL" clId="{1DEB46AF-B6EA-4891-8763-779D6F9354ED}" dt="2025-02-17T13:51:16.272" v="13" actId="115"/>
          <ac:spMkLst>
            <pc:docMk/>
            <pc:sldMk cId="4241272432" sldId="258"/>
            <ac:spMk id="3" creationId="{6DAD0600-5A17-1538-AC32-62AFFA79CF97}"/>
          </ac:spMkLst>
        </pc:spChg>
      </pc:sldChg>
      <pc:sldChg chg="addSp delSp modSp mod delAnim">
        <pc:chgData name="Rhodri Thomas" userId="97013524-85ec-4bc1-99cf-ee75f81eb8cc" providerId="ADAL" clId="{1DEB46AF-B6EA-4891-8763-779D6F9354ED}" dt="2025-02-17T13:55:00.005" v="84" actId="1076"/>
        <pc:sldMkLst>
          <pc:docMk/>
          <pc:sldMk cId="1604891360" sldId="267"/>
        </pc:sldMkLst>
        <pc:spChg chg="del mod">
          <ac:chgData name="Rhodri Thomas" userId="97013524-85ec-4bc1-99cf-ee75f81eb8cc" providerId="ADAL" clId="{1DEB46AF-B6EA-4891-8763-779D6F9354ED}" dt="2025-02-17T13:51:43.774" v="20" actId="478"/>
          <ac:spMkLst>
            <pc:docMk/>
            <pc:sldMk cId="1604891360" sldId="267"/>
            <ac:spMk id="3" creationId="{CEB23F79-82E5-43EE-8390-DF067A88C957}"/>
          </ac:spMkLst>
        </pc:spChg>
        <pc:spChg chg="add mod">
          <ac:chgData name="Rhodri Thomas" userId="97013524-85ec-4bc1-99cf-ee75f81eb8cc" providerId="ADAL" clId="{1DEB46AF-B6EA-4891-8763-779D6F9354ED}" dt="2025-02-17T13:55:00.005" v="84" actId="1076"/>
          <ac:spMkLst>
            <pc:docMk/>
            <pc:sldMk cId="1604891360" sldId="267"/>
            <ac:spMk id="5" creationId="{FE4C4C2D-9D61-EFEF-063F-1603B650AB81}"/>
          </ac:spMkLst>
        </pc:spChg>
        <pc:spChg chg="add mod">
          <ac:chgData name="Rhodri Thomas" userId="97013524-85ec-4bc1-99cf-ee75f81eb8cc" providerId="ADAL" clId="{1DEB46AF-B6EA-4891-8763-779D6F9354ED}" dt="2025-02-17T13:52:41.023" v="33" actId="207"/>
          <ac:spMkLst>
            <pc:docMk/>
            <pc:sldMk cId="1604891360" sldId="267"/>
            <ac:spMk id="7" creationId="{DBF7643C-1D61-5E8C-0539-6144CF6B1742}"/>
          </ac:spMkLst>
        </pc:spChg>
        <pc:spChg chg="del mod">
          <ac:chgData name="Rhodri Thomas" userId="97013524-85ec-4bc1-99cf-ee75f81eb8cc" providerId="ADAL" clId="{1DEB46AF-B6EA-4891-8763-779D6F9354ED}" dt="2025-02-17T13:51:27.570" v="15" actId="478"/>
          <ac:spMkLst>
            <pc:docMk/>
            <pc:sldMk cId="1604891360" sldId="267"/>
            <ac:spMk id="19" creationId="{D18B824F-789B-676F-1756-CB98DEE3B788}"/>
          </ac:spMkLst>
        </pc:spChg>
        <pc:spChg chg="mod">
          <ac:chgData name="Rhodri Thomas" userId="97013524-85ec-4bc1-99cf-ee75f81eb8cc" providerId="ADAL" clId="{1DEB46AF-B6EA-4891-8763-779D6F9354ED}" dt="2025-02-17T13:54:55.902" v="83" actId="1076"/>
          <ac:spMkLst>
            <pc:docMk/>
            <pc:sldMk cId="1604891360" sldId="267"/>
            <ac:spMk id="36" creationId="{961EE219-B131-4C25-AE31-AD3B197A4B72}"/>
          </ac:spMkLst>
        </pc:spChg>
        <pc:picChg chg="mod ord">
          <ac:chgData name="Rhodri Thomas" userId="97013524-85ec-4bc1-99cf-ee75f81eb8cc" providerId="ADAL" clId="{1DEB46AF-B6EA-4891-8763-779D6F9354ED}" dt="2025-02-17T13:54:52.979" v="82" actId="1076"/>
          <ac:picMkLst>
            <pc:docMk/>
            <pc:sldMk cId="1604891360" sldId="267"/>
            <ac:picMk id="21" creationId="{EF945BF7-34F4-4EEA-A280-470C550BC5E9}"/>
          </ac:picMkLst>
        </pc:picChg>
      </pc:sldChg>
      <pc:sldChg chg="modSp mod">
        <pc:chgData name="Rhodri Thomas" userId="97013524-85ec-4bc1-99cf-ee75f81eb8cc" providerId="ADAL" clId="{1DEB46AF-B6EA-4891-8763-779D6F9354ED}" dt="2025-02-17T13:54:38.927" v="81" actId="20577"/>
        <pc:sldMkLst>
          <pc:docMk/>
          <pc:sldMk cId="1404125716" sldId="270"/>
        </pc:sldMkLst>
        <pc:spChg chg="mod">
          <ac:chgData name="Rhodri Thomas" userId="97013524-85ec-4bc1-99cf-ee75f81eb8cc" providerId="ADAL" clId="{1DEB46AF-B6EA-4891-8763-779D6F9354ED}" dt="2025-02-17T13:54:38.927" v="81" actId="20577"/>
          <ac:spMkLst>
            <pc:docMk/>
            <pc:sldMk cId="1404125716" sldId="270"/>
            <ac:spMk id="8" creationId="{06D4666E-90DC-D63F-C5A7-CB1DCD659277}"/>
          </ac:spMkLst>
        </pc:spChg>
        <pc:picChg chg="mod">
          <ac:chgData name="Rhodri Thomas" userId="97013524-85ec-4bc1-99cf-ee75f81eb8cc" providerId="ADAL" clId="{1DEB46AF-B6EA-4891-8763-779D6F9354ED}" dt="2025-02-17T13:53:33.573" v="45" actId="14100"/>
          <ac:picMkLst>
            <pc:docMk/>
            <pc:sldMk cId="1404125716" sldId="270"/>
            <ac:picMk id="13" creationId="{326D0768-880D-4BBA-B290-B3245B6F3935}"/>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AA3114B-0CDD-4419-A4DE-E0C29A2AE1A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1FC25048-78D1-4821-8E2B-7A77CCA12F8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6252186-C111-43A8-A0F7-F77FFDE4DF82}" type="datetimeFigureOut">
              <a:rPr lang="en-US" smtClean="0"/>
              <a:t>2/17/2025</a:t>
            </a:fld>
            <a:endParaRPr lang="en-US" dirty="0"/>
          </a:p>
        </p:txBody>
      </p:sp>
      <p:sp>
        <p:nvSpPr>
          <p:cNvPr id="4" name="Footer Placeholder 3">
            <a:extLst>
              <a:ext uri="{FF2B5EF4-FFF2-40B4-BE49-F238E27FC236}">
                <a16:creationId xmlns:a16="http://schemas.microsoft.com/office/drawing/2014/main" id="{01924695-047D-4CC8-8801-1AA37457E73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F0F00293-63F6-438D-A9A8-024975FD55F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D56CFAD-C154-4C9C-AD01-665A5055065E}" type="slidenum">
              <a:rPr lang="en-US" smtClean="0"/>
              <a:t>‹#›</a:t>
            </a:fld>
            <a:endParaRPr lang="en-US" dirty="0"/>
          </a:p>
        </p:txBody>
      </p:sp>
    </p:spTree>
    <p:extLst>
      <p:ext uri="{BB962C8B-B14F-4D97-AF65-F5344CB8AC3E}">
        <p14:creationId xmlns:p14="http://schemas.microsoft.com/office/powerpoint/2010/main" val="39978791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2BBB5B-F3DE-41D7-B279-483D20E8E363}" type="datetimeFigureOut">
              <a:rPr lang="en-US" smtClean="0"/>
              <a:t>2/17/2025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B62BC0-7DC4-4569-951D-2BB9475345C6}" type="slidenum">
              <a:rPr lang="en-US" smtClean="0"/>
              <a:t>‹#›</a:t>
            </a:fld>
            <a:endParaRPr lang="en-US" dirty="0"/>
          </a:p>
        </p:txBody>
      </p:sp>
    </p:spTree>
    <p:extLst>
      <p:ext uri="{BB962C8B-B14F-4D97-AF65-F5344CB8AC3E}">
        <p14:creationId xmlns:p14="http://schemas.microsoft.com/office/powerpoint/2010/main" val="33446415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accent4">
            <a:lumMod val="50000"/>
          </a:schemeClr>
        </a:solidFill>
        <a:effectLst/>
      </p:bgPr>
    </p:bg>
    <p:spTree>
      <p:nvGrpSpPr>
        <p:cNvPr id="1" name=""/>
        <p:cNvGrpSpPr/>
        <p:nvPr/>
      </p:nvGrpSpPr>
      <p:grpSpPr>
        <a:xfrm>
          <a:off x="0" y="0"/>
          <a:ext cx="0" cy="0"/>
          <a:chOff x="0" y="0"/>
          <a:chExt cx="0" cy="0"/>
        </a:xfrm>
      </p:grpSpPr>
      <p:sp>
        <p:nvSpPr>
          <p:cNvPr id="7" name="Picture Placeholder 7">
            <a:extLst>
              <a:ext uri="{FF2B5EF4-FFF2-40B4-BE49-F238E27FC236}">
                <a16:creationId xmlns:a16="http://schemas.microsoft.com/office/drawing/2014/main" id="{02728A58-8DE2-4B1C-B6CA-F2AED56F4504}"/>
              </a:ext>
            </a:extLst>
          </p:cNvPr>
          <p:cNvSpPr>
            <a:spLocks noGrp="1"/>
          </p:cNvSpPr>
          <p:nvPr>
            <p:ph type="pic" sz="quarter" idx="10" hasCustomPrompt="1"/>
          </p:nvPr>
        </p:nvSpPr>
        <p:spPr>
          <a:xfrm>
            <a:off x="0" y="-2"/>
            <a:ext cx="12192000" cy="6858000"/>
          </a:xfrm>
          <a:prstGeom prst="rect">
            <a:avLst/>
          </a:prstGeom>
        </p:spPr>
        <p:txBody>
          <a:bodyPr/>
          <a:lstStyle>
            <a:lvl1pPr marL="0" indent="0" algn="ctr">
              <a:buNone/>
              <a:defRPr>
                <a:solidFill>
                  <a:schemeClr val="bg1"/>
                </a:solidFill>
              </a:defRPr>
            </a:lvl1pPr>
          </a:lstStyle>
          <a:p>
            <a:r>
              <a:rPr lang="en-US" dirty="0"/>
              <a:t>Click to add photo</a:t>
            </a:r>
          </a:p>
        </p:txBody>
      </p:sp>
      <p:sp>
        <p:nvSpPr>
          <p:cNvPr id="2" name="Title 1">
            <a:extLst>
              <a:ext uri="{FF2B5EF4-FFF2-40B4-BE49-F238E27FC236}">
                <a16:creationId xmlns:a16="http://schemas.microsoft.com/office/drawing/2014/main" id="{B69D7CAC-EE78-4BAE-94EA-EBE4BB118115}"/>
              </a:ext>
            </a:extLst>
          </p:cNvPr>
          <p:cNvSpPr>
            <a:spLocks noGrp="1"/>
          </p:cNvSpPr>
          <p:nvPr>
            <p:ph type="title" hasCustomPrompt="1"/>
          </p:nvPr>
        </p:nvSpPr>
        <p:spPr>
          <a:xfrm>
            <a:off x="1199909" y="2335192"/>
            <a:ext cx="9792182" cy="2187616"/>
          </a:xfrm>
          <a:prstGeom prst="rect">
            <a:avLst/>
          </a:prstGeom>
          <a:noFill/>
          <a:ln w="38100">
            <a:solidFill>
              <a:schemeClr val="accent1"/>
            </a:solidFill>
          </a:ln>
        </p:spPr>
        <p:txBody>
          <a:bodyPr lIns="914400" tIns="91440" rIns="914400" anchor="ctr"/>
          <a:lstStyle>
            <a:lvl1pPr algn="ctr">
              <a:defRPr sz="5400" b="1" cap="all" spc="100" baseline="0">
                <a:solidFill>
                  <a:schemeClr val="accent1"/>
                </a:solidFill>
              </a:defRPr>
            </a:lvl1pPr>
          </a:lstStyle>
          <a:p>
            <a:r>
              <a:rPr lang="en-US" dirty="0"/>
              <a:t>Click to add title</a:t>
            </a:r>
          </a:p>
        </p:txBody>
      </p:sp>
    </p:spTree>
    <p:extLst>
      <p:ext uri="{BB962C8B-B14F-4D97-AF65-F5344CB8AC3E}">
        <p14:creationId xmlns:p14="http://schemas.microsoft.com/office/powerpoint/2010/main" val="11483287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
    <p:bg>
      <p:bgPr>
        <a:solidFill>
          <a:schemeClr val="accent5">
            <a:alpha val="10000"/>
          </a:schemeClr>
        </a:solidFill>
        <a:effectLst/>
      </p:bgPr>
    </p:bg>
    <p:spTree>
      <p:nvGrpSpPr>
        <p:cNvPr id="1" name=""/>
        <p:cNvGrpSpPr/>
        <p:nvPr/>
      </p:nvGrpSpPr>
      <p:grpSpPr>
        <a:xfrm>
          <a:off x="0" y="0"/>
          <a:ext cx="0" cy="0"/>
          <a:chOff x="0" y="0"/>
          <a:chExt cx="0" cy="0"/>
        </a:xfrm>
      </p:grpSpPr>
      <p:sp>
        <p:nvSpPr>
          <p:cNvPr id="11" name="Picture Placeholder 8">
            <a:extLst>
              <a:ext uri="{FF2B5EF4-FFF2-40B4-BE49-F238E27FC236}">
                <a16:creationId xmlns:a16="http://schemas.microsoft.com/office/drawing/2014/main" id="{50298920-F98C-4AFF-A39F-BB5644F96EBA}"/>
              </a:ext>
            </a:extLst>
          </p:cNvPr>
          <p:cNvSpPr>
            <a:spLocks noGrp="1"/>
          </p:cNvSpPr>
          <p:nvPr>
            <p:ph type="pic" sz="quarter" idx="10" hasCustomPrompt="1"/>
          </p:nvPr>
        </p:nvSpPr>
        <p:spPr>
          <a:xfrm>
            <a:off x="0" y="0"/>
            <a:ext cx="6772276" cy="6858000"/>
          </a:xfrm>
          <a:prstGeom prst="rect">
            <a:avLst/>
          </a:prstGeom>
          <a:solidFill>
            <a:schemeClr val="accent4">
              <a:lumMod val="60000"/>
              <a:lumOff val="40000"/>
            </a:schemeClr>
          </a:solidFill>
        </p:spPr>
        <p:txBody>
          <a:bodyPr/>
          <a:lstStyle>
            <a:lvl1pPr marL="0" indent="0" algn="ctr">
              <a:buNone/>
              <a:defRPr>
                <a:solidFill>
                  <a:schemeClr val="tx1"/>
                </a:solidFill>
              </a:defRPr>
            </a:lvl1pPr>
          </a:lstStyle>
          <a:p>
            <a:r>
              <a:rPr lang="en-US" dirty="0"/>
              <a:t>Click to add photo</a:t>
            </a:r>
          </a:p>
        </p:txBody>
      </p:sp>
      <p:sp>
        <p:nvSpPr>
          <p:cNvPr id="2" name="Title 1">
            <a:extLst>
              <a:ext uri="{FF2B5EF4-FFF2-40B4-BE49-F238E27FC236}">
                <a16:creationId xmlns:a16="http://schemas.microsoft.com/office/drawing/2014/main" id="{7D906EC1-D867-4113-B1E4-72ADCC4B1586}"/>
              </a:ext>
            </a:extLst>
          </p:cNvPr>
          <p:cNvSpPr>
            <a:spLocks noGrp="1"/>
          </p:cNvSpPr>
          <p:nvPr>
            <p:ph type="title" hasCustomPrompt="1"/>
          </p:nvPr>
        </p:nvSpPr>
        <p:spPr>
          <a:xfrm>
            <a:off x="1224747" y="2365057"/>
            <a:ext cx="4377400" cy="2160644"/>
          </a:xfrm>
          <a:prstGeom prst="rect">
            <a:avLst/>
          </a:prstGeom>
          <a:gradFill>
            <a:gsLst>
              <a:gs pos="50000">
                <a:schemeClr val="accent1">
                  <a:lumMod val="5000"/>
                  <a:lumOff val="95000"/>
                  <a:alpha val="0"/>
                </a:schemeClr>
              </a:gs>
              <a:gs pos="50000">
                <a:schemeClr val="accent5">
                  <a:alpha val="10000"/>
                </a:schemeClr>
              </a:gs>
            </a:gsLst>
            <a:lin ang="0" scaled="0"/>
          </a:gradFill>
          <a:ln w="28575">
            <a:solidFill>
              <a:schemeClr val="bg1"/>
            </a:solidFill>
          </a:ln>
        </p:spPr>
        <p:txBody>
          <a:bodyPr anchor="ctr"/>
          <a:lstStyle>
            <a:lvl1pPr algn="ctr">
              <a:defRPr sz="2400" cap="all" spc="100" baseline="0">
                <a:solidFill>
                  <a:schemeClr val="bg1"/>
                </a:solidFill>
              </a:defRPr>
            </a:lvl1pPr>
          </a:lstStyle>
          <a:p>
            <a:r>
              <a:rPr lang="en-US" dirty="0"/>
              <a:t>Add title</a:t>
            </a:r>
          </a:p>
        </p:txBody>
      </p:sp>
      <p:sp>
        <p:nvSpPr>
          <p:cNvPr id="12" name="Text Placeholder 11">
            <a:extLst>
              <a:ext uri="{FF2B5EF4-FFF2-40B4-BE49-F238E27FC236}">
                <a16:creationId xmlns:a16="http://schemas.microsoft.com/office/drawing/2014/main" id="{FB3EFFF7-FFC6-16DF-B4AB-DD5A1A1DA92A}"/>
              </a:ext>
            </a:extLst>
          </p:cNvPr>
          <p:cNvSpPr>
            <a:spLocks noGrp="1"/>
          </p:cNvSpPr>
          <p:nvPr>
            <p:ph type="body" sz="quarter" idx="12" hasCustomPrompt="1"/>
          </p:nvPr>
        </p:nvSpPr>
        <p:spPr>
          <a:xfrm>
            <a:off x="3427896" y="0"/>
            <a:ext cx="3344379" cy="6858000"/>
          </a:xfrm>
          <a:custGeom>
            <a:avLst/>
            <a:gdLst>
              <a:gd name="connsiteX0" fmla="*/ 0 w 3344379"/>
              <a:gd name="connsiteY0" fmla="*/ 0 h 6858000"/>
              <a:gd name="connsiteX1" fmla="*/ 3344379 w 3344379"/>
              <a:gd name="connsiteY1" fmla="*/ 0 h 6858000"/>
              <a:gd name="connsiteX2" fmla="*/ 3344379 w 3344379"/>
              <a:gd name="connsiteY2" fmla="*/ 6858000 h 6858000"/>
              <a:gd name="connsiteX3" fmla="*/ 0 w 3344379"/>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344379" h="6858000">
                <a:moveTo>
                  <a:pt x="0" y="0"/>
                </a:moveTo>
                <a:lnTo>
                  <a:pt x="3344379" y="0"/>
                </a:lnTo>
                <a:lnTo>
                  <a:pt x="3344379" y="6858000"/>
                </a:lnTo>
                <a:lnTo>
                  <a:pt x="0" y="6858000"/>
                </a:lnTo>
                <a:close/>
              </a:path>
            </a:pathLst>
          </a:custGeom>
          <a:solidFill>
            <a:schemeClr val="accent5">
              <a:alpha val="10000"/>
            </a:schemeClr>
          </a:solidFill>
        </p:spPr>
        <p:txBody>
          <a:bodyPr wrap="square">
            <a:noAutofit/>
          </a:bodyPr>
          <a:lstStyle>
            <a:lvl1pPr marL="0" indent="0">
              <a:buNone/>
              <a:defRPr>
                <a:noFill/>
              </a:defRPr>
            </a:lvl1pPr>
          </a:lstStyle>
          <a:p>
            <a:pPr lvl="0"/>
            <a:r>
              <a:rPr lang="en-US" dirty="0"/>
              <a:t>Blank</a:t>
            </a:r>
          </a:p>
        </p:txBody>
      </p:sp>
      <p:sp>
        <p:nvSpPr>
          <p:cNvPr id="6" name="Text Placeholder 5">
            <a:extLst>
              <a:ext uri="{FF2B5EF4-FFF2-40B4-BE49-F238E27FC236}">
                <a16:creationId xmlns:a16="http://schemas.microsoft.com/office/drawing/2014/main" id="{DE6E802E-B214-0AE3-69C8-CBCA885C703A}"/>
              </a:ext>
            </a:extLst>
          </p:cNvPr>
          <p:cNvSpPr>
            <a:spLocks noGrp="1"/>
          </p:cNvSpPr>
          <p:nvPr>
            <p:ph type="body" sz="quarter" idx="11" hasCustomPrompt="1"/>
          </p:nvPr>
        </p:nvSpPr>
        <p:spPr>
          <a:xfrm>
            <a:off x="7835900" y="2071688"/>
            <a:ext cx="3773488" cy="2732087"/>
          </a:xfrm>
          <a:prstGeom prst="rect">
            <a:avLst/>
          </a:prstGeom>
        </p:spPr>
        <p:txBody>
          <a:bodyPr anchor="ctr"/>
          <a:lstStyle>
            <a:lvl1pPr marL="0" indent="0">
              <a:lnSpc>
                <a:spcPct val="125000"/>
              </a:lnSpc>
              <a:spcBef>
                <a:spcPts val="0"/>
              </a:spcBef>
              <a:spcAft>
                <a:spcPts val="600"/>
              </a:spcAft>
              <a:buNone/>
              <a:defRPr sz="1800" spc="100" baseline="0"/>
            </a:lvl1pPr>
            <a:lvl2pPr marL="457200" indent="0">
              <a:lnSpc>
                <a:spcPct val="125000"/>
              </a:lnSpc>
              <a:spcBef>
                <a:spcPts val="0"/>
              </a:spcBef>
              <a:spcAft>
                <a:spcPts val="600"/>
              </a:spcAft>
              <a:buNone/>
              <a:defRPr sz="1800" spc="100" baseline="0"/>
            </a:lvl2pPr>
            <a:lvl3pPr marL="914400" indent="0">
              <a:lnSpc>
                <a:spcPct val="125000"/>
              </a:lnSpc>
              <a:spcBef>
                <a:spcPts val="0"/>
              </a:spcBef>
              <a:spcAft>
                <a:spcPts val="600"/>
              </a:spcAft>
              <a:buNone/>
              <a:defRPr sz="1800" spc="100" baseline="0"/>
            </a:lvl3pPr>
            <a:lvl4pPr marL="1371600" indent="0">
              <a:lnSpc>
                <a:spcPct val="125000"/>
              </a:lnSpc>
              <a:spcBef>
                <a:spcPts val="0"/>
              </a:spcBef>
              <a:spcAft>
                <a:spcPts val="600"/>
              </a:spcAft>
              <a:buNone/>
              <a:defRPr sz="1800" spc="100" baseline="0"/>
            </a:lvl4pPr>
            <a:lvl5pPr marL="1828800" indent="0">
              <a:lnSpc>
                <a:spcPct val="125000"/>
              </a:lnSpc>
              <a:spcBef>
                <a:spcPts val="0"/>
              </a:spcBef>
              <a:spcAft>
                <a:spcPts val="600"/>
              </a:spcAft>
              <a:buNone/>
              <a:defRPr sz="1800" spc="100" baseline="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Date Placeholder 3">
            <a:extLst>
              <a:ext uri="{FF2B5EF4-FFF2-40B4-BE49-F238E27FC236}">
                <a16:creationId xmlns:a16="http://schemas.microsoft.com/office/drawing/2014/main" id="{E0398655-42A6-4DBC-9542-9A8D10B44A63}"/>
              </a:ext>
            </a:extLst>
          </p:cNvPr>
          <p:cNvSpPr>
            <a:spLocks noGrp="1"/>
          </p:cNvSpPr>
          <p:nvPr>
            <p:ph type="dt" sz="half" idx="2"/>
          </p:nvPr>
        </p:nvSpPr>
        <p:spPr>
          <a:xfrm>
            <a:off x="838200" y="6356350"/>
            <a:ext cx="1590675" cy="365125"/>
          </a:xfrm>
          <a:prstGeom prst="rect">
            <a:avLst/>
          </a:prstGeom>
        </p:spPr>
        <p:txBody>
          <a:bodyPr vert="horz" lIns="91440" tIns="45720" rIns="91440" bIns="45720" rtlCol="0" anchor="ctr"/>
          <a:lstStyle>
            <a:lvl1pPr algn="l">
              <a:defRPr sz="1200" spc="100" baseline="0">
                <a:solidFill>
                  <a:schemeClr val="bg1"/>
                </a:solidFill>
                <a:effectLst>
                  <a:outerShdw blurRad="38100" dist="38100" dir="2700000" algn="tl">
                    <a:srgbClr val="000000">
                      <a:alpha val="43137"/>
                    </a:srgbClr>
                  </a:outerShdw>
                </a:effectLst>
              </a:defRPr>
            </a:lvl1pPr>
          </a:lstStyle>
          <a:p>
            <a:r>
              <a:rPr lang="en-US" dirty="0"/>
              <a:t>20XX</a:t>
            </a:r>
          </a:p>
        </p:txBody>
      </p:sp>
      <p:sp>
        <p:nvSpPr>
          <p:cNvPr id="9" name="Footer Placeholder 4">
            <a:extLst>
              <a:ext uri="{FF2B5EF4-FFF2-40B4-BE49-F238E27FC236}">
                <a16:creationId xmlns:a16="http://schemas.microsoft.com/office/drawing/2014/main" id="{1FF7C44B-1689-4CA8-B0BC-0671EA12750F}"/>
              </a:ext>
            </a:extLst>
          </p:cNvPr>
          <p:cNvSpPr>
            <a:spLocks noGrp="1"/>
          </p:cNvSpPr>
          <p:nvPr>
            <p:ph type="ftr" sz="quarter" idx="3"/>
          </p:nvPr>
        </p:nvSpPr>
        <p:spPr>
          <a:xfrm>
            <a:off x="6473608" y="6356350"/>
            <a:ext cx="27432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effectLst/>
                <a:latin typeface="+mj-lt"/>
              </a:defRPr>
            </a:lvl1pPr>
          </a:lstStyle>
          <a:p>
            <a:r>
              <a:rPr lang="en-US" dirty="0"/>
              <a:t>Pitch deck</a:t>
            </a:r>
          </a:p>
        </p:txBody>
      </p:sp>
      <p:sp>
        <p:nvSpPr>
          <p:cNvPr id="10" name="Slide Number Placeholder 5">
            <a:extLst>
              <a:ext uri="{FF2B5EF4-FFF2-40B4-BE49-F238E27FC236}">
                <a16:creationId xmlns:a16="http://schemas.microsoft.com/office/drawing/2014/main" id="{7D6105C8-7607-448C-9CD2-9CA33B49B4DB}"/>
              </a:ext>
            </a:extLst>
          </p:cNvPr>
          <p:cNvSpPr>
            <a:spLocks noGrp="1"/>
          </p:cNvSpPr>
          <p:nvPr>
            <p:ph type="sldNum" sz="quarter" idx="4"/>
          </p:nvPr>
        </p:nvSpPr>
        <p:spPr>
          <a:xfrm>
            <a:off x="9791700" y="6356350"/>
            <a:ext cx="15621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20042380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der Slide 2">
    <p:bg>
      <p:bgPr>
        <a:solidFill>
          <a:schemeClr val="accent4">
            <a:lumMod val="50000"/>
          </a:schemeClr>
        </a:solidFill>
        <a:effectLst/>
      </p:bgPr>
    </p:bg>
    <p:spTree>
      <p:nvGrpSpPr>
        <p:cNvPr id="1" name=""/>
        <p:cNvGrpSpPr/>
        <p:nvPr/>
      </p:nvGrpSpPr>
      <p:grpSpPr>
        <a:xfrm>
          <a:off x="0" y="0"/>
          <a:ext cx="0" cy="0"/>
          <a:chOff x="0" y="0"/>
          <a:chExt cx="0" cy="0"/>
        </a:xfrm>
      </p:grpSpPr>
      <p:sp>
        <p:nvSpPr>
          <p:cNvPr id="7" name="Picture Placeholder 7">
            <a:extLst>
              <a:ext uri="{FF2B5EF4-FFF2-40B4-BE49-F238E27FC236}">
                <a16:creationId xmlns:a16="http://schemas.microsoft.com/office/drawing/2014/main" id="{02728A58-8DE2-4B1C-B6CA-F2AED56F4504}"/>
              </a:ext>
            </a:extLst>
          </p:cNvPr>
          <p:cNvSpPr>
            <a:spLocks noGrp="1"/>
          </p:cNvSpPr>
          <p:nvPr>
            <p:ph type="pic" sz="quarter" idx="10" hasCustomPrompt="1"/>
          </p:nvPr>
        </p:nvSpPr>
        <p:spPr>
          <a:xfrm>
            <a:off x="0" y="-2"/>
            <a:ext cx="12192000" cy="6858000"/>
          </a:xfrm>
          <a:prstGeom prst="rect">
            <a:avLst/>
          </a:prstGeom>
        </p:spPr>
        <p:txBody>
          <a:bodyPr/>
          <a:lstStyle>
            <a:lvl1pPr marL="0" indent="0" algn="ctr">
              <a:buNone/>
              <a:defRPr>
                <a:solidFill>
                  <a:schemeClr val="bg1"/>
                </a:solidFill>
              </a:defRPr>
            </a:lvl1pPr>
          </a:lstStyle>
          <a:p>
            <a:r>
              <a:rPr lang="en-US" dirty="0"/>
              <a:t>Click to add photo</a:t>
            </a:r>
          </a:p>
        </p:txBody>
      </p:sp>
      <p:sp>
        <p:nvSpPr>
          <p:cNvPr id="2" name="Title 1">
            <a:extLst>
              <a:ext uri="{FF2B5EF4-FFF2-40B4-BE49-F238E27FC236}">
                <a16:creationId xmlns:a16="http://schemas.microsoft.com/office/drawing/2014/main" id="{B69D7CAC-EE78-4BAE-94EA-EBE4BB118115}"/>
              </a:ext>
            </a:extLst>
          </p:cNvPr>
          <p:cNvSpPr>
            <a:spLocks noGrp="1"/>
          </p:cNvSpPr>
          <p:nvPr>
            <p:ph type="title" hasCustomPrompt="1"/>
          </p:nvPr>
        </p:nvSpPr>
        <p:spPr>
          <a:xfrm>
            <a:off x="1199909" y="2335192"/>
            <a:ext cx="9792182" cy="2187616"/>
          </a:xfrm>
          <a:prstGeom prst="rect">
            <a:avLst/>
          </a:prstGeom>
          <a:noFill/>
          <a:ln w="38100">
            <a:solidFill>
              <a:schemeClr val="accent5"/>
            </a:solidFill>
          </a:ln>
        </p:spPr>
        <p:txBody>
          <a:bodyPr lIns="914400" tIns="182880" rIns="914400" anchor="ctr"/>
          <a:lstStyle>
            <a:lvl1pPr algn="ctr">
              <a:defRPr sz="5400" b="1" cap="all" spc="100" baseline="0">
                <a:solidFill>
                  <a:schemeClr val="accent5"/>
                </a:solidFill>
              </a:defRPr>
            </a:lvl1pPr>
          </a:lstStyle>
          <a:p>
            <a:r>
              <a:rPr lang="en-US" dirty="0"/>
              <a:t>Click to add title</a:t>
            </a:r>
          </a:p>
        </p:txBody>
      </p:sp>
    </p:spTree>
    <p:extLst>
      <p:ext uri="{BB962C8B-B14F-4D97-AF65-F5344CB8AC3E}">
        <p14:creationId xmlns:p14="http://schemas.microsoft.com/office/powerpoint/2010/main" val="17371290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Title">
    <p:bg>
      <p:bgPr>
        <a:solidFill>
          <a:schemeClr val="accent5">
            <a:alpha val="1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CC6C658-B6F5-98D2-4D95-EA3030D6F090}"/>
              </a:ext>
              <a:ext uri="{C183D7F6-B498-43B3-948B-1728B52AA6E4}">
                <adec:decorative xmlns:adec="http://schemas.microsoft.com/office/drawing/2017/decorative" val="1"/>
              </a:ext>
            </a:extLst>
          </p:cNvPr>
          <p:cNvSpPr/>
          <p:nvPr userDrawn="1"/>
        </p:nvSpPr>
        <p:spPr>
          <a:xfrm>
            <a:off x="-20322" y="-7084"/>
            <a:ext cx="12212321" cy="6858000"/>
          </a:xfrm>
          <a:prstGeom prst="rect">
            <a:avLst/>
          </a:prstGeom>
          <a:solidFill>
            <a:schemeClr val="accent5">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39AED10-F37C-48B3-A407-EDC6878C712E}"/>
              </a:ext>
            </a:extLst>
          </p:cNvPr>
          <p:cNvSpPr>
            <a:spLocks noGrp="1"/>
          </p:cNvSpPr>
          <p:nvPr>
            <p:ph type="title" hasCustomPrompt="1"/>
          </p:nvPr>
        </p:nvSpPr>
        <p:spPr>
          <a:xfrm>
            <a:off x="1250065" y="2372810"/>
            <a:ext cx="4352081" cy="2129742"/>
          </a:xfrm>
          <a:prstGeom prst="rect">
            <a:avLst/>
          </a:prstGeom>
          <a:ln w="28575">
            <a:solidFill>
              <a:schemeClr val="accent4">
                <a:lumMod val="50000"/>
              </a:schemeClr>
            </a:solidFill>
          </a:ln>
        </p:spPr>
        <p:txBody>
          <a:bodyPr anchor="ctr"/>
          <a:lstStyle>
            <a:lvl1pPr algn="ctr">
              <a:defRPr sz="2400" cap="all" spc="100" baseline="0">
                <a:solidFill>
                  <a:schemeClr val="accent4">
                    <a:lumMod val="50000"/>
                  </a:schemeClr>
                </a:solidFill>
              </a:defRPr>
            </a:lvl1pPr>
          </a:lstStyle>
          <a:p>
            <a:r>
              <a:rPr lang="en-US" dirty="0"/>
              <a:t>Add title</a:t>
            </a:r>
          </a:p>
        </p:txBody>
      </p:sp>
      <p:sp>
        <p:nvSpPr>
          <p:cNvPr id="9" name="Picture Placeholder 8">
            <a:extLst>
              <a:ext uri="{FF2B5EF4-FFF2-40B4-BE49-F238E27FC236}">
                <a16:creationId xmlns:a16="http://schemas.microsoft.com/office/drawing/2014/main" id="{0ED8B338-CD86-47FF-A4B9-9EE6A11AFBFD}"/>
              </a:ext>
            </a:extLst>
          </p:cNvPr>
          <p:cNvSpPr>
            <a:spLocks noGrp="1"/>
          </p:cNvSpPr>
          <p:nvPr>
            <p:ph type="pic" sz="quarter" idx="15" hasCustomPrompt="1"/>
          </p:nvPr>
        </p:nvSpPr>
        <p:spPr>
          <a:xfrm>
            <a:off x="6789480" y="0"/>
            <a:ext cx="5394960" cy="6858000"/>
          </a:xfrm>
          <a:prstGeom prst="rect">
            <a:avLst/>
          </a:prstGeom>
        </p:spPr>
        <p:txBody>
          <a:bodyPr/>
          <a:lstStyle>
            <a:lvl1pPr marL="0" indent="0" algn="ctr">
              <a:buNone/>
              <a:defRPr/>
            </a:lvl1pPr>
          </a:lstStyle>
          <a:p>
            <a:r>
              <a:rPr lang="en-US" dirty="0"/>
              <a:t>Click to add photo</a:t>
            </a:r>
          </a:p>
        </p:txBody>
      </p:sp>
      <p:sp>
        <p:nvSpPr>
          <p:cNvPr id="15" name="Date Placeholder 2">
            <a:extLst>
              <a:ext uri="{FF2B5EF4-FFF2-40B4-BE49-F238E27FC236}">
                <a16:creationId xmlns:a16="http://schemas.microsoft.com/office/drawing/2014/main" id="{19507D12-915D-42C7-9250-F3912C1CAEBE}"/>
              </a:ext>
            </a:extLst>
          </p:cNvPr>
          <p:cNvSpPr>
            <a:spLocks noGrp="1"/>
          </p:cNvSpPr>
          <p:nvPr>
            <p:ph type="dt" sz="half" idx="10"/>
          </p:nvPr>
        </p:nvSpPr>
        <p:spPr>
          <a:xfrm>
            <a:off x="838200" y="6356350"/>
            <a:ext cx="2743200" cy="365125"/>
          </a:xfrm>
          <a:prstGeom prst="rect">
            <a:avLst/>
          </a:prstGeom>
        </p:spPr>
        <p:txBody>
          <a:bodyPr/>
          <a:lstStyle>
            <a:lvl1pPr>
              <a:defRPr/>
            </a:lvl1pPr>
          </a:lstStyle>
          <a:p>
            <a:r>
              <a:rPr lang="en-US" dirty="0"/>
              <a:t>20XX</a:t>
            </a:r>
          </a:p>
        </p:txBody>
      </p:sp>
      <p:sp>
        <p:nvSpPr>
          <p:cNvPr id="12" name="Footer Placeholder 4">
            <a:extLst>
              <a:ext uri="{FF2B5EF4-FFF2-40B4-BE49-F238E27FC236}">
                <a16:creationId xmlns:a16="http://schemas.microsoft.com/office/drawing/2014/main" id="{14520C17-104B-4F9D-B1D8-2FA4676B3C15}"/>
              </a:ext>
            </a:extLst>
          </p:cNvPr>
          <p:cNvSpPr>
            <a:spLocks noGrp="1"/>
          </p:cNvSpPr>
          <p:nvPr>
            <p:ph type="ftr" sz="quarter" idx="3"/>
          </p:nvPr>
        </p:nvSpPr>
        <p:spPr>
          <a:xfrm>
            <a:off x="6473608" y="6356350"/>
            <a:ext cx="2743200" cy="365125"/>
          </a:xfrm>
          <a:prstGeom prst="rect">
            <a:avLst/>
          </a:prstGeom>
        </p:spPr>
        <p:txBody>
          <a:bodyPr vert="horz" lIns="91440" tIns="45720" rIns="91440" bIns="45720" rtlCol="0" anchor="ctr"/>
          <a:lstStyle>
            <a:lvl1pPr algn="ctr">
              <a:defRPr sz="1200" b="1" i="0" cap="all" spc="100" baseline="0">
                <a:solidFill>
                  <a:schemeClr val="bg1"/>
                </a:solidFill>
                <a:effectLst>
                  <a:outerShdw blurRad="38100" dist="38100" dir="2700000" algn="tl">
                    <a:srgbClr val="000000">
                      <a:alpha val="43137"/>
                    </a:srgbClr>
                  </a:outerShdw>
                </a:effectLst>
                <a:latin typeface="+mj-lt"/>
              </a:defRPr>
            </a:lvl1pPr>
          </a:lstStyle>
          <a:p>
            <a:r>
              <a:rPr lang="en-US" dirty="0"/>
              <a:t>Pitch deck</a:t>
            </a:r>
          </a:p>
        </p:txBody>
      </p:sp>
      <p:sp>
        <p:nvSpPr>
          <p:cNvPr id="13" name="Slide Number Placeholder 5">
            <a:extLst>
              <a:ext uri="{FF2B5EF4-FFF2-40B4-BE49-F238E27FC236}">
                <a16:creationId xmlns:a16="http://schemas.microsoft.com/office/drawing/2014/main" id="{219F9CF7-C4CD-4EEB-A49F-1820A981A249}"/>
              </a:ext>
            </a:extLst>
          </p:cNvPr>
          <p:cNvSpPr>
            <a:spLocks noGrp="1"/>
          </p:cNvSpPr>
          <p:nvPr>
            <p:ph type="sldNum" sz="quarter" idx="4"/>
          </p:nvPr>
        </p:nvSpPr>
        <p:spPr>
          <a:xfrm>
            <a:off x="9791700" y="6356350"/>
            <a:ext cx="1562100" cy="365125"/>
          </a:xfrm>
          <a:prstGeom prst="rect">
            <a:avLst/>
          </a:prstGeom>
        </p:spPr>
        <p:txBody>
          <a:bodyPr vert="horz" lIns="91440" tIns="45720" rIns="91440" bIns="45720" rtlCol="0" anchor="ctr"/>
          <a:lstStyle>
            <a:lvl1pPr algn="r">
              <a:defRPr sz="1200" spc="100" baseline="0">
                <a:solidFill>
                  <a:schemeClr val="bg1"/>
                </a:solidFill>
                <a:effectLst>
                  <a:outerShdw blurRad="38100" dist="38100" dir="2700000" algn="tl">
                    <a:srgbClr val="000000">
                      <a:alpha val="43137"/>
                    </a:srgbClr>
                  </a:outerShdw>
                </a:effectLst>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26713335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Problem">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C3FAF69-7EBE-817B-DCEA-4A1595820E3E}"/>
              </a:ext>
              <a:ext uri="{C183D7F6-B498-43B3-948B-1728B52AA6E4}">
                <adec:decorative xmlns:adec="http://schemas.microsoft.com/office/drawing/2017/decorative" val="1"/>
              </a:ext>
            </a:extLst>
          </p:cNvPr>
          <p:cNvSpPr/>
          <p:nvPr userDrawn="1"/>
        </p:nvSpPr>
        <p:spPr>
          <a:xfrm>
            <a:off x="-1" y="-7515"/>
            <a:ext cx="4661648" cy="6871651"/>
          </a:xfrm>
          <a:prstGeom prst="rect">
            <a:avLst/>
          </a:prstGeom>
          <a:solidFill>
            <a:srgbClr val="4769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720FC4D-FDE2-42C3-B907-27B071B649CC}"/>
              </a:ext>
            </a:extLst>
          </p:cNvPr>
          <p:cNvSpPr>
            <a:spLocks noGrp="1"/>
          </p:cNvSpPr>
          <p:nvPr>
            <p:ph type="title" hasCustomPrompt="1"/>
          </p:nvPr>
        </p:nvSpPr>
        <p:spPr>
          <a:xfrm>
            <a:off x="636608" y="804862"/>
            <a:ext cx="3401992" cy="5121375"/>
          </a:xfrm>
          <a:prstGeom prst="rect">
            <a:avLst/>
          </a:prstGeom>
          <a:ln w="28575">
            <a:noFill/>
          </a:ln>
        </p:spPr>
        <p:txBody>
          <a:bodyPr anchor="ctr"/>
          <a:lstStyle>
            <a:lvl1pPr algn="ctr">
              <a:defRPr sz="2400" cap="all" spc="100" baseline="0">
                <a:solidFill>
                  <a:schemeClr val="bg1"/>
                </a:solidFill>
              </a:defRPr>
            </a:lvl1pPr>
          </a:lstStyle>
          <a:p>
            <a:r>
              <a:rPr lang="en-US" dirty="0"/>
              <a:t>Title</a:t>
            </a:r>
          </a:p>
        </p:txBody>
      </p:sp>
      <p:sp>
        <p:nvSpPr>
          <p:cNvPr id="6" name="Content Placeholder 5">
            <a:extLst>
              <a:ext uri="{FF2B5EF4-FFF2-40B4-BE49-F238E27FC236}">
                <a16:creationId xmlns:a16="http://schemas.microsoft.com/office/drawing/2014/main" id="{6F4F9403-8AE5-DF79-EFCF-E99EABB83417}"/>
              </a:ext>
            </a:extLst>
          </p:cNvPr>
          <p:cNvSpPr>
            <a:spLocks noGrp="1"/>
          </p:cNvSpPr>
          <p:nvPr>
            <p:ph sz="quarter" idx="10" hasCustomPrompt="1"/>
          </p:nvPr>
        </p:nvSpPr>
        <p:spPr>
          <a:xfrm>
            <a:off x="5579338" y="804863"/>
            <a:ext cx="5716587" cy="5248276"/>
          </a:xfrm>
          <a:prstGeom prst="rect">
            <a:avLst/>
          </a:prstGeom>
        </p:spPr>
        <p:txBody>
          <a:bodyPr anchor="ctr"/>
          <a:lstStyle>
            <a:lvl1pPr marL="283464" indent="-283464">
              <a:lnSpc>
                <a:spcPct val="125000"/>
              </a:lnSpc>
              <a:spcBef>
                <a:spcPts val="0"/>
              </a:spcBef>
              <a:spcAft>
                <a:spcPts val="600"/>
              </a:spcAft>
              <a:defRPr sz="1800"/>
            </a:lvl1pPr>
            <a:lvl2pPr marL="731520" indent="-283464">
              <a:lnSpc>
                <a:spcPct val="125000"/>
              </a:lnSpc>
              <a:spcBef>
                <a:spcPts val="0"/>
              </a:spcBef>
              <a:spcAft>
                <a:spcPts val="600"/>
              </a:spcAft>
              <a:defRPr sz="1800"/>
            </a:lvl2pPr>
            <a:lvl3pPr marL="1097280" indent="-283464">
              <a:lnSpc>
                <a:spcPct val="125000"/>
              </a:lnSpc>
              <a:spcBef>
                <a:spcPts val="0"/>
              </a:spcBef>
              <a:spcAft>
                <a:spcPts val="600"/>
              </a:spcAft>
              <a:defRPr sz="1800"/>
            </a:lvl3pPr>
            <a:lvl4pPr marL="1463040" indent="-283464">
              <a:lnSpc>
                <a:spcPct val="125000"/>
              </a:lnSpc>
              <a:spcBef>
                <a:spcPts val="0"/>
              </a:spcBef>
              <a:spcAft>
                <a:spcPts val="600"/>
              </a:spcAft>
              <a:defRPr sz="1800"/>
            </a:lvl4pPr>
            <a:lvl5pPr marL="1828800" indent="-283464">
              <a:lnSpc>
                <a:spcPct val="125000"/>
              </a:lnSpc>
              <a:spcBef>
                <a:spcPts val="0"/>
              </a:spcBef>
              <a:spcAft>
                <a:spcPts val="600"/>
              </a:spcAft>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Date Placeholder 3">
            <a:extLst>
              <a:ext uri="{FF2B5EF4-FFF2-40B4-BE49-F238E27FC236}">
                <a16:creationId xmlns:a16="http://schemas.microsoft.com/office/drawing/2014/main" id="{D38E30C9-543F-4532-B571-2F2EF52E7A1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2">
                    <a:lumMod val="50000"/>
                  </a:schemeClr>
                </a:solidFill>
              </a:defRPr>
            </a:lvl1pPr>
          </a:lstStyle>
          <a:p>
            <a:r>
              <a:rPr lang="en-US" dirty="0"/>
              <a:t>20XX</a:t>
            </a:r>
          </a:p>
        </p:txBody>
      </p:sp>
      <p:sp>
        <p:nvSpPr>
          <p:cNvPr id="17" name="Footer Placeholder 4">
            <a:extLst>
              <a:ext uri="{FF2B5EF4-FFF2-40B4-BE49-F238E27FC236}">
                <a16:creationId xmlns:a16="http://schemas.microsoft.com/office/drawing/2014/main" id="{9E2F8B6B-A63E-448F-86E5-CF3F12A2971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r>
              <a:rPr lang="en-US" dirty="0"/>
              <a:t>Pitch deck</a:t>
            </a:r>
          </a:p>
        </p:txBody>
      </p:sp>
      <p:sp>
        <p:nvSpPr>
          <p:cNvPr id="18" name="Slide Number Placeholder 5">
            <a:extLst>
              <a:ext uri="{FF2B5EF4-FFF2-40B4-BE49-F238E27FC236}">
                <a16:creationId xmlns:a16="http://schemas.microsoft.com/office/drawing/2014/main" id="{5EC1D779-DE8A-45DF-9A79-70F63DD68BA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34764910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Picture">
    <p:bg>
      <p:bgPr>
        <a:solidFill>
          <a:schemeClr val="accent5">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AED10-F37C-48B3-A407-EDC6878C712E}"/>
              </a:ext>
            </a:extLst>
          </p:cNvPr>
          <p:cNvSpPr>
            <a:spLocks noGrp="1"/>
          </p:cNvSpPr>
          <p:nvPr>
            <p:ph type="title" hasCustomPrompt="1"/>
          </p:nvPr>
        </p:nvSpPr>
        <p:spPr>
          <a:xfrm>
            <a:off x="6647727" y="2060294"/>
            <a:ext cx="4359795" cy="2141316"/>
          </a:xfrm>
          <a:prstGeom prst="rect">
            <a:avLst/>
          </a:prstGeom>
          <a:ln w="28575">
            <a:solidFill>
              <a:schemeClr val="accent4">
                <a:lumMod val="50000"/>
              </a:schemeClr>
            </a:solidFill>
          </a:ln>
        </p:spPr>
        <p:txBody>
          <a:bodyPr anchor="ctr"/>
          <a:lstStyle>
            <a:lvl1pPr algn="ctr">
              <a:defRPr sz="2400" cap="all" spc="100" baseline="0">
                <a:solidFill>
                  <a:schemeClr val="accent4">
                    <a:lumMod val="50000"/>
                  </a:schemeClr>
                </a:solidFill>
              </a:defRPr>
            </a:lvl1pPr>
          </a:lstStyle>
          <a:p>
            <a:r>
              <a:rPr lang="en-US" dirty="0"/>
              <a:t>Add title</a:t>
            </a:r>
          </a:p>
        </p:txBody>
      </p:sp>
      <p:sp>
        <p:nvSpPr>
          <p:cNvPr id="9" name="Picture Placeholder 8">
            <a:extLst>
              <a:ext uri="{FF2B5EF4-FFF2-40B4-BE49-F238E27FC236}">
                <a16:creationId xmlns:a16="http://schemas.microsoft.com/office/drawing/2014/main" id="{0ED8B338-CD86-47FF-A4B9-9EE6A11AFBFD}"/>
              </a:ext>
            </a:extLst>
          </p:cNvPr>
          <p:cNvSpPr>
            <a:spLocks noGrp="1"/>
          </p:cNvSpPr>
          <p:nvPr>
            <p:ph type="pic" sz="quarter" idx="15" hasCustomPrompt="1"/>
          </p:nvPr>
        </p:nvSpPr>
        <p:spPr>
          <a:xfrm>
            <a:off x="0" y="-9009"/>
            <a:ext cx="5521124" cy="6878584"/>
          </a:xfrm>
          <a:prstGeom prst="rect">
            <a:avLst/>
          </a:prstGeom>
        </p:spPr>
        <p:txBody>
          <a:bodyPr/>
          <a:lstStyle>
            <a:lvl1pPr marL="0" indent="0" algn="ctr">
              <a:buNone/>
              <a:defRPr/>
            </a:lvl1pPr>
          </a:lstStyle>
          <a:p>
            <a:r>
              <a:rPr lang="en-US" dirty="0"/>
              <a:t>Click to add photo</a:t>
            </a:r>
          </a:p>
        </p:txBody>
      </p:sp>
      <p:sp>
        <p:nvSpPr>
          <p:cNvPr id="7" name="Text Placeholder 10">
            <a:extLst>
              <a:ext uri="{FF2B5EF4-FFF2-40B4-BE49-F238E27FC236}">
                <a16:creationId xmlns:a16="http://schemas.microsoft.com/office/drawing/2014/main" id="{F20D097E-45D7-422E-A8D1-635C7DE9A997}"/>
              </a:ext>
            </a:extLst>
          </p:cNvPr>
          <p:cNvSpPr>
            <a:spLocks noGrp="1"/>
          </p:cNvSpPr>
          <p:nvPr>
            <p:ph type="body" sz="quarter" idx="14" hasCustomPrompt="1"/>
          </p:nvPr>
        </p:nvSpPr>
        <p:spPr>
          <a:xfrm>
            <a:off x="6670878" y="4550199"/>
            <a:ext cx="4359795" cy="1790164"/>
          </a:xfrm>
          <a:prstGeom prst="rect">
            <a:avLst/>
          </a:prstGeom>
        </p:spPr>
        <p:txBody>
          <a:bodyPr anchor="t"/>
          <a:lstStyle>
            <a:lvl1pPr marL="0" indent="0" algn="ctr">
              <a:lnSpc>
                <a:spcPct val="80000"/>
              </a:lnSpc>
              <a:spcBef>
                <a:spcPts val="0"/>
              </a:spcBef>
              <a:buNone/>
              <a:defRPr sz="1800" b="1" cap="all" spc="100" baseline="0">
                <a:solidFill>
                  <a:schemeClr val="accent4">
                    <a:lumMod val="50000"/>
                  </a:schemeClr>
                </a:solidFill>
                <a:latin typeface="+mn-lt"/>
              </a:defRPr>
            </a:lvl1pPr>
          </a:lstStyle>
          <a:p>
            <a:pPr lvl="0"/>
            <a:r>
              <a:rPr lang="en-US" dirty="0"/>
              <a:t>Click to add text</a:t>
            </a:r>
          </a:p>
        </p:txBody>
      </p:sp>
      <p:sp>
        <p:nvSpPr>
          <p:cNvPr id="15" name="Date Placeholder 2">
            <a:extLst>
              <a:ext uri="{FF2B5EF4-FFF2-40B4-BE49-F238E27FC236}">
                <a16:creationId xmlns:a16="http://schemas.microsoft.com/office/drawing/2014/main" id="{19507D12-915D-42C7-9250-F3912C1CAEBE}"/>
              </a:ext>
            </a:extLst>
          </p:cNvPr>
          <p:cNvSpPr>
            <a:spLocks noGrp="1"/>
          </p:cNvSpPr>
          <p:nvPr>
            <p:ph type="dt" sz="half" idx="10"/>
          </p:nvPr>
        </p:nvSpPr>
        <p:spPr>
          <a:xfrm>
            <a:off x="838200" y="6356350"/>
            <a:ext cx="2743200" cy="365125"/>
          </a:xfrm>
          <a:prstGeom prst="rect">
            <a:avLst/>
          </a:prstGeom>
        </p:spPr>
        <p:txBody>
          <a:bodyPr/>
          <a:lstStyle>
            <a:lvl1pPr>
              <a:defRPr/>
            </a:lvl1pPr>
          </a:lstStyle>
          <a:p>
            <a:r>
              <a:rPr lang="en-US" dirty="0"/>
              <a:t>20XX</a:t>
            </a:r>
          </a:p>
        </p:txBody>
      </p:sp>
      <p:sp>
        <p:nvSpPr>
          <p:cNvPr id="12" name="Footer Placeholder 4">
            <a:extLst>
              <a:ext uri="{FF2B5EF4-FFF2-40B4-BE49-F238E27FC236}">
                <a16:creationId xmlns:a16="http://schemas.microsoft.com/office/drawing/2014/main" id="{14520C17-104B-4F9D-B1D8-2FA4676B3C15}"/>
              </a:ext>
            </a:extLst>
          </p:cNvPr>
          <p:cNvSpPr>
            <a:spLocks noGrp="1"/>
          </p:cNvSpPr>
          <p:nvPr>
            <p:ph type="ftr" sz="quarter" idx="3"/>
          </p:nvPr>
        </p:nvSpPr>
        <p:spPr>
          <a:xfrm>
            <a:off x="6473608" y="6356350"/>
            <a:ext cx="2743200" cy="365125"/>
          </a:xfrm>
          <a:prstGeom prst="rect">
            <a:avLst/>
          </a:prstGeom>
        </p:spPr>
        <p:txBody>
          <a:bodyPr vert="horz" lIns="91440" tIns="45720" rIns="91440" bIns="45720" rtlCol="0" anchor="ctr"/>
          <a:lstStyle>
            <a:lvl1pPr algn="ctr">
              <a:defRPr sz="1200" b="1" i="0" cap="all" spc="100" baseline="0">
                <a:solidFill>
                  <a:schemeClr val="bg1"/>
                </a:solidFill>
                <a:effectLst>
                  <a:outerShdw blurRad="38100" dist="38100" dir="2700000" algn="tl">
                    <a:srgbClr val="000000">
                      <a:alpha val="43137"/>
                    </a:srgbClr>
                  </a:outerShdw>
                </a:effectLst>
                <a:latin typeface="+mj-lt"/>
              </a:defRPr>
            </a:lvl1pPr>
          </a:lstStyle>
          <a:p>
            <a:r>
              <a:rPr lang="en-US" dirty="0"/>
              <a:t>Pitch deck</a:t>
            </a:r>
          </a:p>
        </p:txBody>
      </p:sp>
      <p:sp>
        <p:nvSpPr>
          <p:cNvPr id="13" name="Slide Number Placeholder 5">
            <a:extLst>
              <a:ext uri="{FF2B5EF4-FFF2-40B4-BE49-F238E27FC236}">
                <a16:creationId xmlns:a16="http://schemas.microsoft.com/office/drawing/2014/main" id="{219F9CF7-C4CD-4EEB-A49F-1820A981A249}"/>
              </a:ext>
            </a:extLst>
          </p:cNvPr>
          <p:cNvSpPr>
            <a:spLocks noGrp="1"/>
          </p:cNvSpPr>
          <p:nvPr>
            <p:ph type="sldNum" sz="quarter" idx="4"/>
          </p:nvPr>
        </p:nvSpPr>
        <p:spPr>
          <a:xfrm>
            <a:off x="9791700" y="6356350"/>
            <a:ext cx="1562100" cy="365125"/>
          </a:xfrm>
          <a:prstGeom prst="rect">
            <a:avLst/>
          </a:prstGeom>
        </p:spPr>
        <p:txBody>
          <a:bodyPr vert="horz" lIns="91440" tIns="45720" rIns="91440" bIns="45720" rtlCol="0" anchor="ctr"/>
          <a:lstStyle>
            <a:lvl1pPr algn="r">
              <a:defRPr sz="1200" spc="100" baseline="0">
                <a:solidFill>
                  <a:schemeClr val="bg1"/>
                </a:solidFill>
                <a:effectLst>
                  <a:outerShdw blurRad="38100" dist="38100" dir="2700000" algn="tl">
                    <a:srgbClr val="000000">
                      <a:alpha val="43137"/>
                    </a:srgbClr>
                  </a:outerShdw>
                </a:effectLst>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20019122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olu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A5AC9-F6E1-46F9-8810-475475E17B9A}"/>
              </a:ext>
            </a:extLst>
          </p:cNvPr>
          <p:cNvSpPr>
            <a:spLocks noGrp="1"/>
          </p:cNvSpPr>
          <p:nvPr>
            <p:ph type="title" hasCustomPrompt="1"/>
          </p:nvPr>
        </p:nvSpPr>
        <p:spPr>
          <a:xfrm>
            <a:off x="5134980" y="706056"/>
            <a:ext cx="6323957" cy="1088020"/>
          </a:xfrm>
          <a:prstGeom prst="rect">
            <a:avLst/>
          </a:prstGeom>
          <a:ln w="28575">
            <a:solidFill>
              <a:schemeClr val="accent2"/>
            </a:solidFill>
          </a:ln>
        </p:spPr>
        <p:txBody>
          <a:bodyPr anchor="ctr"/>
          <a:lstStyle>
            <a:lvl1pPr algn="ctr">
              <a:defRPr sz="2400" cap="all" spc="100" baseline="0">
                <a:solidFill>
                  <a:schemeClr val="accent2"/>
                </a:solidFill>
              </a:defRPr>
            </a:lvl1pPr>
          </a:lstStyle>
          <a:p>
            <a:r>
              <a:rPr lang="en-US" dirty="0"/>
              <a:t>Title</a:t>
            </a:r>
          </a:p>
        </p:txBody>
      </p:sp>
      <p:sp>
        <p:nvSpPr>
          <p:cNvPr id="9" name="Picture Placeholder 8">
            <a:extLst>
              <a:ext uri="{FF2B5EF4-FFF2-40B4-BE49-F238E27FC236}">
                <a16:creationId xmlns:a16="http://schemas.microsoft.com/office/drawing/2014/main" id="{952C02D9-C262-43C0-BE24-402661B0594A}"/>
              </a:ext>
            </a:extLst>
          </p:cNvPr>
          <p:cNvSpPr>
            <a:spLocks noGrp="1"/>
          </p:cNvSpPr>
          <p:nvPr>
            <p:ph type="pic" sz="quarter" idx="10" hasCustomPrompt="1"/>
          </p:nvPr>
        </p:nvSpPr>
        <p:spPr>
          <a:xfrm>
            <a:off x="-1" y="0"/>
            <a:ext cx="4495801" cy="6858000"/>
          </a:xfrm>
          <a:prstGeom prst="rect">
            <a:avLst/>
          </a:prstGeom>
        </p:spPr>
        <p:txBody>
          <a:bodyPr/>
          <a:lstStyle>
            <a:lvl1pPr marL="0" indent="0" algn="ctr">
              <a:buNone/>
              <a:defRPr sz="2000"/>
            </a:lvl1pPr>
          </a:lstStyle>
          <a:p>
            <a:r>
              <a:rPr lang="en-US" dirty="0"/>
              <a:t>Click to add photo</a:t>
            </a:r>
          </a:p>
        </p:txBody>
      </p:sp>
      <p:sp>
        <p:nvSpPr>
          <p:cNvPr id="6" name="Content Placeholder 5">
            <a:extLst>
              <a:ext uri="{FF2B5EF4-FFF2-40B4-BE49-F238E27FC236}">
                <a16:creationId xmlns:a16="http://schemas.microsoft.com/office/drawing/2014/main" id="{3BC3273F-AE8F-21E6-A06E-52686D65496D}"/>
              </a:ext>
            </a:extLst>
          </p:cNvPr>
          <p:cNvSpPr>
            <a:spLocks noGrp="1"/>
          </p:cNvSpPr>
          <p:nvPr>
            <p:ph sz="quarter" idx="11" hasCustomPrompt="1"/>
          </p:nvPr>
        </p:nvSpPr>
        <p:spPr>
          <a:xfrm>
            <a:off x="5135563" y="2291786"/>
            <a:ext cx="3017837" cy="3967224"/>
          </a:xfrm>
          <a:prstGeom prst="rect">
            <a:avLst/>
          </a:prstGeom>
        </p:spPr>
        <p:txBody>
          <a:bodyPr/>
          <a:lstStyle>
            <a:lvl1pPr marL="0" indent="0">
              <a:lnSpc>
                <a:spcPct val="125000"/>
              </a:lnSpc>
              <a:spcBef>
                <a:spcPts val="0"/>
              </a:spcBef>
              <a:spcAft>
                <a:spcPts val="600"/>
              </a:spcAft>
              <a:buNone/>
              <a:defRPr sz="1800" spc="100" baseline="0"/>
            </a:lvl1pPr>
            <a:lvl2pPr marL="283464" indent="-283464">
              <a:lnSpc>
                <a:spcPct val="125000"/>
              </a:lnSpc>
              <a:spcBef>
                <a:spcPts val="0"/>
              </a:spcBef>
              <a:spcAft>
                <a:spcPts val="600"/>
              </a:spcAft>
              <a:defRPr sz="1800" spc="100" baseline="0"/>
            </a:lvl2pPr>
            <a:lvl3pPr marL="685800" indent="-283464">
              <a:lnSpc>
                <a:spcPct val="125000"/>
              </a:lnSpc>
              <a:spcBef>
                <a:spcPts val="0"/>
              </a:spcBef>
              <a:spcAft>
                <a:spcPts val="600"/>
              </a:spcAft>
              <a:defRPr sz="1800" spc="100" baseline="0"/>
            </a:lvl3pPr>
            <a:lvl4pPr marL="1143000" indent="-283464">
              <a:lnSpc>
                <a:spcPct val="125000"/>
              </a:lnSpc>
              <a:spcBef>
                <a:spcPts val="0"/>
              </a:spcBef>
              <a:spcAft>
                <a:spcPts val="600"/>
              </a:spcAft>
              <a:defRPr sz="1800" spc="100" baseline="0"/>
            </a:lvl4pPr>
            <a:lvl5pPr marL="1600200" indent="-283464">
              <a:lnSpc>
                <a:spcPct val="125000"/>
              </a:lnSpc>
              <a:spcBef>
                <a:spcPts val="0"/>
              </a:spcBef>
              <a:spcAft>
                <a:spcPts val="600"/>
              </a:spcAft>
              <a:defRPr sz="1800" spc="10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5">
            <a:extLst>
              <a:ext uri="{FF2B5EF4-FFF2-40B4-BE49-F238E27FC236}">
                <a16:creationId xmlns:a16="http://schemas.microsoft.com/office/drawing/2014/main" id="{A011C768-FB8E-F917-0CF9-C9B7DA4CAA62}"/>
              </a:ext>
            </a:extLst>
          </p:cNvPr>
          <p:cNvSpPr>
            <a:spLocks noGrp="1"/>
          </p:cNvSpPr>
          <p:nvPr>
            <p:ph sz="quarter" idx="12" hasCustomPrompt="1"/>
          </p:nvPr>
        </p:nvSpPr>
        <p:spPr>
          <a:xfrm>
            <a:off x="8473281" y="2294680"/>
            <a:ext cx="3136127" cy="3967224"/>
          </a:xfrm>
          <a:prstGeom prst="rect">
            <a:avLst/>
          </a:prstGeom>
        </p:spPr>
        <p:txBody>
          <a:bodyPr/>
          <a:lstStyle>
            <a:lvl1pPr marL="0" indent="0">
              <a:lnSpc>
                <a:spcPct val="125000"/>
              </a:lnSpc>
              <a:spcBef>
                <a:spcPts val="0"/>
              </a:spcBef>
              <a:spcAft>
                <a:spcPts val="600"/>
              </a:spcAft>
              <a:buNone/>
              <a:defRPr sz="1800" spc="100" baseline="0"/>
            </a:lvl1pPr>
            <a:lvl2pPr marL="283464" indent="-283464">
              <a:lnSpc>
                <a:spcPct val="125000"/>
              </a:lnSpc>
              <a:spcBef>
                <a:spcPts val="0"/>
              </a:spcBef>
              <a:spcAft>
                <a:spcPts val="600"/>
              </a:spcAft>
              <a:defRPr sz="1800" spc="100" baseline="0"/>
            </a:lvl2pPr>
            <a:lvl3pPr marL="685800" indent="-283464">
              <a:lnSpc>
                <a:spcPct val="125000"/>
              </a:lnSpc>
              <a:spcBef>
                <a:spcPts val="0"/>
              </a:spcBef>
              <a:spcAft>
                <a:spcPts val="600"/>
              </a:spcAft>
              <a:defRPr sz="1800" spc="100" baseline="0"/>
            </a:lvl3pPr>
            <a:lvl4pPr marL="1143000" indent="-283464">
              <a:lnSpc>
                <a:spcPct val="125000"/>
              </a:lnSpc>
              <a:spcBef>
                <a:spcPts val="0"/>
              </a:spcBef>
              <a:spcAft>
                <a:spcPts val="600"/>
              </a:spcAft>
              <a:defRPr sz="1800" spc="100" baseline="0"/>
            </a:lvl4pPr>
            <a:lvl5pPr marL="1600200" indent="-283464">
              <a:lnSpc>
                <a:spcPct val="125000"/>
              </a:lnSpc>
              <a:spcBef>
                <a:spcPts val="0"/>
              </a:spcBef>
              <a:spcAft>
                <a:spcPts val="600"/>
              </a:spcAft>
              <a:defRPr sz="1800" spc="10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 name="Date Placeholder 3">
            <a:extLst>
              <a:ext uri="{FF2B5EF4-FFF2-40B4-BE49-F238E27FC236}">
                <a16:creationId xmlns:a16="http://schemas.microsoft.com/office/drawing/2014/main" id="{61AB9D5A-1951-48B0-9CAE-84FC869BE54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1"/>
                </a:solidFill>
                <a:effectLst>
                  <a:outerShdw blurRad="38100" dist="38100" dir="2700000" algn="tl">
                    <a:srgbClr val="000000">
                      <a:alpha val="43137"/>
                    </a:srgbClr>
                  </a:outerShdw>
                </a:effectLst>
              </a:defRPr>
            </a:lvl1pPr>
          </a:lstStyle>
          <a:p>
            <a:r>
              <a:rPr lang="en-US" dirty="0"/>
              <a:t>20XX</a:t>
            </a:r>
          </a:p>
        </p:txBody>
      </p:sp>
      <p:sp>
        <p:nvSpPr>
          <p:cNvPr id="31" name="Footer Placeholder 4">
            <a:extLst>
              <a:ext uri="{FF2B5EF4-FFF2-40B4-BE49-F238E27FC236}">
                <a16:creationId xmlns:a16="http://schemas.microsoft.com/office/drawing/2014/main" id="{3AEF9F4B-0EB4-4C9F-9159-80E393F3A13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r>
              <a:rPr lang="en-US" dirty="0"/>
              <a:t>Pitch deck</a:t>
            </a:r>
          </a:p>
        </p:txBody>
      </p:sp>
      <p:sp>
        <p:nvSpPr>
          <p:cNvPr id="32" name="Slide Number Placeholder 5">
            <a:extLst>
              <a:ext uri="{FF2B5EF4-FFF2-40B4-BE49-F238E27FC236}">
                <a16:creationId xmlns:a16="http://schemas.microsoft.com/office/drawing/2014/main" id="{6BC4F905-196D-4DFF-9947-C56088B56F3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10312096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Product Overview">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FD970D0-182D-96E3-04B5-5D634F9C4F08}"/>
              </a:ext>
              <a:ext uri="{C183D7F6-B498-43B3-948B-1728B52AA6E4}">
                <adec:decorative xmlns:adec="http://schemas.microsoft.com/office/drawing/2017/decorative" val="1"/>
              </a:ext>
            </a:extLst>
          </p:cNvPr>
          <p:cNvSpPr/>
          <p:nvPr userDrawn="1"/>
        </p:nvSpPr>
        <p:spPr>
          <a:xfrm>
            <a:off x="0" y="0"/>
            <a:ext cx="12192000" cy="2170545"/>
          </a:xfrm>
          <a:prstGeom prst="rect">
            <a:avLst/>
          </a:prstGeom>
          <a:solidFill>
            <a:schemeClr val="accent2">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6AEFB40-063A-41A7-9581-865BBE62C3C5}"/>
              </a:ext>
            </a:extLst>
          </p:cNvPr>
          <p:cNvSpPr>
            <a:spLocks noGrp="1"/>
          </p:cNvSpPr>
          <p:nvPr>
            <p:ph type="title" hasCustomPrompt="1"/>
          </p:nvPr>
        </p:nvSpPr>
        <p:spPr>
          <a:xfrm>
            <a:off x="838200" y="226143"/>
            <a:ext cx="10515600" cy="1229033"/>
          </a:xfrm>
          <a:prstGeom prst="rect">
            <a:avLst/>
          </a:prstGeom>
        </p:spPr>
        <p:txBody>
          <a:bodyPr anchor="b"/>
          <a:lstStyle>
            <a:lvl1pPr algn="ctr">
              <a:defRPr sz="2400" cap="all" spc="100" baseline="0">
                <a:solidFill>
                  <a:schemeClr val="tx2">
                    <a:lumMod val="75000"/>
                  </a:schemeClr>
                </a:solidFill>
              </a:defRPr>
            </a:lvl1pPr>
          </a:lstStyle>
          <a:p>
            <a:r>
              <a:rPr lang="en-US" dirty="0"/>
              <a:t>Click to add title</a:t>
            </a:r>
          </a:p>
        </p:txBody>
      </p:sp>
      <p:sp>
        <p:nvSpPr>
          <p:cNvPr id="8" name="Content Placeholder 7">
            <a:extLst>
              <a:ext uri="{FF2B5EF4-FFF2-40B4-BE49-F238E27FC236}">
                <a16:creationId xmlns:a16="http://schemas.microsoft.com/office/drawing/2014/main" id="{9E453354-6167-7227-F443-F984688CC493}"/>
              </a:ext>
            </a:extLst>
          </p:cNvPr>
          <p:cNvSpPr>
            <a:spLocks noGrp="1"/>
          </p:cNvSpPr>
          <p:nvPr>
            <p:ph sz="quarter" idx="10" hasCustomPrompt="1"/>
          </p:nvPr>
        </p:nvSpPr>
        <p:spPr>
          <a:xfrm>
            <a:off x="849775" y="2858625"/>
            <a:ext cx="3941763" cy="3338513"/>
          </a:xfrm>
          <a:prstGeom prst="rect">
            <a:avLst/>
          </a:prstGeom>
        </p:spPr>
        <p:txBody>
          <a:bodyPr/>
          <a:lstStyle>
            <a:lvl1pPr marL="347472" indent="-347472">
              <a:lnSpc>
                <a:spcPct val="125000"/>
              </a:lnSpc>
              <a:spcBef>
                <a:spcPts val="0"/>
              </a:spcBef>
              <a:spcAft>
                <a:spcPts val="600"/>
              </a:spcAft>
              <a:buFont typeface="+mj-lt"/>
              <a:buAutoNum type="arabicPeriod"/>
              <a:defRPr sz="1800" spc="100" baseline="0"/>
            </a:lvl1pPr>
            <a:lvl2pPr marL="685800" indent="-347472">
              <a:lnSpc>
                <a:spcPct val="125000"/>
              </a:lnSpc>
              <a:spcBef>
                <a:spcPts val="0"/>
              </a:spcBef>
              <a:spcAft>
                <a:spcPts val="600"/>
              </a:spcAft>
              <a:buFont typeface="+mj-lt"/>
              <a:buAutoNum type="alphaLcPeriod"/>
              <a:defRPr sz="1600" spc="100" baseline="0"/>
            </a:lvl2pPr>
            <a:lvl3pPr marL="1143000" indent="-347472">
              <a:lnSpc>
                <a:spcPct val="125000"/>
              </a:lnSpc>
              <a:spcBef>
                <a:spcPts val="0"/>
              </a:spcBef>
              <a:spcAft>
                <a:spcPts val="600"/>
              </a:spcAft>
              <a:buFont typeface="+mj-lt"/>
              <a:buAutoNum type="arabicParenR"/>
              <a:defRPr sz="1400" spc="100" baseline="0"/>
            </a:lvl3pPr>
            <a:lvl4pPr marL="1600200" indent="-347472">
              <a:lnSpc>
                <a:spcPct val="125000"/>
              </a:lnSpc>
              <a:spcBef>
                <a:spcPts val="0"/>
              </a:spcBef>
              <a:spcAft>
                <a:spcPts val="600"/>
              </a:spcAft>
              <a:buFont typeface="+mj-lt"/>
              <a:buAutoNum type="alphaLcParenR"/>
              <a:defRPr sz="1200" spc="100" baseline="0"/>
            </a:lvl4pPr>
            <a:lvl5pPr marL="2057400" indent="-347472">
              <a:lnSpc>
                <a:spcPct val="125000"/>
              </a:lnSpc>
              <a:spcBef>
                <a:spcPts val="0"/>
              </a:spcBef>
              <a:spcAft>
                <a:spcPts val="600"/>
              </a:spcAft>
              <a:buFont typeface="+mj-lt"/>
              <a:buAutoNum type="romanLcPeriod"/>
              <a:defRPr sz="1200" spc="10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Content Placeholder 7">
            <a:extLst>
              <a:ext uri="{FF2B5EF4-FFF2-40B4-BE49-F238E27FC236}">
                <a16:creationId xmlns:a16="http://schemas.microsoft.com/office/drawing/2014/main" id="{DDA14B5C-C6A4-65FB-34DD-E1C0FF465FF7}"/>
              </a:ext>
            </a:extLst>
          </p:cNvPr>
          <p:cNvSpPr>
            <a:spLocks noGrp="1"/>
          </p:cNvSpPr>
          <p:nvPr>
            <p:ph sz="quarter" idx="11" hasCustomPrompt="1"/>
          </p:nvPr>
        </p:nvSpPr>
        <p:spPr>
          <a:xfrm>
            <a:off x="5342681" y="2858625"/>
            <a:ext cx="6011119" cy="3338513"/>
          </a:xfrm>
          <a:prstGeom prst="rect">
            <a:avLst/>
          </a:prstGeom>
        </p:spPr>
        <p:txBody>
          <a:bodyPr/>
          <a:lstStyle>
            <a:lvl1pPr marL="0" indent="0">
              <a:lnSpc>
                <a:spcPct val="125000"/>
              </a:lnSpc>
              <a:spcBef>
                <a:spcPts val="0"/>
              </a:spcBef>
              <a:spcAft>
                <a:spcPts val="600"/>
              </a:spcAft>
              <a:buFont typeface="+mj-lt"/>
              <a:buNone/>
              <a:defRPr sz="1800" spc="100" baseline="0"/>
            </a:lvl1pPr>
            <a:lvl2pPr marL="285750" indent="-285750">
              <a:lnSpc>
                <a:spcPct val="125000"/>
              </a:lnSpc>
              <a:spcBef>
                <a:spcPts val="0"/>
              </a:spcBef>
              <a:spcAft>
                <a:spcPts val="600"/>
              </a:spcAft>
              <a:buFont typeface="Arial" panose="020B0604020202020204" pitchFamily="34" charset="0"/>
              <a:buChar char="•"/>
              <a:defRPr sz="1800" spc="100" baseline="0"/>
            </a:lvl2pPr>
            <a:lvl3pPr marL="685800" indent="-285750">
              <a:lnSpc>
                <a:spcPct val="125000"/>
              </a:lnSpc>
              <a:spcBef>
                <a:spcPts val="0"/>
              </a:spcBef>
              <a:spcAft>
                <a:spcPts val="600"/>
              </a:spcAft>
              <a:buFont typeface="Arial" panose="020B0604020202020204" pitchFamily="34" charset="0"/>
              <a:buChar char="•"/>
              <a:defRPr sz="1800" spc="100" baseline="0"/>
            </a:lvl3pPr>
            <a:lvl4pPr marL="1143000" indent="-285750">
              <a:lnSpc>
                <a:spcPct val="125000"/>
              </a:lnSpc>
              <a:spcBef>
                <a:spcPts val="0"/>
              </a:spcBef>
              <a:spcAft>
                <a:spcPts val="600"/>
              </a:spcAft>
              <a:buFont typeface="Arial" panose="020B0604020202020204" pitchFamily="34" charset="0"/>
              <a:buChar char="•"/>
              <a:defRPr sz="1800" spc="100" baseline="0"/>
            </a:lvl4pPr>
            <a:lvl5pPr marL="1600200" indent="-285750">
              <a:lnSpc>
                <a:spcPct val="125000"/>
              </a:lnSpc>
              <a:spcBef>
                <a:spcPts val="0"/>
              </a:spcBef>
              <a:spcAft>
                <a:spcPts val="600"/>
              </a:spcAft>
              <a:buFont typeface="Arial" panose="020B0604020202020204" pitchFamily="34" charset="0"/>
              <a:buChar char="•"/>
              <a:defRPr sz="1800" spc="10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0" name="Date Placeholder 3">
            <a:extLst>
              <a:ext uri="{FF2B5EF4-FFF2-40B4-BE49-F238E27FC236}">
                <a16:creationId xmlns:a16="http://schemas.microsoft.com/office/drawing/2014/main" id="{573EDDB2-8AC2-4A88-95EE-20082E77DE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2">
                    <a:lumMod val="50000"/>
                  </a:schemeClr>
                </a:solidFill>
              </a:defRPr>
            </a:lvl1pPr>
          </a:lstStyle>
          <a:p>
            <a:r>
              <a:rPr lang="en-US" dirty="0"/>
              <a:t>20XX</a:t>
            </a:r>
          </a:p>
        </p:txBody>
      </p:sp>
      <p:sp>
        <p:nvSpPr>
          <p:cNvPr id="41" name="Footer Placeholder 4">
            <a:extLst>
              <a:ext uri="{FF2B5EF4-FFF2-40B4-BE49-F238E27FC236}">
                <a16:creationId xmlns:a16="http://schemas.microsoft.com/office/drawing/2014/main" id="{325A34CF-B8DC-4A28-86BC-8D450E3D3C5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r>
              <a:rPr lang="en-US" dirty="0"/>
              <a:t>Pitch deck</a:t>
            </a:r>
          </a:p>
        </p:txBody>
      </p:sp>
      <p:sp>
        <p:nvSpPr>
          <p:cNvPr id="42" name="Slide Number Placeholder 5">
            <a:extLst>
              <a:ext uri="{FF2B5EF4-FFF2-40B4-BE49-F238E27FC236}">
                <a16:creationId xmlns:a16="http://schemas.microsoft.com/office/drawing/2014/main" id="{3F009426-0603-4EF7-8DE1-0CA50818F7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41476556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About U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C1E109A-BBBE-498A-AC65-464AAF5710C4}"/>
              </a:ext>
            </a:extLst>
          </p:cNvPr>
          <p:cNvSpPr>
            <a:spLocks noGrp="1"/>
          </p:cNvSpPr>
          <p:nvPr>
            <p:ph type="title" hasCustomPrompt="1"/>
          </p:nvPr>
        </p:nvSpPr>
        <p:spPr>
          <a:xfrm>
            <a:off x="914400" y="766915"/>
            <a:ext cx="2782529" cy="2163098"/>
          </a:xfrm>
          <a:prstGeom prst="rect">
            <a:avLst/>
          </a:prstGeom>
          <a:ln w="28575">
            <a:solidFill>
              <a:schemeClr val="accent2"/>
            </a:solidFill>
          </a:ln>
        </p:spPr>
        <p:txBody>
          <a:bodyPr anchor="ctr"/>
          <a:lstStyle>
            <a:lvl1pPr algn="ctr">
              <a:lnSpc>
                <a:spcPct val="100000"/>
              </a:lnSpc>
              <a:defRPr sz="2400" cap="all" spc="100" baseline="0">
                <a:solidFill>
                  <a:schemeClr val="accent2"/>
                </a:solidFill>
              </a:defRPr>
            </a:lvl1pPr>
          </a:lstStyle>
          <a:p>
            <a:r>
              <a:rPr lang="en-US" dirty="0"/>
              <a:t>title</a:t>
            </a:r>
          </a:p>
        </p:txBody>
      </p:sp>
      <p:sp>
        <p:nvSpPr>
          <p:cNvPr id="10" name="Text Placeholder 10">
            <a:extLst>
              <a:ext uri="{FF2B5EF4-FFF2-40B4-BE49-F238E27FC236}">
                <a16:creationId xmlns:a16="http://schemas.microsoft.com/office/drawing/2014/main" id="{7408009F-7441-4960-8688-598E5537784A}"/>
              </a:ext>
            </a:extLst>
          </p:cNvPr>
          <p:cNvSpPr>
            <a:spLocks noGrp="1"/>
          </p:cNvSpPr>
          <p:nvPr>
            <p:ph type="body" sz="quarter" idx="12" hasCustomPrompt="1"/>
          </p:nvPr>
        </p:nvSpPr>
        <p:spPr>
          <a:xfrm>
            <a:off x="4864796" y="960385"/>
            <a:ext cx="6341212" cy="1969628"/>
          </a:xfrm>
          <a:prstGeom prst="rect">
            <a:avLst/>
          </a:prstGeom>
        </p:spPr>
        <p:txBody>
          <a:bodyPr anchor="t"/>
          <a:lstStyle>
            <a:lvl1pPr marL="0" indent="0" algn="l">
              <a:lnSpc>
                <a:spcPct val="125000"/>
              </a:lnSpc>
              <a:spcBef>
                <a:spcPts val="0"/>
              </a:spcBef>
              <a:spcAft>
                <a:spcPts val="600"/>
              </a:spcAft>
              <a:buNone/>
              <a:defRPr sz="1800" cap="none" spc="100" baseline="0">
                <a:solidFill>
                  <a:schemeClr val="tx1"/>
                </a:solidFill>
                <a:latin typeface="+mn-lt"/>
              </a:defRPr>
            </a:lvl1pPr>
          </a:lstStyle>
          <a:p>
            <a:pPr lvl="0"/>
            <a:r>
              <a:rPr lang="en-US" dirty="0"/>
              <a:t>Click to add text</a:t>
            </a:r>
          </a:p>
        </p:txBody>
      </p:sp>
      <p:sp>
        <p:nvSpPr>
          <p:cNvPr id="8" name="Picture Placeholder 7">
            <a:extLst>
              <a:ext uri="{FF2B5EF4-FFF2-40B4-BE49-F238E27FC236}">
                <a16:creationId xmlns:a16="http://schemas.microsoft.com/office/drawing/2014/main" id="{0721A019-F5C2-4A15-A6AE-C03209D1D7DB}"/>
              </a:ext>
            </a:extLst>
          </p:cNvPr>
          <p:cNvSpPr>
            <a:spLocks noGrp="1"/>
          </p:cNvSpPr>
          <p:nvPr>
            <p:ph type="pic" sz="quarter" idx="10" hasCustomPrompt="1"/>
          </p:nvPr>
        </p:nvSpPr>
        <p:spPr>
          <a:xfrm>
            <a:off x="0" y="3716594"/>
            <a:ext cx="12192000" cy="3141406"/>
          </a:xfrm>
          <a:prstGeom prst="rect">
            <a:avLst/>
          </a:prstGeom>
        </p:spPr>
        <p:txBody>
          <a:bodyPr/>
          <a:lstStyle>
            <a:lvl1pPr marL="0" indent="0" algn="ctr">
              <a:buNone/>
              <a:defRPr/>
            </a:lvl1pPr>
          </a:lstStyle>
          <a:p>
            <a:r>
              <a:rPr lang="en-US" dirty="0"/>
              <a:t>Click to add photo</a:t>
            </a:r>
          </a:p>
        </p:txBody>
      </p:sp>
      <p:sp>
        <p:nvSpPr>
          <p:cNvPr id="11" name="Date Placeholder 3">
            <a:extLst>
              <a:ext uri="{FF2B5EF4-FFF2-40B4-BE49-F238E27FC236}">
                <a16:creationId xmlns:a16="http://schemas.microsoft.com/office/drawing/2014/main" id="{CFE1DF53-32D0-456E-8221-7FCD23325D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1"/>
                </a:solidFill>
                <a:effectLst>
                  <a:outerShdw blurRad="38100" dist="38100" dir="2700000" algn="tl">
                    <a:srgbClr val="000000">
                      <a:alpha val="43137"/>
                    </a:srgbClr>
                  </a:outerShdw>
                </a:effectLst>
              </a:defRPr>
            </a:lvl1pPr>
          </a:lstStyle>
          <a:p>
            <a:r>
              <a:rPr lang="en-US" dirty="0"/>
              <a:t>20XX</a:t>
            </a:r>
          </a:p>
        </p:txBody>
      </p:sp>
      <p:sp>
        <p:nvSpPr>
          <p:cNvPr id="12" name="Footer Placeholder 4">
            <a:extLst>
              <a:ext uri="{FF2B5EF4-FFF2-40B4-BE49-F238E27FC236}">
                <a16:creationId xmlns:a16="http://schemas.microsoft.com/office/drawing/2014/main" id="{DC108F1B-58C5-43B6-8251-B1392CA9A80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1"/>
                </a:solidFill>
                <a:effectLst>
                  <a:outerShdw blurRad="38100" dist="38100" dir="2700000" algn="tl">
                    <a:srgbClr val="000000">
                      <a:alpha val="43137"/>
                    </a:srgbClr>
                  </a:outerShdw>
                </a:effectLst>
                <a:latin typeface="+mj-lt"/>
              </a:defRPr>
            </a:lvl1pPr>
          </a:lstStyle>
          <a:p>
            <a:r>
              <a:rPr lang="en-US" dirty="0"/>
              <a:t>Pitch deck</a:t>
            </a:r>
          </a:p>
        </p:txBody>
      </p:sp>
      <p:sp>
        <p:nvSpPr>
          <p:cNvPr id="13" name="Slide Number Placeholder 5">
            <a:extLst>
              <a:ext uri="{FF2B5EF4-FFF2-40B4-BE49-F238E27FC236}">
                <a16:creationId xmlns:a16="http://schemas.microsoft.com/office/drawing/2014/main" id="{C530B1E0-03D4-4E5B-A2A7-903B17B306C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1"/>
                </a:solidFill>
                <a:effectLst>
                  <a:outerShdw blurRad="38100" dist="38100" dir="2700000" algn="tl">
                    <a:srgbClr val="000000">
                      <a:alpha val="43137"/>
                    </a:srgbClr>
                  </a:outerShdw>
                </a:effectLst>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16912113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Financials">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E5E8994-67B0-7A02-C300-3232691564F0}"/>
              </a:ext>
              <a:ext uri="{C183D7F6-B498-43B3-948B-1728B52AA6E4}">
                <adec:decorative xmlns:adec="http://schemas.microsoft.com/office/drawing/2017/decorative" val="1"/>
              </a:ext>
            </a:extLst>
          </p:cNvPr>
          <p:cNvSpPr/>
          <p:nvPr userDrawn="1"/>
        </p:nvSpPr>
        <p:spPr>
          <a:xfrm>
            <a:off x="4532671" y="0"/>
            <a:ext cx="7659329" cy="6858000"/>
          </a:xfrm>
          <a:prstGeom prst="rect">
            <a:avLst/>
          </a:prstGeom>
          <a:solidFill>
            <a:schemeClr val="accent2">
              <a:lumMod val="40000"/>
              <a:lumOff val="60000"/>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DD96D4A-16D3-4C35-A383-2DF039D54CF4}"/>
              </a:ext>
            </a:extLst>
          </p:cNvPr>
          <p:cNvSpPr>
            <a:spLocks noGrp="1"/>
          </p:cNvSpPr>
          <p:nvPr>
            <p:ph type="title" hasCustomPrompt="1"/>
          </p:nvPr>
        </p:nvSpPr>
        <p:spPr>
          <a:xfrm>
            <a:off x="933791" y="787869"/>
            <a:ext cx="2743200" cy="2142144"/>
          </a:xfrm>
          <a:prstGeom prst="rect">
            <a:avLst/>
          </a:prstGeom>
          <a:ln w="28575">
            <a:solidFill>
              <a:schemeClr val="accent2"/>
            </a:solidFill>
          </a:ln>
        </p:spPr>
        <p:txBody>
          <a:bodyPr anchor="ctr"/>
          <a:lstStyle>
            <a:lvl1pPr algn="ctr">
              <a:lnSpc>
                <a:spcPct val="100000"/>
              </a:lnSpc>
              <a:defRPr sz="2400" cap="all" spc="100" baseline="0">
                <a:solidFill>
                  <a:schemeClr val="accent2"/>
                </a:solidFill>
              </a:defRPr>
            </a:lvl1pPr>
          </a:lstStyle>
          <a:p>
            <a:r>
              <a:rPr lang="en-US" dirty="0"/>
              <a:t>Click to add title</a:t>
            </a:r>
          </a:p>
        </p:txBody>
      </p:sp>
      <p:sp>
        <p:nvSpPr>
          <p:cNvPr id="12" name="Text Placeholder 11">
            <a:extLst>
              <a:ext uri="{FF2B5EF4-FFF2-40B4-BE49-F238E27FC236}">
                <a16:creationId xmlns:a16="http://schemas.microsoft.com/office/drawing/2014/main" id="{2EA6B5C4-24E3-C021-071B-DFF6C6CC497B}"/>
              </a:ext>
            </a:extLst>
          </p:cNvPr>
          <p:cNvSpPr>
            <a:spLocks noGrp="1"/>
          </p:cNvSpPr>
          <p:nvPr>
            <p:ph type="body" sz="quarter" idx="16" hasCustomPrompt="1"/>
          </p:nvPr>
        </p:nvSpPr>
        <p:spPr>
          <a:xfrm>
            <a:off x="933449" y="3429000"/>
            <a:ext cx="2920796" cy="2927350"/>
          </a:xfrm>
          <a:prstGeom prst="rect">
            <a:avLst/>
          </a:prstGeom>
        </p:spPr>
        <p:txBody>
          <a:bodyPr/>
          <a:lstStyle>
            <a:lvl1pPr marL="0" indent="0">
              <a:lnSpc>
                <a:spcPct val="125000"/>
              </a:lnSpc>
              <a:spcBef>
                <a:spcPts val="0"/>
              </a:spcBef>
              <a:spcAft>
                <a:spcPts val="600"/>
              </a:spcAft>
              <a:buNone/>
              <a:defRPr sz="1800" spc="100" baseline="0"/>
            </a:lvl1pPr>
            <a:lvl2pPr marL="457200" indent="0">
              <a:lnSpc>
                <a:spcPct val="125000"/>
              </a:lnSpc>
              <a:spcBef>
                <a:spcPts val="0"/>
              </a:spcBef>
              <a:spcAft>
                <a:spcPts val="600"/>
              </a:spcAft>
              <a:buNone/>
              <a:defRPr sz="1600" spc="100" baseline="0"/>
            </a:lvl2pPr>
            <a:lvl3pPr marL="914400" indent="0">
              <a:lnSpc>
                <a:spcPct val="125000"/>
              </a:lnSpc>
              <a:spcBef>
                <a:spcPts val="0"/>
              </a:spcBef>
              <a:spcAft>
                <a:spcPts val="600"/>
              </a:spcAft>
              <a:buNone/>
              <a:defRPr sz="1400" spc="100" baseline="0"/>
            </a:lvl3pPr>
            <a:lvl4pPr marL="1371600" indent="0">
              <a:lnSpc>
                <a:spcPct val="125000"/>
              </a:lnSpc>
              <a:spcBef>
                <a:spcPts val="0"/>
              </a:spcBef>
              <a:spcAft>
                <a:spcPts val="600"/>
              </a:spcAft>
              <a:buNone/>
              <a:defRPr sz="1200" spc="100" baseline="0"/>
            </a:lvl4pPr>
            <a:lvl5pPr marL="1828800" indent="0">
              <a:lnSpc>
                <a:spcPct val="125000"/>
              </a:lnSpc>
              <a:spcBef>
                <a:spcPts val="0"/>
              </a:spcBef>
              <a:spcAft>
                <a:spcPts val="600"/>
              </a:spcAft>
              <a:buNone/>
              <a:defRPr sz="1200" spc="10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Content Placeholder 9">
            <a:extLst>
              <a:ext uri="{FF2B5EF4-FFF2-40B4-BE49-F238E27FC236}">
                <a16:creationId xmlns:a16="http://schemas.microsoft.com/office/drawing/2014/main" id="{FF255611-8280-41F3-A5FA-821E144AEAE7}"/>
              </a:ext>
            </a:extLst>
          </p:cNvPr>
          <p:cNvSpPr>
            <a:spLocks noGrp="1"/>
          </p:cNvSpPr>
          <p:nvPr>
            <p:ph sz="quarter" idx="15" hasCustomPrompt="1"/>
          </p:nvPr>
        </p:nvSpPr>
        <p:spPr>
          <a:xfrm>
            <a:off x="5220928" y="787869"/>
            <a:ext cx="6292646" cy="5432263"/>
          </a:xfrm>
          <a:prstGeom prst="rect">
            <a:avLst/>
          </a:prstGeom>
        </p:spPr>
        <p:txBody>
          <a:bodyPr/>
          <a:lstStyle>
            <a:lvl1pPr marL="0" indent="0" algn="ctr">
              <a:buNone/>
              <a:defRPr sz="1800" cap="all" baseline="0">
                <a:solidFill>
                  <a:schemeClr val="tx1"/>
                </a:solidFill>
              </a:defRPr>
            </a:lvl1pPr>
            <a:lvl2pPr marL="457200" indent="0">
              <a:buNone/>
              <a:defRPr sz="1600" cap="all" baseline="0">
                <a:solidFill>
                  <a:schemeClr val="accent5">
                    <a:lumMod val="50000"/>
                  </a:schemeClr>
                </a:solidFill>
              </a:defRPr>
            </a:lvl2pPr>
            <a:lvl3pPr marL="914400" indent="0">
              <a:buNone/>
              <a:defRPr sz="1400" cap="all" baseline="0">
                <a:solidFill>
                  <a:schemeClr val="accent5">
                    <a:lumMod val="50000"/>
                  </a:schemeClr>
                </a:solidFill>
              </a:defRPr>
            </a:lvl3pPr>
            <a:lvl4pPr marL="1371600" indent="0">
              <a:buNone/>
              <a:defRPr sz="1200" cap="all" baseline="0">
                <a:solidFill>
                  <a:schemeClr val="accent5">
                    <a:lumMod val="50000"/>
                  </a:schemeClr>
                </a:solidFill>
              </a:defRPr>
            </a:lvl4pPr>
            <a:lvl5pPr marL="1828800" indent="0">
              <a:buNone/>
              <a:defRPr sz="1200" cap="all" baseline="0">
                <a:solidFill>
                  <a:schemeClr val="accent5">
                    <a:lumMod val="50000"/>
                  </a:schemeClr>
                </a:solidFill>
              </a:defRPr>
            </a:lvl5pPr>
          </a:lstStyle>
          <a:p>
            <a:pPr lvl="0"/>
            <a:r>
              <a:rPr lang="en-US" dirty="0"/>
              <a:t>Click to add content</a:t>
            </a:r>
          </a:p>
        </p:txBody>
      </p:sp>
      <p:sp>
        <p:nvSpPr>
          <p:cNvPr id="3" name="Date Placeholder 2">
            <a:extLst>
              <a:ext uri="{FF2B5EF4-FFF2-40B4-BE49-F238E27FC236}">
                <a16:creationId xmlns:a16="http://schemas.microsoft.com/office/drawing/2014/main" id="{33453DB9-3C4B-4136-96D2-08A7D5AD418F}"/>
              </a:ext>
            </a:extLst>
          </p:cNvPr>
          <p:cNvSpPr>
            <a:spLocks noGrp="1"/>
          </p:cNvSpPr>
          <p:nvPr>
            <p:ph type="dt" sz="half" idx="10"/>
          </p:nvPr>
        </p:nvSpPr>
        <p:spPr>
          <a:xfrm>
            <a:off x="838200" y="6356350"/>
            <a:ext cx="2743200" cy="365125"/>
          </a:xfrm>
          <a:prstGeom prst="rect">
            <a:avLst/>
          </a:prstGeom>
        </p:spPr>
        <p:txBody>
          <a:bodyPr/>
          <a:lstStyle/>
          <a:p>
            <a:r>
              <a:rPr lang="en-US" dirty="0"/>
              <a:t>20XX</a:t>
            </a:r>
          </a:p>
        </p:txBody>
      </p:sp>
      <p:sp>
        <p:nvSpPr>
          <p:cNvPr id="4" name="Footer Placeholder 3">
            <a:extLst>
              <a:ext uri="{FF2B5EF4-FFF2-40B4-BE49-F238E27FC236}">
                <a16:creationId xmlns:a16="http://schemas.microsoft.com/office/drawing/2014/main" id="{81464841-801A-499A-BFD2-9731D2D89C25}"/>
              </a:ext>
            </a:extLst>
          </p:cNvPr>
          <p:cNvSpPr>
            <a:spLocks noGrp="1"/>
          </p:cNvSpPr>
          <p:nvPr>
            <p:ph type="ftr" sz="quarter" idx="11"/>
          </p:nvPr>
        </p:nvSpPr>
        <p:spPr>
          <a:xfrm>
            <a:off x="4038600" y="6356350"/>
            <a:ext cx="4114800" cy="365125"/>
          </a:xfrm>
          <a:prstGeom prst="rect">
            <a:avLst/>
          </a:prstGeom>
        </p:spPr>
        <p:txBody>
          <a:bodyPr/>
          <a:lstStyle/>
          <a:p>
            <a:r>
              <a:rPr lang="en-US" dirty="0"/>
              <a:t>Pitch deck</a:t>
            </a:r>
          </a:p>
        </p:txBody>
      </p:sp>
      <p:sp>
        <p:nvSpPr>
          <p:cNvPr id="5" name="Slide Number Placeholder 4">
            <a:extLst>
              <a:ext uri="{FF2B5EF4-FFF2-40B4-BE49-F238E27FC236}">
                <a16:creationId xmlns:a16="http://schemas.microsoft.com/office/drawing/2014/main" id="{F9C78F9D-CD73-4D53-A871-D6C0B643A68D}"/>
              </a:ext>
            </a:extLst>
          </p:cNvPr>
          <p:cNvSpPr>
            <a:spLocks noGrp="1"/>
          </p:cNvSpPr>
          <p:nvPr>
            <p:ph type="sldNum" sz="quarter" idx="12"/>
          </p:nvPr>
        </p:nvSpPr>
        <p:spPr>
          <a:xfrm>
            <a:off x="8610600" y="6356350"/>
            <a:ext cx="2743200" cy="365125"/>
          </a:xfrm>
          <a:prstGeom prst="rect">
            <a:avLst/>
          </a:prstGeom>
        </p:spPr>
        <p:txBody>
          <a:bodyPr/>
          <a:lstStyle>
            <a:lvl1pPr>
              <a:defRPr>
                <a:solidFill>
                  <a:schemeClr val="bg1"/>
                </a:solidFill>
                <a:effectLst>
                  <a:outerShdw blurRad="38100" dist="38100" dir="2700000" algn="tl">
                    <a:srgbClr val="000000">
                      <a:alpha val="43137"/>
                    </a:srgbClr>
                  </a:outerShdw>
                </a:effectLst>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13788064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Our Competi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1225E-57F6-4605-A684-F9B30F1F664E}"/>
              </a:ext>
            </a:extLst>
          </p:cNvPr>
          <p:cNvSpPr>
            <a:spLocks noGrp="1"/>
          </p:cNvSpPr>
          <p:nvPr>
            <p:ph type="title" hasCustomPrompt="1"/>
          </p:nvPr>
        </p:nvSpPr>
        <p:spPr>
          <a:xfrm>
            <a:off x="-10559" y="1"/>
            <a:ext cx="4952999" cy="2182482"/>
          </a:xfrm>
          <a:prstGeom prst="rect">
            <a:avLst/>
          </a:prstGeom>
          <a:solidFill>
            <a:schemeClr val="accent2">
              <a:alpha val="92000"/>
            </a:schemeClr>
          </a:solidFill>
        </p:spPr>
        <p:txBody>
          <a:bodyPr lIns="731520" rIns="731520" anchor="ctr"/>
          <a:lstStyle>
            <a:lvl1pPr algn="ctr">
              <a:defRPr sz="2400" cap="all" spc="100" baseline="0">
                <a:solidFill>
                  <a:schemeClr val="bg1"/>
                </a:solidFill>
              </a:defRPr>
            </a:lvl1pPr>
          </a:lstStyle>
          <a:p>
            <a:r>
              <a:rPr lang="en-US" dirty="0"/>
              <a:t>Click to add title</a:t>
            </a:r>
          </a:p>
        </p:txBody>
      </p:sp>
      <p:sp>
        <p:nvSpPr>
          <p:cNvPr id="7" name="Picture Placeholder 8">
            <a:extLst>
              <a:ext uri="{FF2B5EF4-FFF2-40B4-BE49-F238E27FC236}">
                <a16:creationId xmlns:a16="http://schemas.microsoft.com/office/drawing/2014/main" id="{C93927AF-DF09-4CE5-8767-B2ECF0215BF5}"/>
              </a:ext>
            </a:extLst>
          </p:cNvPr>
          <p:cNvSpPr>
            <a:spLocks noGrp="1"/>
          </p:cNvSpPr>
          <p:nvPr>
            <p:ph type="pic" sz="quarter" idx="10" hasCustomPrompt="1"/>
          </p:nvPr>
        </p:nvSpPr>
        <p:spPr>
          <a:xfrm>
            <a:off x="4942932" y="0"/>
            <a:ext cx="7249067" cy="2182483"/>
          </a:xfrm>
          <a:prstGeom prst="rect">
            <a:avLst/>
          </a:prstGeom>
        </p:spPr>
        <p:txBody>
          <a:bodyPr/>
          <a:lstStyle>
            <a:lvl1pPr marL="0" indent="0" algn="ctr">
              <a:buNone/>
              <a:defRPr/>
            </a:lvl1pPr>
          </a:lstStyle>
          <a:p>
            <a:r>
              <a:rPr lang="en-US" dirty="0"/>
              <a:t>Click to add photo</a:t>
            </a:r>
          </a:p>
        </p:txBody>
      </p:sp>
      <p:sp>
        <p:nvSpPr>
          <p:cNvPr id="11" name="Text Placeholder 10">
            <a:extLst>
              <a:ext uri="{FF2B5EF4-FFF2-40B4-BE49-F238E27FC236}">
                <a16:creationId xmlns:a16="http://schemas.microsoft.com/office/drawing/2014/main" id="{FE8D114B-8AAB-41D6-AFCF-750066A65291}"/>
              </a:ext>
            </a:extLst>
          </p:cNvPr>
          <p:cNvSpPr>
            <a:spLocks noGrp="1"/>
          </p:cNvSpPr>
          <p:nvPr>
            <p:ph type="body" sz="quarter" idx="12" hasCustomPrompt="1"/>
          </p:nvPr>
        </p:nvSpPr>
        <p:spPr>
          <a:xfrm>
            <a:off x="819728" y="2924355"/>
            <a:ext cx="3769525" cy="3300645"/>
          </a:xfrm>
          <a:prstGeom prst="rect">
            <a:avLst/>
          </a:prstGeom>
        </p:spPr>
        <p:txBody>
          <a:bodyPr anchor="t"/>
          <a:lstStyle>
            <a:lvl1pPr marL="0" indent="0" algn="l">
              <a:lnSpc>
                <a:spcPct val="125000"/>
              </a:lnSpc>
              <a:spcBef>
                <a:spcPts val="0"/>
              </a:spcBef>
              <a:spcAft>
                <a:spcPts val="600"/>
              </a:spcAft>
              <a:buNone/>
              <a:defRPr sz="1800" cap="none" spc="100" baseline="0">
                <a:solidFill>
                  <a:schemeClr val="tx1"/>
                </a:solidFill>
                <a:latin typeface="+mn-lt"/>
              </a:defRPr>
            </a:lvl1pPr>
          </a:lstStyle>
          <a:p>
            <a:pPr lvl="0"/>
            <a:r>
              <a:rPr lang="en-US" dirty="0"/>
              <a:t>Click to add text</a:t>
            </a:r>
          </a:p>
        </p:txBody>
      </p:sp>
      <p:sp>
        <p:nvSpPr>
          <p:cNvPr id="6" name="Content Placeholder 5">
            <a:extLst>
              <a:ext uri="{FF2B5EF4-FFF2-40B4-BE49-F238E27FC236}">
                <a16:creationId xmlns:a16="http://schemas.microsoft.com/office/drawing/2014/main" id="{46E5C19A-AE6A-FEDE-6B3C-9B1701F4C501}"/>
              </a:ext>
            </a:extLst>
          </p:cNvPr>
          <p:cNvSpPr>
            <a:spLocks noGrp="1"/>
          </p:cNvSpPr>
          <p:nvPr>
            <p:ph sz="quarter" idx="13" hasCustomPrompt="1"/>
          </p:nvPr>
        </p:nvSpPr>
        <p:spPr>
          <a:xfrm>
            <a:off x="4933262" y="2932801"/>
            <a:ext cx="6411912" cy="3300851"/>
          </a:xfrm>
          <a:prstGeom prst="rect">
            <a:avLst/>
          </a:prstGeom>
        </p:spPr>
        <p:txBody>
          <a:bodyPr/>
          <a:lstStyle>
            <a:lvl1pPr marL="283464" indent="-283464">
              <a:lnSpc>
                <a:spcPct val="125000"/>
              </a:lnSpc>
              <a:spcBef>
                <a:spcPts val="0"/>
              </a:spcBef>
              <a:spcAft>
                <a:spcPts val="0"/>
              </a:spcAft>
              <a:defRPr sz="1800" spc="100" baseline="0"/>
            </a:lvl1pPr>
            <a:lvl2pPr marL="914400" indent="-283464">
              <a:lnSpc>
                <a:spcPct val="125000"/>
              </a:lnSpc>
              <a:spcBef>
                <a:spcPts val="0"/>
              </a:spcBef>
              <a:spcAft>
                <a:spcPts val="0"/>
              </a:spcAft>
              <a:defRPr sz="1800" spc="100" baseline="0"/>
            </a:lvl2pPr>
            <a:lvl3pPr marL="1371600" indent="-283464">
              <a:lnSpc>
                <a:spcPct val="125000"/>
              </a:lnSpc>
              <a:spcBef>
                <a:spcPts val="0"/>
              </a:spcBef>
              <a:spcAft>
                <a:spcPts val="0"/>
              </a:spcAft>
              <a:defRPr sz="1800" spc="100" baseline="0"/>
            </a:lvl3pPr>
            <a:lvl4pPr marL="1828800" indent="-283464">
              <a:lnSpc>
                <a:spcPct val="125000"/>
              </a:lnSpc>
              <a:spcBef>
                <a:spcPts val="0"/>
              </a:spcBef>
              <a:spcAft>
                <a:spcPts val="0"/>
              </a:spcAft>
              <a:defRPr sz="1800" spc="100" baseline="0"/>
            </a:lvl4pPr>
            <a:lvl5pPr marL="2286000" indent="-283464">
              <a:lnSpc>
                <a:spcPct val="125000"/>
              </a:lnSpc>
              <a:spcBef>
                <a:spcPts val="0"/>
              </a:spcBef>
              <a:spcAft>
                <a:spcPts val="0"/>
              </a:spcAft>
              <a:defRPr sz="1800" spc="10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Date Placeholder 3">
            <a:extLst>
              <a:ext uri="{FF2B5EF4-FFF2-40B4-BE49-F238E27FC236}">
                <a16:creationId xmlns:a16="http://schemas.microsoft.com/office/drawing/2014/main" id="{8751D887-2419-4911-A7CC-9B5A598D71E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2">
                    <a:lumMod val="50000"/>
                  </a:schemeClr>
                </a:solidFill>
              </a:defRPr>
            </a:lvl1pPr>
          </a:lstStyle>
          <a:p>
            <a:r>
              <a:rPr lang="en-US" dirty="0"/>
              <a:t>20XX</a:t>
            </a:r>
          </a:p>
        </p:txBody>
      </p:sp>
      <p:sp>
        <p:nvSpPr>
          <p:cNvPr id="9" name="Footer Placeholder 4">
            <a:extLst>
              <a:ext uri="{FF2B5EF4-FFF2-40B4-BE49-F238E27FC236}">
                <a16:creationId xmlns:a16="http://schemas.microsoft.com/office/drawing/2014/main" id="{B8B214E0-C574-4CE5-8FF0-E0F965A4A0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r>
              <a:rPr lang="en-US" dirty="0"/>
              <a:t>Pitch deck</a:t>
            </a:r>
          </a:p>
        </p:txBody>
      </p:sp>
      <p:sp>
        <p:nvSpPr>
          <p:cNvPr id="10" name="Slide Number Placeholder 5">
            <a:extLst>
              <a:ext uri="{FF2B5EF4-FFF2-40B4-BE49-F238E27FC236}">
                <a16:creationId xmlns:a16="http://schemas.microsoft.com/office/drawing/2014/main" id="{6C033920-FB08-49F3-8A75-14E68EF78DB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26519510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96722F2-1968-8B82-9382-187D808D9CAE}"/>
              </a:ext>
              <a:ext uri="{C183D7F6-B498-43B3-948B-1728B52AA6E4}">
                <adec:decorative xmlns:adec="http://schemas.microsoft.com/office/drawing/2017/decorative" val="1"/>
              </a:ext>
            </a:extLst>
          </p:cNvPr>
          <p:cNvSpPr/>
          <p:nvPr userDrawn="1"/>
        </p:nvSpPr>
        <p:spPr>
          <a:xfrm>
            <a:off x="0" y="0"/>
            <a:ext cx="12192000" cy="2170545"/>
          </a:xfrm>
          <a:prstGeom prst="rect">
            <a:avLst/>
          </a:prstGeom>
          <a:solidFill>
            <a:schemeClr val="accent2">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itle 9">
            <a:extLst>
              <a:ext uri="{FF2B5EF4-FFF2-40B4-BE49-F238E27FC236}">
                <a16:creationId xmlns:a16="http://schemas.microsoft.com/office/drawing/2014/main" id="{8F6663C8-5425-48D7-9E9D-F2B794222FA5}"/>
              </a:ext>
            </a:extLst>
          </p:cNvPr>
          <p:cNvSpPr>
            <a:spLocks noGrp="1"/>
          </p:cNvSpPr>
          <p:nvPr>
            <p:ph type="title" hasCustomPrompt="1"/>
          </p:nvPr>
        </p:nvSpPr>
        <p:spPr>
          <a:xfrm>
            <a:off x="838200" y="241541"/>
            <a:ext cx="10515600" cy="1215894"/>
          </a:xfrm>
          <a:prstGeom prst="rect">
            <a:avLst/>
          </a:prstGeom>
        </p:spPr>
        <p:txBody>
          <a:bodyPr anchor="b"/>
          <a:lstStyle>
            <a:lvl1pPr algn="ctr">
              <a:defRPr sz="2400" cap="all" spc="100" baseline="0">
                <a:solidFill>
                  <a:schemeClr val="tx2"/>
                </a:solidFill>
              </a:defRPr>
            </a:lvl1pPr>
          </a:lstStyle>
          <a:p>
            <a:r>
              <a:rPr lang="en-US" dirty="0"/>
              <a:t>CLICK TO add title</a:t>
            </a:r>
          </a:p>
        </p:txBody>
      </p:sp>
      <p:sp>
        <p:nvSpPr>
          <p:cNvPr id="30" name="Content Placeholder 29">
            <a:extLst>
              <a:ext uri="{FF2B5EF4-FFF2-40B4-BE49-F238E27FC236}">
                <a16:creationId xmlns:a16="http://schemas.microsoft.com/office/drawing/2014/main" id="{E7176063-74EF-4FC1-A687-2F5900412F55}"/>
              </a:ext>
            </a:extLst>
          </p:cNvPr>
          <p:cNvSpPr>
            <a:spLocks noGrp="1"/>
          </p:cNvSpPr>
          <p:nvPr>
            <p:ph sz="quarter" idx="35" hasCustomPrompt="1"/>
          </p:nvPr>
        </p:nvSpPr>
        <p:spPr>
          <a:xfrm>
            <a:off x="859468" y="2674190"/>
            <a:ext cx="10494331" cy="3605840"/>
          </a:xfrm>
          <a:prstGeom prst="rect">
            <a:avLst/>
          </a:prstGeom>
        </p:spPr>
        <p:txBody>
          <a:bodyPr/>
          <a:lstStyle>
            <a:lvl1pPr marL="0" indent="0">
              <a:buNone/>
              <a:defRPr sz="1400" cap="all" baseline="0"/>
            </a:lvl1pPr>
            <a:lvl2pPr marL="457200" indent="0">
              <a:buNone/>
              <a:defRPr/>
            </a:lvl2pPr>
            <a:lvl3pPr marL="914400" indent="0">
              <a:buNone/>
              <a:defRPr/>
            </a:lvl3pPr>
            <a:lvl4pPr marL="1371600" indent="0">
              <a:buNone/>
              <a:defRPr/>
            </a:lvl4pPr>
            <a:lvl5pPr marL="1828800" indent="0">
              <a:buNone/>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39058ECB-2935-45B1-80F1-ED38302C2759}"/>
              </a:ext>
            </a:extLst>
          </p:cNvPr>
          <p:cNvSpPr>
            <a:spLocks noGrp="1"/>
          </p:cNvSpPr>
          <p:nvPr>
            <p:ph type="dt" sz="half" idx="10"/>
          </p:nvPr>
        </p:nvSpPr>
        <p:spPr>
          <a:xfrm>
            <a:off x="838200" y="6356350"/>
            <a:ext cx="2743200" cy="365125"/>
          </a:xfrm>
          <a:prstGeom prst="rect">
            <a:avLst/>
          </a:prstGeom>
        </p:spPr>
        <p:txBody>
          <a:bodyPr/>
          <a:lstStyle/>
          <a:p>
            <a:r>
              <a:rPr lang="en-US" dirty="0"/>
              <a:t>20XX</a:t>
            </a:r>
          </a:p>
        </p:txBody>
      </p:sp>
      <p:sp>
        <p:nvSpPr>
          <p:cNvPr id="4" name="Footer Placeholder 3">
            <a:extLst>
              <a:ext uri="{FF2B5EF4-FFF2-40B4-BE49-F238E27FC236}">
                <a16:creationId xmlns:a16="http://schemas.microsoft.com/office/drawing/2014/main" id="{B8FC42CC-A62B-40E8-907A-F15D7C216F8A}"/>
              </a:ext>
            </a:extLst>
          </p:cNvPr>
          <p:cNvSpPr>
            <a:spLocks noGrp="1"/>
          </p:cNvSpPr>
          <p:nvPr>
            <p:ph type="ftr" sz="quarter" idx="11"/>
          </p:nvPr>
        </p:nvSpPr>
        <p:spPr>
          <a:xfrm>
            <a:off x="4038600" y="6356350"/>
            <a:ext cx="4114800" cy="365125"/>
          </a:xfrm>
          <a:prstGeom prst="rect">
            <a:avLst/>
          </a:prstGeom>
        </p:spPr>
        <p:txBody>
          <a:bodyPr/>
          <a:lstStyle/>
          <a:p>
            <a:r>
              <a:rPr lang="en-US" dirty="0"/>
              <a:t>Pitch deck</a:t>
            </a:r>
          </a:p>
        </p:txBody>
      </p:sp>
      <p:sp>
        <p:nvSpPr>
          <p:cNvPr id="5" name="Slide Number Placeholder 4">
            <a:extLst>
              <a:ext uri="{FF2B5EF4-FFF2-40B4-BE49-F238E27FC236}">
                <a16:creationId xmlns:a16="http://schemas.microsoft.com/office/drawing/2014/main" id="{333E0735-85DE-48C3-8FE9-0754F9ABD6C1}"/>
              </a:ext>
            </a:extLst>
          </p:cNvPr>
          <p:cNvSpPr>
            <a:spLocks noGrp="1"/>
          </p:cNvSpPr>
          <p:nvPr>
            <p:ph type="sldNum" sz="quarter" idx="12"/>
          </p:nvPr>
        </p:nvSpPr>
        <p:spPr>
          <a:xfrm>
            <a:off x="8610600" y="6356350"/>
            <a:ext cx="2743200" cy="365125"/>
          </a:xfrm>
          <a:prstGeom prst="rect">
            <a:avLst/>
          </a:prstGeom>
        </p:spPr>
        <p:txBody>
          <a:body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781160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ank you 2">
    <p:bg>
      <p:bgPr>
        <a:solidFill>
          <a:schemeClr val="accent5">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06EC1-D867-4113-B1E4-72ADCC4B1586}"/>
              </a:ext>
            </a:extLst>
          </p:cNvPr>
          <p:cNvSpPr>
            <a:spLocks noGrp="1"/>
          </p:cNvSpPr>
          <p:nvPr>
            <p:ph type="title" hasCustomPrompt="1"/>
          </p:nvPr>
        </p:nvSpPr>
        <p:spPr>
          <a:xfrm>
            <a:off x="1130061" y="1541398"/>
            <a:ext cx="4442603" cy="2124827"/>
          </a:xfrm>
          <a:prstGeom prst="rect">
            <a:avLst/>
          </a:prstGeom>
          <a:noFill/>
          <a:ln w="28575">
            <a:solidFill>
              <a:schemeClr val="tx1"/>
            </a:solidFill>
          </a:ln>
        </p:spPr>
        <p:txBody>
          <a:bodyPr anchor="ctr"/>
          <a:lstStyle>
            <a:lvl1pPr algn="ctr">
              <a:defRPr sz="2400" cap="all" spc="100" baseline="0">
                <a:solidFill>
                  <a:schemeClr val="tx1"/>
                </a:solidFill>
              </a:defRPr>
            </a:lvl1pPr>
          </a:lstStyle>
          <a:p>
            <a:r>
              <a:rPr lang="en-US" dirty="0"/>
              <a:t>Add title</a:t>
            </a:r>
          </a:p>
        </p:txBody>
      </p:sp>
      <p:sp>
        <p:nvSpPr>
          <p:cNvPr id="38" name="Text Placeholder 10">
            <a:extLst>
              <a:ext uri="{FF2B5EF4-FFF2-40B4-BE49-F238E27FC236}">
                <a16:creationId xmlns:a16="http://schemas.microsoft.com/office/drawing/2014/main" id="{34C23C4D-3C16-4A17-BF8A-A9C4E2F013E3}"/>
              </a:ext>
            </a:extLst>
          </p:cNvPr>
          <p:cNvSpPr>
            <a:spLocks noGrp="1"/>
          </p:cNvSpPr>
          <p:nvPr>
            <p:ph type="body" sz="quarter" idx="19" hasCustomPrompt="1"/>
          </p:nvPr>
        </p:nvSpPr>
        <p:spPr>
          <a:xfrm>
            <a:off x="1130061" y="3984426"/>
            <a:ext cx="4442603" cy="2424999"/>
          </a:xfrm>
          <a:prstGeom prst="rect">
            <a:avLst/>
          </a:prstGeom>
        </p:spPr>
        <p:txBody>
          <a:bodyPr anchor="t"/>
          <a:lstStyle>
            <a:lvl1pPr marL="0" indent="0" algn="ctr">
              <a:lnSpc>
                <a:spcPct val="125000"/>
              </a:lnSpc>
              <a:spcBef>
                <a:spcPts val="0"/>
              </a:spcBef>
              <a:spcAft>
                <a:spcPts val="600"/>
              </a:spcAft>
              <a:buNone/>
              <a:defRPr sz="1800" cap="none" spc="100" baseline="0">
                <a:solidFill>
                  <a:schemeClr val="tx1"/>
                </a:solidFill>
                <a:latin typeface="+mn-lt"/>
              </a:defRPr>
            </a:lvl1pPr>
          </a:lstStyle>
          <a:p>
            <a:pPr lvl="0"/>
            <a:r>
              <a:rPr lang="en-US" dirty="0"/>
              <a:t>Click to add text</a:t>
            </a:r>
          </a:p>
        </p:txBody>
      </p:sp>
      <p:sp>
        <p:nvSpPr>
          <p:cNvPr id="11" name="Picture Placeholder 8">
            <a:extLst>
              <a:ext uri="{FF2B5EF4-FFF2-40B4-BE49-F238E27FC236}">
                <a16:creationId xmlns:a16="http://schemas.microsoft.com/office/drawing/2014/main" id="{50298920-F98C-4AFF-A39F-BB5644F96EBA}"/>
              </a:ext>
            </a:extLst>
          </p:cNvPr>
          <p:cNvSpPr>
            <a:spLocks noGrp="1"/>
          </p:cNvSpPr>
          <p:nvPr>
            <p:ph type="pic" sz="quarter" idx="10" hasCustomPrompt="1"/>
          </p:nvPr>
        </p:nvSpPr>
        <p:spPr>
          <a:xfrm>
            <a:off x="6771736" y="0"/>
            <a:ext cx="5420263" cy="6858000"/>
          </a:xfrm>
          <a:prstGeom prst="rect">
            <a:avLst/>
          </a:prstGeom>
        </p:spPr>
        <p:txBody>
          <a:bodyPr/>
          <a:lstStyle>
            <a:lvl1pPr marL="0" indent="0" algn="ctr">
              <a:buNone/>
              <a:defRPr/>
            </a:lvl1pPr>
          </a:lstStyle>
          <a:p>
            <a:r>
              <a:rPr lang="en-US" dirty="0"/>
              <a:t>Click to add photo</a:t>
            </a:r>
          </a:p>
        </p:txBody>
      </p:sp>
    </p:spTree>
    <p:extLst>
      <p:ext uri="{BB962C8B-B14F-4D97-AF65-F5344CB8AC3E}">
        <p14:creationId xmlns:p14="http://schemas.microsoft.com/office/powerpoint/2010/main" val="42577993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CA325D4D-835D-41B6-9B16-A090AA088329}"/>
              </a:ext>
            </a:extLst>
          </p:cNvPr>
          <p:cNvSpPr>
            <a:spLocks noGrp="1"/>
          </p:cNvSpPr>
          <p:nvPr>
            <p:ph type="pic" sz="quarter" idx="10" hasCustomPrompt="1"/>
          </p:nvPr>
        </p:nvSpPr>
        <p:spPr>
          <a:xfrm>
            <a:off x="0" y="0"/>
            <a:ext cx="12192000" cy="6858000"/>
          </a:xfrm>
          <a:prstGeom prst="rect">
            <a:avLst/>
          </a:prstGeom>
        </p:spPr>
        <p:txBody>
          <a:bodyPr/>
          <a:lstStyle>
            <a:lvl1pPr marL="0" indent="0" algn="ctr">
              <a:buNone/>
              <a:defRPr/>
            </a:lvl1pPr>
          </a:lstStyle>
          <a:p>
            <a:r>
              <a:rPr lang="en-US" dirty="0"/>
              <a:t>Click to add photo</a:t>
            </a:r>
          </a:p>
        </p:txBody>
      </p:sp>
      <p:sp>
        <p:nvSpPr>
          <p:cNvPr id="3" name="Title 2">
            <a:extLst>
              <a:ext uri="{FF2B5EF4-FFF2-40B4-BE49-F238E27FC236}">
                <a16:creationId xmlns:a16="http://schemas.microsoft.com/office/drawing/2014/main" id="{D1D87D16-A856-42F4-9D8C-A0C1D482E52D}"/>
              </a:ext>
            </a:extLst>
          </p:cNvPr>
          <p:cNvSpPr>
            <a:spLocks noGrp="1"/>
          </p:cNvSpPr>
          <p:nvPr>
            <p:ph type="title" hasCustomPrompt="1"/>
          </p:nvPr>
        </p:nvSpPr>
        <p:spPr>
          <a:xfrm>
            <a:off x="0" y="2442052"/>
            <a:ext cx="12192000" cy="1425257"/>
          </a:xfrm>
          <a:prstGeom prst="rect">
            <a:avLst/>
          </a:prstGeom>
          <a:solidFill>
            <a:schemeClr val="accent4">
              <a:lumMod val="50000"/>
              <a:alpha val="55000"/>
            </a:schemeClr>
          </a:solidFill>
        </p:spPr>
        <p:txBody>
          <a:bodyPr anchor="ctr"/>
          <a:lstStyle>
            <a:lvl1pPr algn="ctr">
              <a:defRPr sz="6000" cap="all" spc="100" baseline="0">
                <a:solidFill>
                  <a:schemeClr val="accent1"/>
                </a:solidFill>
              </a:defRPr>
            </a:lvl1pPr>
          </a:lstStyle>
          <a:p>
            <a:r>
              <a:rPr lang="en-US" dirty="0"/>
              <a:t>Add title</a:t>
            </a:r>
          </a:p>
        </p:txBody>
      </p:sp>
      <p:sp>
        <p:nvSpPr>
          <p:cNvPr id="12" name="Text Placeholder 10">
            <a:extLst>
              <a:ext uri="{FF2B5EF4-FFF2-40B4-BE49-F238E27FC236}">
                <a16:creationId xmlns:a16="http://schemas.microsoft.com/office/drawing/2014/main" id="{BD39BB44-64AC-49A7-8555-2CC62AD7C2D6}"/>
              </a:ext>
            </a:extLst>
          </p:cNvPr>
          <p:cNvSpPr>
            <a:spLocks noGrp="1"/>
          </p:cNvSpPr>
          <p:nvPr>
            <p:ph type="body" sz="quarter" idx="12" hasCustomPrompt="1"/>
          </p:nvPr>
        </p:nvSpPr>
        <p:spPr>
          <a:xfrm>
            <a:off x="0" y="3867309"/>
            <a:ext cx="12192000" cy="1036320"/>
          </a:xfrm>
          <a:prstGeom prst="rect">
            <a:avLst/>
          </a:prstGeom>
          <a:solidFill>
            <a:schemeClr val="accent4">
              <a:lumMod val="50000"/>
              <a:alpha val="55000"/>
            </a:schemeClr>
          </a:solidFill>
        </p:spPr>
        <p:txBody>
          <a:bodyPr anchor="ctr"/>
          <a:lstStyle>
            <a:lvl1pPr marL="0" indent="0" algn="ctr">
              <a:buNone/>
              <a:defRPr sz="2400" cap="none" spc="100" baseline="0">
                <a:solidFill>
                  <a:schemeClr val="bg1"/>
                </a:solidFill>
                <a:latin typeface="+mn-lt"/>
              </a:defRPr>
            </a:lvl1pPr>
          </a:lstStyle>
          <a:p>
            <a:pPr lvl="0"/>
            <a:r>
              <a:rPr lang="en-US" dirty="0"/>
              <a:t>Click to add subtitle</a:t>
            </a:r>
          </a:p>
        </p:txBody>
      </p:sp>
      <p:sp>
        <p:nvSpPr>
          <p:cNvPr id="2" name="Rectangle 1">
            <a:extLst>
              <a:ext uri="{FF2B5EF4-FFF2-40B4-BE49-F238E27FC236}">
                <a16:creationId xmlns:a16="http://schemas.microsoft.com/office/drawing/2014/main" id="{9F51AF15-A085-49C8-ABEC-EF90E7D7B280}"/>
              </a:ext>
              <a:ext uri="{C183D7F6-B498-43B3-948B-1728B52AA6E4}">
                <adec:decorative xmlns:adec="http://schemas.microsoft.com/office/drawing/2017/decorative" val="1"/>
              </a:ext>
            </a:extLst>
          </p:cNvPr>
          <p:cNvSpPr/>
          <p:nvPr userDrawn="1"/>
        </p:nvSpPr>
        <p:spPr>
          <a:xfrm>
            <a:off x="3192779" y="2325925"/>
            <a:ext cx="5806440" cy="1596549"/>
          </a:xfrm>
          <a:prstGeom prst="rect">
            <a:avLst/>
          </a:prstGeom>
          <a:no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1903630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Market Opportunity Comparison">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2198964-B829-4E4F-AAE7-4D7A404AB794}"/>
              </a:ext>
            </a:extLst>
          </p:cNvPr>
          <p:cNvSpPr>
            <a:spLocks noGrp="1"/>
          </p:cNvSpPr>
          <p:nvPr>
            <p:ph type="title" hasCustomPrompt="1"/>
          </p:nvPr>
        </p:nvSpPr>
        <p:spPr>
          <a:xfrm>
            <a:off x="3233057" y="698523"/>
            <a:ext cx="5715000" cy="469089"/>
          </a:xfrm>
          <a:prstGeom prst="rect">
            <a:avLst/>
          </a:prstGeom>
        </p:spPr>
        <p:txBody>
          <a:bodyPr anchor="ctr"/>
          <a:lstStyle>
            <a:lvl1pPr algn="ctr">
              <a:defRPr sz="2400" cap="all" spc="100" baseline="0">
                <a:solidFill>
                  <a:schemeClr val="accent2"/>
                </a:solidFill>
              </a:defRPr>
            </a:lvl1pPr>
          </a:lstStyle>
          <a:p>
            <a:r>
              <a:rPr lang="en-US" dirty="0"/>
              <a:t>Click to add title</a:t>
            </a:r>
          </a:p>
        </p:txBody>
      </p:sp>
      <p:sp>
        <p:nvSpPr>
          <p:cNvPr id="21" name="Text Placeholder 10">
            <a:extLst>
              <a:ext uri="{FF2B5EF4-FFF2-40B4-BE49-F238E27FC236}">
                <a16:creationId xmlns:a16="http://schemas.microsoft.com/office/drawing/2014/main" id="{F7C80E83-E343-4BA5-ABB5-ACA84EEE6236}"/>
              </a:ext>
            </a:extLst>
          </p:cNvPr>
          <p:cNvSpPr>
            <a:spLocks noGrp="1"/>
          </p:cNvSpPr>
          <p:nvPr>
            <p:ph type="body" sz="quarter" idx="16" hasCustomPrompt="1"/>
          </p:nvPr>
        </p:nvSpPr>
        <p:spPr>
          <a:xfrm>
            <a:off x="1681078" y="1853427"/>
            <a:ext cx="1252367" cy="863490"/>
          </a:xfrm>
          <a:prstGeom prst="rect">
            <a:avLst/>
          </a:prstGeom>
          <a:ln w="28575">
            <a:solidFill>
              <a:schemeClr val="accent4"/>
            </a:solidFill>
          </a:ln>
        </p:spPr>
        <p:txBody>
          <a:bodyPr anchor="ctr"/>
          <a:lstStyle>
            <a:lvl1pPr marL="0" indent="0" algn="ctr">
              <a:buNone/>
              <a:defRPr sz="3200" cap="all" spc="100" baseline="0">
                <a:solidFill>
                  <a:schemeClr val="accent5">
                    <a:lumMod val="50000"/>
                  </a:schemeClr>
                </a:solidFill>
                <a:latin typeface="+mj-lt"/>
              </a:defRPr>
            </a:lvl1pPr>
          </a:lstStyle>
          <a:p>
            <a:pPr lvl="0"/>
            <a:r>
              <a:rPr lang="en-US" dirty="0"/>
              <a:t>text</a:t>
            </a:r>
          </a:p>
        </p:txBody>
      </p:sp>
      <p:sp>
        <p:nvSpPr>
          <p:cNvPr id="20" name="Text Placeholder 10">
            <a:extLst>
              <a:ext uri="{FF2B5EF4-FFF2-40B4-BE49-F238E27FC236}">
                <a16:creationId xmlns:a16="http://schemas.microsoft.com/office/drawing/2014/main" id="{BA56986C-C9AC-44CD-9D32-24AA209F7648}"/>
              </a:ext>
            </a:extLst>
          </p:cNvPr>
          <p:cNvSpPr>
            <a:spLocks noGrp="1"/>
          </p:cNvSpPr>
          <p:nvPr>
            <p:ph type="body" sz="quarter" idx="12" hasCustomPrompt="1"/>
          </p:nvPr>
        </p:nvSpPr>
        <p:spPr>
          <a:xfrm>
            <a:off x="838200" y="2883704"/>
            <a:ext cx="2939143" cy="469089"/>
          </a:xfrm>
          <a:prstGeom prst="rect">
            <a:avLst/>
          </a:prstGeom>
        </p:spPr>
        <p:txBody>
          <a:bodyPr anchor="t"/>
          <a:lstStyle>
            <a:lvl1pPr marL="0" indent="0" algn="ctr">
              <a:lnSpc>
                <a:spcPct val="125000"/>
              </a:lnSpc>
              <a:spcBef>
                <a:spcPts val="0"/>
              </a:spcBef>
              <a:buNone/>
              <a:defRPr sz="1800" cap="none" spc="100" baseline="0">
                <a:solidFill>
                  <a:schemeClr val="tx1"/>
                </a:solidFill>
                <a:latin typeface="+mn-lt"/>
              </a:defRPr>
            </a:lvl1pPr>
          </a:lstStyle>
          <a:p>
            <a:pPr lvl="0"/>
            <a:r>
              <a:rPr lang="en-US" dirty="0"/>
              <a:t>Click to add text</a:t>
            </a:r>
          </a:p>
        </p:txBody>
      </p:sp>
      <p:sp>
        <p:nvSpPr>
          <p:cNvPr id="27" name="Text Placeholder 10">
            <a:extLst>
              <a:ext uri="{FF2B5EF4-FFF2-40B4-BE49-F238E27FC236}">
                <a16:creationId xmlns:a16="http://schemas.microsoft.com/office/drawing/2014/main" id="{61B45AB9-9A5F-4872-A322-AD3890A5BE65}"/>
              </a:ext>
            </a:extLst>
          </p:cNvPr>
          <p:cNvSpPr>
            <a:spLocks noGrp="1"/>
          </p:cNvSpPr>
          <p:nvPr>
            <p:ph type="body" sz="quarter" idx="17" hasCustomPrompt="1"/>
          </p:nvPr>
        </p:nvSpPr>
        <p:spPr>
          <a:xfrm>
            <a:off x="838200" y="3253816"/>
            <a:ext cx="2939143" cy="469089"/>
          </a:xfrm>
          <a:prstGeom prst="rect">
            <a:avLst/>
          </a:prstGeom>
        </p:spPr>
        <p:txBody>
          <a:bodyPr anchor="t"/>
          <a:lstStyle>
            <a:lvl1pPr marL="0" indent="0" algn="ctr">
              <a:lnSpc>
                <a:spcPct val="125000"/>
              </a:lnSpc>
              <a:spcBef>
                <a:spcPts val="0"/>
              </a:spcBef>
              <a:buNone/>
              <a:defRPr sz="1400" cap="none" spc="100" baseline="0">
                <a:solidFill>
                  <a:schemeClr val="tx1"/>
                </a:solidFill>
                <a:latin typeface="+mn-lt"/>
              </a:defRPr>
            </a:lvl1pPr>
          </a:lstStyle>
          <a:p>
            <a:pPr lvl="0"/>
            <a:r>
              <a:rPr lang="en-US" dirty="0"/>
              <a:t>Click to add text</a:t>
            </a:r>
          </a:p>
        </p:txBody>
      </p:sp>
      <p:sp>
        <p:nvSpPr>
          <p:cNvPr id="29" name="Text Placeholder 10">
            <a:extLst>
              <a:ext uri="{FF2B5EF4-FFF2-40B4-BE49-F238E27FC236}">
                <a16:creationId xmlns:a16="http://schemas.microsoft.com/office/drawing/2014/main" id="{E5E3032E-6B86-4F42-95E1-7C7B13087199}"/>
              </a:ext>
            </a:extLst>
          </p:cNvPr>
          <p:cNvSpPr>
            <a:spLocks noGrp="1"/>
          </p:cNvSpPr>
          <p:nvPr>
            <p:ph type="body" sz="quarter" idx="19" hasCustomPrompt="1"/>
          </p:nvPr>
        </p:nvSpPr>
        <p:spPr>
          <a:xfrm>
            <a:off x="5469646" y="1853426"/>
            <a:ext cx="1252367" cy="863491"/>
          </a:xfrm>
          <a:prstGeom prst="rect">
            <a:avLst/>
          </a:prstGeom>
          <a:ln w="28575">
            <a:solidFill>
              <a:schemeClr val="accent4"/>
            </a:solidFill>
          </a:ln>
        </p:spPr>
        <p:txBody>
          <a:bodyPr anchor="ctr"/>
          <a:lstStyle>
            <a:lvl1pPr marL="0" indent="0" algn="ctr">
              <a:buNone/>
              <a:defRPr sz="3200" cap="all" spc="100" baseline="0">
                <a:solidFill>
                  <a:schemeClr val="accent5">
                    <a:lumMod val="50000"/>
                  </a:schemeClr>
                </a:solidFill>
                <a:latin typeface="+mj-lt"/>
              </a:defRPr>
            </a:lvl1pPr>
          </a:lstStyle>
          <a:p>
            <a:pPr lvl="0"/>
            <a:r>
              <a:rPr lang="en-US" dirty="0"/>
              <a:t>text</a:t>
            </a:r>
          </a:p>
        </p:txBody>
      </p:sp>
      <p:sp>
        <p:nvSpPr>
          <p:cNvPr id="28" name="Text Placeholder 10">
            <a:extLst>
              <a:ext uri="{FF2B5EF4-FFF2-40B4-BE49-F238E27FC236}">
                <a16:creationId xmlns:a16="http://schemas.microsoft.com/office/drawing/2014/main" id="{C56EA384-B876-4E37-81CC-FF14C8064ED4}"/>
              </a:ext>
            </a:extLst>
          </p:cNvPr>
          <p:cNvSpPr>
            <a:spLocks noGrp="1"/>
          </p:cNvSpPr>
          <p:nvPr>
            <p:ph type="body" sz="quarter" idx="18" hasCustomPrompt="1"/>
          </p:nvPr>
        </p:nvSpPr>
        <p:spPr>
          <a:xfrm>
            <a:off x="4626428" y="2883704"/>
            <a:ext cx="2939143" cy="469089"/>
          </a:xfrm>
          <a:prstGeom prst="rect">
            <a:avLst/>
          </a:prstGeom>
        </p:spPr>
        <p:txBody>
          <a:bodyPr anchor="t"/>
          <a:lstStyle>
            <a:lvl1pPr marL="0" indent="0" algn="ctr">
              <a:lnSpc>
                <a:spcPct val="125000"/>
              </a:lnSpc>
              <a:spcBef>
                <a:spcPts val="0"/>
              </a:spcBef>
              <a:buNone/>
              <a:defRPr sz="1800" cap="none" spc="100" baseline="0">
                <a:solidFill>
                  <a:schemeClr val="tx1"/>
                </a:solidFill>
                <a:latin typeface="+mn-lt"/>
              </a:defRPr>
            </a:lvl1pPr>
          </a:lstStyle>
          <a:p>
            <a:pPr lvl="0"/>
            <a:r>
              <a:rPr lang="en-US" dirty="0"/>
              <a:t>Click to add text</a:t>
            </a:r>
          </a:p>
        </p:txBody>
      </p:sp>
      <p:sp>
        <p:nvSpPr>
          <p:cNvPr id="30" name="Text Placeholder 10">
            <a:extLst>
              <a:ext uri="{FF2B5EF4-FFF2-40B4-BE49-F238E27FC236}">
                <a16:creationId xmlns:a16="http://schemas.microsoft.com/office/drawing/2014/main" id="{7A136A37-A8C3-48F4-978F-3042B2451FFF}"/>
              </a:ext>
            </a:extLst>
          </p:cNvPr>
          <p:cNvSpPr>
            <a:spLocks noGrp="1"/>
          </p:cNvSpPr>
          <p:nvPr>
            <p:ph type="body" sz="quarter" idx="20" hasCustomPrompt="1"/>
          </p:nvPr>
        </p:nvSpPr>
        <p:spPr>
          <a:xfrm>
            <a:off x="4626428" y="3253816"/>
            <a:ext cx="2939143" cy="469089"/>
          </a:xfrm>
          <a:prstGeom prst="rect">
            <a:avLst/>
          </a:prstGeom>
        </p:spPr>
        <p:txBody>
          <a:bodyPr anchor="t"/>
          <a:lstStyle>
            <a:lvl1pPr marL="0" indent="0" algn="ctr">
              <a:lnSpc>
                <a:spcPct val="125000"/>
              </a:lnSpc>
              <a:spcBef>
                <a:spcPts val="0"/>
              </a:spcBef>
              <a:buNone/>
              <a:defRPr sz="1400" cap="none" spc="100" baseline="0">
                <a:solidFill>
                  <a:schemeClr val="tx1"/>
                </a:solidFill>
                <a:latin typeface="+mn-lt"/>
              </a:defRPr>
            </a:lvl1pPr>
          </a:lstStyle>
          <a:p>
            <a:pPr lvl="0"/>
            <a:r>
              <a:rPr lang="en-US" dirty="0"/>
              <a:t>Click to add text</a:t>
            </a:r>
          </a:p>
        </p:txBody>
      </p:sp>
      <p:sp>
        <p:nvSpPr>
          <p:cNvPr id="32" name="Text Placeholder 10">
            <a:extLst>
              <a:ext uri="{FF2B5EF4-FFF2-40B4-BE49-F238E27FC236}">
                <a16:creationId xmlns:a16="http://schemas.microsoft.com/office/drawing/2014/main" id="{90D156C2-557C-45F2-B9BA-7CE533312A02}"/>
              </a:ext>
            </a:extLst>
          </p:cNvPr>
          <p:cNvSpPr>
            <a:spLocks noGrp="1"/>
          </p:cNvSpPr>
          <p:nvPr>
            <p:ph type="body" sz="quarter" idx="22" hasCustomPrompt="1"/>
          </p:nvPr>
        </p:nvSpPr>
        <p:spPr>
          <a:xfrm>
            <a:off x="9258214" y="1853427"/>
            <a:ext cx="1252028" cy="863492"/>
          </a:xfrm>
          <a:prstGeom prst="rect">
            <a:avLst/>
          </a:prstGeom>
          <a:ln w="28575">
            <a:solidFill>
              <a:schemeClr val="accent4"/>
            </a:solidFill>
          </a:ln>
        </p:spPr>
        <p:txBody>
          <a:bodyPr anchor="ctr"/>
          <a:lstStyle>
            <a:lvl1pPr marL="0" indent="0" algn="ctr">
              <a:buNone/>
              <a:defRPr sz="3200" cap="all" spc="100" baseline="0">
                <a:solidFill>
                  <a:schemeClr val="accent5">
                    <a:lumMod val="50000"/>
                  </a:schemeClr>
                </a:solidFill>
                <a:latin typeface="+mj-lt"/>
              </a:defRPr>
            </a:lvl1pPr>
          </a:lstStyle>
          <a:p>
            <a:pPr lvl="0"/>
            <a:r>
              <a:rPr lang="en-US" dirty="0"/>
              <a:t>text</a:t>
            </a:r>
          </a:p>
        </p:txBody>
      </p:sp>
      <p:sp>
        <p:nvSpPr>
          <p:cNvPr id="31" name="Text Placeholder 10">
            <a:extLst>
              <a:ext uri="{FF2B5EF4-FFF2-40B4-BE49-F238E27FC236}">
                <a16:creationId xmlns:a16="http://schemas.microsoft.com/office/drawing/2014/main" id="{38E358D4-D1F9-4872-A079-98E1F6BD662D}"/>
              </a:ext>
            </a:extLst>
          </p:cNvPr>
          <p:cNvSpPr>
            <a:spLocks noGrp="1"/>
          </p:cNvSpPr>
          <p:nvPr>
            <p:ph type="body" sz="quarter" idx="21" hasCustomPrompt="1"/>
          </p:nvPr>
        </p:nvSpPr>
        <p:spPr>
          <a:xfrm>
            <a:off x="8414657" y="2883704"/>
            <a:ext cx="2939143" cy="469089"/>
          </a:xfrm>
          <a:prstGeom prst="rect">
            <a:avLst/>
          </a:prstGeom>
        </p:spPr>
        <p:txBody>
          <a:bodyPr anchor="t"/>
          <a:lstStyle>
            <a:lvl1pPr marL="0" indent="0" algn="ctr">
              <a:lnSpc>
                <a:spcPct val="125000"/>
              </a:lnSpc>
              <a:spcBef>
                <a:spcPts val="0"/>
              </a:spcBef>
              <a:buNone/>
              <a:defRPr sz="1800" cap="none" spc="100" baseline="0">
                <a:solidFill>
                  <a:schemeClr val="tx1"/>
                </a:solidFill>
                <a:latin typeface="+mn-lt"/>
              </a:defRPr>
            </a:lvl1pPr>
          </a:lstStyle>
          <a:p>
            <a:pPr lvl="0"/>
            <a:r>
              <a:rPr lang="en-US" dirty="0"/>
              <a:t>Click to add text</a:t>
            </a:r>
          </a:p>
        </p:txBody>
      </p:sp>
      <p:sp>
        <p:nvSpPr>
          <p:cNvPr id="33" name="Text Placeholder 10">
            <a:extLst>
              <a:ext uri="{FF2B5EF4-FFF2-40B4-BE49-F238E27FC236}">
                <a16:creationId xmlns:a16="http://schemas.microsoft.com/office/drawing/2014/main" id="{8D809314-142B-40CA-8424-37611F5E9C1F}"/>
              </a:ext>
            </a:extLst>
          </p:cNvPr>
          <p:cNvSpPr>
            <a:spLocks noGrp="1"/>
          </p:cNvSpPr>
          <p:nvPr>
            <p:ph type="body" sz="quarter" idx="23" hasCustomPrompt="1"/>
          </p:nvPr>
        </p:nvSpPr>
        <p:spPr>
          <a:xfrm>
            <a:off x="8414657" y="3253816"/>
            <a:ext cx="2939143" cy="469089"/>
          </a:xfrm>
          <a:prstGeom prst="rect">
            <a:avLst/>
          </a:prstGeom>
        </p:spPr>
        <p:txBody>
          <a:bodyPr anchor="t"/>
          <a:lstStyle>
            <a:lvl1pPr marL="0" indent="0" algn="ctr">
              <a:lnSpc>
                <a:spcPct val="125000"/>
              </a:lnSpc>
              <a:spcBef>
                <a:spcPts val="0"/>
              </a:spcBef>
              <a:buNone/>
              <a:defRPr sz="1400" cap="none" spc="100" baseline="0">
                <a:solidFill>
                  <a:schemeClr val="tx1"/>
                </a:solidFill>
                <a:latin typeface="+mn-lt"/>
              </a:defRPr>
            </a:lvl1pPr>
          </a:lstStyle>
          <a:p>
            <a:pPr lvl="0"/>
            <a:r>
              <a:rPr lang="en-US" dirty="0"/>
              <a:t>Click to add text</a:t>
            </a:r>
          </a:p>
        </p:txBody>
      </p:sp>
      <p:sp>
        <p:nvSpPr>
          <p:cNvPr id="16" name="Picture Placeholder 8">
            <a:extLst>
              <a:ext uri="{FF2B5EF4-FFF2-40B4-BE49-F238E27FC236}">
                <a16:creationId xmlns:a16="http://schemas.microsoft.com/office/drawing/2014/main" id="{3B652552-1A5B-4884-9BDF-1A2663959342}"/>
              </a:ext>
            </a:extLst>
          </p:cNvPr>
          <p:cNvSpPr>
            <a:spLocks noGrp="1"/>
          </p:cNvSpPr>
          <p:nvPr>
            <p:ph type="pic" sz="quarter" idx="14" hasCustomPrompt="1"/>
          </p:nvPr>
        </p:nvSpPr>
        <p:spPr>
          <a:xfrm>
            <a:off x="0" y="4234542"/>
            <a:ext cx="12191999" cy="2623457"/>
          </a:xfrm>
          <a:prstGeom prst="rect">
            <a:avLst/>
          </a:prstGeom>
        </p:spPr>
        <p:txBody>
          <a:bodyPr/>
          <a:lstStyle>
            <a:lvl1pPr marL="0" indent="0" algn="ctr">
              <a:buNone/>
              <a:defRPr/>
            </a:lvl1pPr>
          </a:lstStyle>
          <a:p>
            <a:r>
              <a:rPr lang="en-US" dirty="0"/>
              <a:t>Click to add photo</a:t>
            </a:r>
          </a:p>
        </p:txBody>
      </p:sp>
      <p:sp>
        <p:nvSpPr>
          <p:cNvPr id="36" name="Date Placeholder 3">
            <a:extLst>
              <a:ext uri="{FF2B5EF4-FFF2-40B4-BE49-F238E27FC236}">
                <a16:creationId xmlns:a16="http://schemas.microsoft.com/office/drawing/2014/main" id="{5C7A8808-3BA5-498D-8E57-CAB9DF01825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1"/>
                </a:solidFill>
                <a:effectLst>
                  <a:outerShdw blurRad="38100" dist="38100" dir="2700000" algn="tl">
                    <a:srgbClr val="000000">
                      <a:alpha val="43137"/>
                    </a:srgbClr>
                  </a:outerShdw>
                </a:effectLst>
              </a:defRPr>
            </a:lvl1pPr>
          </a:lstStyle>
          <a:p>
            <a:r>
              <a:rPr lang="en-US" dirty="0"/>
              <a:t>20XX</a:t>
            </a:r>
          </a:p>
        </p:txBody>
      </p:sp>
      <p:sp>
        <p:nvSpPr>
          <p:cNvPr id="37" name="Footer Placeholder 4">
            <a:extLst>
              <a:ext uri="{FF2B5EF4-FFF2-40B4-BE49-F238E27FC236}">
                <a16:creationId xmlns:a16="http://schemas.microsoft.com/office/drawing/2014/main" id="{742EE3D7-DACC-458E-82B0-EC87F8BAE87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1"/>
                </a:solidFill>
                <a:effectLst>
                  <a:outerShdw blurRad="38100" dist="38100" dir="2700000" algn="tl">
                    <a:srgbClr val="000000">
                      <a:alpha val="43137"/>
                    </a:srgbClr>
                  </a:outerShdw>
                </a:effectLst>
                <a:latin typeface="+mj-lt"/>
              </a:defRPr>
            </a:lvl1pPr>
          </a:lstStyle>
          <a:p>
            <a:r>
              <a:rPr lang="en-US" dirty="0"/>
              <a:t>Pitch deck</a:t>
            </a:r>
          </a:p>
        </p:txBody>
      </p:sp>
      <p:sp>
        <p:nvSpPr>
          <p:cNvPr id="38" name="Slide Number Placeholder 5">
            <a:extLst>
              <a:ext uri="{FF2B5EF4-FFF2-40B4-BE49-F238E27FC236}">
                <a16:creationId xmlns:a16="http://schemas.microsoft.com/office/drawing/2014/main" id="{8ED908E6-B839-44D9-AFFC-E5E5E592E5B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1"/>
                </a:solidFill>
                <a:effectLst>
                  <a:outerShdw blurRad="38100" dist="38100" dir="2700000" algn="tl">
                    <a:srgbClr val="000000">
                      <a:alpha val="43137"/>
                    </a:srgbClr>
                  </a:outerShdw>
                </a:effectLst>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11359960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Divider Slide">
    <p:spTree>
      <p:nvGrpSpPr>
        <p:cNvPr id="1" name=""/>
        <p:cNvGrpSpPr/>
        <p:nvPr/>
      </p:nvGrpSpPr>
      <p:grpSpPr>
        <a:xfrm>
          <a:off x="0" y="0"/>
          <a:ext cx="0" cy="0"/>
          <a:chOff x="0" y="0"/>
          <a:chExt cx="0" cy="0"/>
        </a:xfrm>
      </p:grpSpPr>
      <p:sp>
        <p:nvSpPr>
          <p:cNvPr id="7" name="Picture Placeholder 7">
            <a:extLst>
              <a:ext uri="{FF2B5EF4-FFF2-40B4-BE49-F238E27FC236}">
                <a16:creationId xmlns:a16="http://schemas.microsoft.com/office/drawing/2014/main" id="{02728A58-8DE2-4B1C-B6CA-F2AED56F4504}"/>
              </a:ext>
            </a:extLst>
          </p:cNvPr>
          <p:cNvSpPr>
            <a:spLocks noGrp="1"/>
          </p:cNvSpPr>
          <p:nvPr>
            <p:ph type="pic" sz="quarter" idx="10" hasCustomPrompt="1"/>
          </p:nvPr>
        </p:nvSpPr>
        <p:spPr>
          <a:xfrm>
            <a:off x="0" y="0"/>
            <a:ext cx="12192000" cy="6858000"/>
          </a:xfrm>
          <a:prstGeom prst="rect">
            <a:avLst/>
          </a:prstGeom>
        </p:spPr>
        <p:txBody>
          <a:bodyPr/>
          <a:lstStyle>
            <a:lvl1pPr marL="0" indent="0" algn="ctr">
              <a:buNone/>
              <a:defRPr/>
            </a:lvl1pPr>
          </a:lstStyle>
          <a:p>
            <a:r>
              <a:rPr lang="en-US" dirty="0"/>
              <a:t>Click to add photo</a:t>
            </a:r>
          </a:p>
        </p:txBody>
      </p:sp>
      <p:sp>
        <p:nvSpPr>
          <p:cNvPr id="2" name="Title 1">
            <a:extLst>
              <a:ext uri="{FF2B5EF4-FFF2-40B4-BE49-F238E27FC236}">
                <a16:creationId xmlns:a16="http://schemas.microsoft.com/office/drawing/2014/main" id="{B69D7CAC-EE78-4BAE-94EA-EBE4BB118115}"/>
              </a:ext>
            </a:extLst>
          </p:cNvPr>
          <p:cNvSpPr>
            <a:spLocks noGrp="1"/>
          </p:cNvSpPr>
          <p:nvPr>
            <p:ph type="title" hasCustomPrompt="1"/>
          </p:nvPr>
        </p:nvSpPr>
        <p:spPr>
          <a:xfrm>
            <a:off x="0" y="2375848"/>
            <a:ext cx="12192000" cy="4491182"/>
          </a:xfrm>
          <a:prstGeom prst="rect">
            <a:avLst/>
          </a:prstGeom>
          <a:solidFill>
            <a:schemeClr val="accent4">
              <a:lumMod val="50000"/>
              <a:alpha val="55000"/>
            </a:schemeClr>
          </a:solidFill>
        </p:spPr>
        <p:txBody>
          <a:bodyPr lIns="3657600" tIns="182880" rIns="3657600"/>
          <a:lstStyle>
            <a:lvl1pPr algn="ctr">
              <a:defRPr sz="6000" cap="all" spc="100" baseline="0">
                <a:solidFill>
                  <a:schemeClr val="accent5"/>
                </a:solidFill>
              </a:defRPr>
            </a:lvl1pPr>
          </a:lstStyle>
          <a:p>
            <a:r>
              <a:rPr lang="en-US" dirty="0"/>
              <a:t>Click to add title</a:t>
            </a:r>
          </a:p>
        </p:txBody>
      </p:sp>
    </p:spTree>
    <p:extLst>
      <p:ext uri="{BB962C8B-B14F-4D97-AF65-F5344CB8AC3E}">
        <p14:creationId xmlns:p14="http://schemas.microsoft.com/office/powerpoint/2010/main" val="15525714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Growth Strateg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B3D21-9143-4E6D-87CD-82F00F7DC6FA}"/>
              </a:ext>
            </a:extLst>
          </p:cNvPr>
          <p:cNvSpPr>
            <a:spLocks noGrp="1"/>
          </p:cNvSpPr>
          <p:nvPr>
            <p:ph type="title" hasCustomPrompt="1"/>
          </p:nvPr>
        </p:nvSpPr>
        <p:spPr>
          <a:xfrm>
            <a:off x="827314" y="627486"/>
            <a:ext cx="5268686" cy="568896"/>
          </a:xfrm>
          <a:prstGeom prst="rect">
            <a:avLst/>
          </a:prstGeom>
        </p:spPr>
        <p:txBody>
          <a:bodyPr anchor="ctr"/>
          <a:lstStyle>
            <a:lvl1pPr>
              <a:defRPr sz="2400" cap="all" spc="100" baseline="0">
                <a:solidFill>
                  <a:schemeClr val="accent2"/>
                </a:solidFill>
              </a:defRPr>
            </a:lvl1pPr>
          </a:lstStyle>
          <a:p>
            <a:r>
              <a:rPr lang="en-US" dirty="0"/>
              <a:t>Click to add title</a:t>
            </a:r>
          </a:p>
        </p:txBody>
      </p:sp>
      <p:sp>
        <p:nvSpPr>
          <p:cNvPr id="11" name="Text Placeholder 10">
            <a:extLst>
              <a:ext uri="{FF2B5EF4-FFF2-40B4-BE49-F238E27FC236}">
                <a16:creationId xmlns:a16="http://schemas.microsoft.com/office/drawing/2014/main" id="{235C24E7-D67D-40AA-B6B1-AE47659E18EC}"/>
              </a:ext>
            </a:extLst>
          </p:cNvPr>
          <p:cNvSpPr>
            <a:spLocks noGrp="1"/>
          </p:cNvSpPr>
          <p:nvPr>
            <p:ph type="body" sz="quarter" idx="33" hasCustomPrompt="1"/>
          </p:nvPr>
        </p:nvSpPr>
        <p:spPr>
          <a:xfrm>
            <a:off x="820438" y="1011439"/>
            <a:ext cx="4989233" cy="568896"/>
          </a:xfrm>
          <a:prstGeom prst="rect">
            <a:avLst/>
          </a:prstGeom>
        </p:spPr>
        <p:txBody>
          <a:bodyPr anchor="ctr"/>
          <a:lstStyle>
            <a:lvl1pPr marL="0" indent="0" algn="l">
              <a:buNone/>
              <a:defRPr sz="2000" cap="none" spc="100" baseline="0">
                <a:solidFill>
                  <a:schemeClr val="accent2"/>
                </a:solidFill>
                <a:latin typeface="+mn-lt"/>
              </a:defRPr>
            </a:lvl1pPr>
          </a:lstStyle>
          <a:p>
            <a:pPr lvl="0"/>
            <a:r>
              <a:rPr lang="en-US" dirty="0"/>
              <a:t>Click to add title</a:t>
            </a:r>
          </a:p>
        </p:txBody>
      </p:sp>
      <p:sp>
        <p:nvSpPr>
          <p:cNvPr id="19" name="Text Placeholder 14">
            <a:extLst>
              <a:ext uri="{FF2B5EF4-FFF2-40B4-BE49-F238E27FC236}">
                <a16:creationId xmlns:a16="http://schemas.microsoft.com/office/drawing/2014/main" id="{A756E9B8-BA57-4251-A0E6-DDADC29D95B9}"/>
              </a:ext>
            </a:extLst>
          </p:cNvPr>
          <p:cNvSpPr>
            <a:spLocks noGrp="1"/>
          </p:cNvSpPr>
          <p:nvPr>
            <p:ph type="body" sz="quarter" idx="26" hasCustomPrompt="1"/>
          </p:nvPr>
        </p:nvSpPr>
        <p:spPr>
          <a:xfrm>
            <a:off x="920666" y="2044485"/>
            <a:ext cx="1584471" cy="1121230"/>
          </a:xfrm>
          <a:prstGeom prst="rect">
            <a:avLst/>
          </a:prstGeom>
          <a:ln w="28575">
            <a:solidFill>
              <a:schemeClr val="accent5">
                <a:lumMod val="50000"/>
              </a:schemeClr>
            </a:solidFill>
          </a:ln>
        </p:spPr>
        <p:txBody>
          <a:bodyPr lIns="182880" rIns="182880" anchor="ctr"/>
          <a:lstStyle>
            <a:lvl1pPr marL="0" indent="0" algn="ctr">
              <a:lnSpc>
                <a:spcPct val="100000"/>
              </a:lnSpc>
              <a:buNone/>
              <a:defRPr sz="2000" cap="all" spc="200" baseline="0">
                <a:solidFill>
                  <a:schemeClr val="accent5">
                    <a:lumMod val="50000"/>
                  </a:schemeClr>
                </a:solidFill>
                <a:latin typeface="+mj-lt"/>
              </a:defRPr>
            </a:lvl1pPr>
          </a:lstStyle>
          <a:p>
            <a:pPr lvl="0"/>
            <a:r>
              <a:rPr lang="en-US" dirty="0"/>
              <a:t>Click to add name</a:t>
            </a:r>
          </a:p>
        </p:txBody>
      </p:sp>
      <p:sp>
        <p:nvSpPr>
          <p:cNvPr id="20" name="Text Placeholder 14">
            <a:extLst>
              <a:ext uri="{FF2B5EF4-FFF2-40B4-BE49-F238E27FC236}">
                <a16:creationId xmlns:a16="http://schemas.microsoft.com/office/drawing/2014/main" id="{C0B962B5-0EC7-48EC-A687-C206A69C56D6}"/>
              </a:ext>
            </a:extLst>
          </p:cNvPr>
          <p:cNvSpPr>
            <a:spLocks noGrp="1"/>
          </p:cNvSpPr>
          <p:nvPr>
            <p:ph type="body" sz="quarter" idx="13" hasCustomPrompt="1"/>
          </p:nvPr>
        </p:nvSpPr>
        <p:spPr>
          <a:xfrm>
            <a:off x="2727695" y="2044485"/>
            <a:ext cx="3081975" cy="1121230"/>
          </a:xfrm>
          <a:prstGeom prst="rect">
            <a:avLst/>
          </a:prstGeom>
        </p:spPr>
        <p:txBody>
          <a:bodyPr anchor="ctr"/>
          <a:lstStyle>
            <a:lvl1pPr marL="0" indent="0" algn="l">
              <a:lnSpc>
                <a:spcPct val="100000"/>
              </a:lnSpc>
              <a:spcBef>
                <a:spcPts val="0"/>
              </a:spcBef>
              <a:buNone/>
              <a:defRPr sz="1600" cap="none" spc="0" baseline="0">
                <a:solidFill>
                  <a:schemeClr val="tx1"/>
                </a:solidFill>
                <a:latin typeface="+mn-lt"/>
              </a:defRPr>
            </a:lvl1pPr>
          </a:lstStyle>
          <a:p>
            <a:pPr lvl="0"/>
            <a:r>
              <a:rPr lang="en-US" dirty="0"/>
              <a:t>Click to add text</a:t>
            </a:r>
          </a:p>
        </p:txBody>
      </p:sp>
      <p:sp>
        <p:nvSpPr>
          <p:cNvPr id="22" name="Text Placeholder 14">
            <a:extLst>
              <a:ext uri="{FF2B5EF4-FFF2-40B4-BE49-F238E27FC236}">
                <a16:creationId xmlns:a16="http://schemas.microsoft.com/office/drawing/2014/main" id="{1314A100-8075-4D1D-995C-34F5838D58F2}"/>
              </a:ext>
            </a:extLst>
          </p:cNvPr>
          <p:cNvSpPr>
            <a:spLocks noGrp="1"/>
          </p:cNvSpPr>
          <p:nvPr>
            <p:ph type="body" sz="quarter" idx="34" hasCustomPrompt="1"/>
          </p:nvPr>
        </p:nvSpPr>
        <p:spPr>
          <a:xfrm>
            <a:off x="920666" y="3428263"/>
            <a:ext cx="1584471" cy="1121230"/>
          </a:xfrm>
          <a:prstGeom prst="rect">
            <a:avLst/>
          </a:prstGeom>
          <a:ln w="28575">
            <a:solidFill>
              <a:schemeClr val="accent5">
                <a:lumMod val="50000"/>
              </a:schemeClr>
            </a:solidFill>
          </a:ln>
        </p:spPr>
        <p:txBody>
          <a:bodyPr lIns="182880" rIns="182880" anchor="ctr"/>
          <a:lstStyle>
            <a:lvl1pPr marL="0" indent="0" algn="ctr">
              <a:lnSpc>
                <a:spcPct val="100000"/>
              </a:lnSpc>
              <a:buNone/>
              <a:defRPr sz="2000" cap="all" spc="200" baseline="0">
                <a:solidFill>
                  <a:schemeClr val="accent5">
                    <a:lumMod val="50000"/>
                  </a:schemeClr>
                </a:solidFill>
                <a:latin typeface="+mj-lt"/>
              </a:defRPr>
            </a:lvl1pPr>
          </a:lstStyle>
          <a:p>
            <a:pPr lvl="0"/>
            <a:r>
              <a:rPr lang="en-US" dirty="0"/>
              <a:t>Click to add name</a:t>
            </a:r>
          </a:p>
        </p:txBody>
      </p:sp>
      <p:sp>
        <p:nvSpPr>
          <p:cNvPr id="23" name="Text Placeholder 14">
            <a:extLst>
              <a:ext uri="{FF2B5EF4-FFF2-40B4-BE49-F238E27FC236}">
                <a16:creationId xmlns:a16="http://schemas.microsoft.com/office/drawing/2014/main" id="{9C946523-4B92-4003-B43C-B01D972454F4}"/>
              </a:ext>
            </a:extLst>
          </p:cNvPr>
          <p:cNvSpPr>
            <a:spLocks noGrp="1"/>
          </p:cNvSpPr>
          <p:nvPr>
            <p:ph type="body" sz="quarter" idx="35" hasCustomPrompt="1"/>
          </p:nvPr>
        </p:nvSpPr>
        <p:spPr>
          <a:xfrm>
            <a:off x="2727695" y="3428263"/>
            <a:ext cx="3081975" cy="1121230"/>
          </a:xfrm>
          <a:prstGeom prst="rect">
            <a:avLst/>
          </a:prstGeom>
        </p:spPr>
        <p:txBody>
          <a:bodyPr anchor="ctr"/>
          <a:lstStyle>
            <a:lvl1pPr marL="0" indent="0" algn="l">
              <a:lnSpc>
                <a:spcPct val="100000"/>
              </a:lnSpc>
              <a:spcBef>
                <a:spcPts val="0"/>
              </a:spcBef>
              <a:buNone/>
              <a:defRPr sz="1600" cap="none" spc="0" baseline="0">
                <a:solidFill>
                  <a:schemeClr val="tx1"/>
                </a:solidFill>
                <a:latin typeface="+mn-lt"/>
              </a:defRPr>
            </a:lvl1pPr>
          </a:lstStyle>
          <a:p>
            <a:pPr lvl="0"/>
            <a:r>
              <a:rPr lang="en-US" dirty="0"/>
              <a:t>Click to add text</a:t>
            </a:r>
          </a:p>
        </p:txBody>
      </p:sp>
      <p:sp>
        <p:nvSpPr>
          <p:cNvPr id="25" name="Text Placeholder 14">
            <a:extLst>
              <a:ext uri="{FF2B5EF4-FFF2-40B4-BE49-F238E27FC236}">
                <a16:creationId xmlns:a16="http://schemas.microsoft.com/office/drawing/2014/main" id="{F9BEEAAD-CC7F-427D-BCFF-1BBA5023ABE6}"/>
              </a:ext>
            </a:extLst>
          </p:cNvPr>
          <p:cNvSpPr>
            <a:spLocks noGrp="1"/>
          </p:cNvSpPr>
          <p:nvPr>
            <p:ph type="body" sz="quarter" idx="36" hasCustomPrompt="1"/>
          </p:nvPr>
        </p:nvSpPr>
        <p:spPr>
          <a:xfrm>
            <a:off x="920666" y="4812041"/>
            <a:ext cx="1584471" cy="1121230"/>
          </a:xfrm>
          <a:prstGeom prst="rect">
            <a:avLst/>
          </a:prstGeom>
          <a:ln w="28575">
            <a:solidFill>
              <a:schemeClr val="accent5">
                <a:lumMod val="50000"/>
              </a:schemeClr>
            </a:solidFill>
          </a:ln>
        </p:spPr>
        <p:txBody>
          <a:bodyPr lIns="182880" rIns="182880" anchor="ctr"/>
          <a:lstStyle>
            <a:lvl1pPr marL="0" indent="0" algn="ctr">
              <a:lnSpc>
                <a:spcPct val="100000"/>
              </a:lnSpc>
              <a:buNone/>
              <a:defRPr sz="2000" cap="all" spc="200" baseline="0">
                <a:solidFill>
                  <a:schemeClr val="accent5">
                    <a:lumMod val="50000"/>
                  </a:schemeClr>
                </a:solidFill>
                <a:latin typeface="+mj-lt"/>
              </a:defRPr>
            </a:lvl1pPr>
          </a:lstStyle>
          <a:p>
            <a:pPr lvl="0"/>
            <a:r>
              <a:rPr lang="en-US" dirty="0"/>
              <a:t>Click to add name</a:t>
            </a:r>
          </a:p>
        </p:txBody>
      </p:sp>
      <p:sp>
        <p:nvSpPr>
          <p:cNvPr id="26" name="Text Placeholder 14">
            <a:extLst>
              <a:ext uri="{FF2B5EF4-FFF2-40B4-BE49-F238E27FC236}">
                <a16:creationId xmlns:a16="http://schemas.microsoft.com/office/drawing/2014/main" id="{B6693A35-4411-4FE2-82FD-5D30D8D62AF3}"/>
              </a:ext>
            </a:extLst>
          </p:cNvPr>
          <p:cNvSpPr>
            <a:spLocks noGrp="1"/>
          </p:cNvSpPr>
          <p:nvPr>
            <p:ph type="body" sz="quarter" idx="37" hasCustomPrompt="1"/>
          </p:nvPr>
        </p:nvSpPr>
        <p:spPr>
          <a:xfrm>
            <a:off x="2727695" y="4812041"/>
            <a:ext cx="3081975" cy="1121230"/>
          </a:xfrm>
          <a:prstGeom prst="rect">
            <a:avLst/>
          </a:prstGeom>
        </p:spPr>
        <p:txBody>
          <a:bodyPr anchor="ctr"/>
          <a:lstStyle>
            <a:lvl1pPr marL="0" indent="0" algn="l">
              <a:lnSpc>
                <a:spcPct val="100000"/>
              </a:lnSpc>
              <a:spcBef>
                <a:spcPts val="0"/>
              </a:spcBef>
              <a:buNone/>
              <a:defRPr sz="1600" cap="none" spc="0" baseline="0">
                <a:solidFill>
                  <a:schemeClr val="tx1"/>
                </a:solidFill>
                <a:latin typeface="+mn-lt"/>
              </a:defRPr>
            </a:lvl1pPr>
          </a:lstStyle>
          <a:p>
            <a:pPr lvl="0"/>
            <a:r>
              <a:rPr lang="en-US" dirty="0"/>
              <a:t>Click to add text</a:t>
            </a:r>
          </a:p>
        </p:txBody>
      </p:sp>
      <p:sp>
        <p:nvSpPr>
          <p:cNvPr id="17" name="Date Placeholder 3">
            <a:extLst>
              <a:ext uri="{FF2B5EF4-FFF2-40B4-BE49-F238E27FC236}">
                <a16:creationId xmlns:a16="http://schemas.microsoft.com/office/drawing/2014/main" id="{B658EBA7-4275-488A-B86F-67B70609FC99}"/>
              </a:ext>
            </a:extLst>
          </p:cNvPr>
          <p:cNvSpPr>
            <a:spLocks noGrp="1"/>
          </p:cNvSpPr>
          <p:nvPr>
            <p:ph type="dt" sz="half" idx="2"/>
          </p:nvPr>
        </p:nvSpPr>
        <p:spPr>
          <a:xfrm>
            <a:off x="838200" y="6356350"/>
            <a:ext cx="1590675" cy="365125"/>
          </a:xfrm>
          <a:prstGeom prst="rect">
            <a:avLst/>
          </a:prstGeom>
        </p:spPr>
        <p:txBody>
          <a:bodyPr vert="horz" lIns="91440" tIns="45720" rIns="91440" bIns="45720" rtlCol="0" anchor="ctr"/>
          <a:lstStyle>
            <a:lvl1pPr algn="l">
              <a:defRPr sz="1200" spc="100" baseline="0">
                <a:solidFill>
                  <a:schemeClr val="bg2">
                    <a:lumMod val="50000"/>
                  </a:schemeClr>
                </a:solidFill>
                <a:effectLst/>
              </a:defRPr>
            </a:lvl1pPr>
          </a:lstStyle>
          <a:p>
            <a:r>
              <a:rPr lang="en-US" dirty="0"/>
              <a:t>20XX</a:t>
            </a:r>
          </a:p>
        </p:txBody>
      </p:sp>
      <p:sp>
        <p:nvSpPr>
          <p:cNvPr id="27" name="Footer Placeholder 4">
            <a:extLst>
              <a:ext uri="{FF2B5EF4-FFF2-40B4-BE49-F238E27FC236}">
                <a16:creationId xmlns:a16="http://schemas.microsoft.com/office/drawing/2014/main" id="{A59824DA-522A-4135-800A-60F504928B2D}"/>
              </a:ext>
            </a:extLst>
          </p:cNvPr>
          <p:cNvSpPr>
            <a:spLocks noGrp="1"/>
          </p:cNvSpPr>
          <p:nvPr>
            <p:ph type="ftr" sz="quarter" idx="3"/>
          </p:nvPr>
        </p:nvSpPr>
        <p:spPr>
          <a:xfrm>
            <a:off x="6473608" y="6356350"/>
            <a:ext cx="2743200" cy="365125"/>
          </a:xfrm>
          <a:prstGeom prst="rect">
            <a:avLst/>
          </a:prstGeom>
        </p:spPr>
        <p:txBody>
          <a:bodyPr vert="horz" lIns="91440" tIns="45720" rIns="91440" bIns="45720" rtlCol="0" anchor="ctr"/>
          <a:lstStyle>
            <a:lvl1pPr algn="ctr">
              <a:defRPr sz="1200" b="1" i="0" cap="all" spc="100" baseline="0">
                <a:solidFill>
                  <a:schemeClr val="bg1"/>
                </a:solidFill>
                <a:effectLst>
                  <a:outerShdw blurRad="38100" dist="38100" dir="2700000" algn="tl">
                    <a:srgbClr val="000000">
                      <a:alpha val="43137"/>
                    </a:srgbClr>
                  </a:outerShdw>
                </a:effectLst>
                <a:latin typeface="+mj-lt"/>
              </a:defRPr>
            </a:lvl1pPr>
          </a:lstStyle>
          <a:p>
            <a:r>
              <a:rPr lang="en-US" dirty="0"/>
              <a:t>Pitch deck</a:t>
            </a:r>
          </a:p>
        </p:txBody>
      </p:sp>
      <p:sp>
        <p:nvSpPr>
          <p:cNvPr id="7" name="Picture Placeholder 8">
            <a:extLst>
              <a:ext uri="{FF2B5EF4-FFF2-40B4-BE49-F238E27FC236}">
                <a16:creationId xmlns:a16="http://schemas.microsoft.com/office/drawing/2014/main" id="{93D3F372-68E2-486A-A105-748C2BB245A0}"/>
              </a:ext>
            </a:extLst>
          </p:cNvPr>
          <p:cNvSpPr>
            <a:spLocks noGrp="1"/>
          </p:cNvSpPr>
          <p:nvPr>
            <p:ph type="pic" sz="quarter" idx="14" hasCustomPrompt="1"/>
          </p:nvPr>
        </p:nvSpPr>
        <p:spPr>
          <a:xfrm>
            <a:off x="6683831" y="0"/>
            <a:ext cx="5508168" cy="6858000"/>
          </a:xfrm>
          <a:prstGeom prst="rect">
            <a:avLst/>
          </a:prstGeom>
        </p:spPr>
        <p:txBody>
          <a:bodyPr/>
          <a:lstStyle>
            <a:lvl1pPr marL="0" indent="0" algn="ctr">
              <a:buNone/>
              <a:defRPr/>
            </a:lvl1pPr>
          </a:lstStyle>
          <a:p>
            <a:r>
              <a:rPr lang="en-US" dirty="0"/>
              <a:t>Click to add photo</a:t>
            </a:r>
          </a:p>
        </p:txBody>
      </p:sp>
      <p:sp>
        <p:nvSpPr>
          <p:cNvPr id="28" name="Slide Number Placeholder 5">
            <a:extLst>
              <a:ext uri="{FF2B5EF4-FFF2-40B4-BE49-F238E27FC236}">
                <a16:creationId xmlns:a16="http://schemas.microsoft.com/office/drawing/2014/main" id="{8D667147-015B-4B04-886E-3451355DC70A}"/>
              </a:ext>
            </a:extLst>
          </p:cNvPr>
          <p:cNvSpPr>
            <a:spLocks noGrp="1"/>
          </p:cNvSpPr>
          <p:nvPr>
            <p:ph type="sldNum" sz="quarter" idx="4"/>
          </p:nvPr>
        </p:nvSpPr>
        <p:spPr>
          <a:xfrm>
            <a:off x="9791700" y="6356350"/>
            <a:ext cx="1562100" cy="365125"/>
          </a:xfrm>
          <a:prstGeom prst="rect">
            <a:avLst/>
          </a:prstGeom>
        </p:spPr>
        <p:txBody>
          <a:bodyPr vert="horz" lIns="91440" tIns="45720" rIns="91440" bIns="45720" rtlCol="0" anchor="ctr"/>
          <a:lstStyle>
            <a:lvl1pPr algn="r">
              <a:defRPr sz="1200" spc="100" baseline="0">
                <a:solidFill>
                  <a:schemeClr val="bg1"/>
                </a:solidFill>
                <a:effectLst>
                  <a:outerShdw blurRad="38100" dist="38100" dir="2700000" algn="tl">
                    <a:srgbClr val="000000">
                      <a:alpha val="43137"/>
                    </a:srgbClr>
                  </a:outerShdw>
                </a:effectLst>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12688543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Financial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96D4A-16D3-4C35-A383-2DF039D54CF4}"/>
              </a:ext>
            </a:extLst>
          </p:cNvPr>
          <p:cNvSpPr>
            <a:spLocks noGrp="1"/>
          </p:cNvSpPr>
          <p:nvPr>
            <p:ph type="title" hasCustomPrompt="1"/>
          </p:nvPr>
        </p:nvSpPr>
        <p:spPr>
          <a:xfrm>
            <a:off x="819728" y="317739"/>
            <a:ext cx="4114800" cy="623923"/>
          </a:xfrm>
          <a:prstGeom prst="rect">
            <a:avLst/>
          </a:prstGeom>
        </p:spPr>
        <p:txBody>
          <a:bodyPr anchor="ctr"/>
          <a:lstStyle>
            <a:lvl1pPr>
              <a:defRPr sz="2400" cap="all" spc="100" baseline="0">
                <a:solidFill>
                  <a:schemeClr val="tx2"/>
                </a:solidFill>
              </a:defRPr>
            </a:lvl1pPr>
          </a:lstStyle>
          <a:p>
            <a:r>
              <a:rPr lang="en-US" dirty="0"/>
              <a:t>Click to add title</a:t>
            </a:r>
          </a:p>
        </p:txBody>
      </p:sp>
      <p:sp>
        <p:nvSpPr>
          <p:cNvPr id="10" name="Content Placeholder 9">
            <a:extLst>
              <a:ext uri="{FF2B5EF4-FFF2-40B4-BE49-F238E27FC236}">
                <a16:creationId xmlns:a16="http://schemas.microsoft.com/office/drawing/2014/main" id="{FF255611-8280-41F3-A5FA-821E144AEAE7}"/>
              </a:ext>
            </a:extLst>
          </p:cNvPr>
          <p:cNvSpPr>
            <a:spLocks noGrp="1"/>
          </p:cNvSpPr>
          <p:nvPr>
            <p:ph sz="quarter" idx="15" hasCustomPrompt="1"/>
          </p:nvPr>
        </p:nvSpPr>
        <p:spPr>
          <a:xfrm>
            <a:off x="914400" y="905856"/>
            <a:ext cx="5759450" cy="5047269"/>
          </a:xfrm>
          <a:prstGeom prst="rect">
            <a:avLst/>
          </a:prstGeom>
        </p:spPr>
        <p:txBody>
          <a:bodyPr/>
          <a:lstStyle>
            <a:lvl1pPr marL="0" indent="0">
              <a:buNone/>
              <a:defRPr sz="1800" cap="all" baseline="0">
                <a:solidFill>
                  <a:schemeClr val="accent5">
                    <a:lumMod val="50000"/>
                  </a:schemeClr>
                </a:solidFill>
              </a:defRPr>
            </a:lvl1pPr>
            <a:lvl2pPr marL="457200" indent="0">
              <a:buNone/>
              <a:defRPr sz="1600" cap="all" baseline="0">
                <a:solidFill>
                  <a:schemeClr val="accent5">
                    <a:lumMod val="50000"/>
                  </a:schemeClr>
                </a:solidFill>
              </a:defRPr>
            </a:lvl2pPr>
            <a:lvl3pPr marL="914400" indent="0">
              <a:buNone/>
              <a:defRPr sz="1400" cap="all" baseline="0">
                <a:solidFill>
                  <a:schemeClr val="accent5">
                    <a:lumMod val="50000"/>
                  </a:schemeClr>
                </a:solidFill>
              </a:defRPr>
            </a:lvl3pPr>
            <a:lvl4pPr marL="1371600" indent="0">
              <a:buNone/>
              <a:defRPr sz="1200" cap="all" baseline="0">
                <a:solidFill>
                  <a:schemeClr val="accent5">
                    <a:lumMod val="50000"/>
                  </a:schemeClr>
                </a:solidFill>
              </a:defRPr>
            </a:lvl4pPr>
            <a:lvl5pPr marL="1828800" indent="0">
              <a:buNone/>
              <a:defRPr sz="1200" cap="all" baseline="0">
                <a:solidFill>
                  <a:schemeClr val="accent5">
                    <a:lumMod val="50000"/>
                  </a:schemeClr>
                </a:solidFill>
              </a:defRPr>
            </a:lvl5pPr>
          </a:lstStyle>
          <a:p>
            <a:pPr lvl="0"/>
            <a:r>
              <a:rPr lang="en-US" dirty="0"/>
              <a:t>Click to add content</a:t>
            </a:r>
          </a:p>
        </p:txBody>
      </p:sp>
      <p:sp>
        <p:nvSpPr>
          <p:cNvPr id="3" name="Date Placeholder 2">
            <a:extLst>
              <a:ext uri="{FF2B5EF4-FFF2-40B4-BE49-F238E27FC236}">
                <a16:creationId xmlns:a16="http://schemas.microsoft.com/office/drawing/2014/main" id="{33453DB9-3C4B-4136-96D2-08A7D5AD418F}"/>
              </a:ext>
            </a:extLst>
          </p:cNvPr>
          <p:cNvSpPr>
            <a:spLocks noGrp="1"/>
          </p:cNvSpPr>
          <p:nvPr>
            <p:ph type="dt" sz="half" idx="10"/>
          </p:nvPr>
        </p:nvSpPr>
        <p:spPr>
          <a:xfrm>
            <a:off x="838200" y="6356350"/>
            <a:ext cx="2743200" cy="365125"/>
          </a:xfrm>
          <a:prstGeom prst="rect">
            <a:avLst/>
          </a:prstGeom>
        </p:spPr>
        <p:txBody>
          <a:bodyPr/>
          <a:lstStyle/>
          <a:p>
            <a:r>
              <a:rPr lang="en-US" dirty="0"/>
              <a:t>20XX</a:t>
            </a:r>
          </a:p>
        </p:txBody>
      </p:sp>
      <p:sp>
        <p:nvSpPr>
          <p:cNvPr id="4" name="Footer Placeholder 3">
            <a:extLst>
              <a:ext uri="{FF2B5EF4-FFF2-40B4-BE49-F238E27FC236}">
                <a16:creationId xmlns:a16="http://schemas.microsoft.com/office/drawing/2014/main" id="{81464841-801A-499A-BFD2-9731D2D89C25}"/>
              </a:ext>
            </a:extLst>
          </p:cNvPr>
          <p:cNvSpPr>
            <a:spLocks noGrp="1"/>
          </p:cNvSpPr>
          <p:nvPr>
            <p:ph type="ftr" sz="quarter" idx="11"/>
          </p:nvPr>
        </p:nvSpPr>
        <p:spPr>
          <a:xfrm>
            <a:off x="4038600" y="6356350"/>
            <a:ext cx="4114800" cy="365125"/>
          </a:xfrm>
          <a:prstGeom prst="rect">
            <a:avLst/>
          </a:prstGeom>
        </p:spPr>
        <p:txBody>
          <a:bodyPr/>
          <a:lstStyle/>
          <a:p>
            <a:r>
              <a:rPr lang="en-US" dirty="0"/>
              <a:t>Pitch deck</a:t>
            </a:r>
          </a:p>
        </p:txBody>
      </p:sp>
      <p:sp>
        <p:nvSpPr>
          <p:cNvPr id="8" name="Picture Placeholder 8">
            <a:extLst>
              <a:ext uri="{FF2B5EF4-FFF2-40B4-BE49-F238E27FC236}">
                <a16:creationId xmlns:a16="http://schemas.microsoft.com/office/drawing/2014/main" id="{A6BF61C1-4A8C-44D4-901D-E065B7B42A25}"/>
              </a:ext>
            </a:extLst>
          </p:cNvPr>
          <p:cNvSpPr>
            <a:spLocks noGrp="1"/>
          </p:cNvSpPr>
          <p:nvPr>
            <p:ph type="pic" sz="quarter" idx="14" hasCustomPrompt="1"/>
          </p:nvPr>
        </p:nvSpPr>
        <p:spPr>
          <a:xfrm>
            <a:off x="7598229" y="0"/>
            <a:ext cx="4593770" cy="6858000"/>
          </a:xfrm>
          <a:prstGeom prst="rect">
            <a:avLst/>
          </a:prstGeom>
        </p:spPr>
        <p:txBody>
          <a:bodyPr/>
          <a:lstStyle>
            <a:lvl1pPr marL="0" indent="0" algn="ctr">
              <a:buNone/>
              <a:defRPr/>
            </a:lvl1pPr>
          </a:lstStyle>
          <a:p>
            <a:r>
              <a:rPr lang="en-US" dirty="0"/>
              <a:t>Click to add photo</a:t>
            </a:r>
          </a:p>
        </p:txBody>
      </p:sp>
      <p:sp>
        <p:nvSpPr>
          <p:cNvPr id="5" name="Slide Number Placeholder 4">
            <a:extLst>
              <a:ext uri="{FF2B5EF4-FFF2-40B4-BE49-F238E27FC236}">
                <a16:creationId xmlns:a16="http://schemas.microsoft.com/office/drawing/2014/main" id="{F9C78F9D-CD73-4D53-A871-D6C0B643A68D}"/>
              </a:ext>
            </a:extLst>
          </p:cNvPr>
          <p:cNvSpPr>
            <a:spLocks noGrp="1"/>
          </p:cNvSpPr>
          <p:nvPr>
            <p:ph type="sldNum" sz="quarter" idx="12"/>
          </p:nvPr>
        </p:nvSpPr>
        <p:spPr>
          <a:xfrm>
            <a:off x="8610600" y="6356350"/>
            <a:ext cx="2743200" cy="365125"/>
          </a:xfrm>
          <a:prstGeom prst="rect">
            <a:avLst/>
          </a:prstGeom>
        </p:spPr>
        <p:txBody>
          <a:bodyPr/>
          <a:lstStyle>
            <a:lvl1pPr>
              <a:defRPr>
                <a:solidFill>
                  <a:schemeClr val="bg1"/>
                </a:solidFill>
                <a:effectLst>
                  <a:outerShdw blurRad="38100" dist="38100" dir="2700000" algn="tl">
                    <a:srgbClr val="000000">
                      <a:alpha val="43137"/>
                    </a:srgbClr>
                  </a:outerShdw>
                </a:effectLst>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20819132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Summar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07C99-0702-4DEF-A72F-2451B3DC6D0C}"/>
              </a:ext>
            </a:extLst>
          </p:cNvPr>
          <p:cNvSpPr>
            <a:spLocks noGrp="1"/>
          </p:cNvSpPr>
          <p:nvPr>
            <p:ph type="title" hasCustomPrompt="1"/>
          </p:nvPr>
        </p:nvSpPr>
        <p:spPr>
          <a:xfrm>
            <a:off x="1186544" y="-1"/>
            <a:ext cx="3944790" cy="1845127"/>
          </a:xfrm>
          <a:prstGeom prst="rect">
            <a:avLst/>
          </a:prstGeom>
        </p:spPr>
        <p:txBody>
          <a:bodyPr anchor="ctr"/>
          <a:lstStyle>
            <a:lvl1pPr algn="r">
              <a:defRPr sz="2400" cap="all" spc="100" baseline="0">
                <a:solidFill>
                  <a:schemeClr val="accent2"/>
                </a:solidFill>
              </a:defRPr>
            </a:lvl1pPr>
          </a:lstStyle>
          <a:p>
            <a:r>
              <a:rPr lang="en-US" dirty="0"/>
              <a:t>Click to add title</a:t>
            </a:r>
          </a:p>
        </p:txBody>
      </p:sp>
      <p:sp>
        <p:nvSpPr>
          <p:cNvPr id="6" name="Picture Placeholder 7">
            <a:extLst>
              <a:ext uri="{FF2B5EF4-FFF2-40B4-BE49-F238E27FC236}">
                <a16:creationId xmlns:a16="http://schemas.microsoft.com/office/drawing/2014/main" id="{74497024-D7D5-447C-8133-660B1F47A190}"/>
              </a:ext>
            </a:extLst>
          </p:cNvPr>
          <p:cNvSpPr>
            <a:spLocks noGrp="1"/>
          </p:cNvSpPr>
          <p:nvPr>
            <p:ph type="pic" sz="quarter" idx="13" hasCustomPrompt="1"/>
          </p:nvPr>
        </p:nvSpPr>
        <p:spPr>
          <a:xfrm>
            <a:off x="0" y="1845128"/>
            <a:ext cx="12192000" cy="5012871"/>
          </a:xfrm>
          <a:prstGeom prst="rect">
            <a:avLst/>
          </a:prstGeom>
        </p:spPr>
        <p:txBody>
          <a:bodyPr/>
          <a:lstStyle>
            <a:lvl1pPr marL="0" indent="0" algn="l">
              <a:buNone/>
              <a:defRPr/>
            </a:lvl1pPr>
          </a:lstStyle>
          <a:p>
            <a:r>
              <a:rPr lang="en-US" dirty="0"/>
              <a:t>Click to add photo</a:t>
            </a:r>
          </a:p>
        </p:txBody>
      </p:sp>
      <p:sp>
        <p:nvSpPr>
          <p:cNvPr id="3" name="Date Placeholder 2">
            <a:extLst>
              <a:ext uri="{FF2B5EF4-FFF2-40B4-BE49-F238E27FC236}">
                <a16:creationId xmlns:a16="http://schemas.microsoft.com/office/drawing/2014/main" id="{AAE88F42-9013-4CBC-BF65-3FE1470550BE}"/>
              </a:ext>
            </a:extLst>
          </p:cNvPr>
          <p:cNvSpPr>
            <a:spLocks noGrp="1"/>
          </p:cNvSpPr>
          <p:nvPr>
            <p:ph type="dt" sz="half" idx="10"/>
          </p:nvPr>
        </p:nvSpPr>
        <p:spPr>
          <a:xfrm>
            <a:off x="838200" y="6356350"/>
            <a:ext cx="2743200" cy="365125"/>
          </a:xfrm>
          <a:prstGeom prst="rect">
            <a:avLst/>
          </a:prstGeom>
        </p:spPr>
        <p:txBody>
          <a:bodyPr/>
          <a:lstStyle>
            <a:lvl1pPr>
              <a:defRPr>
                <a:solidFill>
                  <a:schemeClr val="bg1"/>
                </a:solidFill>
                <a:effectLst>
                  <a:outerShdw blurRad="38100" dist="38100" dir="2700000" algn="tl">
                    <a:srgbClr val="000000">
                      <a:alpha val="43137"/>
                    </a:srgbClr>
                  </a:outerShdw>
                </a:effectLst>
              </a:defRPr>
            </a:lvl1pPr>
          </a:lstStyle>
          <a:p>
            <a:r>
              <a:rPr lang="en-US" dirty="0"/>
              <a:t>20XX</a:t>
            </a:r>
          </a:p>
        </p:txBody>
      </p:sp>
      <p:sp>
        <p:nvSpPr>
          <p:cNvPr id="8" name="Text Placeholder 10">
            <a:extLst>
              <a:ext uri="{FF2B5EF4-FFF2-40B4-BE49-F238E27FC236}">
                <a16:creationId xmlns:a16="http://schemas.microsoft.com/office/drawing/2014/main" id="{91F54EB4-06CA-459B-8F8C-86061BA6F1B2}"/>
              </a:ext>
            </a:extLst>
          </p:cNvPr>
          <p:cNvSpPr>
            <a:spLocks noGrp="1"/>
          </p:cNvSpPr>
          <p:nvPr>
            <p:ph type="body" sz="quarter" idx="16" hasCustomPrompt="1"/>
          </p:nvPr>
        </p:nvSpPr>
        <p:spPr>
          <a:xfrm>
            <a:off x="5627913" y="0"/>
            <a:ext cx="6564087" cy="3614737"/>
          </a:xfrm>
          <a:prstGeom prst="rect">
            <a:avLst/>
          </a:prstGeom>
          <a:solidFill>
            <a:schemeClr val="accent2">
              <a:alpha val="92000"/>
            </a:schemeClr>
          </a:solidFill>
        </p:spPr>
        <p:txBody>
          <a:bodyPr lIns="640080" tIns="731520" rIns="548640" anchor="t"/>
          <a:lstStyle>
            <a:lvl1pPr marL="0" indent="0" algn="l">
              <a:lnSpc>
                <a:spcPct val="125000"/>
              </a:lnSpc>
              <a:spcBef>
                <a:spcPts val="0"/>
              </a:spcBef>
              <a:buNone/>
              <a:defRPr sz="1600" cap="none" spc="100" baseline="0">
                <a:solidFill>
                  <a:schemeClr val="bg1"/>
                </a:solidFill>
                <a:latin typeface="+mn-lt"/>
              </a:defRPr>
            </a:lvl1pPr>
          </a:lstStyle>
          <a:p>
            <a:pPr lvl="0"/>
            <a:r>
              <a:rPr lang="en-US" dirty="0"/>
              <a:t>Click to add subtitle</a:t>
            </a:r>
          </a:p>
        </p:txBody>
      </p:sp>
      <p:sp>
        <p:nvSpPr>
          <p:cNvPr id="4" name="Footer Placeholder 3">
            <a:extLst>
              <a:ext uri="{FF2B5EF4-FFF2-40B4-BE49-F238E27FC236}">
                <a16:creationId xmlns:a16="http://schemas.microsoft.com/office/drawing/2014/main" id="{9322B1A3-ADD1-4AAF-A733-AF9AEAB499A8}"/>
              </a:ext>
            </a:extLst>
          </p:cNvPr>
          <p:cNvSpPr>
            <a:spLocks noGrp="1"/>
          </p:cNvSpPr>
          <p:nvPr>
            <p:ph type="ftr" sz="quarter" idx="11"/>
          </p:nvPr>
        </p:nvSpPr>
        <p:spPr>
          <a:xfrm>
            <a:off x="4038600" y="6356350"/>
            <a:ext cx="4114800" cy="365125"/>
          </a:xfrm>
          <a:prstGeom prst="rect">
            <a:avLst/>
          </a:prstGeom>
        </p:spPr>
        <p:txBody>
          <a:bodyPr/>
          <a:lstStyle>
            <a:lvl1pPr>
              <a:defRPr>
                <a:solidFill>
                  <a:schemeClr val="bg1"/>
                </a:solidFill>
                <a:effectLst>
                  <a:outerShdw blurRad="38100" dist="38100" dir="2700000" algn="tl">
                    <a:srgbClr val="000000">
                      <a:alpha val="43137"/>
                    </a:srgbClr>
                  </a:outerShdw>
                </a:effectLst>
              </a:defRPr>
            </a:lvl1pPr>
          </a:lstStyle>
          <a:p>
            <a:r>
              <a:rPr lang="en-US" dirty="0"/>
              <a:t>Pitch deck</a:t>
            </a:r>
          </a:p>
        </p:txBody>
      </p:sp>
      <p:sp>
        <p:nvSpPr>
          <p:cNvPr id="5" name="Slide Number Placeholder 4">
            <a:extLst>
              <a:ext uri="{FF2B5EF4-FFF2-40B4-BE49-F238E27FC236}">
                <a16:creationId xmlns:a16="http://schemas.microsoft.com/office/drawing/2014/main" id="{68AE2F48-AB83-42F0-93C2-9F943F0B00C0}"/>
              </a:ext>
            </a:extLst>
          </p:cNvPr>
          <p:cNvSpPr>
            <a:spLocks noGrp="1"/>
          </p:cNvSpPr>
          <p:nvPr>
            <p:ph type="sldNum" sz="quarter" idx="12"/>
          </p:nvPr>
        </p:nvSpPr>
        <p:spPr>
          <a:xfrm>
            <a:off x="8610600" y="6356350"/>
            <a:ext cx="2743200" cy="365125"/>
          </a:xfrm>
          <a:prstGeom prst="rect">
            <a:avLst/>
          </a:prstGeom>
        </p:spPr>
        <p:txBody>
          <a:bodyPr/>
          <a:lstStyle>
            <a:lvl1pPr>
              <a:defRPr>
                <a:solidFill>
                  <a:schemeClr val="bg1"/>
                </a:solidFill>
                <a:effectLst>
                  <a:outerShdw blurRad="38100" dist="38100" dir="2700000" algn="tl">
                    <a:srgbClr val="000000">
                      <a:alpha val="43137"/>
                    </a:srgbClr>
                  </a:outerShdw>
                </a:effectLst>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33610425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7BE02389-643A-44A3-9E32-4459CAEAC35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2">
                    <a:lumMod val="50000"/>
                  </a:schemeClr>
                </a:solidFill>
              </a:defRPr>
            </a:lvl1pPr>
          </a:lstStyle>
          <a:p>
            <a:r>
              <a:rPr lang="en-US" dirty="0"/>
              <a:t>20XX</a:t>
            </a:r>
          </a:p>
        </p:txBody>
      </p:sp>
      <p:sp>
        <p:nvSpPr>
          <p:cNvPr id="5" name="Footer Placeholder 4">
            <a:extLst>
              <a:ext uri="{FF2B5EF4-FFF2-40B4-BE49-F238E27FC236}">
                <a16:creationId xmlns:a16="http://schemas.microsoft.com/office/drawing/2014/main" id="{1E3E221A-6F27-4890-B073-7BA27B8FB51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r>
              <a:rPr lang="en-US" dirty="0"/>
              <a:t>Pitch deck</a:t>
            </a:r>
          </a:p>
        </p:txBody>
      </p:sp>
      <p:sp>
        <p:nvSpPr>
          <p:cNvPr id="6" name="Slide Number Placeholder 5">
            <a:extLst>
              <a:ext uri="{FF2B5EF4-FFF2-40B4-BE49-F238E27FC236}">
                <a16:creationId xmlns:a16="http://schemas.microsoft.com/office/drawing/2014/main" id="{40B06CAC-A122-486F-81C6-4299D83E941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4230113875"/>
      </p:ext>
    </p:extLst>
  </p:cSld>
  <p:clrMap bg1="lt1" tx1="dk1" bg2="lt2" tx2="dk2" accent1="accent1" accent2="accent2" accent3="accent3" accent4="accent4" accent5="accent5" accent6="accent6" hlink="hlink" folHlink="folHlink"/>
  <p:sldLayoutIdLst>
    <p:sldLayoutId id="2147483655" r:id="rId1"/>
    <p:sldLayoutId id="2147483656" r:id="rId2"/>
    <p:sldLayoutId id="2147483673" r:id="rId3"/>
    <p:sldLayoutId id="2147483669" r:id="rId4"/>
    <p:sldLayoutId id="2147483651" r:id="rId5"/>
    <p:sldLayoutId id="2147483671" r:id="rId6"/>
    <p:sldLayoutId id="2147483652" r:id="rId7"/>
    <p:sldLayoutId id="2147483653" r:id="rId8"/>
    <p:sldLayoutId id="2147483650" r:id="rId9"/>
    <p:sldLayoutId id="2147483664" r:id="rId10"/>
    <p:sldLayoutId id="2147483659" r:id="rId11"/>
    <p:sldLayoutId id="2147483662" r:id="rId12"/>
    <p:sldLayoutId id="2147483670" r:id="rId13"/>
    <p:sldLayoutId id="2147483674" r:id="rId14"/>
    <p:sldLayoutId id="2147483675" r:id="rId15"/>
    <p:sldLayoutId id="2147483676" r:id="rId16"/>
    <p:sldLayoutId id="2147483677" r:id="rId17"/>
    <p:sldLayoutId id="2147483678" r:id="rId18"/>
    <p:sldLayoutId id="2147483679" r:id="rId19"/>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15.xml"/><Relationship Id="rId5" Type="http://schemas.openxmlformats.org/officeDocument/2006/relationships/image" Target="../media/image9.png"/><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Close-up of a green field">
            <a:extLst>
              <a:ext uri="{FF2B5EF4-FFF2-40B4-BE49-F238E27FC236}">
                <a16:creationId xmlns:a16="http://schemas.microsoft.com/office/drawing/2014/main" id="{FE4A4B5C-D71A-0CFA-A601-EB93F13F5AA0}"/>
              </a:ext>
            </a:extLst>
          </p:cNvPr>
          <p:cNvPicPr>
            <a:picLocks noGrp="1" noChangeAspect="1"/>
          </p:cNvPicPr>
          <p:nvPr>
            <p:ph type="pic" sz="quarter" idx="10"/>
          </p:nvPr>
        </p:nvPicPr>
        <p:blipFill>
          <a:blip r:embed="rId2">
            <a:alphaModFix amt="50000"/>
          </a:blip>
          <a:srcRect/>
          <a:stretch/>
        </p:blipFill>
        <p:spPr>
          <a:xfrm>
            <a:off x="0" y="-2"/>
            <a:ext cx="12192000" cy="6858000"/>
          </a:xfrm>
        </p:spPr>
      </p:pic>
      <p:sp>
        <p:nvSpPr>
          <p:cNvPr id="7" name="Title 6">
            <a:extLst>
              <a:ext uri="{FF2B5EF4-FFF2-40B4-BE49-F238E27FC236}">
                <a16:creationId xmlns:a16="http://schemas.microsoft.com/office/drawing/2014/main" id="{C0147929-8D39-DAA9-C3C5-4829D9C31C27}"/>
              </a:ext>
            </a:extLst>
          </p:cNvPr>
          <p:cNvSpPr>
            <a:spLocks noGrp="1"/>
          </p:cNvSpPr>
          <p:nvPr>
            <p:ph type="title"/>
          </p:nvPr>
        </p:nvSpPr>
        <p:spPr>
          <a:xfrm>
            <a:off x="325369" y="241221"/>
            <a:ext cx="11444025" cy="6260555"/>
          </a:xfrm>
        </p:spPr>
        <p:txBody>
          <a:bodyPr/>
          <a:lstStyle/>
          <a:p>
            <a:r>
              <a:rPr lang="en-US" dirty="0"/>
              <a:t>Environmental Impact Assessments (EIA)</a:t>
            </a:r>
            <a:br>
              <a:rPr lang="en-US" dirty="0"/>
            </a:br>
            <a:r>
              <a:rPr lang="en-US" dirty="0"/>
              <a:t>&amp;</a:t>
            </a:r>
            <a:br>
              <a:rPr lang="en-US" dirty="0"/>
            </a:br>
            <a:br>
              <a:rPr lang="en-US" dirty="0"/>
            </a:br>
            <a:r>
              <a:rPr lang="en-US" sz="2800" dirty="0"/>
              <a:t>Environmental Outcome Reports (EOR)</a:t>
            </a:r>
            <a:endParaRPr lang="en-US" dirty="0"/>
          </a:p>
        </p:txBody>
      </p:sp>
    </p:spTree>
    <p:extLst>
      <p:ext uri="{BB962C8B-B14F-4D97-AF65-F5344CB8AC3E}">
        <p14:creationId xmlns:p14="http://schemas.microsoft.com/office/powerpoint/2010/main" val="17602684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A field of wheat with tracks in it">
            <a:extLst>
              <a:ext uri="{FF2B5EF4-FFF2-40B4-BE49-F238E27FC236}">
                <a16:creationId xmlns:a16="http://schemas.microsoft.com/office/drawing/2014/main" id="{5BA975B6-ACDF-974C-4B0A-792DE5F09CB6}"/>
              </a:ext>
            </a:extLst>
          </p:cNvPr>
          <p:cNvPicPr>
            <a:picLocks noGrp="1" noChangeAspect="1"/>
          </p:cNvPicPr>
          <p:nvPr>
            <p:ph type="pic" sz="quarter" idx="10"/>
          </p:nvPr>
        </p:nvPicPr>
        <p:blipFill>
          <a:blip r:embed="rId2">
            <a:alphaModFix amt="50000"/>
          </a:blip>
          <a:srcRect/>
          <a:stretch/>
        </p:blipFill>
        <p:spPr>
          <a:xfrm>
            <a:off x="0" y="-2"/>
            <a:ext cx="12192000" cy="6858000"/>
          </a:xfrm>
        </p:spPr>
      </p:pic>
      <p:sp>
        <p:nvSpPr>
          <p:cNvPr id="3" name="Title 2">
            <a:extLst>
              <a:ext uri="{FF2B5EF4-FFF2-40B4-BE49-F238E27FC236}">
                <a16:creationId xmlns:a16="http://schemas.microsoft.com/office/drawing/2014/main" id="{05BF4AF3-2D87-5D1D-245D-49E6F0B09A40}"/>
              </a:ext>
            </a:extLst>
          </p:cNvPr>
          <p:cNvSpPr>
            <a:spLocks noGrp="1"/>
          </p:cNvSpPr>
          <p:nvPr>
            <p:ph type="title"/>
          </p:nvPr>
        </p:nvSpPr>
        <p:spPr>
          <a:xfrm>
            <a:off x="0" y="-2"/>
            <a:ext cx="12191999" cy="2187616"/>
          </a:xfrm>
        </p:spPr>
        <p:txBody>
          <a:bodyPr/>
          <a:lstStyle/>
          <a:p>
            <a:r>
              <a:rPr lang="en-US" dirty="0"/>
              <a:t>Environmental Impact assessments (EIA)</a:t>
            </a:r>
          </a:p>
        </p:txBody>
      </p:sp>
      <p:sp>
        <p:nvSpPr>
          <p:cNvPr id="4" name="TextBox 3">
            <a:extLst>
              <a:ext uri="{FF2B5EF4-FFF2-40B4-BE49-F238E27FC236}">
                <a16:creationId xmlns:a16="http://schemas.microsoft.com/office/drawing/2014/main" id="{098349DC-DC12-2970-4821-965EB0643060}"/>
              </a:ext>
            </a:extLst>
          </p:cNvPr>
          <p:cNvSpPr txBox="1"/>
          <p:nvPr/>
        </p:nvSpPr>
        <p:spPr>
          <a:xfrm>
            <a:off x="575007" y="3183978"/>
            <a:ext cx="11188778" cy="2677656"/>
          </a:xfrm>
          <a:prstGeom prst="rect">
            <a:avLst/>
          </a:prstGeom>
          <a:noFill/>
        </p:spPr>
        <p:txBody>
          <a:bodyPr wrap="square">
            <a:spAutoFit/>
          </a:bodyPr>
          <a:lstStyle/>
          <a:p>
            <a:r>
              <a:rPr lang="en-GB" sz="2400" dirty="0">
                <a:solidFill>
                  <a:schemeClr val="bg1"/>
                </a:solidFill>
              </a:rPr>
              <a:t>The purpose of an EIA is to ensure that the environmental effects of a proposed development are properly considered. </a:t>
            </a:r>
          </a:p>
          <a:p>
            <a:endParaRPr lang="en-GB" sz="2400" dirty="0">
              <a:solidFill>
                <a:schemeClr val="bg1"/>
              </a:solidFill>
            </a:endParaRPr>
          </a:p>
          <a:p>
            <a:r>
              <a:rPr lang="en-GB" sz="2400" dirty="0">
                <a:solidFill>
                  <a:schemeClr val="bg1"/>
                </a:solidFill>
              </a:rPr>
              <a:t>An EIA provides the local planning authority with better information about certain types of projects, enabling them to make a more informed decision about whether permission should be granted and to allow imposition of more appropriate conditions and obligations to mitigate possible negative impacts.</a:t>
            </a:r>
          </a:p>
        </p:txBody>
      </p:sp>
    </p:spTree>
    <p:extLst>
      <p:ext uri="{BB962C8B-B14F-4D97-AF65-F5344CB8AC3E}">
        <p14:creationId xmlns:p14="http://schemas.microsoft.com/office/powerpoint/2010/main" val="1710073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20" descr="Close up of green grass">
            <a:extLst>
              <a:ext uri="{FF2B5EF4-FFF2-40B4-BE49-F238E27FC236}">
                <a16:creationId xmlns:a16="http://schemas.microsoft.com/office/drawing/2014/main" id="{C082290F-76CE-97A7-ECB5-83B0FEA27B37}"/>
              </a:ext>
            </a:extLst>
          </p:cNvPr>
          <p:cNvPicPr>
            <a:picLocks noGrp="1" noChangeAspect="1"/>
          </p:cNvPicPr>
          <p:nvPr>
            <p:ph type="pic" sz="quarter" idx="15"/>
          </p:nvPr>
        </p:nvPicPr>
        <p:blipFill rotWithShape="1">
          <a:blip r:embed="rId2" cstate="screen">
            <a:extLst>
              <a:ext uri="{28A0092B-C50C-407E-A947-70E740481C1C}">
                <a14:useLocalDpi xmlns:a14="http://schemas.microsoft.com/office/drawing/2010/main" val="0"/>
              </a:ext>
            </a:extLst>
          </a:blip>
          <a:srcRect/>
          <a:stretch/>
        </p:blipFill>
        <p:spPr>
          <a:xfrm>
            <a:off x="-28050" y="-160474"/>
            <a:ext cx="12220050" cy="6878584"/>
          </a:xfrm>
        </p:spPr>
      </p:pic>
      <p:sp>
        <p:nvSpPr>
          <p:cNvPr id="21" name="Title 20">
            <a:extLst>
              <a:ext uri="{FF2B5EF4-FFF2-40B4-BE49-F238E27FC236}">
                <a16:creationId xmlns:a16="http://schemas.microsoft.com/office/drawing/2014/main" id="{EAB21749-21E0-B555-8423-AF94BE383D1C}"/>
              </a:ext>
            </a:extLst>
          </p:cNvPr>
          <p:cNvSpPr>
            <a:spLocks noGrp="1"/>
          </p:cNvSpPr>
          <p:nvPr>
            <p:ph type="title"/>
          </p:nvPr>
        </p:nvSpPr>
        <p:spPr>
          <a:xfrm>
            <a:off x="61708" y="201953"/>
            <a:ext cx="12005006" cy="6344701"/>
          </a:xfrm>
        </p:spPr>
        <p:txBody>
          <a:bodyPr/>
          <a:lstStyle/>
          <a:p>
            <a:r>
              <a:rPr lang="en-GB" dirty="0">
                <a:solidFill>
                  <a:schemeClr val="bg1"/>
                </a:solidFill>
              </a:rPr>
              <a:t>The Town and Country Planning (Environmental Impact Assessment) (England and Wales) Regulations 2011 </a:t>
            </a:r>
            <a:br>
              <a:rPr lang="en-GB" dirty="0">
                <a:solidFill>
                  <a:schemeClr val="bg1"/>
                </a:solidFill>
              </a:rPr>
            </a:br>
            <a:br>
              <a:rPr lang="en-GB" dirty="0">
                <a:solidFill>
                  <a:schemeClr val="bg1"/>
                </a:solidFill>
              </a:rPr>
            </a:br>
            <a:br>
              <a:rPr lang="en-GB" dirty="0">
                <a:solidFill>
                  <a:schemeClr val="bg1"/>
                </a:solidFill>
              </a:rPr>
            </a:br>
            <a:r>
              <a:rPr lang="en-GB" dirty="0">
                <a:solidFill>
                  <a:schemeClr val="bg1"/>
                </a:solidFill>
              </a:rPr>
              <a:t>sets out a requirement to carry out an EIA as part of the planning application process for certain projects (generally those which are large or environmentally complex).</a:t>
            </a:r>
            <a:endParaRPr lang="en-US" dirty="0">
              <a:solidFill>
                <a:schemeClr val="bg1"/>
              </a:solidFill>
            </a:endParaRPr>
          </a:p>
        </p:txBody>
      </p:sp>
      <p:sp>
        <p:nvSpPr>
          <p:cNvPr id="2" name="Slide Number Placeholder 1">
            <a:extLst>
              <a:ext uri="{FF2B5EF4-FFF2-40B4-BE49-F238E27FC236}">
                <a16:creationId xmlns:a16="http://schemas.microsoft.com/office/drawing/2014/main" id="{C0D15DC2-8425-2530-3D59-ABE5D5C4AD2E}"/>
              </a:ext>
            </a:extLst>
          </p:cNvPr>
          <p:cNvSpPr>
            <a:spLocks noGrp="1"/>
          </p:cNvSpPr>
          <p:nvPr>
            <p:ph type="sldNum" sz="quarter" idx="4"/>
          </p:nvPr>
        </p:nvSpPr>
        <p:spPr/>
        <p:txBody>
          <a:bodyPr/>
          <a:lstStyle/>
          <a:p>
            <a:fld id="{EA87306C-81BA-4795-A5CA-9392456A8C1E}" type="slidenum">
              <a:rPr lang="en-US" smtClean="0"/>
              <a:pPr/>
              <a:t>3</a:t>
            </a:fld>
            <a:endParaRPr lang="en-US" dirty="0"/>
          </a:p>
        </p:txBody>
      </p:sp>
    </p:spTree>
    <p:extLst>
      <p:ext uri="{BB962C8B-B14F-4D97-AF65-F5344CB8AC3E}">
        <p14:creationId xmlns:p14="http://schemas.microsoft.com/office/powerpoint/2010/main" val="20128782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20" descr="Close up of green grass">
            <a:extLst>
              <a:ext uri="{FF2B5EF4-FFF2-40B4-BE49-F238E27FC236}">
                <a16:creationId xmlns:a16="http://schemas.microsoft.com/office/drawing/2014/main" id="{C082290F-76CE-97A7-ECB5-83B0FEA27B37}"/>
              </a:ext>
            </a:extLst>
          </p:cNvPr>
          <p:cNvPicPr>
            <a:picLocks noGrp="1" noChangeAspect="1"/>
          </p:cNvPicPr>
          <p:nvPr>
            <p:ph type="pic" sz="quarter" idx="15"/>
          </p:nvPr>
        </p:nvPicPr>
        <p:blipFill rotWithShape="1">
          <a:blip r:embed="rId2" cstate="screen">
            <a:extLst>
              <a:ext uri="{28A0092B-C50C-407E-A947-70E740481C1C}">
                <a14:useLocalDpi xmlns:a14="http://schemas.microsoft.com/office/drawing/2010/main" val="0"/>
              </a:ext>
            </a:extLst>
          </a:blip>
          <a:srcRect/>
          <a:stretch/>
        </p:blipFill>
        <p:spPr>
          <a:xfrm>
            <a:off x="-814736" y="-463404"/>
            <a:ext cx="13006736" cy="7321404"/>
          </a:xfrm>
        </p:spPr>
      </p:pic>
      <p:sp>
        <p:nvSpPr>
          <p:cNvPr id="21" name="Title 20">
            <a:extLst>
              <a:ext uri="{FF2B5EF4-FFF2-40B4-BE49-F238E27FC236}">
                <a16:creationId xmlns:a16="http://schemas.microsoft.com/office/drawing/2014/main" id="{EAB21749-21E0-B555-8423-AF94BE383D1C}"/>
              </a:ext>
            </a:extLst>
          </p:cNvPr>
          <p:cNvSpPr>
            <a:spLocks noGrp="1"/>
          </p:cNvSpPr>
          <p:nvPr>
            <p:ph type="title"/>
          </p:nvPr>
        </p:nvSpPr>
        <p:spPr>
          <a:xfrm>
            <a:off x="61708" y="-269271"/>
            <a:ext cx="12005006" cy="6815925"/>
          </a:xfrm>
        </p:spPr>
        <p:txBody>
          <a:bodyPr/>
          <a:lstStyle/>
          <a:p>
            <a:r>
              <a:rPr lang="en-GB" dirty="0">
                <a:solidFill>
                  <a:schemeClr val="bg1"/>
                </a:solidFill>
              </a:rPr>
              <a:t>According to the UK Green Building Council (UKGBC), the construction sector uses more than 400 million tons of material each year, much of which has a negative environmental impact. In particular due to intensive extraction of raw materials, transporting to manufacturing plant and site, energy consumption in manufacture and in use, waste generation etc.</a:t>
            </a:r>
            <a:br>
              <a:rPr lang="en-GB" dirty="0">
                <a:solidFill>
                  <a:schemeClr val="bg1"/>
                </a:solidFill>
              </a:rPr>
            </a:br>
            <a:br>
              <a:rPr lang="en-GB" dirty="0">
                <a:solidFill>
                  <a:schemeClr val="bg1"/>
                </a:solidFill>
              </a:rPr>
            </a:br>
            <a:r>
              <a:rPr lang="en-GB" dirty="0">
                <a:solidFill>
                  <a:schemeClr val="bg1"/>
                </a:solidFill>
              </a:rPr>
              <a:t>the Environmental Protection Agency (EPA) has highlighted the ‘significant change in the surface of a land’ due to construction activity which involves clearing vegetation, excavation, disrupting habitats, changes to drainage patterns and the water table, noise pollution, light pollution, dust, vibration and so on.</a:t>
            </a:r>
            <a:br>
              <a:rPr lang="en-GB" dirty="0">
                <a:solidFill>
                  <a:schemeClr val="bg1"/>
                </a:solidFill>
              </a:rPr>
            </a:br>
            <a:br>
              <a:rPr lang="en-GB" dirty="0">
                <a:solidFill>
                  <a:schemeClr val="bg1"/>
                </a:solidFill>
              </a:rPr>
            </a:br>
            <a:r>
              <a:rPr lang="en-GB" dirty="0">
                <a:solidFill>
                  <a:schemeClr val="bg1"/>
                </a:solidFill>
              </a:rPr>
              <a:t>Ecological Impact Assessments are a key part of EIA’s. These identify, quantify and evaluate the potential impacts of on ecosystems or their components.</a:t>
            </a:r>
            <a:endParaRPr lang="en-US" dirty="0">
              <a:solidFill>
                <a:schemeClr val="bg1"/>
              </a:solidFill>
            </a:endParaRPr>
          </a:p>
        </p:txBody>
      </p:sp>
      <p:sp>
        <p:nvSpPr>
          <p:cNvPr id="2" name="Slide Number Placeholder 1">
            <a:extLst>
              <a:ext uri="{FF2B5EF4-FFF2-40B4-BE49-F238E27FC236}">
                <a16:creationId xmlns:a16="http://schemas.microsoft.com/office/drawing/2014/main" id="{C0D15DC2-8425-2530-3D59-ABE5D5C4AD2E}"/>
              </a:ext>
            </a:extLst>
          </p:cNvPr>
          <p:cNvSpPr>
            <a:spLocks noGrp="1"/>
          </p:cNvSpPr>
          <p:nvPr>
            <p:ph type="sldNum" sz="quarter" idx="4"/>
          </p:nvPr>
        </p:nvSpPr>
        <p:spPr/>
        <p:txBody>
          <a:bodyPr/>
          <a:lstStyle/>
          <a:p>
            <a:fld id="{EA87306C-81BA-4795-A5CA-9392456A8C1E}" type="slidenum">
              <a:rPr lang="en-US" smtClean="0"/>
              <a:pPr/>
              <a:t>4</a:t>
            </a:fld>
            <a:endParaRPr lang="en-US" dirty="0"/>
          </a:p>
        </p:txBody>
      </p:sp>
    </p:spTree>
    <p:extLst>
      <p:ext uri="{BB962C8B-B14F-4D97-AF65-F5344CB8AC3E}">
        <p14:creationId xmlns:p14="http://schemas.microsoft.com/office/powerpoint/2010/main" val="26635783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D682336-2973-D5FA-2FBF-7B9AA0E56191}"/>
              </a:ext>
            </a:extLst>
          </p:cNvPr>
          <p:cNvSpPr>
            <a:spLocks noGrp="1"/>
          </p:cNvSpPr>
          <p:nvPr>
            <p:ph type="title"/>
          </p:nvPr>
        </p:nvSpPr>
        <p:spPr>
          <a:xfrm>
            <a:off x="-10559" y="1"/>
            <a:ext cx="4952999" cy="2182482"/>
          </a:xfrm>
        </p:spPr>
        <p:txBody>
          <a:bodyPr/>
          <a:lstStyle/>
          <a:p>
            <a:r>
              <a:rPr lang="en-US" dirty="0"/>
              <a:t>Environmental Outcome Reports</a:t>
            </a:r>
          </a:p>
        </p:txBody>
      </p:sp>
      <p:pic>
        <p:nvPicPr>
          <p:cNvPr id="60" name="Picture Placeholder 59" descr="A picture containing grass sprouting">
            <a:extLst>
              <a:ext uri="{FF2B5EF4-FFF2-40B4-BE49-F238E27FC236}">
                <a16:creationId xmlns:a16="http://schemas.microsoft.com/office/drawing/2014/main" id="{203BE455-3949-41E3-AD2E-8F6C87C38369}"/>
              </a:ext>
            </a:extLst>
          </p:cNvPr>
          <p:cNvPicPr>
            <a:picLocks noGrp="1" noChangeAspect="1"/>
          </p:cNvPicPr>
          <p:nvPr>
            <p:ph type="pic" sz="quarter" idx="10"/>
          </p:nvPr>
        </p:nvPicPr>
        <p:blipFill rotWithShape="1">
          <a:blip r:embed="rId2" cstate="screen">
            <a:extLst>
              <a:ext uri="{28A0092B-C50C-407E-A947-70E740481C1C}">
                <a14:useLocalDpi xmlns:a14="http://schemas.microsoft.com/office/drawing/2010/main" val="0"/>
              </a:ext>
            </a:extLst>
          </a:blip>
          <a:srcRect t="179" b="179"/>
          <a:stretch/>
        </p:blipFill>
        <p:spPr>
          <a:xfrm>
            <a:off x="4942440" y="0"/>
            <a:ext cx="7249067" cy="2182483"/>
          </a:xfrm>
        </p:spPr>
      </p:pic>
      <p:sp>
        <p:nvSpPr>
          <p:cNvPr id="19" name="Content Placeholder 18">
            <a:extLst>
              <a:ext uri="{FF2B5EF4-FFF2-40B4-BE49-F238E27FC236}">
                <a16:creationId xmlns:a16="http://schemas.microsoft.com/office/drawing/2014/main" id="{622C2C2A-DE50-E0B7-C018-3DCB867E36AA}"/>
              </a:ext>
            </a:extLst>
          </p:cNvPr>
          <p:cNvSpPr>
            <a:spLocks noGrp="1"/>
          </p:cNvSpPr>
          <p:nvPr>
            <p:ph sz="quarter" idx="13"/>
          </p:nvPr>
        </p:nvSpPr>
        <p:spPr>
          <a:xfrm>
            <a:off x="286101" y="2333683"/>
            <a:ext cx="11819882" cy="3899969"/>
          </a:xfrm>
        </p:spPr>
        <p:txBody>
          <a:bodyPr/>
          <a:lstStyle/>
          <a:p>
            <a:r>
              <a:rPr lang="en-GB" dirty="0"/>
              <a:t>Under the Labour Government that came into power mid 2024, a number of different proposals were put forward looking primarily at reform of the planning system to support development and economic growth.</a:t>
            </a:r>
          </a:p>
          <a:p>
            <a:endParaRPr lang="en-GB" dirty="0"/>
          </a:p>
          <a:p>
            <a:r>
              <a:rPr lang="en-GB" dirty="0"/>
              <a:t>By January 2025 the Chancellor outlined a number of further changes reflecting the government’s commitment to prioritising outcomes over process. </a:t>
            </a:r>
          </a:p>
          <a:p>
            <a:r>
              <a:rPr lang="en-GB" dirty="0"/>
              <a:t>Shifting to a strategic and more outcomes-focused approach to impact assessment and nature recovery has great potential to support the environment as well as helping us deliver the housing and infrastructure we need. </a:t>
            </a:r>
          </a:p>
          <a:p>
            <a:endParaRPr lang="en-GB" dirty="0"/>
          </a:p>
        </p:txBody>
      </p:sp>
      <p:sp>
        <p:nvSpPr>
          <p:cNvPr id="2" name="Slide Number Placeholder 1">
            <a:extLst>
              <a:ext uri="{FF2B5EF4-FFF2-40B4-BE49-F238E27FC236}">
                <a16:creationId xmlns:a16="http://schemas.microsoft.com/office/drawing/2014/main" id="{98B4D8E8-D0EF-11C8-495B-3876957CDB28}"/>
              </a:ext>
            </a:extLst>
          </p:cNvPr>
          <p:cNvSpPr>
            <a:spLocks noGrp="1"/>
          </p:cNvSpPr>
          <p:nvPr>
            <p:ph type="sldNum" sz="quarter" idx="4"/>
          </p:nvPr>
        </p:nvSpPr>
        <p:spPr/>
        <p:txBody>
          <a:bodyPr/>
          <a:lstStyle/>
          <a:p>
            <a:fld id="{EA87306C-81BA-4795-A5CA-9392456A8C1E}" type="slidenum">
              <a:rPr lang="en-US" smtClean="0"/>
              <a:pPr/>
              <a:t>5</a:t>
            </a:fld>
            <a:endParaRPr lang="en-US" dirty="0"/>
          </a:p>
        </p:txBody>
      </p:sp>
      <p:sp>
        <p:nvSpPr>
          <p:cNvPr id="7" name="TextBox 6">
            <a:extLst>
              <a:ext uri="{FF2B5EF4-FFF2-40B4-BE49-F238E27FC236}">
                <a16:creationId xmlns:a16="http://schemas.microsoft.com/office/drawing/2014/main" id="{8B508561-2E03-F0A7-22EB-478DD8E7B157}"/>
              </a:ext>
            </a:extLst>
          </p:cNvPr>
          <p:cNvSpPr txBox="1"/>
          <p:nvPr/>
        </p:nvSpPr>
        <p:spPr>
          <a:xfrm>
            <a:off x="4985821" y="614187"/>
            <a:ext cx="7249558" cy="954107"/>
          </a:xfrm>
          <a:prstGeom prst="rect">
            <a:avLst/>
          </a:prstGeom>
          <a:noFill/>
        </p:spPr>
        <p:txBody>
          <a:bodyPr wrap="square">
            <a:spAutoFit/>
          </a:bodyPr>
          <a:lstStyle/>
          <a:p>
            <a:pPr algn="ctr"/>
            <a:r>
              <a:rPr lang="en-GB" sz="2800" dirty="0">
                <a:solidFill>
                  <a:schemeClr val="bg1"/>
                </a:solidFill>
              </a:rPr>
              <a:t>An alternative to EU originated Environmental Impact Assessments</a:t>
            </a:r>
          </a:p>
        </p:txBody>
      </p:sp>
    </p:spTree>
    <p:extLst>
      <p:ext uri="{BB962C8B-B14F-4D97-AF65-F5344CB8AC3E}">
        <p14:creationId xmlns:p14="http://schemas.microsoft.com/office/powerpoint/2010/main" val="18845177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D682336-2973-D5FA-2FBF-7B9AA0E56191}"/>
              </a:ext>
            </a:extLst>
          </p:cNvPr>
          <p:cNvSpPr>
            <a:spLocks noGrp="1"/>
          </p:cNvSpPr>
          <p:nvPr>
            <p:ph type="title"/>
          </p:nvPr>
        </p:nvSpPr>
        <p:spPr>
          <a:xfrm>
            <a:off x="-10559" y="1"/>
            <a:ext cx="4952999" cy="2182482"/>
          </a:xfrm>
        </p:spPr>
        <p:txBody>
          <a:bodyPr/>
          <a:lstStyle/>
          <a:p>
            <a:r>
              <a:rPr lang="en-US" dirty="0"/>
              <a:t>Environmental Outcome Reports</a:t>
            </a:r>
          </a:p>
        </p:txBody>
      </p:sp>
      <p:pic>
        <p:nvPicPr>
          <p:cNvPr id="60" name="Picture Placeholder 59" descr="A picture containing grass sprouting">
            <a:extLst>
              <a:ext uri="{FF2B5EF4-FFF2-40B4-BE49-F238E27FC236}">
                <a16:creationId xmlns:a16="http://schemas.microsoft.com/office/drawing/2014/main" id="{203BE455-3949-41E3-AD2E-8F6C87C38369}"/>
              </a:ext>
            </a:extLst>
          </p:cNvPr>
          <p:cNvPicPr>
            <a:picLocks noGrp="1" noChangeAspect="1"/>
          </p:cNvPicPr>
          <p:nvPr>
            <p:ph type="pic" sz="quarter" idx="10"/>
          </p:nvPr>
        </p:nvPicPr>
        <p:blipFill rotWithShape="1">
          <a:blip r:embed="rId2" cstate="screen">
            <a:extLst>
              <a:ext uri="{28A0092B-C50C-407E-A947-70E740481C1C}">
                <a14:useLocalDpi xmlns:a14="http://schemas.microsoft.com/office/drawing/2010/main" val="0"/>
              </a:ext>
            </a:extLst>
          </a:blip>
          <a:srcRect t="179" b="179"/>
          <a:stretch/>
        </p:blipFill>
        <p:spPr>
          <a:xfrm>
            <a:off x="4942932" y="0"/>
            <a:ext cx="7249067" cy="2182483"/>
          </a:xfrm>
        </p:spPr>
      </p:pic>
      <p:sp>
        <p:nvSpPr>
          <p:cNvPr id="19" name="Content Placeholder 18">
            <a:extLst>
              <a:ext uri="{FF2B5EF4-FFF2-40B4-BE49-F238E27FC236}">
                <a16:creationId xmlns:a16="http://schemas.microsoft.com/office/drawing/2014/main" id="{622C2C2A-DE50-E0B7-C018-3DCB867E36AA}"/>
              </a:ext>
            </a:extLst>
          </p:cNvPr>
          <p:cNvSpPr>
            <a:spLocks noGrp="1"/>
          </p:cNvSpPr>
          <p:nvPr>
            <p:ph sz="quarter" idx="13"/>
          </p:nvPr>
        </p:nvSpPr>
        <p:spPr>
          <a:xfrm>
            <a:off x="286101" y="2333683"/>
            <a:ext cx="11819882" cy="4387792"/>
          </a:xfrm>
        </p:spPr>
        <p:txBody>
          <a:bodyPr/>
          <a:lstStyle/>
          <a:p>
            <a:endParaRPr lang="en-GB" dirty="0"/>
          </a:p>
          <a:p>
            <a:r>
              <a:rPr lang="en-GB" dirty="0"/>
              <a:t>This shift to focussing on outcomes aligns with the ongoing work to implement Environmental Outcomes Reports.</a:t>
            </a:r>
          </a:p>
          <a:p>
            <a:endParaRPr lang="en-GB" dirty="0"/>
          </a:p>
          <a:p>
            <a:r>
              <a:rPr lang="en-GB" dirty="0"/>
              <a:t>"The government is also reforming environmental impact assessments, which have strayed from their original purpose of supporting decision making and have become voluminous and costly documents that too often support legal challenges rather than the environment. They will be replaced by Environmental Outcome Reports which will be simpler and much clearer, which will support growth by saving developers time and money, whilst still protecting the environment. The government will publish a roadmap for the delivery of these new Environment Outcomes Reports in the coming months."</a:t>
            </a:r>
            <a:endParaRPr lang="en-US" dirty="0"/>
          </a:p>
        </p:txBody>
      </p:sp>
      <p:sp>
        <p:nvSpPr>
          <p:cNvPr id="2" name="Slide Number Placeholder 1">
            <a:extLst>
              <a:ext uri="{FF2B5EF4-FFF2-40B4-BE49-F238E27FC236}">
                <a16:creationId xmlns:a16="http://schemas.microsoft.com/office/drawing/2014/main" id="{98B4D8E8-D0EF-11C8-495B-3876957CDB28}"/>
              </a:ext>
            </a:extLst>
          </p:cNvPr>
          <p:cNvSpPr>
            <a:spLocks noGrp="1"/>
          </p:cNvSpPr>
          <p:nvPr>
            <p:ph type="sldNum" sz="quarter" idx="4"/>
          </p:nvPr>
        </p:nvSpPr>
        <p:spPr/>
        <p:txBody>
          <a:bodyPr/>
          <a:lstStyle/>
          <a:p>
            <a:fld id="{EA87306C-81BA-4795-A5CA-9392456A8C1E}" type="slidenum">
              <a:rPr lang="en-US" smtClean="0"/>
              <a:pPr/>
              <a:t>6</a:t>
            </a:fld>
            <a:endParaRPr lang="en-US" dirty="0"/>
          </a:p>
        </p:txBody>
      </p:sp>
    </p:spTree>
    <p:extLst>
      <p:ext uri="{BB962C8B-B14F-4D97-AF65-F5344CB8AC3E}">
        <p14:creationId xmlns:p14="http://schemas.microsoft.com/office/powerpoint/2010/main" val="23527636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FFC5C-B4C1-370F-75DB-2E00EF485EFE}"/>
              </a:ext>
            </a:extLst>
          </p:cNvPr>
          <p:cNvSpPr>
            <a:spLocks noGrp="1"/>
          </p:cNvSpPr>
          <p:nvPr>
            <p:ph type="title"/>
          </p:nvPr>
        </p:nvSpPr>
        <p:spPr>
          <a:xfrm>
            <a:off x="-10560" y="1"/>
            <a:ext cx="12202559" cy="1520259"/>
          </a:xfrm>
        </p:spPr>
        <p:txBody>
          <a:bodyPr/>
          <a:lstStyle/>
          <a:p>
            <a:r>
              <a:rPr lang="en-GB" dirty="0"/>
              <a:t>Contents of an Environmental Outcome Report</a:t>
            </a:r>
          </a:p>
        </p:txBody>
      </p:sp>
      <p:sp>
        <p:nvSpPr>
          <p:cNvPr id="5" name="Content Placeholder 4">
            <a:extLst>
              <a:ext uri="{FF2B5EF4-FFF2-40B4-BE49-F238E27FC236}">
                <a16:creationId xmlns:a16="http://schemas.microsoft.com/office/drawing/2014/main" id="{AF218116-A9F6-F517-7590-DA4C8133C2B8}"/>
              </a:ext>
            </a:extLst>
          </p:cNvPr>
          <p:cNvSpPr>
            <a:spLocks noGrp="1"/>
          </p:cNvSpPr>
          <p:nvPr>
            <p:ph sz="quarter" idx="13"/>
          </p:nvPr>
        </p:nvSpPr>
        <p:spPr>
          <a:xfrm>
            <a:off x="684398" y="2305635"/>
            <a:ext cx="11008585" cy="4460950"/>
          </a:xfrm>
        </p:spPr>
        <p:txBody>
          <a:bodyPr/>
          <a:lstStyle/>
          <a:p>
            <a:r>
              <a:rPr lang="en-GB" dirty="0"/>
              <a:t>a short introduction (which references the project details in the accompanying Planning Statement)</a:t>
            </a:r>
          </a:p>
          <a:p>
            <a:endParaRPr lang="en-GB" dirty="0"/>
          </a:p>
          <a:p>
            <a:r>
              <a:rPr lang="en-GB" dirty="0"/>
              <a:t>a short, high level, summary of how reasonable alternatives and the mitigation hierarchy were considered early in the development of the project</a:t>
            </a:r>
          </a:p>
          <a:p>
            <a:endParaRPr lang="en-GB" dirty="0"/>
          </a:p>
          <a:p>
            <a:r>
              <a:rPr lang="en-GB" dirty="0"/>
              <a:t>an assessment of contribution towards achieving an outcome supported by the indicators set out in guidance - this will include</a:t>
            </a:r>
          </a:p>
          <a:p>
            <a:endParaRPr lang="en-GB" dirty="0"/>
          </a:p>
          <a:p>
            <a:r>
              <a:rPr lang="en-GB" dirty="0"/>
              <a:t>the residual effects on the environment identified through the underlying technical work, with relevant conclusions in the technical work clearly pinpointed</a:t>
            </a:r>
          </a:p>
        </p:txBody>
      </p:sp>
      <p:sp>
        <p:nvSpPr>
          <p:cNvPr id="6" name="Slide Number Placeholder 5">
            <a:extLst>
              <a:ext uri="{FF2B5EF4-FFF2-40B4-BE49-F238E27FC236}">
                <a16:creationId xmlns:a16="http://schemas.microsoft.com/office/drawing/2014/main" id="{030AE187-2CED-FCB4-70D4-D1DCAE5B8D32}"/>
              </a:ext>
            </a:extLst>
          </p:cNvPr>
          <p:cNvSpPr>
            <a:spLocks noGrp="1"/>
          </p:cNvSpPr>
          <p:nvPr>
            <p:ph type="sldNum" sz="quarter" idx="4"/>
          </p:nvPr>
        </p:nvSpPr>
        <p:spPr/>
        <p:txBody>
          <a:bodyPr/>
          <a:lstStyle/>
          <a:p>
            <a:fld id="{EA87306C-81BA-4795-A5CA-9392456A8C1E}" type="slidenum">
              <a:rPr lang="en-US" smtClean="0"/>
              <a:pPr/>
              <a:t>7</a:t>
            </a:fld>
            <a:endParaRPr lang="en-US" dirty="0"/>
          </a:p>
        </p:txBody>
      </p:sp>
    </p:spTree>
    <p:extLst>
      <p:ext uri="{BB962C8B-B14F-4D97-AF65-F5344CB8AC3E}">
        <p14:creationId xmlns:p14="http://schemas.microsoft.com/office/powerpoint/2010/main" val="27079570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FFC5C-B4C1-370F-75DB-2E00EF485EFE}"/>
              </a:ext>
            </a:extLst>
          </p:cNvPr>
          <p:cNvSpPr>
            <a:spLocks noGrp="1"/>
          </p:cNvSpPr>
          <p:nvPr>
            <p:ph type="title"/>
          </p:nvPr>
        </p:nvSpPr>
        <p:spPr>
          <a:xfrm>
            <a:off x="-10560" y="1"/>
            <a:ext cx="12202559" cy="1520259"/>
          </a:xfrm>
        </p:spPr>
        <p:txBody>
          <a:bodyPr/>
          <a:lstStyle/>
          <a:p>
            <a:r>
              <a:rPr lang="en-GB" dirty="0"/>
              <a:t>Contents of an Environmental Outcome Report</a:t>
            </a:r>
          </a:p>
        </p:txBody>
      </p:sp>
      <p:sp>
        <p:nvSpPr>
          <p:cNvPr id="5" name="Content Placeholder 4">
            <a:extLst>
              <a:ext uri="{FF2B5EF4-FFF2-40B4-BE49-F238E27FC236}">
                <a16:creationId xmlns:a16="http://schemas.microsoft.com/office/drawing/2014/main" id="{AF218116-A9F6-F517-7590-DA4C8133C2B8}"/>
              </a:ext>
            </a:extLst>
          </p:cNvPr>
          <p:cNvSpPr>
            <a:spLocks noGrp="1"/>
          </p:cNvSpPr>
          <p:nvPr>
            <p:ph sz="quarter" idx="13"/>
          </p:nvPr>
        </p:nvSpPr>
        <p:spPr>
          <a:xfrm>
            <a:off x="729276" y="2077962"/>
            <a:ext cx="11008585" cy="4460950"/>
          </a:xfrm>
        </p:spPr>
        <p:txBody>
          <a:bodyPr/>
          <a:lstStyle/>
          <a:p>
            <a:r>
              <a:rPr lang="en-GB" dirty="0"/>
              <a:t>the current baseline and relevant trend data, similarly identified</a:t>
            </a:r>
          </a:p>
          <a:p>
            <a:endParaRPr lang="en-GB" dirty="0"/>
          </a:p>
          <a:p>
            <a:r>
              <a:rPr lang="en-GB" dirty="0"/>
              <a:t>commentary on levels of uncertainty for that data or indicator set</a:t>
            </a:r>
          </a:p>
          <a:p>
            <a:endParaRPr lang="en-GB" dirty="0"/>
          </a:p>
          <a:p>
            <a:r>
              <a:rPr lang="en-GB" dirty="0"/>
              <a:t>proposed mitigation, and</a:t>
            </a:r>
          </a:p>
          <a:p>
            <a:endParaRPr lang="en-GB" dirty="0"/>
          </a:p>
          <a:p>
            <a:r>
              <a:rPr lang="en-GB" dirty="0"/>
              <a:t>monitoring proposals</a:t>
            </a:r>
          </a:p>
          <a:p>
            <a:endParaRPr lang="en-GB" dirty="0"/>
          </a:p>
          <a:p>
            <a:r>
              <a:rPr lang="en-GB" dirty="0"/>
              <a:t>a summary of the contribution of the cumulative effects of the project as a whole on outcomes and how this relates to the conclusions of any strategic or plan level assessment.</a:t>
            </a:r>
          </a:p>
        </p:txBody>
      </p:sp>
      <p:sp>
        <p:nvSpPr>
          <p:cNvPr id="6" name="Slide Number Placeholder 5">
            <a:extLst>
              <a:ext uri="{FF2B5EF4-FFF2-40B4-BE49-F238E27FC236}">
                <a16:creationId xmlns:a16="http://schemas.microsoft.com/office/drawing/2014/main" id="{030AE187-2CED-FCB4-70D4-D1DCAE5B8D32}"/>
              </a:ext>
            </a:extLst>
          </p:cNvPr>
          <p:cNvSpPr>
            <a:spLocks noGrp="1"/>
          </p:cNvSpPr>
          <p:nvPr>
            <p:ph type="sldNum" sz="quarter" idx="4"/>
          </p:nvPr>
        </p:nvSpPr>
        <p:spPr/>
        <p:txBody>
          <a:bodyPr/>
          <a:lstStyle/>
          <a:p>
            <a:fld id="{EA87306C-81BA-4795-A5CA-9392456A8C1E}" type="slidenum">
              <a:rPr lang="en-US" smtClean="0"/>
              <a:pPr/>
              <a:t>8</a:t>
            </a:fld>
            <a:endParaRPr lang="en-US" dirty="0"/>
          </a:p>
        </p:txBody>
      </p:sp>
    </p:spTree>
    <p:extLst>
      <p:ext uri="{BB962C8B-B14F-4D97-AF65-F5344CB8AC3E}">
        <p14:creationId xmlns:p14="http://schemas.microsoft.com/office/powerpoint/2010/main" val="30151458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070D8-8DE0-671E-FD25-81AC7C436856}"/>
              </a:ext>
            </a:extLst>
          </p:cNvPr>
          <p:cNvSpPr>
            <a:spLocks noGrp="1"/>
          </p:cNvSpPr>
          <p:nvPr>
            <p:ph type="title"/>
          </p:nvPr>
        </p:nvSpPr>
        <p:spPr>
          <a:xfrm>
            <a:off x="-10559" y="1"/>
            <a:ext cx="12202559" cy="2182482"/>
          </a:xfrm>
        </p:spPr>
        <p:txBody>
          <a:bodyPr/>
          <a:lstStyle/>
          <a:p>
            <a:endParaRPr lang="en-GB" dirty="0"/>
          </a:p>
        </p:txBody>
      </p:sp>
      <p:sp>
        <p:nvSpPr>
          <p:cNvPr id="4" name="Text Placeholder 3">
            <a:extLst>
              <a:ext uri="{FF2B5EF4-FFF2-40B4-BE49-F238E27FC236}">
                <a16:creationId xmlns:a16="http://schemas.microsoft.com/office/drawing/2014/main" id="{6511EBFB-2F35-0D09-ABB5-D289CC07EC18}"/>
              </a:ext>
            </a:extLst>
          </p:cNvPr>
          <p:cNvSpPr>
            <a:spLocks noGrp="1"/>
          </p:cNvSpPr>
          <p:nvPr>
            <p:ph type="body" sz="quarter" idx="12"/>
          </p:nvPr>
        </p:nvSpPr>
        <p:spPr>
          <a:xfrm>
            <a:off x="819728" y="2924355"/>
            <a:ext cx="10725273" cy="3300645"/>
          </a:xfrm>
        </p:spPr>
        <p:txBody>
          <a:bodyPr/>
          <a:lstStyle/>
          <a:p>
            <a:r>
              <a:rPr lang="en-GB" sz="2400" dirty="0"/>
              <a:t>“The government will publish a roadmap for the delivery of these new Environment Outcomes Reports in the coming months.“</a:t>
            </a:r>
          </a:p>
          <a:p>
            <a:endParaRPr lang="en-GB" sz="2400" dirty="0"/>
          </a:p>
          <a:p>
            <a:r>
              <a:rPr lang="en-GB" sz="2400" dirty="0"/>
              <a:t>Following the previous EIA’s, a construction </a:t>
            </a:r>
            <a:r>
              <a:rPr lang="en-GB" sz="2400" dirty="0">
                <a:solidFill>
                  <a:srgbClr val="00B050"/>
                </a:solidFill>
              </a:rPr>
              <a:t>environmental management plan </a:t>
            </a:r>
            <a:r>
              <a:rPr lang="en-GB" sz="2400" dirty="0"/>
              <a:t>would be developed, outlining how a construction project will avoid, minimise or mitigate impact on the environment and surrounding area.</a:t>
            </a:r>
          </a:p>
        </p:txBody>
      </p:sp>
      <p:sp>
        <p:nvSpPr>
          <p:cNvPr id="6" name="Slide Number Placeholder 5">
            <a:extLst>
              <a:ext uri="{FF2B5EF4-FFF2-40B4-BE49-F238E27FC236}">
                <a16:creationId xmlns:a16="http://schemas.microsoft.com/office/drawing/2014/main" id="{AD3D3CC6-7E71-A7A9-2A14-FA7AB3D37BB4}"/>
              </a:ext>
            </a:extLst>
          </p:cNvPr>
          <p:cNvSpPr>
            <a:spLocks noGrp="1"/>
          </p:cNvSpPr>
          <p:nvPr>
            <p:ph type="sldNum" sz="quarter" idx="4"/>
          </p:nvPr>
        </p:nvSpPr>
        <p:spPr/>
        <p:txBody>
          <a:bodyPr/>
          <a:lstStyle/>
          <a:p>
            <a:fld id="{EA87306C-81BA-4795-A5CA-9392456A8C1E}" type="slidenum">
              <a:rPr lang="en-US" smtClean="0"/>
              <a:pPr/>
              <a:t>9</a:t>
            </a:fld>
            <a:endParaRPr lang="en-US" dirty="0"/>
          </a:p>
        </p:txBody>
      </p:sp>
    </p:spTree>
    <p:extLst>
      <p:ext uri="{BB962C8B-B14F-4D97-AF65-F5344CB8AC3E}">
        <p14:creationId xmlns:p14="http://schemas.microsoft.com/office/powerpoint/2010/main" val="869743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close up of green grass&#10;">
            <a:extLst>
              <a:ext uri="{FF2B5EF4-FFF2-40B4-BE49-F238E27FC236}">
                <a16:creationId xmlns:a16="http://schemas.microsoft.com/office/drawing/2014/main" id="{2A7E6CAB-B5FF-46B8-964A-7A01020AAB15}"/>
              </a:ext>
            </a:extLst>
          </p:cNvPr>
          <p:cNvPicPr>
            <a:picLocks noGrp="1" noChangeAspect="1"/>
          </p:cNvPicPr>
          <p:nvPr>
            <p:ph type="pic" sz="quarter" idx="10"/>
          </p:nvPr>
        </p:nvPicPr>
        <p:blipFill rotWithShape="1">
          <a:blip r:embed="rId2" cstate="screen">
            <a:extLst>
              <a:ext uri="{28A0092B-C50C-407E-A947-70E740481C1C}">
                <a14:useLocalDpi xmlns:a14="http://schemas.microsoft.com/office/drawing/2010/main" val="0"/>
              </a:ext>
            </a:extLst>
          </a:blip>
          <a:srcRect/>
          <a:stretch/>
        </p:blipFill>
        <p:spPr>
          <a:xfrm>
            <a:off x="0" y="0"/>
            <a:ext cx="12192000" cy="6858000"/>
          </a:xfrm>
        </p:spPr>
      </p:pic>
      <p:sp>
        <p:nvSpPr>
          <p:cNvPr id="7" name="Title 6">
            <a:extLst>
              <a:ext uri="{FF2B5EF4-FFF2-40B4-BE49-F238E27FC236}">
                <a16:creationId xmlns:a16="http://schemas.microsoft.com/office/drawing/2014/main" id="{CF45A9EB-00FC-4DE7-8041-09649EF9B9B6}"/>
              </a:ext>
            </a:extLst>
          </p:cNvPr>
          <p:cNvSpPr>
            <a:spLocks noGrp="1"/>
          </p:cNvSpPr>
          <p:nvPr>
            <p:ph type="title"/>
          </p:nvPr>
        </p:nvSpPr>
        <p:spPr>
          <a:xfrm>
            <a:off x="0" y="2442052"/>
            <a:ext cx="12192000" cy="1425257"/>
          </a:xfrm>
        </p:spPr>
        <p:txBody>
          <a:bodyPr/>
          <a:lstStyle/>
          <a:p>
            <a:r>
              <a:rPr lang="en-US" noProof="0" dirty="0"/>
              <a:t>Environmental Management Plan</a:t>
            </a:r>
            <a:endParaRPr lang="en-US" dirty="0"/>
          </a:p>
        </p:txBody>
      </p:sp>
      <p:sp>
        <p:nvSpPr>
          <p:cNvPr id="14" name="Text Placeholder 13">
            <a:extLst>
              <a:ext uri="{FF2B5EF4-FFF2-40B4-BE49-F238E27FC236}">
                <a16:creationId xmlns:a16="http://schemas.microsoft.com/office/drawing/2014/main" id="{ECE1E739-E339-4FB6-A10E-22AB1A0D782B}"/>
              </a:ext>
            </a:extLst>
          </p:cNvPr>
          <p:cNvSpPr>
            <a:spLocks noGrp="1"/>
          </p:cNvSpPr>
          <p:nvPr>
            <p:ph type="body" sz="quarter" idx="12"/>
          </p:nvPr>
        </p:nvSpPr>
        <p:spPr>
          <a:xfrm>
            <a:off x="0" y="3867309"/>
            <a:ext cx="12192000" cy="1036320"/>
          </a:xfrm>
        </p:spPr>
        <p:txBody>
          <a:bodyPr/>
          <a:lstStyle/>
          <a:p>
            <a:r>
              <a:rPr lang="en-US" dirty="0"/>
              <a:t>​​</a:t>
            </a:r>
          </a:p>
        </p:txBody>
      </p:sp>
      <p:sp>
        <p:nvSpPr>
          <p:cNvPr id="12" name="Rectangle 11">
            <a:extLst>
              <a:ext uri="{FF2B5EF4-FFF2-40B4-BE49-F238E27FC236}">
                <a16:creationId xmlns:a16="http://schemas.microsoft.com/office/drawing/2014/main" id="{619D1BA2-3111-4E03-81E3-0D0F9BA3676D}"/>
              </a:ext>
              <a:ext uri="{C183D7F6-B498-43B3-948B-1728B52AA6E4}">
                <adec:decorative xmlns:adec="http://schemas.microsoft.com/office/drawing/2017/decorative" val="1"/>
              </a:ext>
            </a:extLst>
          </p:cNvPr>
          <p:cNvSpPr/>
          <p:nvPr/>
        </p:nvSpPr>
        <p:spPr>
          <a:xfrm>
            <a:off x="0" y="0"/>
            <a:ext cx="12192000" cy="2442052"/>
          </a:xfrm>
          <a:prstGeom prst="rect">
            <a:avLst/>
          </a:prstGeom>
          <a:solidFill>
            <a:schemeClr val="accent4">
              <a:lumMod val="5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EA4B20A4-BDBA-4ACB-BCCE-1FF6B09FE0A1}"/>
              </a:ext>
              <a:ext uri="{C183D7F6-B498-43B3-948B-1728B52AA6E4}">
                <adec:decorative xmlns:adec="http://schemas.microsoft.com/office/drawing/2017/decorative" val="1"/>
              </a:ext>
            </a:extLst>
          </p:cNvPr>
          <p:cNvSpPr/>
          <p:nvPr/>
        </p:nvSpPr>
        <p:spPr>
          <a:xfrm>
            <a:off x="0" y="4903788"/>
            <a:ext cx="12192000" cy="1954212"/>
          </a:xfrm>
          <a:prstGeom prst="rect">
            <a:avLst/>
          </a:prstGeom>
          <a:solidFill>
            <a:schemeClr val="accent4">
              <a:lumMod val="5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995DD68C-FEB8-4CF6-883B-1CA9912E417D}"/>
              </a:ext>
              <a:ext uri="{C183D7F6-B498-43B3-948B-1728B52AA6E4}">
                <adec:decorative xmlns:adec="http://schemas.microsoft.com/office/drawing/2017/decorative" val="1"/>
              </a:ext>
            </a:extLst>
          </p:cNvPr>
          <p:cNvSpPr/>
          <p:nvPr/>
        </p:nvSpPr>
        <p:spPr>
          <a:xfrm>
            <a:off x="278296" y="2325925"/>
            <a:ext cx="11640709" cy="1596549"/>
          </a:xfrm>
          <a:prstGeom prst="rect">
            <a:avLst/>
          </a:prstGeom>
          <a:no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5832755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Text Placeholder 36">
            <a:extLst>
              <a:ext uri="{FF2B5EF4-FFF2-40B4-BE49-F238E27FC236}">
                <a16:creationId xmlns:a16="http://schemas.microsoft.com/office/drawing/2014/main" id="{71CDE1A5-3814-4B55-93C4-8A6EA3982E73}"/>
              </a:ext>
            </a:extLst>
          </p:cNvPr>
          <p:cNvSpPr>
            <a:spLocks noGrp="1"/>
          </p:cNvSpPr>
          <p:nvPr>
            <p:ph type="body" sz="quarter" idx="12"/>
          </p:nvPr>
        </p:nvSpPr>
        <p:spPr>
          <a:xfrm>
            <a:off x="428376" y="710378"/>
            <a:ext cx="11335247" cy="3217566"/>
          </a:xfrm>
        </p:spPr>
        <p:txBody>
          <a:bodyPr/>
          <a:lstStyle/>
          <a:p>
            <a:pPr algn="l"/>
            <a:r>
              <a:rPr lang="en-GB" dirty="0"/>
              <a:t>The purpose of a construction environmental management plan is to outline how a construction project will </a:t>
            </a:r>
            <a:r>
              <a:rPr lang="en-GB" dirty="0">
                <a:solidFill>
                  <a:srgbClr val="0070C0"/>
                </a:solidFill>
              </a:rPr>
              <a:t>avoid</a:t>
            </a:r>
            <a:r>
              <a:rPr lang="en-GB" dirty="0"/>
              <a:t>, </a:t>
            </a:r>
            <a:r>
              <a:rPr lang="en-GB" dirty="0">
                <a:solidFill>
                  <a:srgbClr val="0070C0"/>
                </a:solidFill>
              </a:rPr>
              <a:t>minimise</a:t>
            </a:r>
            <a:r>
              <a:rPr lang="en-GB" dirty="0"/>
              <a:t> or </a:t>
            </a:r>
            <a:r>
              <a:rPr lang="en-GB" dirty="0">
                <a:solidFill>
                  <a:srgbClr val="0070C0"/>
                </a:solidFill>
              </a:rPr>
              <a:t>mitigate</a:t>
            </a:r>
            <a:r>
              <a:rPr lang="en-GB" dirty="0"/>
              <a:t> effects on the environment and surrounding area.</a:t>
            </a:r>
          </a:p>
          <a:p>
            <a:pPr algn="l"/>
            <a:endParaRPr lang="en-GB" dirty="0"/>
          </a:p>
          <a:p>
            <a:pPr algn="l"/>
            <a:r>
              <a:rPr lang="en-GB" dirty="0"/>
              <a:t>Construction environmental management plans often detail the implementation of measures in accordance with environmental commitments outlined in; an </a:t>
            </a:r>
            <a:r>
              <a:rPr lang="en-GB" dirty="0">
                <a:solidFill>
                  <a:srgbClr val="0070C0"/>
                </a:solidFill>
              </a:rPr>
              <a:t>Environmental Statement</a:t>
            </a:r>
            <a:r>
              <a:rPr lang="en-GB" dirty="0"/>
              <a:t>, an </a:t>
            </a:r>
            <a:r>
              <a:rPr lang="en-GB" dirty="0">
                <a:solidFill>
                  <a:srgbClr val="0070C0"/>
                </a:solidFill>
              </a:rPr>
              <a:t>environmental policy</a:t>
            </a:r>
            <a:r>
              <a:rPr lang="en-GB" dirty="0"/>
              <a:t> or </a:t>
            </a:r>
            <a:r>
              <a:rPr lang="en-GB" dirty="0">
                <a:solidFill>
                  <a:srgbClr val="0070C0"/>
                </a:solidFill>
              </a:rPr>
              <a:t>environmental plan</a:t>
            </a:r>
            <a:r>
              <a:rPr lang="en-GB" dirty="0"/>
              <a:t>, requirements of planning conditions, or other legislative requirements. They are ‘live’ documents that are reviewed and updated at regular intervals throughout the project life cycle.</a:t>
            </a:r>
            <a:endParaRPr lang="en-US" dirty="0"/>
          </a:p>
        </p:txBody>
      </p:sp>
      <p:pic>
        <p:nvPicPr>
          <p:cNvPr id="23" name="Picture Placeholder 22" descr="A picture containing plant, grass">
            <a:extLst>
              <a:ext uri="{FF2B5EF4-FFF2-40B4-BE49-F238E27FC236}">
                <a16:creationId xmlns:a16="http://schemas.microsoft.com/office/drawing/2014/main" id="{2C4E5530-CABD-4A85-83DA-8368360A3E1C}"/>
              </a:ext>
            </a:extLst>
          </p:cNvPr>
          <p:cNvPicPr>
            <a:picLocks noGrp="1" noChangeAspect="1"/>
          </p:cNvPicPr>
          <p:nvPr>
            <p:ph type="pic" sz="quarter" idx="14"/>
          </p:nvPr>
        </p:nvPicPr>
        <p:blipFill rotWithShape="1">
          <a:blip r:embed="rId2" cstate="screen">
            <a:extLst>
              <a:ext uri="{28A0092B-C50C-407E-A947-70E740481C1C}">
                <a14:useLocalDpi xmlns:a14="http://schemas.microsoft.com/office/drawing/2010/main" val="0"/>
              </a:ext>
            </a:extLst>
          </a:blip>
          <a:srcRect/>
          <a:stretch/>
        </p:blipFill>
        <p:spPr>
          <a:xfrm>
            <a:off x="0" y="4234542"/>
            <a:ext cx="12191999" cy="2623457"/>
          </a:xfrm>
        </p:spPr>
      </p:pic>
      <p:sp>
        <p:nvSpPr>
          <p:cNvPr id="16" name="Slide Number Placeholder 15">
            <a:extLst>
              <a:ext uri="{FF2B5EF4-FFF2-40B4-BE49-F238E27FC236}">
                <a16:creationId xmlns:a16="http://schemas.microsoft.com/office/drawing/2014/main" id="{B4B869B9-27B2-49B6-8155-82C866DB1AD1}"/>
              </a:ext>
            </a:extLst>
          </p:cNvPr>
          <p:cNvSpPr>
            <a:spLocks noGrp="1"/>
          </p:cNvSpPr>
          <p:nvPr>
            <p:ph type="sldNum" sz="quarter" idx="4"/>
          </p:nvPr>
        </p:nvSpPr>
        <p:spPr>
          <a:xfrm>
            <a:off x="8610600" y="6356350"/>
            <a:ext cx="2743200" cy="365125"/>
          </a:xfrm>
        </p:spPr>
        <p:txBody>
          <a:bodyPr/>
          <a:lstStyle/>
          <a:p>
            <a:fld id="{EA87306C-81BA-4795-A5CA-9392456A8C1E}" type="slidenum">
              <a:rPr lang="en-US" smtClean="0"/>
              <a:pPr/>
              <a:t>11</a:t>
            </a:fld>
            <a:endParaRPr lang="en-US" dirty="0"/>
          </a:p>
        </p:txBody>
      </p:sp>
      <p:pic>
        <p:nvPicPr>
          <p:cNvPr id="24" name="Picture 23">
            <a:extLst>
              <a:ext uri="{FF2B5EF4-FFF2-40B4-BE49-F238E27FC236}">
                <a16:creationId xmlns:a16="http://schemas.microsoft.com/office/drawing/2014/main" id="{1A80C439-0B2F-2CA3-A430-43F3A46260C8}"/>
              </a:ext>
            </a:extLst>
          </p:cNvPr>
          <p:cNvPicPr>
            <a:picLocks noChangeAspect="1"/>
          </p:cNvPicPr>
          <p:nvPr/>
        </p:nvPicPr>
        <p:blipFill>
          <a:blip r:embed="rId3"/>
          <a:stretch>
            <a:fillRect/>
          </a:stretch>
        </p:blipFill>
        <p:spPr>
          <a:xfrm>
            <a:off x="8256814" y="4234542"/>
            <a:ext cx="3935185" cy="2623457"/>
          </a:xfrm>
          <a:prstGeom prst="rect">
            <a:avLst/>
          </a:prstGeom>
        </p:spPr>
      </p:pic>
      <p:pic>
        <p:nvPicPr>
          <p:cNvPr id="25" name="Picture 24">
            <a:extLst>
              <a:ext uri="{FF2B5EF4-FFF2-40B4-BE49-F238E27FC236}">
                <a16:creationId xmlns:a16="http://schemas.microsoft.com/office/drawing/2014/main" id="{7AA547B5-0937-FA7C-6BC9-DD73C6C10356}"/>
              </a:ext>
            </a:extLst>
          </p:cNvPr>
          <p:cNvPicPr>
            <a:picLocks noChangeAspect="1"/>
          </p:cNvPicPr>
          <p:nvPr/>
        </p:nvPicPr>
        <p:blipFill>
          <a:blip r:embed="rId4"/>
          <a:stretch>
            <a:fillRect/>
          </a:stretch>
        </p:blipFill>
        <p:spPr>
          <a:xfrm>
            <a:off x="0" y="4234542"/>
            <a:ext cx="3148148" cy="2623457"/>
          </a:xfrm>
          <a:prstGeom prst="rect">
            <a:avLst/>
          </a:prstGeom>
        </p:spPr>
      </p:pic>
      <p:pic>
        <p:nvPicPr>
          <p:cNvPr id="27" name="Picture 26">
            <a:extLst>
              <a:ext uri="{FF2B5EF4-FFF2-40B4-BE49-F238E27FC236}">
                <a16:creationId xmlns:a16="http://schemas.microsoft.com/office/drawing/2014/main" id="{825A5372-9B21-E4CD-1632-77B1B4070C58}"/>
              </a:ext>
            </a:extLst>
          </p:cNvPr>
          <p:cNvPicPr>
            <a:picLocks noChangeAspect="1"/>
          </p:cNvPicPr>
          <p:nvPr/>
        </p:nvPicPr>
        <p:blipFill>
          <a:blip r:embed="rId5"/>
          <a:stretch>
            <a:fillRect/>
          </a:stretch>
        </p:blipFill>
        <p:spPr>
          <a:xfrm>
            <a:off x="3370518" y="4234541"/>
            <a:ext cx="4663925" cy="2623458"/>
          </a:xfrm>
          <a:prstGeom prst="rect">
            <a:avLst/>
          </a:prstGeom>
        </p:spPr>
      </p:pic>
    </p:spTree>
    <p:extLst>
      <p:ext uri="{BB962C8B-B14F-4D97-AF65-F5344CB8AC3E}">
        <p14:creationId xmlns:p14="http://schemas.microsoft.com/office/powerpoint/2010/main" val="7901090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Placeholder 15" descr="A picture containing grass, sky, outdoor, field">
            <a:extLst>
              <a:ext uri="{FF2B5EF4-FFF2-40B4-BE49-F238E27FC236}">
                <a16:creationId xmlns:a16="http://schemas.microsoft.com/office/drawing/2014/main" id="{C1B138FC-3C84-469E-A058-94102F777E54}"/>
              </a:ext>
            </a:extLst>
          </p:cNvPr>
          <p:cNvPicPr>
            <a:picLocks noGrp="1" noChangeAspect="1"/>
          </p:cNvPicPr>
          <p:nvPr>
            <p:ph type="pic" sz="quarter" idx="10"/>
          </p:nvPr>
        </p:nvPicPr>
        <p:blipFill rotWithShape="1">
          <a:blip r:embed="rId2" cstate="screen">
            <a:extLst>
              <a:ext uri="{28A0092B-C50C-407E-A947-70E740481C1C}">
                <a14:useLocalDpi xmlns:a14="http://schemas.microsoft.com/office/drawing/2010/main" val="0"/>
              </a:ext>
            </a:extLst>
          </a:blip>
          <a:srcRect/>
          <a:stretch/>
        </p:blipFill>
        <p:spPr>
          <a:xfrm>
            <a:off x="0" y="0"/>
            <a:ext cx="12192000" cy="6858000"/>
          </a:xfrm>
        </p:spPr>
      </p:pic>
      <p:sp>
        <p:nvSpPr>
          <p:cNvPr id="3" name="TextBox 2">
            <a:extLst>
              <a:ext uri="{FF2B5EF4-FFF2-40B4-BE49-F238E27FC236}">
                <a16:creationId xmlns:a16="http://schemas.microsoft.com/office/drawing/2014/main" id="{6DAD0600-5A17-1538-AC32-62AFFA79CF97}"/>
              </a:ext>
            </a:extLst>
          </p:cNvPr>
          <p:cNvSpPr txBox="1"/>
          <p:nvPr/>
        </p:nvSpPr>
        <p:spPr>
          <a:xfrm>
            <a:off x="1093915" y="612844"/>
            <a:ext cx="10731577" cy="6001643"/>
          </a:xfrm>
          <a:prstGeom prst="rect">
            <a:avLst/>
          </a:prstGeom>
          <a:noFill/>
        </p:spPr>
        <p:txBody>
          <a:bodyPr wrap="square">
            <a:spAutoFit/>
          </a:bodyPr>
          <a:lstStyle/>
          <a:p>
            <a:r>
              <a:rPr lang="en-GB" sz="2400" u="sng" dirty="0">
                <a:solidFill>
                  <a:schemeClr val="bg1"/>
                </a:solidFill>
              </a:rPr>
              <a:t>The purpose of an Environmental Management Plan is typically to:</a:t>
            </a:r>
          </a:p>
          <a:p>
            <a:endParaRPr lang="en-GB" sz="2400" dirty="0">
              <a:solidFill>
                <a:schemeClr val="bg1"/>
              </a:solidFill>
            </a:endParaRPr>
          </a:p>
          <a:p>
            <a:endParaRPr lang="en-GB" sz="2400" dirty="0">
              <a:solidFill>
                <a:schemeClr val="bg1"/>
              </a:solidFill>
            </a:endParaRPr>
          </a:p>
          <a:p>
            <a:pPr marL="285750" indent="-285750">
              <a:buFont typeface="Arial" panose="020B0604020202020204" pitchFamily="34" charset="0"/>
              <a:buChar char="•"/>
            </a:pPr>
            <a:r>
              <a:rPr lang="en-GB" sz="2400" dirty="0">
                <a:solidFill>
                  <a:schemeClr val="bg1"/>
                </a:solidFill>
              </a:rPr>
              <a:t>Highlight stakeholder requirements.</a:t>
            </a:r>
          </a:p>
          <a:p>
            <a:pPr marL="285750" indent="-285750">
              <a:buFont typeface="Arial" panose="020B0604020202020204" pitchFamily="34" charset="0"/>
              <a:buChar char="•"/>
            </a:pPr>
            <a:endParaRPr lang="en-GB" sz="2400" dirty="0">
              <a:solidFill>
                <a:schemeClr val="bg1"/>
              </a:solidFill>
            </a:endParaRPr>
          </a:p>
          <a:p>
            <a:pPr marL="285750" indent="-285750">
              <a:buFont typeface="Arial" panose="020B0604020202020204" pitchFamily="34" charset="0"/>
              <a:buChar char="•"/>
            </a:pPr>
            <a:r>
              <a:rPr lang="en-GB" sz="2400" dirty="0">
                <a:solidFill>
                  <a:schemeClr val="bg1"/>
                </a:solidFill>
              </a:rPr>
              <a:t>Ensure that the development is compliant with current environmental legislation.</a:t>
            </a:r>
          </a:p>
          <a:p>
            <a:pPr marL="285750" indent="-285750">
              <a:buFont typeface="Arial" panose="020B0604020202020204" pitchFamily="34" charset="0"/>
              <a:buChar char="•"/>
            </a:pPr>
            <a:endParaRPr lang="en-GB" sz="2400" dirty="0">
              <a:solidFill>
                <a:schemeClr val="bg1"/>
              </a:solidFill>
            </a:endParaRPr>
          </a:p>
          <a:p>
            <a:pPr marL="285750" indent="-285750">
              <a:buFont typeface="Arial" panose="020B0604020202020204" pitchFamily="34" charset="0"/>
              <a:buChar char="•"/>
            </a:pPr>
            <a:r>
              <a:rPr lang="en-GB" sz="2400" dirty="0">
                <a:solidFill>
                  <a:schemeClr val="bg1"/>
                </a:solidFill>
              </a:rPr>
              <a:t>Outline Environmental Management System requirements </a:t>
            </a:r>
          </a:p>
          <a:p>
            <a:pPr marL="285750" indent="-285750">
              <a:buFont typeface="Arial" panose="020B0604020202020204" pitchFamily="34" charset="0"/>
              <a:buChar char="•"/>
            </a:pPr>
            <a:endParaRPr lang="en-GB" sz="2400" dirty="0">
              <a:solidFill>
                <a:schemeClr val="bg1"/>
              </a:solidFill>
            </a:endParaRPr>
          </a:p>
          <a:p>
            <a:pPr marL="285750" indent="-285750">
              <a:buFont typeface="Arial" panose="020B0604020202020204" pitchFamily="34" charset="0"/>
              <a:buChar char="•"/>
            </a:pPr>
            <a:r>
              <a:rPr lang="en-GB" sz="2400" dirty="0">
                <a:solidFill>
                  <a:schemeClr val="bg1"/>
                </a:solidFill>
              </a:rPr>
              <a:t>Detail the mitigation committed to within the Environmental Statement and how it will be implemented on site.</a:t>
            </a:r>
          </a:p>
          <a:p>
            <a:pPr marL="285750" indent="-285750">
              <a:buFont typeface="Arial" panose="020B0604020202020204" pitchFamily="34" charset="0"/>
              <a:buChar char="•"/>
            </a:pPr>
            <a:endParaRPr lang="en-GB" sz="2400" dirty="0">
              <a:solidFill>
                <a:schemeClr val="bg1"/>
              </a:solidFill>
            </a:endParaRPr>
          </a:p>
          <a:p>
            <a:pPr marL="285750" indent="-285750">
              <a:buFont typeface="Arial" panose="020B0604020202020204" pitchFamily="34" charset="0"/>
              <a:buChar char="•"/>
            </a:pPr>
            <a:r>
              <a:rPr lang="en-GB" sz="2400" dirty="0">
                <a:solidFill>
                  <a:schemeClr val="bg1"/>
                </a:solidFill>
              </a:rPr>
              <a:t>Ensure that any adverse effects are minimised during construction.</a:t>
            </a:r>
          </a:p>
          <a:p>
            <a:pPr marL="285750" indent="-285750">
              <a:buFont typeface="Arial" panose="020B0604020202020204" pitchFamily="34" charset="0"/>
              <a:buChar char="•"/>
            </a:pPr>
            <a:endParaRPr lang="en-GB" sz="2400" dirty="0">
              <a:solidFill>
                <a:schemeClr val="bg1"/>
              </a:solidFill>
            </a:endParaRPr>
          </a:p>
          <a:p>
            <a:pPr marL="285750" indent="-285750">
              <a:buFont typeface="Arial" panose="020B0604020202020204" pitchFamily="34" charset="0"/>
              <a:buChar char="•"/>
            </a:pPr>
            <a:r>
              <a:rPr lang="en-GB" sz="2400" dirty="0">
                <a:solidFill>
                  <a:schemeClr val="bg1"/>
                </a:solidFill>
              </a:rPr>
              <a:t>Describe any site-specific method statements required.</a:t>
            </a:r>
          </a:p>
        </p:txBody>
      </p:sp>
    </p:spTree>
    <p:extLst>
      <p:ext uri="{BB962C8B-B14F-4D97-AF65-F5344CB8AC3E}">
        <p14:creationId xmlns:p14="http://schemas.microsoft.com/office/powerpoint/2010/main" val="42412724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Placeholder 20" descr="Close up of green grass">
            <a:extLst>
              <a:ext uri="{FF2B5EF4-FFF2-40B4-BE49-F238E27FC236}">
                <a16:creationId xmlns:a16="http://schemas.microsoft.com/office/drawing/2014/main" id="{EF945BF7-34F4-4EEA-A280-470C550BC5E9}"/>
              </a:ext>
            </a:extLst>
          </p:cNvPr>
          <p:cNvPicPr>
            <a:picLocks noGrp="1" noChangeAspect="1"/>
          </p:cNvPicPr>
          <p:nvPr>
            <p:ph type="pic" sz="quarter" idx="14"/>
          </p:nvPr>
        </p:nvPicPr>
        <p:blipFill rotWithShape="1">
          <a:blip r:embed="rId2" cstate="screen">
            <a:extLst>
              <a:ext uri="{28A0092B-C50C-407E-A947-70E740481C1C}">
                <a14:useLocalDpi xmlns:a14="http://schemas.microsoft.com/office/drawing/2010/main" val="0"/>
              </a:ext>
            </a:extLst>
          </a:blip>
          <a:srcRect/>
          <a:stretch/>
        </p:blipFill>
        <p:spPr>
          <a:xfrm>
            <a:off x="0" y="0"/>
            <a:ext cx="12191999" cy="6858000"/>
          </a:xfrm>
        </p:spPr>
      </p:pic>
      <p:sp>
        <p:nvSpPr>
          <p:cNvPr id="36" name="Text Placeholder 35">
            <a:extLst>
              <a:ext uri="{FF2B5EF4-FFF2-40B4-BE49-F238E27FC236}">
                <a16:creationId xmlns:a16="http://schemas.microsoft.com/office/drawing/2014/main" id="{961EE219-B131-4C25-AE31-AD3B197A4B72}"/>
              </a:ext>
            </a:extLst>
          </p:cNvPr>
          <p:cNvSpPr>
            <a:spLocks noGrp="1"/>
          </p:cNvSpPr>
          <p:nvPr>
            <p:ph type="body" sz="quarter" idx="33"/>
          </p:nvPr>
        </p:nvSpPr>
        <p:spPr>
          <a:xfrm>
            <a:off x="731781" y="1690756"/>
            <a:ext cx="4815393" cy="3960530"/>
          </a:xfrm>
        </p:spPr>
        <p:txBody>
          <a:bodyPr/>
          <a:lstStyle/>
          <a:p>
            <a:r>
              <a:rPr lang="en-US" dirty="0"/>
              <a:t>​</a:t>
            </a:r>
            <a:endParaRPr lang="en-GB" dirty="0"/>
          </a:p>
          <a:p>
            <a:pPr marL="342900" indent="-342900">
              <a:lnSpc>
                <a:spcPct val="150000"/>
              </a:lnSpc>
              <a:buFont typeface="Arial" panose="020B0604020202020204" pitchFamily="34" charset="0"/>
              <a:buChar char="•"/>
            </a:pPr>
            <a:r>
              <a:rPr lang="en-GB" dirty="0">
                <a:solidFill>
                  <a:schemeClr val="tx1"/>
                </a:solidFill>
              </a:rPr>
              <a:t>Air quality.</a:t>
            </a:r>
          </a:p>
          <a:p>
            <a:pPr marL="342900" indent="-342900">
              <a:lnSpc>
                <a:spcPct val="150000"/>
              </a:lnSpc>
              <a:buFont typeface="Arial" panose="020B0604020202020204" pitchFamily="34" charset="0"/>
              <a:buChar char="•"/>
            </a:pPr>
            <a:r>
              <a:rPr lang="en-GB" dirty="0">
                <a:solidFill>
                  <a:schemeClr val="tx1"/>
                </a:solidFill>
              </a:rPr>
              <a:t>Water quality and drainage.</a:t>
            </a:r>
          </a:p>
          <a:p>
            <a:pPr marL="342900" indent="-342900">
              <a:lnSpc>
                <a:spcPct val="150000"/>
              </a:lnSpc>
              <a:buFont typeface="Arial" panose="020B0604020202020204" pitchFamily="34" charset="0"/>
              <a:buChar char="•"/>
            </a:pPr>
            <a:r>
              <a:rPr lang="en-GB" dirty="0">
                <a:solidFill>
                  <a:schemeClr val="tx1"/>
                </a:solidFill>
              </a:rPr>
              <a:t>Noise and vibration.</a:t>
            </a:r>
          </a:p>
          <a:p>
            <a:pPr marL="342900" indent="-342900">
              <a:lnSpc>
                <a:spcPct val="150000"/>
              </a:lnSpc>
              <a:buFont typeface="Arial" panose="020B0604020202020204" pitchFamily="34" charset="0"/>
              <a:buChar char="•"/>
            </a:pPr>
            <a:r>
              <a:rPr lang="en-GB" dirty="0">
                <a:solidFill>
                  <a:schemeClr val="tx1"/>
                </a:solidFill>
              </a:rPr>
              <a:t>Geology and soils.</a:t>
            </a:r>
          </a:p>
          <a:p>
            <a:pPr marL="342900" indent="-342900">
              <a:lnSpc>
                <a:spcPct val="150000"/>
              </a:lnSpc>
              <a:buFont typeface="Arial" panose="020B0604020202020204" pitchFamily="34" charset="0"/>
              <a:buChar char="•"/>
            </a:pPr>
            <a:r>
              <a:rPr lang="en-GB" dirty="0">
                <a:solidFill>
                  <a:schemeClr val="tx1"/>
                </a:solidFill>
              </a:rPr>
              <a:t>Landscape and visual impact.</a:t>
            </a:r>
          </a:p>
          <a:p>
            <a:pPr marL="342900" indent="-342900">
              <a:lnSpc>
                <a:spcPct val="150000"/>
              </a:lnSpc>
              <a:buFont typeface="Arial" panose="020B0604020202020204" pitchFamily="34" charset="0"/>
              <a:buChar char="•"/>
            </a:pPr>
            <a:r>
              <a:rPr lang="en-GB" dirty="0">
                <a:solidFill>
                  <a:schemeClr val="tx1"/>
                </a:solidFill>
              </a:rPr>
              <a:t>Nature conservation.</a:t>
            </a:r>
          </a:p>
        </p:txBody>
      </p:sp>
      <p:sp>
        <p:nvSpPr>
          <p:cNvPr id="4" name="Slide Number Placeholder 3">
            <a:extLst>
              <a:ext uri="{FF2B5EF4-FFF2-40B4-BE49-F238E27FC236}">
                <a16:creationId xmlns:a16="http://schemas.microsoft.com/office/drawing/2014/main" id="{32662DA0-3900-45BB-8F3C-556CCD213AC8}"/>
              </a:ext>
            </a:extLst>
          </p:cNvPr>
          <p:cNvSpPr>
            <a:spLocks noGrp="1"/>
          </p:cNvSpPr>
          <p:nvPr>
            <p:ph type="sldNum" sz="quarter" idx="4"/>
          </p:nvPr>
        </p:nvSpPr>
        <p:spPr>
          <a:xfrm>
            <a:off x="9791700" y="6356350"/>
            <a:ext cx="1562100" cy="365125"/>
          </a:xfrm>
        </p:spPr>
        <p:txBody>
          <a:bodyPr/>
          <a:lstStyle/>
          <a:p>
            <a:fld id="{EA87306C-81BA-4795-A5CA-9392456A8C1E}" type="slidenum">
              <a:rPr lang="en-US" smtClean="0"/>
              <a:pPr/>
              <a:t>13</a:t>
            </a:fld>
            <a:endParaRPr lang="en-US" dirty="0"/>
          </a:p>
        </p:txBody>
      </p:sp>
      <p:sp>
        <p:nvSpPr>
          <p:cNvPr id="5" name="TextBox 4">
            <a:extLst>
              <a:ext uri="{FF2B5EF4-FFF2-40B4-BE49-F238E27FC236}">
                <a16:creationId xmlns:a16="http://schemas.microsoft.com/office/drawing/2014/main" id="{FE4C4C2D-9D61-EFEF-063F-1603B650AB81}"/>
              </a:ext>
            </a:extLst>
          </p:cNvPr>
          <p:cNvSpPr txBox="1"/>
          <p:nvPr/>
        </p:nvSpPr>
        <p:spPr>
          <a:xfrm>
            <a:off x="6709106" y="2061378"/>
            <a:ext cx="6165188" cy="3451458"/>
          </a:xfrm>
          <a:prstGeom prst="rect">
            <a:avLst/>
          </a:prstGeom>
          <a:noFill/>
        </p:spPr>
        <p:txBody>
          <a:bodyPr wrap="square">
            <a:spAutoFit/>
          </a:bodyPr>
          <a:lstStyle/>
          <a:p>
            <a:pPr marL="342900" marR="0" lvl="0" indent="-3429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2000" b="0" i="0" u="none" strike="noStrike" kern="1200" cap="none" spc="100" normalizeH="0" baseline="0" noProof="0" dirty="0">
                <a:ln>
                  <a:noFill/>
                </a:ln>
                <a:effectLst/>
                <a:uLnTx/>
                <a:uFillTx/>
                <a:latin typeface="Tenorite "/>
                <a:ea typeface="+mn-ea"/>
                <a:cs typeface="+mn-cs"/>
              </a:rPr>
              <a:t>Archaeology and cultural heritage.</a:t>
            </a:r>
          </a:p>
          <a:p>
            <a:pPr marL="342900" marR="0" lvl="0" indent="-3429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2000" b="0" i="0" u="none" strike="noStrike" kern="1200" cap="none" spc="100" normalizeH="0" baseline="0" noProof="0" dirty="0">
                <a:ln>
                  <a:noFill/>
                </a:ln>
                <a:effectLst/>
                <a:uLnTx/>
                <a:uFillTx/>
                <a:latin typeface="Tenorite "/>
                <a:ea typeface="+mn-ea"/>
                <a:cs typeface="+mn-cs"/>
              </a:rPr>
              <a:t>People and communities.</a:t>
            </a:r>
          </a:p>
          <a:p>
            <a:pPr marL="342900" marR="0" lvl="0" indent="-3429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2000" b="0" i="0" u="none" strike="noStrike" kern="1200" cap="none" spc="100" normalizeH="0" baseline="0" noProof="0" dirty="0">
                <a:ln>
                  <a:noFill/>
                </a:ln>
                <a:effectLst/>
                <a:uLnTx/>
                <a:uFillTx/>
                <a:latin typeface="Tenorite "/>
                <a:ea typeface="+mn-ea"/>
                <a:cs typeface="+mn-cs"/>
              </a:rPr>
              <a:t>Waste.</a:t>
            </a:r>
          </a:p>
          <a:p>
            <a:pPr marL="342900" marR="0" lvl="0" indent="-3429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2000" b="0" i="0" u="none" strike="noStrike" kern="1200" cap="none" spc="100" normalizeH="0" baseline="0" noProof="0" dirty="0">
                <a:ln>
                  <a:noFill/>
                </a:ln>
                <a:effectLst/>
                <a:uLnTx/>
                <a:uFillTx/>
                <a:latin typeface="Tenorite "/>
                <a:ea typeface="+mn-ea"/>
                <a:cs typeface="+mn-cs"/>
              </a:rPr>
              <a:t>Energy.</a:t>
            </a:r>
          </a:p>
          <a:p>
            <a:pPr marL="342900" marR="0" lvl="0" indent="-3429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2000" b="0" i="0" u="none" strike="noStrike" kern="1200" cap="none" spc="100" normalizeH="0" baseline="0" noProof="0" dirty="0">
                <a:ln>
                  <a:noFill/>
                </a:ln>
                <a:effectLst/>
                <a:uLnTx/>
                <a:uFillTx/>
                <a:latin typeface="Tenorite "/>
                <a:ea typeface="+mn-ea"/>
                <a:cs typeface="+mn-cs"/>
              </a:rPr>
              <a:t>Transport.</a:t>
            </a:r>
          </a:p>
          <a:p>
            <a:pPr marL="342900" marR="0" lvl="0" indent="-3429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2000" b="0" i="0" u="none" strike="noStrike" kern="1200" cap="none" spc="100" normalizeH="0" baseline="0" noProof="0" dirty="0">
                <a:ln>
                  <a:noFill/>
                </a:ln>
                <a:effectLst/>
                <a:uLnTx/>
                <a:uFillTx/>
                <a:latin typeface="Tenorite "/>
                <a:ea typeface="+mn-ea"/>
                <a:cs typeface="+mn-cs"/>
              </a:rPr>
              <a:t>Materials.</a:t>
            </a:r>
            <a:endParaRPr kumimoji="0" lang="en-US" sz="2000" b="0" i="0" u="none" strike="noStrike" kern="1200" cap="none" spc="100" normalizeH="0" baseline="0" noProof="0" dirty="0">
              <a:ln>
                <a:noFill/>
              </a:ln>
              <a:effectLst/>
              <a:uLnTx/>
              <a:uFillTx/>
              <a:latin typeface="Tenorite "/>
              <a:ea typeface="+mn-ea"/>
              <a:cs typeface="+mn-cs"/>
            </a:endParaRPr>
          </a:p>
        </p:txBody>
      </p:sp>
      <p:sp>
        <p:nvSpPr>
          <p:cNvPr id="7" name="TextBox 6">
            <a:extLst>
              <a:ext uri="{FF2B5EF4-FFF2-40B4-BE49-F238E27FC236}">
                <a16:creationId xmlns:a16="http://schemas.microsoft.com/office/drawing/2014/main" id="{DBF7643C-1D61-5E8C-0539-6144CF6B1742}"/>
              </a:ext>
            </a:extLst>
          </p:cNvPr>
          <p:cNvSpPr txBox="1"/>
          <p:nvPr/>
        </p:nvSpPr>
        <p:spPr>
          <a:xfrm>
            <a:off x="364638" y="283296"/>
            <a:ext cx="11421585" cy="646331"/>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0" i="0" u="none" strike="noStrike" kern="1200" cap="none" spc="100" normalizeH="0" baseline="0" noProof="0" dirty="0">
                <a:ln>
                  <a:noFill/>
                </a:ln>
                <a:effectLst/>
                <a:uLnTx/>
                <a:uFillTx/>
                <a:latin typeface="Tenorite "/>
                <a:ea typeface="+mn-ea"/>
                <a:cs typeface="+mn-cs"/>
              </a:rPr>
              <a:t>The basic scope of a plan should consider the following subject areas, as applicable to the individual project:</a:t>
            </a:r>
          </a:p>
        </p:txBody>
      </p:sp>
    </p:spTree>
    <p:extLst>
      <p:ext uri="{BB962C8B-B14F-4D97-AF65-F5344CB8AC3E}">
        <p14:creationId xmlns:p14="http://schemas.microsoft.com/office/powerpoint/2010/main" val="1604891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A32F9891-B6E7-4529-9D22-D1F252613D9A}"/>
              </a:ext>
            </a:extLst>
          </p:cNvPr>
          <p:cNvSpPr>
            <a:spLocks noGrp="1"/>
          </p:cNvSpPr>
          <p:nvPr>
            <p:ph type="title"/>
          </p:nvPr>
        </p:nvSpPr>
        <p:spPr>
          <a:xfrm>
            <a:off x="819728" y="317739"/>
            <a:ext cx="4114800" cy="623923"/>
          </a:xfrm>
        </p:spPr>
        <p:txBody>
          <a:bodyPr/>
          <a:lstStyle/>
          <a:p>
            <a:r>
              <a:rPr lang="en-US" noProof="0" dirty="0"/>
              <a:t>Outline</a:t>
            </a:r>
            <a:endParaRPr lang="en-US" dirty="0"/>
          </a:p>
        </p:txBody>
      </p:sp>
      <p:pic>
        <p:nvPicPr>
          <p:cNvPr id="13" name="Picture Placeholder 12" descr="A picture containing grass sprouting">
            <a:extLst>
              <a:ext uri="{FF2B5EF4-FFF2-40B4-BE49-F238E27FC236}">
                <a16:creationId xmlns:a16="http://schemas.microsoft.com/office/drawing/2014/main" id="{326D0768-880D-4BBA-B290-B3245B6F3935}"/>
              </a:ext>
            </a:extLst>
          </p:cNvPr>
          <p:cNvPicPr>
            <a:picLocks noGrp="1" noChangeAspect="1"/>
          </p:cNvPicPr>
          <p:nvPr>
            <p:ph type="pic" sz="quarter" idx="14"/>
          </p:nvPr>
        </p:nvPicPr>
        <p:blipFill rotWithShape="1">
          <a:blip r:embed="rId2" cstate="screen">
            <a:extLst>
              <a:ext uri="{28A0092B-C50C-407E-A947-70E740481C1C}">
                <a14:useLocalDpi xmlns:a14="http://schemas.microsoft.com/office/drawing/2010/main" val="0"/>
              </a:ext>
            </a:extLst>
          </a:blip>
          <a:srcRect/>
          <a:stretch/>
        </p:blipFill>
        <p:spPr>
          <a:xfrm>
            <a:off x="0" y="0"/>
            <a:ext cx="12191999" cy="6858000"/>
          </a:xfrm>
        </p:spPr>
      </p:pic>
      <p:sp>
        <p:nvSpPr>
          <p:cNvPr id="4" name="Slide Number Placeholder 3">
            <a:extLst>
              <a:ext uri="{FF2B5EF4-FFF2-40B4-BE49-F238E27FC236}">
                <a16:creationId xmlns:a16="http://schemas.microsoft.com/office/drawing/2014/main" id="{A198B42E-E615-4755-9FB3-CA80590F7A27}"/>
              </a:ext>
            </a:extLst>
          </p:cNvPr>
          <p:cNvSpPr>
            <a:spLocks noGrp="1"/>
          </p:cNvSpPr>
          <p:nvPr>
            <p:ph type="sldNum" sz="quarter" idx="12"/>
          </p:nvPr>
        </p:nvSpPr>
        <p:spPr>
          <a:xfrm>
            <a:off x="8610600" y="6356350"/>
            <a:ext cx="2743200" cy="365125"/>
          </a:xfrm>
        </p:spPr>
        <p:txBody>
          <a:bodyPr/>
          <a:lstStyle/>
          <a:p>
            <a:fld id="{EA87306C-81BA-4795-A5CA-9392456A8C1E}" type="slidenum">
              <a:rPr lang="en-US" smtClean="0"/>
              <a:pPr/>
              <a:t>14</a:t>
            </a:fld>
            <a:endParaRPr lang="en-US" dirty="0"/>
          </a:p>
        </p:txBody>
      </p:sp>
      <p:sp>
        <p:nvSpPr>
          <p:cNvPr id="8" name="TextBox 7">
            <a:extLst>
              <a:ext uri="{FF2B5EF4-FFF2-40B4-BE49-F238E27FC236}">
                <a16:creationId xmlns:a16="http://schemas.microsoft.com/office/drawing/2014/main" id="{06D4666E-90DC-D63F-C5A7-CB1DCD659277}"/>
              </a:ext>
            </a:extLst>
          </p:cNvPr>
          <p:cNvSpPr txBox="1"/>
          <p:nvPr/>
        </p:nvSpPr>
        <p:spPr>
          <a:xfrm>
            <a:off x="359846" y="136525"/>
            <a:ext cx="11622721" cy="6740307"/>
          </a:xfrm>
          <a:prstGeom prst="rect">
            <a:avLst/>
          </a:prstGeom>
          <a:noFill/>
        </p:spPr>
        <p:txBody>
          <a:bodyPr wrap="square">
            <a:spAutoFit/>
          </a:bodyPr>
          <a:lstStyle/>
          <a:p>
            <a:r>
              <a:rPr lang="en-GB" sz="2400" dirty="0">
                <a:solidFill>
                  <a:schemeClr val="bg1"/>
                </a:solidFill>
              </a:rPr>
              <a:t>Potential Structure:</a:t>
            </a:r>
          </a:p>
          <a:p>
            <a:endParaRPr lang="en-GB" sz="2400" dirty="0">
              <a:solidFill>
                <a:schemeClr val="bg1"/>
              </a:solidFill>
            </a:endParaRPr>
          </a:p>
          <a:p>
            <a:pPr marL="285750" indent="-285750">
              <a:buFont typeface="Arial" panose="020B0604020202020204" pitchFamily="34" charset="0"/>
              <a:buChar char="•"/>
            </a:pPr>
            <a:r>
              <a:rPr lang="en-GB" sz="2400" dirty="0">
                <a:solidFill>
                  <a:schemeClr val="bg1"/>
                </a:solidFill>
              </a:rPr>
              <a:t>Introduction – General purpose, scope and structure of the document.</a:t>
            </a:r>
          </a:p>
          <a:p>
            <a:pPr marL="285750" indent="-285750">
              <a:buFont typeface="Arial" panose="020B0604020202020204" pitchFamily="34" charset="0"/>
              <a:buChar char="•"/>
            </a:pPr>
            <a:endParaRPr lang="en-GB" sz="2400" dirty="0">
              <a:solidFill>
                <a:schemeClr val="bg1"/>
              </a:solidFill>
            </a:endParaRPr>
          </a:p>
          <a:p>
            <a:pPr marL="285750" indent="-285750">
              <a:buFont typeface="Arial" panose="020B0604020202020204" pitchFamily="34" charset="0"/>
              <a:buChar char="•"/>
            </a:pPr>
            <a:r>
              <a:rPr lang="en-GB" sz="2400" dirty="0">
                <a:solidFill>
                  <a:schemeClr val="bg1"/>
                </a:solidFill>
              </a:rPr>
              <a:t>Scope of work and project description – Information about the development.</a:t>
            </a:r>
          </a:p>
          <a:p>
            <a:pPr marL="285750" indent="-285750">
              <a:buFont typeface="Arial" panose="020B0604020202020204" pitchFamily="34" charset="0"/>
              <a:buChar char="•"/>
            </a:pPr>
            <a:endParaRPr lang="en-GB" sz="2400" dirty="0">
              <a:solidFill>
                <a:schemeClr val="bg1"/>
              </a:solidFill>
            </a:endParaRPr>
          </a:p>
          <a:p>
            <a:pPr marL="285750" indent="-285750">
              <a:buFont typeface="Arial" panose="020B0604020202020204" pitchFamily="34" charset="0"/>
              <a:buChar char="•"/>
            </a:pPr>
            <a:r>
              <a:rPr lang="en-GB" sz="2400" dirty="0">
                <a:solidFill>
                  <a:schemeClr val="bg1"/>
                </a:solidFill>
              </a:rPr>
              <a:t>Environmental requirements and controls – Policy and planning, environmental impacts, risks and mitigation, procedures for monitoring construction processes against environmental objectives, pollution control measures, environmental risk register.</a:t>
            </a:r>
          </a:p>
          <a:p>
            <a:pPr marL="285750" indent="-285750">
              <a:buFont typeface="Arial" panose="020B0604020202020204" pitchFamily="34" charset="0"/>
              <a:buChar char="•"/>
            </a:pPr>
            <a:endParaRPr lang="en-GB" sz="2400" dirty="0">
              <a:solidFill>
                <a:schemeClr val="bg1"/>
              </a:solidFill>
            </a:endParaRPr>
          </a:p>
          <a:p>
            <a:pPr marL="285750" indent="-285750">
              <a:buFont typeface="Arial" panose="020B0604020202020204" pitchFamily="34" charset="0"/>
              <a:buChar char="•"/>
            </a:pPr>
            <a:r>
              <a:rPr lang="en-GB" sz="2400" dirty="0">
                <a:solidFill>
                  <a:schemeClr val="bg1"/>
                </a:solidFill>
              </a:rPr>
              <a:t>Consents, commitments and permissions – Appropriate environmental legislation, planning conditions and any other consents or licensing.</a:t>
            </a:r>
          </a:p>
          <a:p>
            <a:pPr marL="285750" indent="-285750">
              <a:buFont typeface="Arial" panose="020B0604020202020204" pitchFamily="34" charset="0"/>
              <a:buChar char="•"/>
            </a:pPr>
            <a:endParaRPr lang="en-GB" sz="2400" dirty="0">
              <a:solidFill>
                <a:schemeClr val="bg1"/>
              </a:solidFill>
            </a:endParaRPr>
          </a:p>
          <a:p>
            <a:pPr marL="285750" indent="-285750">
              <a:buFont typeface="Arial" panose="020B0604020202020204" pitchFamily="34" charset="0"/>
              <a:buChar char="•"/>
            </a:pPr>
            <a:r>
              <a:rPr lang="en-GB" sz="2400" dirty="0">
                <a:solidFill>
                  <a:schemeClr val="bg1"/>
                </a:solidFill>
              </a:rPr>
              <a:t>Management plans – Specific management plans such as; ecology, noise and vibration, and so on.</a:t>
            </a:r>
          </a:p>
          <a:p>
            <a:pPr marL="285750" indent="-285750">
              <a:buFont typeface="Arial" panose="020B0604020202020204" pitchFamily="34" charset="0"/>
              <a:buChar char="•"/>
            </a:pPr>
            <a:endParaRPr lang="en-GB" sz="2400" dirty="0">
              <a:solidFill>
                <a:schemeClr val="bg1"/>
              </a:solidFill>
            </a:endParaRPr>
          </a:p>
          <a:p>
            <a:pPr marL="285750" indent="-285750">
              <a:buFont typeface="Arial" panose="020B0604020202020204" pitchFamily="34" charset="0"/>
              <a:buChar char="•"/>
            </a:pPr>
            <a:r>
              <a:rPr lang="en-GB" sz="2400" dirty="0">
                <a:solidFill>
                  <a:schemeClr val="bg1"/>
                </a:solidFill>
              </a:rPr>
              <a:t>Communication – External and internal consultations.</a:t>
            </a:r>
          </a:p>
        </p:txBody>
      </p:sp>
    </p:spTree>
    <p:extLst>
      <p:ext uri="{BB962C8B-B14F-4D97-AF65-F5344CB8AC3E}">
        <p14:creationId xmlns:p14="http://schemas.microsoft.com/office/powerpoint/2010/main" val="14041257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4CD4EC34-A56A-4AFF-967C-7826E8491850}"/>
              </a:ext>
            </a:extLst>
          </p:cNvPr>
          <p:cNvSpPr>
            <a:spLocks noGrp="1"/>
          </p:cNvSpPr>
          <p:nvPr>
            <p:ph type="title"/>
          </p:nvPr>
        </p:nvSpPr>
        <p:spPr>
          <a:xfrm>
            <a:off x="1186544" y="-1"/>
            <a:ext cx="3944790" cy="1845127"/>
          </a:xfrm>
        </p:spPr>
        <p:txBody>
          <a:bodyPr/>
          <a:lstStyle/>
          <a:p>
            <a:r>
              <a:rPr lang="en-US" noProof="0" dirty="0"/>
              <a:t>Protected Species?</a:t>
            </a:r>
            <a:endParaRPr lang="en-US" dirty="0"/>
          </a:p>
        </p:txBody>
      </p:sp>
      <p:pic>
        <p:nvPicPr>
          <p:cNvPr id="12" name="Picture Placeholder 11" descr="A high angle view of a plantation">
            <a:extLst>
              <a:ext uri="{FF2B5EF4-FFF2-40B4-BE49-F238E27FC236}">
                <a16:creationId xmlns:a16="http://schemas.microsoft.com/office/drawing/2014/main" id="{86DB35FE-DA40-47CA-AC01-10AFBE90D479}"/>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0" y="1845128"/>
            <a:ext cx="12192000" cy="5012871"/>
          </a:xfrm>
        </p:spPr>
      </p:pic>
      <p:sp>
        <p:nvSpPr>
          <p:cNvPr id="4" name="Slide Number Placeholder 3">
            <a:extLst>
              <a:ext uri="{FF2B5EF4-FFF2-40B4-BE49-F238E27FC236}">
                <a16:creationId xmlns:a16="http://schemas.microsoft.com/office/drawing/2014/main" id="{F0D5A82B-E666-4FD6-A993-84ED558D3B3A}"/>
              </a:ext>
            </a:extLst>
          </p:cNvPr>
          <p:cNvSpPr>
            <a:spLocks noGrp="1"/>
          </p:cNvSpPr>
          <p:nvPr>
            <p:ph type="sldNum" sz="quarter" idx="12"/>
          </p:nvPr>
        </p:nvSpPr>
        <p:spPr>
          <a:xfrm>
            <a:off x="8610600" y="6356350"/>
            <a:ext cx="2743200" cy="365125"/>
          </a:xfrm>
        </p:spPr>
        <p:txBody>
          <a:bodyPr/>
          <a:lstStyle/>
          <a:p>
            <a:fld id="{EA87306C-81BA-4795-A5CA-9392456A8C1E}" type="slidenum">
              <a:rPr lang="en-US" smtClean="0"/>
              <a:pPr/>
              <a:t>15</a:t>
            </a:fld>
            <a:endParaRPr lang="en-US" dirty="0"/>
          </a:p>
        </p:txBody>
      </p:sp>
      <p:pic>
        <p:nvPicPr>
          <p:cNvPr id="5" name="Picture 4">
            <a:extLst>
              <a:ext uri="{FF2B5EF4-FFF2-40B4-BE49-F238E27FC236}">
                <a16:creationId xmlns:a16="http://schemas.microsoft.com/office/drawing/2014/main" id="{214AF9B2-7213-5AC4-4994-6A0EFA2E55FE}"/>
              </a:ext>
            </a:extLst>
          </p:cNvPr>
          <p:cNvPicPr>
            <a:picLocks noChangeAspect="1"/>
          </p:cNvPicPr>
          <p:nvPr/>
        </p:nvPicPr>
        <p:blipFill>
          <a:blip r:embed="rId3"/>
          <a:stretch>
            <a:fillRect/>
          </a:stretch>
        </p:blipFill>
        <p:spPr>
          <a:xfrm>
            <a:off x="0" y="1845126"/>
            <a:ext cx="3309646" cy="2250013"/>
          </a:xfrm>
          <a:prstGeom prst="rect">
            <a:avLst/>
          </a:prstGeom>
        </p:spPr>
      </p:pic>
      <p:sp>
        <p:nvSpPr>
          <p:cNvPr id="7" name="TextBox 6">
            <a:extLst>
              <a:ext uri="{FF2B5EF4-FFF2-40B4-BE49-F238E27FC236}">
                <a16:creationId xmlns:a16="http://schemas.microsoft.com/office/drawing/2014/main" id="{784FDC87-6A22-A46A-A265-4BCE93CC1D59}"/>
              </a:ext>
            </a:extLst>
          </p:cNvPr>
          <p:cNvSpPr txBox="1"/>
          <p:nvPr/>
        </p:nvSpPr>
        <p:spPr>
          <a:xfrm>
            <a:off x="218258" y="6195379"/>
            <a:ext cx="9763942" cy="369332"/>
          </a:xfrm>
          <a:prstGeom prst="rect">
            <a:avLst/>
          </a:prstGeom>
          <a:noFill/>
        </p:spPr>
        <p:txBody>
          <a:bodyPr wrap="square">
            <a:spAutoFit/>
          </a:bodyPr>
          <a:lstStyle/>
          <a:p>
            <a:r>
              <a:rPr lang="en-GB" dirty="0">
                <a:solidFill>
                  <a:schemeClr val="bg1"/>
                </a:solidFill>
              </a:rPr>
              <a:t>https://www.gov.uk/guidance/protected-species-how-to-review-planning-applications</a:t>
            </a:r>
          </a:p>
        </p:txBody>
      </p:sp>
    </p:spTree>
    <p:extLst>
      <p:ext uri="{BB962C8B-B14F-4D97-AF65-F5344CB8AC3E}">
        <p14:creationId xmlns:p14="http://schemas.microsoft.com/office/powerpoint/2010/main" val="204619446"/>
      </p:ext>
    </p:extLst>
  </p:cSld>
  <p:clrMapOvr>
    <a:masterClrMapping/>
  </p:clrMapOvr>
</p:sld>
</file>

<file path=ppt/theme/theme1.xml><?xml version="1.0" encoding="utf-8"?>
<a:theme xmlns:a="http://schemas.openxmlformats.org/drawingml/2006/main" name="Custom">
  <a:themeElements>
    <a:clrScheme name="Custom 19">
      <a:dk1>
        <a:sysClr val="windowText" lastClr="000000"/>
      </a:dk1>
      <a:lt1>
        <a:sysClr val="window" lastClr="FFFFFF"/>
      </a:lt1>
      <a:dk2>
        <a:srgbClr val="44546A"/>
      </a:dk2>
      <a:lt2>
        <a:srgbClr val="E7E6E6"/>
      </a:lt2>
      <a:accent1>
        <a:srgbClr val="B4D0E9"/>
      </a:accent1>
      <a:accent2>
        <a:srgbClr val="476977"/>
      </a:accent2>
      <a:accent3>
        <a:srgbClr val="79BBE9"/>
      </a:accent3>
      <a:accent4>
        <a:srgbClr val="6B8043"/>
      </a:accent4>
      <a:accent5>
        <a:srgbClr val="9ACF21"/>
      </a:accent5>
      <a:accent6>
        <a:srgbClr val="CFDCA5"/>
      </a:accent6>
      <a:hlink>
        <a:srgbClr val="0563C1"/>
      </a:hlink>
      <a:folHlink>
        <a:srgbClr val="954F72"/>
      </a:folHlink>
    </a:clrScheme>
    <a:fontScheme name="Custom 26">
      <a:majorFont>
        <a:latin typeface="Tenorite Bold"/>
        <a:ea typeface=""/>
        <a:cs typeface=""/>
      </a:majorFont>
      <a:minorFont>
        <a:latin typeface="Tenorite "/>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6411175_Win32_SL_V6" id="{2596AF0E-92BF-4F5A-A2A1-B1C9D33CD0CE}" vid="{0709752F-9199-467A-B305-5274ECB683C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F19A644-6410-4EC7-894C-877E70305DFF}">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E9424615-5FE5-4F43-AE24-3BC9A0532687}">
  <ds:schemaRefs>
    <ds:schemaRef ds:uri="http://schemas.microsoft.com/sharepoint/v3/contenttype/forms"/>
  </ds:schemaRefs>
</ds:datastoreItem>
</file>

<file path=customXml/itemProps3.xml><?xml version="1.0" encoding="utf-8"?>
<ds:datastoreItem xmlns:ds="http://schemas.openxmlformats.org/officeDocument/2006/customXml" ds:itemID="{15AD180A-D253-4F84-BD24-8EE736E6553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{6B965008-CF3B-4E51-8730-02DEEBBC8A20}tf16411175_win32</Template>
  <TotalTime>0</TotalTime>
  <Words>1054</Words>
  <Application>Microsoft Office PowerPoint</Application>
  <PresentationFormat>Widescreen</PresentationFormat>
  <Paragraphs>99</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Tenorite </vt:lpstr>
      <vt:lpstr>Arial</vt:lpstr>
      <vt:lpstr>Calibri</vt:lpstr>
      <vt:lpstr>Tenorite Bold</vt:lpstr>
      <vt:lpstr>Custom</vt:lpstr>
      <vt:lpstr>Environmental Impact Assessments (EIA) &amp;  Environmental Outcome Reports (EOR)</vt:lpstr>
      <vt:lpstr>Environmental Impact assessments (EIA)</vt:lpstr>
      <vt:lpstr>The Town and Country Planning (Environmental Impact Assessment) (England and Wales) Regulations 2011    sets out a requirement to carry out an EIA as part of the planning application process for certain projects (generally those which are large or environmentally complex).</vt:lpstr>
      <vt:lpstr>According to the UK Green Building Council (UKGBC), the construction sector uses more than 400 million tons of material each year, much of which has a negative environmental impact. In particular due to intensive extraction of raw materials, transporting to manufacturing plant and site, energy consumption in manufacture and in use, waste generation etc.  the Environmental Protection Agency (EPA) has highlighted the ‘significant change in the surface of a land’ due to construction activity which involves clearing vegetation, excavation, disrupting habitats, changes to drainage patterns and the water table, noise pollution, light pollution, dust, vibration and so on.  Ecological Impact Assessments are a key part of EIA’s. These identify, quantify and evaluate the potential impacts of on ecosystems or their components.</vt:lpstr>
      <vt:lpstr>Environmental Outcome Reports</vt:lpstr>
      <vt:lpstr>Environmental Outcome Reports</vt:lpstr>
      <vt:lpstr>Contents of an Environmental Outcome Report</vt:lpstr>
      <vt:lpstr>Contents of an Environmental Outcome Report</vt:lpstr>
      <vt:lpstr>PowerPoint Presentation</vt:lpstr>
      <vt:lpstr>Environmental Management Plan</vt:lpstr>
      <vt:lpstr>PowerPoint Presentation</vt:lpstr>
      <vt:lpstr>PowerPoint Presentation</vt:lpstr>
      <vt:lpstr>PowerPoint Presentation</vt:lpstr>
      <vt:lpstr>Outline</vt:lpstr>
      <vt:lpstr>Protected Species?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Environmental Impact Assessments (EIA) &amp;  Environmental Outcome Reports (EOR)</dc:title>
  <dc:creator>Rhodri Thomas</dc:creator>
  <cp:lastModifiedBy>Rhodri Thomas</cp:lastModifiedBy>
  <cp:revision>1</cp:revision>
  <dcterms:created xsi:type="dcterms:W3CDTF">2025-02-17T12:59:41Z</dcterms:created>
  <dcterms:modified xsi:type="dcterms:W3CDTF">2025-02-17T13:55:01Z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