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6"/>
  </p:notesMasterIdLst>
  <p:sldIdLst>
    <p:sldId id="257" r:id="rId5"/>
  </p:sldIdLst>
  <p:sldSz cx="18288000" cy="10287000"/>
  <p:notesSz cx="6858000" cy="9144000"/>
  <p:embeddedFontLst>
    <p:embeddedFont>
      <p:font typeface="Bookman Old Style" panose="02050604050505020204" pitchFamily="18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1" d="100"/>
          <a:sy n="51" d="100"/>
        </p:scale>
        <p:origin x="89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AC2F0-A9B1-4FE9-928B-106DAE1BEC7A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82B01-A3E9-4B10-8EEF-93B7D5881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3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482B01-A3E9-4B10-8EEF-93B7D5881B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810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349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76785" y="114300"/>
            <a:ext cx="11334427" cy="6890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880"/>
              </a:lnSpc>
              <a:spcBef>
                <a:spcPct val="0"/>
              </a:spcBef>
            </a:pPr>
            <a:r>
              <a:rPr lang="en-US" sz="4200" b="1" dirty="0">
                <a:solidFill>
                  <a:srgbClr val="FFFFFF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How to insert hyperlinks in PowerPoint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45401" y="800100"/>
            <a:ext cx="679719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080"/>
              </a:lnSpc>
              <a:spcBef>
                <a:spcPct val="0"/>
              </a:spcBef>
            </a:pPr>
            <a:r>
              <a:rPr lang="en-US" sz="2200" dirty="0">
                <a:solidFill>
                  <a:srgbClr val="FFFFFF"/>
                </a:solidFill>
                <a:latin typeface="Bookman Old Style" panose="02050604050505020204" pitchFamily="18" charset="0"/>
                <a:ea typeface="Arial Nova"/>
                <a:cs typeface="Arial Nova"/>
                <a:sym typeface="Arial Nova"/>
              </a:rPr>
              <a:t>By Daniela Martinez Student Number: 2508545</a:t>
            </a:r>
          </a:p>
        </p:txBody>
      </p:sp>
      <p:sp>
        <p:nvSpPr>
          <p:cNvPr id="4" name="Freeform 4"/>
          <p:cNvSpPr/>
          <p:nvPr/>
        </p:nvSpPr>
        <p:spPr>
          <a:xfrm>
            <a:off x="152400" y="3179161"/>
            <a:ext cx="3806089" cy="4400101"/>
          </a:xfrm>
          <a:custGeom>
            <a:avLst/>
            <a:gdLst/>
            <a:ahLst/>
            <a:cxnLst/>
            <a:rect l="l" t="t" r="r" b="b"/>
            <a:pathLst>
              <a:path w="2460130" h="4674832">
                <a:moveTo>
                  <a:pt x="0" y="0"/>
                </a:moveTo>
                <a:lnTo>
                  <a:pt x="2460130" y="0"/>
                </a:lnTo>
                <a:lnTo>
                  <a:pt x="2460130" y="4674832"/>
                </a:lnTo>
                <a:lnTo>
                  <a:pt x="0" y="46748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pPr algn="ctr"/>
            <a:endParaRPr lang="en-GB" dirty="0"/>
          </a:p>
        </p:txBody>
      </p:sp>
      <p:grpSp>
        <p:nvGrpSpPr>
          <p:cNvPr id="5" name="Group 5"/>
          <p:cNvGrpSpPr/>
          <p:nvPr/>
        </p:nvGrpSpPr>
        <p:grpSpPr>
          <a:xfrm>
            <a:off x="323847" y="1028700"/>
            <a:ext cx="3483258" cy="1414905"/>
            <a:chOff x="-70481" y="-38100"/>
            <a:chExt cx="761412" cy="264716"/>
          </a:xfrm>
        </p:grpSpPr>
        <p:sp>
          <p:nvSpPr>
            <p:cNvPr id="6" name="Freeform 6"/>
            <p:cNvSpPr/>
            <p:nvPr/>
          </p:nvSpPr>
          <p:spPr>
            <a:xfrm>
              <a:off x="-70481" y="6773"/>
              <a:ext cx="761412" cy="182223"/>
            </a:xfrm>
            <a:custGeom>
              <a:avLst/>
              <a:gdLst/>
              <a:ahLst/>
              <a:cxnLst/>
              <a:rect l="l" t="t" r="r" b="b"/>
              <a:pathLst>
                <a:path w="624937" h="226616">
                  <a:moveTo>
                    <a:pt x="72380" y="0"/>
                  </a:moveTo>
                  <a:lnTo>
                    <a:pt x="552557" y="0"/>
                  </a:lnTo>
                  <a:cubicBezTo>
                    <a:pt x="592532" y="0"/>
                    <a:pt x="624937" y="32406"/>
                    <a:pt x="624937" y="72380"/>
                  </a:cubicBezTo>
                  <a:lnTo>
                    <a:pt x="624937" y="154236"/>
                  </a:lnTo>
                  <a:cubicBezTo>
                    <a:pt x="624937" y="194210"/>
                    <a:pt x="592532" y="226616"/>
                    <a:pt x="552557" y="226616"/>
                  </a:cubicBezTo>
                  <a:lnTo>
                    <a:pt x="72380" y="226616"/>
                  </a:lnTo>
                  <a:cubicBezTo>
                    <a:pt x="32406" y="226616"/>
                    <a:pt x="0" y="194210"/>
                    <a:pt x="0" y="154236"/>
                  </a:cubicBezTo>
                  <a:lnTo>
                    <a:pt x="0" y="72380"/>
                  </a:lnTo>
                  <a:cubicBezTo>
                    <a:pt x="0" y="32406"/>
                    <a:pt x="32406" y="0"/>
                    <a:pt x="72380" y="0"/>
                  </a:cubicBezTo>
                  <a:close/>
                </a:path>
              </a:pathLst>
            </a:custGeom>
            <a:solidFill>
              <a:srgbClr val="FF5940"/>
            </a:solidFill>
          </p:spPr>
          <p:txBody>
            <a:bodyPr/>
            <a:lstStyle/>
            <a:p>
              <a:pPr algn="ctr"/>
              <a:r>
                <a:rPr lang="en-GB" sz="2000" b="1" dirty="0">
                  <a:latin typeface="Bookman Old Style" panose="02050604050505020204" pitchFamily="18" charset="0"/>
                </a:rPr>
                <a:t>Select the text , picture or object you want to turn into a hyperlink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24937" cy="2647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843226" y="3559152"/>
            <a:ext cx="767329" cy="66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 b="1" dirty="0">
                <a:solidFill>
                  <a:srgbClr val="FF5940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" y="5162700"/>
            <a:ext cx="2963628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dirty="0">
                <a:solidFill>
                  <a:schemeClr val="tx1">
                    <a:alpha val="74902"/>
                  </a:schemeClr>
                </a:solidFill>
                <a:latin typeface="Bookman Old Style" panose="02050604050505020204" pitchFamily="18" charset="0"/>
                <a:ea typeface="Arial Nova"/>
                <a:cs typeface="Arial Nova"/>
                <a:sym typeface="Arial Nova"/>
              </a:rPr>
              <a:t>Open your PowerPoint and go to the slide where you want to add a link. Click on the text, image, shape, or icon you want to turn into a hyperlink. For example, You could put a hyperlink in a picture to go to the website</a:t>
            </a:r>
          </a:p>
        </p:txBody>
      </p:sp>
      <p:sp>
        <p:nvSpPr>
          <p:cNvPr id="49" name="Arrow: Down 48">
            <a:extLst>
              <a:ext uri="{FF2B5EF4-FFF2-40B4-BE49-F238E27FC236}">
                <a16:creationId xmlns:a16="http://schemas.microsoft.com/office/drawing/2014/main" id="{9230A69E-E45A-1D2E-31C8-268CD2AA063E}"/>
              </a:ext>
            </a:extLst>
          </p:cNvPr>
          <p:cNvSpPr/>
          <p:nvPr/>
        </p:nvSpPr>
        <p:spPr>
          <a:xfrm>
            <a:off x="1752600" y="2361416"/>
            <a:ext cx="533400" cy="750521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sp>
        <p:nvSpPr>
          <p:cNvPr id="22" name="Freeform 22"/>
          <p:cNvSpPr/>
          <p:nvPr/>
        </p:nvSpPr>
        <p:spPr>
          <a:xfrm>
            <a:off x="4160268" y="3169391"/>
            <a:ext cx="3284772" cy="4400101"/>
          </a:xfrm>
          <a:custGeom>
            <a:avLst/>
            <a:gdLst/>
            <a:ahLst/>
            <a:cxnLst/>
            <a:rect l="l" t="t" r="r" b="b"/>
            <a:pathLst>
              <a:path w="2460130" h="4674832">
                <a:moveTo>
                  <a:pt x="0" y="0"/>
                </a:moveTo>
                <a:lnTo>
                  <a:pt x="2460130" y="0"/>
                </a:lnTo>
                <a:lnTo>
                  <a:pt x="2460130" y="4674832"/>
                </a:lnTo>
                <a:lnTo>
                  <a:pt x="0" y="467483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grpSp>
        <p:nvGrpSpPr>
          <p:cNvPr id="23" name="Group 23"/>
          <p:cNvGrpSpPr/>
          <p:nvPr/>
        </p:nvGrpSpPr>
        <p:grpSpPr>
          <a:xfrm>
            <a:off x="4457777" y="1296352"/>
            <a:ext cx="3125703" cy="1090093"/>
            <a:chOff x="-149333" y="-70506"/>
            <a:chExt cx="774270" cy="297122"/>
          </a:xfrm>
        </p:grpSpPr>
        <p:sp>
          <p:nvSpPr>
            <p:cNvPr id="24" name="Freeform 24"/>
            <p:cNvSpPr/>
            <p:nvPr/>
          </p:nvSpPr>
          <p:spPr>
            <a:xfrm>
              <a:off x="-149333" y="-70506"/>
              <a:ext cx="684874" cy="265474"/>
            </a:xfrm>
            <a:custGeom>
              <a:avLst/>
              <a:gdLst/>
              <a:ahLst/>
              <a:cxnLst/>
              <a:rect l="l" t="t" r="r" b="b"/>
              <a:pathLst>
                <a:path w="624937" h="226616">
                  <a:moveTo>
                    <a:pt x="72380" y="0"/>
                  </a:moveTo>
                  <a:lnTo>
                    <a:pt x="552557" y="0"/>
                  </a:lnTo>
                  <a:cubicBezTo>
                    <a:pt x="592532" y="0"/>
                    <a:pt x="624937" y="32406"/>
                    <a:pt x="624937" y="72380"/>
                  </a:cubicBezTo>
                  <a:lnTo>
                    <a:pt x="624937" y="154236"/>
                  </a:lnTo>
                  <a:cubicBezTo>
                    <a:pt x="624937" y="194210"/>
                    <a:pt x="592532" y="226616"/>
                    <a:pt x="552557" y="226616"/>
                  </a:cubicBezTo>
                  <a:lnTo>
                    <a:pt x="72380" y="226616"/>
                  </a:lnTo>
                  <a:cubicBezTo>
                    <a:pt x="32406" y="226616"/>
                    <a:pt x="0" y="194210"/>
                    <a:pt x="0" y="154236"/>
                  </a:cubicBezTo>
                  <a:lnTo>
                    <a:pt x="0" y="72380"/>
                  </a:lnTo>
                  <a:cubicBezTo>
                    <a:pt x="0" y="32406"/>
                    <a:pt x="32406" y="0"/>
                    <a:pt x="72380" y="0"/>
                  </a:cubicBezTo>
                  <a:close/>
                </a:path>
              </a:pathLst>
            </a:custGeom>
            <a:solidFill>
              <a:srgbClr val="FF8D36"/>
            </a:solidFill>
          </p:spPr>
          <p:txBody>
            <a:bodyPr/>
            <a:lstStyle/>
            <a:p>
              <a:pPr algn="ctr"/>
              <a:r>
                <a:rPr lang="en-GB" sz="2000" b="1" dirty="0">
                  <a:latin typeface="Bookman Old Style" panose="02050604050505020204" pitchFamily="18" charset="0"/>
                </a:rPr>
                <a:t>Go to “insert” tab on the ribbon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624937" cy="2647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>
                <a:latin typeface="Bookman Old Style" panose="02050604050505020204" pitchFamily="18" charset="0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5466763" y="3593455"/>
            <a:ext cx="767329" cy="66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 b="1" dirty="0">
                <a:solidFill>
                  <a:srgbClr val="EF8534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02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625640" y="5100835"/>
            <a:ext cx="2204635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dirty="0">
                <a:solidFill>
                  <a:schemeClr val="tx1">
                    <a:alpha val="74902"/>
                  </a:schemeClr>
                </a:solidFill>
                <a:latin typeface="Bookman Old Style" panose="02050604050505020204" pitchFamily="18" charset="0"/>
                <a:ea typeface="Arial Nova"/>
                <a:cs typeface="Arial Nova"/>
                <a:sym typeface="Arial Nova"/>
              </a:rPr>
              <a:t>At the top of the screen, click on the insert tab on the ribbon. This section lets you add different elements to your slides, such as pictures, shapes, and links</a:t>
            </a:r>
          </a:p>
        </p:txBody>
      </p:sp>
      <p:sp>
        <p:nvSpPr>
          <p:cNvPr id="50" name="Arrow: Down 49">
            <a:extLst>
              <a:ext uri="{FF2B5EF4-FFF2-40B4-BE49-F238E27FC236}">
                <a16:creationId xmlns:a16="http://schemas.microsoft.com/office/drawing/2014/main" id="{40FB3D81-2BCF-F9A3-140B-D03067779D76}"/>
              </a:ext>
            </a:extLst>
          </p:cNvPr>
          <p:cNvSpPr/>
          <p:nvPr/>
        </p:nvSpPr>
        <p:spPr>
          <a:xfrm>
            <a:off x="5540040" y="2336808"/>
            <a:ext cx="533400" cy="750521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7711750" y="3178973"/>
            <a:ext cx="3032863" cy="4400289"/>
          </a:xfrm>
          <a:custGeom>
            <a:avLst/>
            <a:gdLst/>
            <a:ahLst/>
            <a:cxnLst/>
            <a:rect l="l" t="t" r="r" b="b"/>
            <a:pathLst>
              <a:path w="2460130" h="4674832">
                <a:moveTo>
                  <a:pt x="0" y="0"/>
                </a:moveTo>
                <a:lnTo>
                  <a:pt x="2460130" y="0"/>
                </a:lnTo>
                <a:lnTo>
                  <a:pt x="2460130" y="4674832"/>
                </a:lnTo>
                <a:lnTo>
                  <a:pt x="0" y="467483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7894815" y="1087044"/>
            <a:ext cx="2773598" cy="1182826"/>
            <a:chOff x="-10547" y="-38100"/>
            <a:chExt cx="635484" cy="270331"/>
          </a:xfrm>
        </p:grpSpPr>
        <p:sp>
          <p:nvSpPr>
            <p:cNvPr id="33" name="Freeform 33"/>
            <p:cNvSpPr/>
            <p:nvPr/>
          </p:nvSpPr>
          <p:spPr>
            <a:xfrm>
              <a:off x="-10547" y="5615"/>
              <a:ext cx="624937" cy="226616"/>
            </a:xfrm>
            <a:custGeom>
              <a:avLst/>
              <a:gdLst/>
              <a:ahLst/>
              <a:cxnLst/>
              <a:rect l="l" t="t" r="r" b="b"/>
              <a:pathLst>
                <a:path w="624937" h="226616">
                  <a:moveTo>
                    <a:pt x="72380" y="0"/>
                  </a:moveTo>
                  <a:lnTo>
                    <a:pt x="552557" y="0"/>
                  </a:lnTo>
                  <a:cubicBezTo>
                    <a:pt x="592532" y="0"/>
                    <a:pt x="624937" y="32406"/>
                    <a:pt x="624937" y="72380"/>
                  </a:cubicBezTo>
                  <a:lnTo>
                    <a:pt x="624937" y="154236"/>
                  </a:lnTo>
                  <a:cubicBezTo>
                    <a:pt x="624937" y="194210"/>
                    <a:pt x="592532" y="226616"/>
                    <a:pt x="552557" y="226616"/>
                  </a:cubicBezTo>
                  <a:lnTo>
                    <a:pt x="72380" y="226616"/>
                  </a:lnTo>
                  <a:cubicBezTo>
                    <a:pt x="32406" y="226616"/>
                    <a:pt x="0" y="194210"/>
                    <a:pt x="0" y="154236"/>
                  </a:cubicBezTo>
                  <a:lnTo>
                    <a:pt x="0" y="72380"/>
                  </a:lnTo>
                  <a:cubicBezTo>
                    <a:pt x="0" y="32406"/>
                    <a:pt x="32406" y="0"/>
                    <a:pt x="72380" y="0"/>
                  </a:cubicBez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pPr algn="ctr"/>
              <a:r>
                <a:rPr lang="en-GB" sz="2000" b="1" dirty="0">
                  <a:latin typeface="Bookman Old Style" panose="02050604050505020204" pitchFamily="18" charset="0"/>
                </a:rPr>
                <a:t>Click on “link” or “hyperlink”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624937" cy="2647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>
                <a:latin typeface="Bookman Old Style" panose="02050604050505020204" pitchFamily="18" charset="0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8839613" y="3629150"/>
            <a:ext cx="767329" cy="66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 b="1" dirty="0">
                <a:solidFill>
                  <a:srgbClr val="FFC952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7613" y="5110605"/>
            <a:ext cx="2329684" cy="20774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dirty="0">
                <a:solidFill>
                  <a:schemeClr val="tx1">
                    <a:alpha val="74902"/>
                  </a:schemeClr>
                </a:solidFill>
                <a:latin typeface="Bookman Old Style" panose="02050604050505020204" pitchFamily="18" charset="0"/>
                <a:ea typeface="Arial Nova"/>
                <a:cs typeface="Arial Nova"/>
                <a:sym typeface="Arial Nova"/>
              </a:rPr>
              <a:t>In the insert tab, find a click the link or hyperlink button. A box will appear called INSERT HYPERLINK, where you can choose what type of link you want to create.</a:t>
            </a:r>
          </a:p>
        </p:txBody>
      </p:sp>
      <p:sp>
        <p:nvSpPr>
          <p:cNvPr id="51" name="Arrow: Down 50">
            <a:extLst>
              <a:ext uri="{FF2B5EF4-FFF2-40B4-BE49-F238E27FC236}">
                <a16:creationId xmlns:a16="http://schemas.microsoft.com/office/drawing/2014/main" id="{36B06DC2-D4D9-6DB0-C97A-4A22C3177D9C}"/>
              </a:ext>
            </a:extLst>
          </p:cNvPr>
          <p:cNvSpPr/>
          <p:nvPr/>
        </p:nvSpPr>
        <p:spPr>
          <a:xfrm>
            <a:off x="8992013" y="2302788"/>
            <a:ext cx="533400" cy="750521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sp>
        <p:nvSpPr>
          <p:cNvPr id="40" name="Freeform 40"/>
          <p:cNvSpPr/>
          <p:nvPr/>
        </p:nvSpPr>
        <p:spPr>
          <a:xfrm>
            <a:off x="10867226" y="3236001"/>
            <a:ext cx="3492988" cy="4400101"/>
          </a:xfrm>
          <a:custGeom>
            <a:avLst/>
            <a:gdLst/>
            <a:ahLst/>
            <a:cxnLst/>
            <a:rect l="l" t="t" r="r" b="b"/>
            <a:pathLst>
              <a:path w="2460130" h="4674832">
                <a:moveTo>
                  <a:pt x="0" y="0"/>
                </a:moveTo>
                <a:lnTo>
                  <a:pt x="2460130" y="0"/>
                </a:lnTo>
                <a:lnTo>
                  <a:pt x="2460130" y="4674832"/>
                </a:lnTo>
                <a:lnTo>
                  <a:pt x="0" y="467483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pPr algn="ctr"/>
            <a:endParaRPr lang="en-GB" dirty="0">
              <a:latin typeface="Bookman Old Style" panose="02050604050505020204" pitchFamily="18" charset="0"/>
            </a:endParaRPr>
          </a:p>
        </p:txBody>
      </p:sp>
      <p:grpSp>
        <p:nvGrpSpPr>
          <p:cNvPr id="41" name="Group 41"/>
          <p:cNvGrpSpPr/>
          <p:nvPr/>
        </p:nvGrpSpPr>
        <p:grpSpPr>
          <a:xfrm>
            <a:off x="11386656" y="1278318"/>
            <a:ext cx="2516357" cy="988776"/>
            <a:chOff x="0" y="0"/>
            <a:chExt cx="624937" cy="226616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624937" cy="226616"/>
            </a:xfrm>
            <a:custGeom>
              <a:avLst/>
              <a:gdLst/>
              <a:ahLst/>
              <a:cxnLst/>
              <a:rect l="l" t="t" r="r" b="b"/>
              <a:pathLst>
                <a:path w="624937" h="226616">
                  <a:moveTo>
                    <a:pt x="72380" y="0"/>
                  </a:moveTo>
                  <a:lnTo>
                    <a:pt x="552557" y="0"/>
                  </a:lnTo>
                  <a:cubicBezTo>
                    <a:pt x="592532" y="0"/>
                    <a:pt x="624937" y="32406"/>
                    <a:pt x="624937" y="72380"/>
                  </a:cubicBezTo>
                  <a:lnTo>
                    <a:pt x="624937" y="154236"/>
                  </a:lnTo>
                  <a:cubicBezTo>
                    <a:pt x="624937" y="194210"/>
                    <a:pt x="592532" y="226616"/>
                    <a:pt x="552557" y="226616"/>
                  </a:cubicBezTo>
                  <a:lnTo>
                    <a:pt x="72380" y="226616"/>
                  </a:lnTo>
                  <a:cubicBezTo>
                    <a:pt x="32406" y="226616"/>
                    <a:pt x="0" y="194210"/>
                    <a:pt x="0" y="154236"/>
                  </a:cubicBezTo>
                  <a:lnTo>
                    <a:pt x="0" y="72380"/>
                  </a:lnTo>
                  <a:cubicBezTo>
                    <a:pt x="0" y="32406"/>
                    <a:pt x="32406" y="0"/>
                    <a:pt x="72380" y="0"/>
                  </a:cubicBezTo>
                  <a:close/>
                </a:path>
              </a:pathLst>
            </a:custGeom>
            <a:solidFill>
              <a:srgbClr val="999BFF"/>
            </a:solidFill>
          </p:spPr>
          <p:txBody>
            <a:bodyPr/>
            <a:lstStyle/>
            <a:p>
              <a:pPr algn="ctr"/>
              <a:r>
                <a:rPr lang="en-GB" sz="2000" b="1" dirty="0">
                  <a:latin typeface="Bookman Old Style" panose="02050604050505020204" pitchFamily="18" charset="0"/>
                </a:rPr>
                <a:t>Choose what you want to link to</a:t>
              </a:r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0" y="-38100"/>
              <a:ext cx="624937" cy="2647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>
                <a:latin typeface="Bookman Old Style" panose="02050604050505020204" pitchFamily="18" charset="0"/>
              </a:endParaRP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226613" y="3653718"/>
            <a:ext cx="767329" cy="66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 b="1" dirty="0">
                <a:solidFill>
                  <a:srgbClr val="999BFF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04</a:t>
            </a:r>
          </a:p>
        </p:txBody>
      </p:sp>
      <p:sp>
        <p:nvSpPr>
          <p:cNvPr id="52" name="Arrow: Down 51">
            <a:extLst>
              <a:ext uri="{FF2B5EF4-FFF2-40B4-BE49-F238E27FC236}">
                <a16:creationId xmlns:a16="http://schemas.microsoft.com/office/drawing/2014/main" id="{C7742078-C2BA-3474-B062-0E066FA135A6}"/>
              </a:ext>
            </a:extLst>
          </p:cNvPr>
          <p:cNvSpPr/>
          <p:nvPr/>
        </p:nvSpPr>
        <p:spPr>
          <a:xfrm>
            <a:off x="12379013" y="2352756"/>
            <a:ext cx="533400" cy="750521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sp>
        <p:nvSpPr>
          <p:cNvPr id="54" name="TextBox 39">
            <a:extLst>
              <a:ext uri="{FF2B5EF4-FFF2-40B4-BE49-F238E27FC236}">
                <a16:creationId xmlns:a16="http://schemas.microsoft.com/office/drawing/2014/main" id="{FAC774BF-9F06-FDEB-3F75-4D7229F812C7}"/>
              </a:ext>
            </a:extLst>
          </p:cNvPr>
          <p:cNvSpPr txBox="1"/>
          <p:nvPr/>
        </p:nvSpPr>
        <p:spPr>
          <a:xfrm>
            <a:off x="11236014" y="5211373"/>
            <a:ext cx="2751372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just">
              <a:lnSpc>
                <a:spcPts val="1819"/>
              </a:lnSpc>
            </a:pPr>
            <a:r>
              <a:rPr lang="en-US" dirty="0">
                <a:solidFill>
                  <a:schemeClr val="tx1">
                    <a:alpha val="74902"/>
                  </a:schemeClr>
                </a:solidFill>
                <a:latin typeface="Bookman Old Style" panose="02050604050505020204" pitchFamily="18" charset="0"/>
                <a:ea typeface="Arial Nova"/>
                <a:cs typeface="Arial Nova"/>
                <a:sym typeface="Arial Nova"/>
              </a:rPr>
              <a:t>In the box, choose where you want the link to go. You can link to a website by typing or pasting the web address, or another slide by selecting Place in this document. You can also link to a new file or an email address</a:t>
            </a:r>
          </a:p>
        </p:txBody>
      </p:sp>
      <p:sp>
        <p:nvSpPr>
          <p:cNvPr id="13" name="Freeform 13"/>
          <p:cNvSpPr/>
          <p:nvPr/>
        </p:nvSpPr>
        <p:spPr>
          <a:xfrm>
            <a:off x="14555037" y="3220025"/>
            <a:ext cx="3297144" cy="4400101"/>
          </a:xfrm>
          <a:custGeom>
            <a:avLst/>
            <a:gdLst/>
            <a:ahLst/>
            <a:cxnLst/>
            <a:rect l="l" t="t" r="r" b="b"/>
            <a:pathLst>
              <a:path w="2460130" h="4674832">
                <a:moveTo>
                  <a:pt x="0" y="0"/>
                </a:moveTo>
                <a:lnTo>
                  <a:pt x="2460130" y="0"/>
                </a:lnTo>
                <a:lnTo>
                  <a:pt x="2460130" y="4674832"/>
                </a:lnTo>
                <a:lnTo>
                  <a:pt x="0" y="4674832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14529805" y="1262340"/>
            <a:ext cx="2843795" cy="2377710"/>
            <a:chOff x="0" y="-316859"/>
            <a:chExt cx="722398" cy="543475"/>
          </a:xfrm>
        </p:grpSpPr>
        <p:sp>
          <p:nvSpPr>
            <p:cNvPr id="15" name="Freeform 15"/>
            <p:cNvSpPr/>
            <p:nvPr/>
          </p:nvSpPr>
          <p:spPr>
            <a:xfrm>
              <a:off x="97461" y="-316859"/>
              <a:ext cx="624937" cy="226006"/>
            </a:xfrm>
            <a:custGeom>
              <a:avLst/>
              <a:gdLst/>
              <a:ahLst/>
              <a:cxnLst/>
              <a:rect l="l" t="t" r="r" b="b"/>
              <a:pathLst>
                <a:path w="624937" h="226616">
                  <a:moveTo>
                    <a:pt x="72380" y="0"/>
                  </a:moveTo>
                  <a:lnTo>
                    <a:pt x="552557" y="0"/>
                  </a:lnTo>
                  <a:cubicBezTo>
                    <a:pt x="592532" y="0"/>
                    <a:pt x="624937" y="32406"/>
                    <a:pt x="624937" y="72380"/>
                  </a:cubicBezTo>
                  <a:lnTo>
                    <a:pt x="624937" y="154236"/>
                  </a:lnTo>
                  <a:cubicBezTo>
                    <a:pt x="624937" y="194210"/>
                    <a:pt x="592532" y="226616"/>
                    <a:pt x="552557" y="226616"/>
                  </a:cubicBezTo>
                  <a:lnTo>
                    <a:pt x="72380" y="226616"/>
                  </a:lnTo>
                  <a:cubicBezTo>
                    <a:pt x="32406" y="226616"/>
                    <a:pt x="0" y="194210"/>
                    <a:pt x="0" y="154236"/>
                  </a:cubicBezTo>
                  <a:lnTo>
                    <a:pt x="0" y="72380"/>
                  </a:lnTo>
                  <a:cubicBezTo>
                    <a:pt x="0" y="32406"/>
                    <a:pt x="32406" y="0"/>
                    <a:pt x="72380" y="0"/>
                  </a:cubicBezTo>
                  <a:close/>
                </a:path>
              </a:pathLst>
            </a:custGeom>
            <a:solidFill>
              <a:srgbClr val="C1C2FF"/>
            </a:solidFill>
          </p:spPr>
          <p:txBody>
            <a:bodyPr/>
            <a:lstStyle/>
            <a:p>
              <a:pPr algn="ctr"/>
              <a:r>
                <a:rPr lang="en-GB" sz="2000" b="1" dirty="0">
                  <a:latin typeface="Bookman Old Style" panose="02050604050505020204" pitchFamily="18" charset="0"/>
                </a:rPr>
                <a:t>Click “ok” to finish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624937" cy="2647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80"/>
                </a:lnSpc>
              </a:pPr>
              <a:endParaRPr>
                <a:latin typeface="Bookman Old Style" panose="02050604050505020204" pitchFamily="18" charset="0"/>
              </a:endParaRP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5808500" y="3637742"/>
            <a:ext cx="767329" cy="66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  <a:spcBef>
                <a:spcPct val="0"/>
              </a:spcBef>
            </a:pPr>
            <a:r>
              <a:rPr lang="en-US" sz="4099" b="1" dirty="0">
                <a:solidFill>
                  <a:srgbClr val="C1C2FF"/>
                </a:solidFill>
                <a:latin typeface="Bookman Old Style" panose="02050604050505020204" pitchFamily="18" charset="0"/>
                <a:ea typeface="Arial Nova Bold"/>
                <a:cs typeface="Arial Nova Bold"/>
                <a:sym typeface="Arial Nova Bold"/>
              </a:rPr>
              <a:t>05</a:t>
            </a:r>
          </a:p>
        </p:txBody>
      </p:sp>
      <p:sp>
        <p:nvSpPr>
          <p:cNvPr id="53" name="Arrow: Down 52">
            <a:extLst>
              <a:ext uri="{FF2B5EF4-FFF2-40B4-BE49-F238E27FC236}">
                <a16:creationId xmlns:a16="http://schemas.microsoft.com/office/drawing/2014/main" id="{19FDC344-1792-BD84-812A-B1D9A0D992F8}"/>
              </a:ext>
            </a:extLst>
          </p:cNvPr>
          <p:cNvSpPr/>
          <p:nvPr/>
        </p:nvSpPr>
        <p:spPr>
          <a:xfrm>
            <a:off x="15925800" y="2355274"/>
            <a:ext cx="533400" cy="750521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Bookman Old Style" panose="02050604050505020204" pitchFamily="18" charset="0"/>
            </a:endParaRPr>
          </a:p>
        </p:txBody>
      </p:sp>
      <p:sp>
        <p:nvSpPr>
          <p:cNvPr id="55" name="TextBox 39">
            <a:extLst>
              <a:ext uri="{FF2B5EF4-FFF2-40B4-BE49-F238E27FC236}">
                <a16:creationId xmlns:a16="http://schemas.microsoft.com/office/drawing/2014/main" id="{AEC4783D-4865-CD98-2605-65DCAF7E8154}"/>
              </a:ext>
            </a:extLst>
          </p:cNvPr>
          <p:cNvSpPr txBox="1"/>
          <p:nvPr/>
        </p:nvSpPr>
        <p:spPr>
          <a:xfrm>
            <a:off x="14874974" y="5171292"/>
            <a:ext cx="2615255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>
              <a:lnSpc>
                <a:spcPts val="1819"/>
              </a:lnSpc>
            </a:pPr>
            <a:r>
              <a:rPr lang="en-GB" dirty="0">
                <a:latin typeface="Bookman Old Style" panose="02050604050505020204" pitchFamily="18" charset="0"/>
              </a:rPr>
              <a:t>When you are done, click OK The selected text or object will now become a clickable link, often shown with an underline or colour change. When you present your slides, clicking it will open the linked page or slide.</a:t>
            </a:r>
            <a:endParaRPr lang="en-US" dirty="0">
              <a:solidFill>
                <a:schemeClr val="tx1">
                  <a:alpha val="74902"/>
                </a:schemeClr>
              </a:solidFill>
              <a:latin typeface="Bookman Old Style" panose="02050604050505020204" pitchFamily="18" charset="0"/>
              <a:ea typeface="Arial Nova"/>
              <a:cs typeface="Arial Nova"/>
              <a:sym typeface="Arial Nova"/>
            </a:endParaRP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A5776E36-8603-425F-5936-F9F67C534F5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52400" y="7734300"/>
            <a:ext cx="4160268" cy="2344364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51A2ECE1-0ACB-9B45-86E2-EF8757C98A4D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r="43908"/>
          <a:stretch>
            <a:fillRect/>
          </a:stretch>
        </p:blipFill>
        <p:spPr>
          <a:xfrm>
            <a:off x="4624382" y="7950192"/>
            <a:ext cx="3211517" cy="2068245"/>
          </a:xfrm>
          <a:prstGeom prst="rect">
            <a:avLst/>
          </a:prstGeom>
        </p:spPr>
      </p:pic>
      <p:sp>
        <p:nvSpPr>
          <p:cNvPr id="65" name="Oval 64">
            <a:extLst>
              <a:ext uri="{FF2B5EF4-FFF2-40B4-BE49-F238E27FC236}">
                <a16:creationId xmlns:a16="http://schemas.microsoft.com/office/drawing/2014/main" id="{E25D48C5-2D6F-0F6C-99EA-FDB9DD092752}"/>
              </a:ext>
            </a:extLst>
          </p:cNvPr>
          <p:cNvSpPr/>
          <p:nvPr/>
        </p:nvSpPr>
        <p:spPr>
          <a:xfrm>
            <a:off x="5745401" y="8343900"/>
            <a:ext cx="883999" cy="6745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CD2B02F3-2E68-0859-0373-0E8BB98FD0C4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6512" t="21896"/>
          <a:stretch>
            <a:fillRect/>
          </a:stretch>
        </p:blipFill>
        <p:spPr>
          <a:xfrm>
            <a:off x="8150075" y="8029439"/>
            <a:ext cx="2309110" cy="1905597"/>
          </a:xfrm>
          <a:prstGeom prst="rect">
            <a:avLst/>
          </a:prstGeom>
        </p:spPr>
      </p:pic>
      <p:sp>
        <p:nvSpPr>
          <p:cNvPr id="68" name="Oval 67">
            <a:extLst>
              <a:ext uri="{FF2B5EF4-FFF2-40B4-BE49-F238E27FC236}">
                <a16:creationId xmlns:a16="http://schemas.microsoft.com/office/drawing/2014/main" id="{0CDFF03D-290C-7F7B-10CC-B61EAAFCB4E4}"/>
              </a:ext>
            </a:extLst>
          </p:cNvPr>
          <p:cNvSpPr/>
          <p:nvPr/>
        </p:nvSpPr>
        <p:spPr>
          <a:xfrm>
            <a:off x="8534400" y="8512934"/>
            <a:ext cx="991013" cy="9739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7CD90754-FE45-A0EB-4121-65C1C9F1FBA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0710683" y="7805086"/>
            <a:ext cx="3934631" cy="2367613"/>
          </a:xfrm>
          <a:prstGeom prst="rect">
            <a:avLst/>
          </a:prstGeom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B586255E-5BBA-AC8C-A776-DD0CECA504A0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33550"/>
          <a:stretch>
            <a:fillRect/>
          </a:stretch>
        </p:blipFill>
        <p:spPr>
          <a:xfrm>
            <a:off x="15773400" y="7658100"/>
            <a:ext cx="1435694" cy="61094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54E722B1-C332-39A3-9DE7-0FC70D09945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5087600" y="8360692"/>
            <a:ext cx="2764581" cy="1793590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id="{97FE0A32-2DEC-EA47-1C2D-DAF375CA75E8}"/>
              </a:ext>
            </a:extLst>
          </p:cNvPr>
          <p:cNvSpPr/>
          <p:nvPr/>
        </p:nvSpPr>
        <p:spPr>
          <a:xfrm>
            <a:off x="16078200" y="7658100"/>
            <a:ext cx="911735" cy="5620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68C14417-0DBA-68D3-991C-E5B069945E9A}"/>
              </a:ext>
            </a:extLst>
          </p:cNvPr>
          <p:cNvSpPr/>
          <p:nvPr/>
        </p:nvSpPr>
        <p:spPr>
          <a:xfrm>
            <a:off x="16459200" y="8512934"/>
            <a:ext cx="1219200" cy="10584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f47c4c03b5fa18a9885b30694803498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49e481d44494e009494a754526f681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EEECE275-1A19-4AAF-914D-45EEBA658A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98E41F-ECF8-41E9-8AD0-39A1387F3CB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1D0CA7-B249-4259-B416-287D1090B471}">
  <ds:schemaRefs>
    <ds:schemaRef ds:uri="http://purl.org/dc/dcmitype/"/>
    <ds:schemaRef ds:uri="http://schemas.microsoft.com/office/2006/metadata/properties"/>
    <ds:schemaRef ds:uri="http://www.w3.org/XML/1998/namespace"/>
    <ds:schemaRef ds:uri="http://purl.org/dc/terms/"/>
    <ds:schemaRef ds:uri="http://schemas.microsoft.com/office/2006/documentManagement/types"/>
    <ds:schemaRef ds:uri="3ef5847a-e696-4fee-a2c0-6c3f87568321"/>
    <ds:schemaRef ds:uri="http://schemas.openxmlformats.org/package/2006/metadata/core-properties"/>
    <ds:schemaRef ds:uri="http://purl.org/dc/elements/1.1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1552</TotalTime>
  <Words>278</Words>
  <Application>Microsoft Office PowerPoint</Application>
  <PresentationFormat>Custom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Aptos</vt:lpstr>
      <vt:lpstr>Bookman Old Style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Daniela Fernanda Quintanilla Martinez (2508545)</cp:lastModifiedBy>
  <cp:revision>3</cp:revision>
  <dcterms:created xsi:type="dcterms:W3CDTF">2006-08-16T00:00:00Z</dcterms:created>
  <dcterms:modified xsi:type="dcterms:W3CDTF">2025-10-25T11:53:39Z</dcterms:modified>
  <dc:identifier>DAG2sOyf__E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