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263" r:id="rId15"/>
    <p:sldId id="364" r:id="rId16"/>
    <p:sldId id="266" r:id="rId17"/>
    <p:sldId id="26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D68016-34FB-4CB7-87F4-5607FA2A0A52}" v="27" dt="2026-02-15T17:56:57.9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26" autoAdjust="0"/>
    <p:restoredTop sz="94660"/>
  </p:normalViewPr>
  <p:slideViewPr>
    <p:cSldViewPr snapToGrid="0">
      <p:cViewPr varScale="1">
        <p:scale>
          <a:sx n="65" d="100"/>
          <a:sy n="65" d="100"/>
        </p:scale>
        <p:origin x="94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rvis Ricks" userId="308a4524c7e34e12" providerId="LiveId" clId="{A0858897-F5D2-4E5A-9FB3-7269C4E57258}"/>
    <pc:docChg chg="undo custSel modSld modMainMaster">
      <pc:chgData name="Jarvis Ricks" userId="308a4524c7e34e12" providerId="LiveId" clId="{A0858897-F5D2-4E5A-9FB3-7269C4E57258}" dt="2026-02-15T17:58:14.965" v="184" actId="14100"/>
      <pc:docMkLst>
        <pc:docMk/>
      </pc:docMkLst>
      <pc:sldChg chg="modSp mod">
        <pc:chgData name="Jarvis Ricks" userId="308a4524c7e34e12" providerId="LiveId" clId="{A0858897-F5D2-4E5A-9FB3-7269C4E57258}" dt="2026-02-15T17:55:22.347" v="176"/>
        <pc:sldMkLst>
          <pc:docMk/>
          <pc:sldMk cId="764605052" sldId="261"/>
        </pc:sldMkLst>
        <pc:spChg chg="mod">
          <ac:chgData name="Jarvis Ricks" userId="308a4524c7e34e12" providerId="LiveId" clId="{A0858897-F5D2-4E5A-9FB3-7269C4E57258}" dt="2026-02-15T17:55:22.347" v="176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k cId="764605052" sldId="261"/>
            <ac:spMk id="3" creationId="{E04C29E1-0FF6-7114-4118-5B68E71110F6}"/>
          </ac:spMkLst>
        </pc:spChg>
        <pc:graphicFrameChg chg="mod modGraphic">
          <ac:chgData name="Jarvis Ricks" userId="308a4524c7e34e12" providerId="LiveId" clId="{A0858897-F5D2-4E5A-9FB3-7269C4E57258}" dt="2026-02-15T17:55:22.347" v="176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Jarvis Ricks" userId="308a4524c7e34e12" providerId="LiveId" clId="{A0858897-F5D2-4E5A-9FB3-7269C4E57258}" dt="2026-02-15T17:55:22.347" v="176"/>
        <pc:sldMkLst>
          <pc:docMk/>
          <pc:sldMk cId="2451324015" sldId="263"/>
        </pc:sldMkLst>
        <pc:spChg chg="mod">
          <ac:chgData name="Jarvis Ricks" userId="308a4524c7e34e12" providerId="LiveId" clId="{A0858897-F5D2-4E5A-9FB3-7269C4E57258}" dt="2026-02-15T17:55:22.347" v="176"/>
          <ac:spMkLst>
            <pc:docMk/>
            <pc:sldMk cId="2451324015" sldId="263"/>
            <ac:spMk id="2" creationId="{68A8AF1C-86E0-7043-44A2-DA950ED42D52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k cId="2451324015" sldId="263"/>
            <ac:spMk id="3" creationId="{E04C29E1-0FF6-7114-4118-5B68E71110F6}"/>
          </ac:spMkLst>
        </pc:spChg>
      </pc:sldChg>
      <pc:sldChg chg="modSp mod">
        <pc:chgData name="Jarvis Ricks" userId="308a4524c7e34e12" providerId="LiveId" clId="{A0858897-F5D2-4E5A-9FB3-7269C4E57258}" dt="2026-02-15T17:55:22.347" v="176"/>
        <pc:sldMkLst>
          <pc:docMk/>
          <pc:sldMk cId="1037257886" sldId="265"/>
        </pc:sldMkLst>
        <pc:spChg chg="mod">
          <ac:chgData name="Jarvis Ricks" userId="308a4524c7e34e12" providerId="LiveId" clId="{A0858897-F5D2-4E5A-9FB3-7269C4E57258}" dt="2026-02-15T17:55:22.347" v="176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k cId="1037257886" sldId="265"/>
            <ac:spMk id="3" creationId="{E04C29E1-0FF6-7114-4118-5B68E71110F6}"/>
          </ac:spMkLst>
        </pc:spChg>
      </pc:sldChg>
      <pc:sldChg chg="modSp">
        <pc:chgData name="Jarvis Ricks" userId="308a4524c7e34e12" providerId="LiveId" clId="{A0858897-F5D2-4E5A-9FB3-7269C4E57258}" dt="2026-02-15T17:55:22.347" v="176"/>
        <pc:sldMkLst>
          <pc:docMk/>
          <pc:sldMk cId="3258301802" sldId="266"/>
        </pc:sldMkLst>
        <pc:spChg chg="mod">
          <ac:chgData name="Jarvis Ricks" userId="308a4524c7e34e12" providerId="LiveId" clId="{A0858897-F5D2-4E5A-9FB3-7269C4E57258}" dt="2026-02-15T17:55:22.347" v="176"/>
          <ac:spMkLst>
            <pc:docMk/>
            <pc:sldMk cId="3258301802" sldId="266"/>
            <ac:spMk id="2" creationId="{68A8AF1C-86E0-7043-44A2-DA950ED42D52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k cId="3258301802" sldId="266"/>
            <ac:spMk id="3" creationId="{E04C29E1-0FF6-7114-4118-5B68E71110F6}"/>
          </ac:spMkLst>
        </pc:spChg>
      </pc:sldChg>
      <pc:sldChg chg="modSp">
        <pc:chgData name="Jarvis Ricks" userId="308a4524c7e34e12" providerId="LiveId" clId="{A0858897-F5D2-4E5A-9FB3-7269C4E57258}" dt="2026-02-15T17:55:22.347" v="176"/>
        <pc:sldMkLst>
          <pc:docMk/>
          <pc:sldMk cId="3206334785" sldId="268"/>
        </pc:sldMkLst>
        <pc:spChg chg="mod">
          <ac:chgData name="Jarvis Ricks" userId="308a4524c7e34e12" providerId="LiveId" clId="{A0858897-F5D2-4E5A-9FB3-7269C4E57258}" dt="2026-02-15T17:55:22.347" v="176"/>
          <ac:spMkLst>
            <pc:docMk/>
            <pc:sldMk cId="3206334785" sldId="268"/>
            <ac:spMk id="3" creationId="{AB6873B1-82D2-71A9-F5A9-13A8B7E33DE2}"/>
          </ac:spMkLst>
        </pc:spChg>
        <pc:picChg chg="mod">
          <ac:chgData name="Jarvis Ricks" userId="308a4524c7e34e12" providerId="LiveId" clId="{A0858897-F5D2-4E5A-9FB3-7269C4E57258}" dt="2026-02-15T17:55:22.347" v="176"/>
          <ac:picMkLst>
            <pc:docMk/>
            <pc:sldMk cId="3206334785" sldId="268"/>
            <ac:picMk id="1026" creationId="{BC1C6B8B-3E57-B212-0064-3A197FA35436}"/>
          </ac:picMkLst>
        </pc:picChg>
      </pc:sldChg>
      <pc:sldChg chg="addSp delSp modSp mod setBg setClrOvrMap delDesignElem">
        <pc:chgData name="Jarvis Ricks" userId="308a4524c7e34e12" providerId="LiveId" clId="{A0858897-F5D2-4E5A-9FB3-7269C4E57258}" dt="2026-02-15T17:58:14.965" v="184" actId="14100"/>
        <pc:sldMkLst>
          <pc:docMk/>
          <pc:sldMk cId="702059637" sldId="270"/>
        </pc:sldMkLst>
        <pc:spChg chg="add mod">
          <ac:chgData name="Jarvis Ricks" userId="308a4524c7e34e12" providerId="LiveId" clId="{A0858897-F5D2-4E5A-9FB3-7269C4E57258}" dt="2026-02-15T17:55:22.347" v="176"/>
          <ac:spMkLst>
            <pc:docMk/>
            <pc:sldMk cId="702059637" sldId="270"/>
            <ac:spMk id="2" creationId="{A2A4C826-7880-ADF5-7014-F0FA6A66A733}"/>
          </ac:spMkLst>
        </pc:spChg>
        <pc:spChg chg="add">
          <ac:chgData name="Jarvis Ricks" userId="308a4524c7e34e12" providerId="LiveId" clId="{A0858897-F5D2-4E5A-9FB3-7269C4E57258}" dt="2026-02-15T17:56:34.376" v="177"/>
          <ac:spMkLst>
            <pc:docMk/>
            <pc:sldMk cId="702059637" sldId="270"/>
            <ac:spMk id="3" creationId="{8D4DC042-E82A-EB3A-AD79-90C8EB43C309}"/>
          </ac:spMkLst>
        </pc:spChg>
        <pc:spChg chg="del">
          <ac:chgData name="Jarvis Ricks" userId="308a4524c7e34e12" providerId="LiveId" clId="{A0858897-F5D2-4E5A-9FB3-7269C4E57258}" dt="2026-02-15T17:08:52.387" v="21" actId="26606"/>
          <ac:spMkLst>
            <pc:docMk/>
            <pc:sldMk cId="702059637" sldId="270"/>
            <ac:spMk id="4" creationId="{0275301B-F9FE-639C-99FA-5A78A9B0F8AC}"/>
          </ac:spMkLst>
        </pc:spChg>
        <pc:spChg chg="add del">
          <ac:chgData name="Jarvis Ricks" userId="308a4524c7e34e12" providerId="LiveId" clId="{A0858897-F5D2-4E5A-9FB3-7269C4E57258}" dt="2026-02-15T17:16:13.118" v="31" actId="26606"/>
          <ac:spMkLst>
            <pc:docMk/>
            <pc:sldMk cId="702059637" sldId="270"/>
            <ac:spMk id="10" creationId="{9165109B-7036-4613-93D4-579E77F6EF3C}"/>
          </ac:spMkLst>
        </pc:spChg>
        <pc:spChg chg="add del">
          <ac:chgData name="Jarvis Ricks" userId="308a4524c7e34e12" providerId="LiveId" clId="{A0858897-F5D2-4E5A-9FB3-7269C4E57258}" dt="2026-02-15T17:16:13.118" v="31" actId="26606"/>
          <ac:spMkLst>
            <pc:docMk/>
            <pc:sldMk cId="702059637" sldId="270"/>
            <ac:spMk id="12" creationId="{43E8FEA2-54EE-4F84-B5DB-A055A7D805EE}"/>
          </ac:spMkLst>
        </pc:spChg>
        <pc:spChg chg="add del">
          <ac:chgData name="Jarvis Ricks" userId="308a4524c7e34e12" providerId="LiveId" clId="{A0858897-F5D2-4E5A-9FB3-7269C4E57258}" dt="2026-02-15T17:15:03.103" v="28" actId="26606"/>
          <ac:spMkLst>
            <pc:docMk/>
            <pc:sldMk cId="702059637" sldId="270"/>
            <ac:spMk id="15" creationId="{F5897CCA-486C-491C-B4C1-5E5C95A82709}"/>
          </ac:spMkLst>
        </pc:spChg>
        <pc:spChg chg="add del">
          <ac:chgData name="Jarvis Ricks" userId="308a4524c7e34e12" providerId="LiveId" clId="{A0858897-F5D2-4E5A-9FB3-7269C4E57258}" dt="2026-02-15T17:14:03.468" v="24" actId="26606"/>
          <ac:spMkLst>
            <pc:docMk/>
            <pc:sldMk cId="702059637" sldId="270"/>
            <ac:spMk id="17" creationId="{6C4028FD-8BAA-4A19-BFDE-594D991B7552}"/>
          </ac:spMkLst>
        </pc:spChg>
        <pc:spChg chg="add del">
          <ac:chgData name="Jarvis Ricks" userId="308a4524c7e34e12" providerId="LiveId" clId="{A0858897-F5D2-4E5A-9FB3-7269C4E57258}" dt="2026-02-15T17:14:10.471" v="26" actId="26606"/>
          <ac:spMkLst>
            <pc:docMk/>
            <pc:sldMk cId="702059637" sldId="270"/>
            <ac:spMk id="18" creationId="{B50AB553-2A96-4A92-96F2-93548E096954}"/>
          </ac:spMkLst>
        </pc:spChg>
        <pc:spChg chg="add del">
          <ac:chgData name="Jarvis Ricks" userId="308a4524c7e34e12" providerId="LiveId" clId="{A0858897-F5D2-4E5A-9FB3-7269C4E57258}" dt="2026-02-15T17:24:55.926" v="45" actId="26606"/>
          <ac:spMkLst>
            <pc:docMk/>
            <pc:sldMk cId="702059637" sldId="270"/>
            <ac:spMk id="22" creationId="{94087E04-C99E-4195-8EBA-1BD4C45117C9}"/>
          </ac:spMkLst>
        </pc:spChg>
        <pc:spChg chg="add del">
          <ac:chgData name="Jarvis Ricks" userId="308a4524c7e34e12" providerId="LiveId" clId="{A0858897-F5D2-4E5A-9FB3-7269C4E57258}" dt="2026-02-15T17:24:55.926" v="45" actId="26606"/>
          <ac:spMkLst>
            <pc:docMk/>
            <pc:sldMk cId="702059637" sldId="270"/>
            <ac:spMk id="23" creationId="{FD73501D-A515-4725-8404-1315A591A54C}"/>
          </ac:spMkLst>
        </pc:spChg>
        <pc:spChg chg="add del">
          <ac:chgData name="Jarvis Ricks" userId="308a4524c7e34e12" providerId="LiveId" clId="{A0858897-F5D2-4E5A-9FB3-7269C4E57258}" dt="2026-02-15T17:24:13.420" v="38" actId="26606"/>
          <ac:spMkLst>
            <pc:docMk/>
            <pc:sldMk cId="702059637" sldId="270"/>
            <ac:spMk id="28" creationId="{89A320C9-9735-4D13-8279-C1C674841392}"/>
          </ac:spMkLst>
        </pc:spChg>
        <pc:spChg chg="add del">
          <ac:chgData name="Jarvis Ricks" userId="308a4524c7e34e12" providerId="LiveId" clId="{A0858897-F5D2-4E5A-9FB3-7269C4E57258}" dt="2026-02-15T17:23:32.402" v="36" actId="26606"/>
          <ac:spMkLst>
            <pc:docMk/>
            <pc:sldMk cId="702059637" sldId="270"/>
            <ac:spMk id="29" creationId="{9228552E-C8B1-4A80-8448-0787CE0FC704}"/>
          </ac:spMkLst>
        </pc:spChg>
        <pc:spChg chg="add del">
          <ac:chgData name="Jarvis Ricks" userId="308a4524c7e34e12" providerId="LiveId" clId="{A0858897-F5D2-4E5A-9FB3-7269C4E57258}" dt="2026-02-15T17:24:13.420" v="38" actId="26606"/>
          <ac:spMkLst>
            <pc:docMk/>
            <pc:sldMk cId="702059637" sldId="270"/>
            <ac:spMk id="30" creationId="{92544CF4-9B52-4A7B-A4B3-88C72729B77D}"/>
          </ac:spMkLst>
        </pc:spChg>
        <pc:spChg chg="add del">
          <ac:chgData name="Jarvis Ricks" userId="308a4524c7e34e12" providerId="LiveId" clId="{A0858897-F5D2-4E5A-9FB3-7269C4E57258}" dt="2026-02-15T17:24:13.420" v="38" actId="26606"/>
          <ac:spMkLst>
            <pc:docMk/>
            <pc:sldMk cId="702059637" sldId="270"/>
            <ac:spMk id="32" creationId="{E75862C5-5C00-4421-BC7B-9B7B86DBC80D}"/>
          </ac:spMkLst>
        </pc:spChg>
        <pc:spChg chg="add del">
          <ac:chgData name="Jarvis Ricks" userId="308a4524c7e34e12" providerId="LiveId" clId="{A0858897-F5D2-4E5A-9FB3-7269C4E57258}" dt="2026-02-15T17:24:13.420" v="38" actId="26606"/>
          <ac:spMkLst>
            <pc:docMk/>
            <pc:sldMk cId="702059637" sldId="270"/>
            <ac:spMk id="34" creationId="{089440EF-9BE9-4AE9-8C28-00B02296CDB6}"/>
          </ac:spMkLst>
        </pc:spChg>
        <pc:spChg chg="add del">
          <ac:chgData name="Jarvis Ricks" userId="308a4524c7e34e12" providerId="LiveId" clId="{A0858897-F5D2-4E5A-9FB3-7269C4E57258}" dt="2026-02-15T17:24:19.882" v="40" actId="26606"/>
          <ac:spMkLst>
            <pc:docMk/>
            <pc:sldMk cId="702059637" sldId="270"/>
            <ac:spMk id="36" creationId="{590F0732-1310-424D-AA1D-6CB7D4862AF5}"/>
          </ac:spMkLst>
        </pc:spChg>
        <pc:spChg chg="add del">
          <ac:chgData name="Jarvis Ricks" userId="308a4524c7e34e12" providerId="LiveId" clId="{A0858897-F5D2-4E5A-9FB3-7269C4E57258}" dt="2026-02-15T17:24:19.882" v="40" actId="26606"/>
          <ac:spMkLst>
            <pc:docMk/>
            <pc:sldMk cId="702059637" sldId="270"/>
            <ac:spMk id="37" creationId="{6C735625-AF2A-411F-ACEB-29A708A94EA6}"/>
          </ac:spMkLst>
        </pc:spChg>
        <pc:spChg chg="add del">
          <ac:chgData name="Jarvis Ricks" userId="308a4524c7e34e12" providerId="LiveId" clId="{A0858897-F5D2-4E5A-9FB3-7269C4E57258}" dt="2026-02-15T17:24:41.056" v="42" actId="26606"/>
          <ac:spMkLst>
            <pc:docMk/>
            <pc:sldMk cId="702059637" sldId="270"/>
            <ac:spMk id="39" creationId="{53B021B3-DE93-4AB7-8A18-CF5F1CED88B8}"/>
          </ac:spMkLst>
        </pc:spChg>
        <pc:spChg chg="add del">
          <ac:chgData name="Jarvis Ricks" userId="308a4524c7e34e12" providerId="LiveId" clId="{A0858897-F5D2-4E5A-9FB3-7269C4E57258}" dt="2026-02-15T17:24:41.056" v="42" actId="26606"/>
          <ac:spMkLst>
            <pc:docMk/>
            <pc:sldMk cId="702059637" sldId="270"/>
            <ac:spMk id="40" creationId="{52D502E5-F6B4-4D58-B4AE-FC466FF15EE8}"/>
          </ac:spMkLst>
        </pc:spChg>
        <pc:spChg chg="add del">
          <ac:chgData name="Jarvis Ricks" userId="308a4524c7e34e12" providerId="LiveId" clId="{A0858897-F5D2-4E5A-9FB3-7269C4E57258}" dt="2026-02-15T17:24:41.056" v="42" actId="26606"/>
          <ac:spMkLst>
            <pc:docMk/>
            <pc:sldMk cId="702059637" sldId="270"/>
            <ac:spMk id="41" creationId="{9DECDBF4-02B6-4BB4-B65B-B8107AD6A9E8}"/>
          </ac:spMkLst>
        </pc:spChg>
        <pc:spChg chg="add del">
          <ac:chgData name="Jarvis Ricks" userId="308a4524c7e34e12" providerId="LiveId" clId="{A0858897-F5D2-4E5A-9FB3-7269C4E57258}" dt="2026-02-15T17:24:55.824" v="44" actId="26606"/>
          <ac:spMkLst>
            <pc:docMk/>
            <pc:sldMk cId="702059637" sldId="270"/>
            <ac:spMk id="43" creationId="{576152AB-DB4E-43E1-BE8B-9E2B5DE4CA12}"/>
          </ac:spMkLst>
        </pc:spChg>
        <pc:spChg chg="add del">
          <ac:chgData name="Jarvis Ricks" userId="308a4524c7e34e12" providerId="LiveId" clId="{A0858897-F5D2-4E5A-9FB3-7269C4E57258}" dt="2026-02-15T17:24:55.824" v="44" actId="26606"/>
          <ac:spMkLst>
            <pc:docMk/>
            <pc:sldMk cId="702059637" sldId="270"/>
            <ac:spMk id="44" creationId="{92544CF4-9B52-4A7B-A4B3-88C72729B77D}"/>
          </ac:spMkLst>
        </pc:spChg>
        <pc:spChg chg="add del">
          <ac:chgData name="Jarvis Ricks" userId="308a4524c7e34e12" providerId="LiveId" clId="{A0858897-F5D2-4E5A-9FB3-7269C4E57258}" dt="2026-02-15T17:24:55.824" v="44" actId="26606"/>
          <ac:spMkLst>
            <pc:docMk/>
            <pc:sldMk cId="702059637" sldId="270"/>
            <ac:spMk id="45" creationId="{E75862C5-5C00-4421-BC7B-9B7B86DBC80D}"/>
          </ac:spMkLst>
        </pc:spChg>
        <pc:spChg chg="add del">
          <ac:chgData name="Jarvis Ricks" userId="308a4524c7e34e12" providerId="LiveId" clId="{A0858897-F5D2-4E5A-9FB3-7269C4E57258}" dt="2026-02-15T17:24:55.824" v="44" actId="26606"/>
          <ac:spMkLst>
            <pc:docMk/>
            <pc:sldMk cId="702059637" sldId="270"/>
            <ac:spMk id="46" creationId="{089440EF-9BE9-4AE9-8C28-00B02296CDB6}"/>
          </ac:spMkLst>
        </pc:spChg>
        <pc:spChg chg="add del mod">
          <ac:chgData name="Jarvis Ricks" userId="308a4524c7e34e12" providerId="LiveId" clId="{A0858897-F5D2-4E5A-9FB3-7269C4E57258}" dt="2026-02-15T17:55:22.347" v="176"/>
          <ac:spMkLst>
            <pc:docMk/>
            <pc:sldMk cId="702059637" sldId="270"/>
            <ac:spMk id="48" creationId="{7DA1F35B-C8F7-4A5A-9339-7DA4D785B300}"/>
          </ac:spMkLst>
        </pc:spChg>
        <pc:spChg chg="add del mod">
          <ac:chgData name="Jarvis Ricks" userId="308a4524c7e34e12" providerId="LiveId" clId="{A0858897-F5D2-4E5A-9FB3-7269C4E57258}" dt="2026-02-15T17:55:22.347" v="176"/>
          <ac:spMkLst>
            <pc:docMk/>
            <pc:sldMk cId="702059637" sldId="270"/>
            <ac:spMk id="49" creationId="{B2D4AD41-40DA-4A81-92F5-B6E3BA1ED82A}"/>
          </ac:spMkLst>
        </pc:spChg>
        <pc:grpChg chg="add del">
          <ac:chgData name="Jarvis Ricks" userId="308a4524c7e34e12" providerId="LiveId" clId="{A0858897-F5D2-4E5A-9FB3-7269C4E57258}" dt="2026-02-15T17:24:55.926" v="45" actId="26606"/>
          <ac:grpSpMkLst>
            <pc:docMk/>
            <pc:sldMk cId="702059637" sldId="270"/>
            <ac:grpSpMk id="19" creationId="{336EACDA-272E-4472-852A-83CAB409195F}"/>
          </ac:grpSpMkLst>
        </pc:grpChg>
        <pc:graphicFrameChg chg="add mod modGraphic">
          <ac:chgData name="Jarvis Ricks" userId="308a4524c7e34e12" providerId="LiveId" clId="{A0858897-F5D2-4E5A-9FB3-7269C4E57258}" dt="2026-02-15T17:55:22.347" v="176"/>
          <ac:graphicFrameMkLst>
            <pc:docMk/>
            <pc:sldMk cId="702059637" sldId="270"/>
            <ac:graphicFrameMk id="6" creationId="{2EAE8955-48E7-D390-2C95-5447F890AC87}"/>
          </ac:graphicFrameMkLst>
        </pc:graphicFrameChg>
        <pc:picChg chg="add mod">
          <ac:chgData name="Jarvis Ricks" userId="308a4524c7e34e12" providerId="LiveId" clId="{A0858897-F5D2-4E5A-9FB3-7269C4E57258}" dt="2026-02-15T17:58:14.965" v="184" actId="14100"/>
          <ac:picMkLst>
            <pc:docMk/>
            <pc:sldMk cId="702059637" sldId="270"/>
            <ac:picMk id="4" creationId="{CE3EB8FE-DDA2-4A4D-AAEB-E7AF136971B4}"/>
          </ac:picMkLst>
        </pc:picChg>
        <pc:picChg chg="add del">
          <ac:chgData name="Jarvis Ricks" userId="308a4524c7e34e12" providerId="LiveId" clId="{A0858897-F5D2-4E5A-9FB3-7269C4E57258}" dt="2026-02-15T17:14:10.471" v="26" actId="26606"/>
          <ac:picMkLst>
            <pc:docMk/>
            <pc:sldMk cId="702059637" sldId="270"/>
            <ac:picMk id="14" creationId="{E07062F3-AD48-8331-B75B-2800B1DAD017}"/>
          </ac:picMkLst>
        </pc:picChg>
        <pc:picChg chg="add del">
          <ac:chgData name="Jarvis Ricks" userId="308a4524c7e34e12" providerId="LiveId" clId="{A0858897-F5D2-4E5A-9FB3-7269C4E57258}" dt="2026-02-15T17:15:03.103" v="28" actId="26606"/>
          <ac:picMkLst>
            <pc:docMk/>
            <pc:sldMk cId="702059637" sldId="270"/>
            <ac:picMk id="16" creationId="{C377AB6C-6F93-F2D9-6419-BC9CBBEE84B2}"/>
          </ac:picMkLst>
        </pc:picChg>
        <pc:picChg chg="add del">
          <ac:chgData name="Jarvis Ricks" userId="308a4524c7e34e12" providerId="LiveId" clId="{A0858897-F5D2-4E5A-9FB3-7269C4E57258}" dt="2026-02-15T17:23:32.402" v="36" actId="26606"/>
          <ac:picMkLst>
            <pc:docMk/>
            <pc:sldMk cId="702059637" sldId="270"/>
            <ac:picMk id="25" creationId="{D3D0415E-0FE0-013D-C614-3BFE158CDEC3}"/>
          </ac:picMkLst>
        </pc:picChg>
      </pc:sldChg>
      <pc:sldChg chg="modSp mod">
        <pc:chgData name="Jarvis Ricks" userId="308a4524c7e34e12" providerId="LiveId" clId="{A0858897-F5D2-4E5A-9FB3-7269C4E57258}" dt="2026-02-15T17:55:22.347" v="176"/>
        <pc:sldMkLst>
          <pc:docMk/>
          <pc:sldMk cId="3321023050" sldId="271"/>
        </pc:sldMkLst>
        <pc:spChg chg="mod">
          <ac:chgData name="Jarvis Ricks" userId="308a4524c7e34e12" providerId="LiveId" clId="{A0858897-F5D2-4E5A-9FB3-7269C4E57258}" dt="2026-02-15T17:55:22.347" v="176"/>
          <ac:spMkLst>
            <pc:docMk/>
            <pc:sldMk cId="3321023050" sldId="271"/>
            <ac:spMk id="2" creationId="{23379A11-1CF0-5125-F775-02C08085203B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k cId="3321023050" sldId="271"/>
            <ac:spMk id="3" creationId="{04A3744F-9B08-5DB9-23DC-76B7A65F7E67}"/>
          </ac:spMkLst>
        </pc:spChg>
      </pc:sldChg>
      <pc:sldChg chg="modSp">
        <pc:chgData name="Jarvis Ricks" userId="308a4524c7e34e12" providerId="LiveId" clId="{A0858897-F5D2-4E5A-9FB3-7269C4E57258}" dt="2026-02-15T17:55:22.347" v="176"/>
        <pc:sldMkLst>
          <pc:docMk/>
          <pc:sldMk cId="1027608494" sldId="272"/>
        </pc:sldMkLst>
        <pc:spChg chg="mod">
          <ac:chgData name="Jarvis Ricks" userId="308a4524c7e34e12" providerId="LiveId" clId="{A0858897-F5D2-4E5A-9FB3-7269C4E57258}" dt="2026-02-15T17:55:22.347" v="176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k cId="1027608494" sldId="272"/>
            <ac:spMk id="3" creationId="{E292113E-450D-CB08-601E-E45AB99509E7}"/>
          </ac:spMkLst>
        </pc:spChg>
      </pc:sldChg>
      <pc:sldChg chg="modSp">
        <pc:chgData name="Jarvis Ricks" userId="308a4524c7e34e12" providerId="LiveId" clId="{A0858897-F5D2-4E5A-9FB3-7269C4E57258}" dt="2026-02-15T17:55:22.347" v="176"/>
        <pc:sldMkLst>
          <pc:docMk/>
          <pc:sldMk cId="2661610389" sldId="273"/>
        </pc:sldMkLst>
        <pc:spChg chg="mod">
          <ac:chgData name="Jarvis Ricks" userId="308a4524c7e34e12" providerId="LiveId" clId="{A0858897-F5D2-4E5A-9FB3-7269C4E57258}" dt="2026-02-15T17:55:22.347" v="176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k cId="2661610389" sldId="273"/>
            <ac:spMk id="3" creationId="{881B820E-B9B3-5CF2-E1AE-F54AA3FA003E}"/>
          </ac:spMkLst>
        </pc:spChg>
      </pc:sldChg>
      <pc:sldChg chg="modSp mod">
        <pc:chgData name="Jarvis Ricks" userId="308a4524c7e34e12" providerId="LiveId" clId="{A0858897-F5D2-4E5A-9FB3-7269C4E57258}" dt="2026-02-15T17:55:22.347" v="176"/>
        <pc:sldMkLst>
          <pc:docMk/>
          <pc:sldMk cId="860344735" sldId="274"/>
        </pc:sldMkLst>
        <pc:spChg chg="mod">
          <ac:chgData name="Jarvis Ricks" userId="308a4524c7e34e12" providerId="LiveId" clId="{A0858897-F5D2-4E5A-9FB3-7269C4E57258}" dt="2026-02-15T17:55:22.347" v="176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k cId="860344735" sldId="274"/>
            <ac:spMk id="3" creationId="{5A83545D-6FBE-2985-5F35-4C84283CFC53}"/>
          </ac:spMkLst>
        </pc:spChg>
      </pc:sldChg>
      <pc:sldChg chg="modSp">
        <pc:chgData name="Jarvis Ricks" userId="308a4524c7e34e12" providerId="LiveId" clId="{A0858897-F5D2-4E5A-9FB3-7269C4E57258}" dt="2026-02-15T17:55:22.347" v="176"/>
        <pc:sldMkLst>
          <pc:docMk/>
          <pc:sldMk cId="2496961718" sldId="336"/>
        </pc:sldMkLst>
        <pc:spChg chg="mod">
          <ac:chgData name="Jarvis Ricks" userId="308a4524c7e34e12" providerId="LiveId" clId="{A0858897-F5D2-4E5A-9FB3-7269C4E57258}" dt="2026-02-15T17:55:22.347" v="176"/>
          <ac:spMkLst>
            <pc:docMk/>
            <pc:sldMk cId="2496961718" sldId="336"/>
            <ac:spMk id="2" creationId="{114F40AF-1DC8-A37F-53F7-202B11A20FAE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k cId="2496961718" sldId="336"/>
            <ac:spMk id="6" creationId="{BF06D522-2E79-CDE6-025D-40436EF041A1}"/>
          </ac:spMkLst>
        </pc:spChg>
        <pc:graphicFrameChg chg="mod">
          <ac:chgData name="Jarvis Ricks" userId="308a4524c7e34e12" providerId="LiveId" clId="{A0858897-F5D2-4E5A-9FB3-7269C4E57258}" dt="2026-02-15T17:55:22.347" v="176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modSp mod">
        <pc:chgData name="Jarvis Ricks" userId="308a4524c7e34e12" providerId="LiveId" clId="{A0858897-F5D2-4E5A-9FB3-7269C4E57258}" dt="2026-02-15T17:55:22.347" v="176"/>
        <pc:sldMkLst>
          <pc:docMk/>
          <pc:sldMk cId="2319079123" sldId="337"/>
        </pc:sldMkLst>
        <pc:spChg chg="mod">
          <ac:chgData name="Jarvis Ricks" userId="308a4524c7e34e12" providerId="LiveId" clId="{A0858897-F5D2-4E5A-9FB3-7269C4E57258}" dt="2026-02-15T17:55:22.347" v="176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k cId="2319079123" sldId="337"/>
            <ac:spMk id="3" creationId="{1B4D8426-20C5-630E-80E5-EAB06B11CCD5}"/>
          </ac:spMkLst>
        </pc:spChg>
      </pc:sldChg>
      <pc:sldChg chg="modSp">
        <pc:chgData name="Jarvis Ricks" userId="308a4524c7e34e12" providerId="LiveId" clId="{A0858897-F5D2-4E5A-9FB3-7269C4E57258}" dt="2026-02-15T17:55:22.347" v="176"/>
        <pc:sldMkLst>
          <pc:docMk/>
          <pc:sldMk cId="642852813" sldId="363"/>
        </pc:sldMkLst>
        <pc:spChg chg="mod">
          <ac:chgData name="Jarvis Ricks" userId="308a4524c7e34e12" providerId="LiveId" clId="{A0858897-F5D2-4E5A-9FB3-7269C4E57258}" dt="2026-02-15T17:54:49.709" v="171"/>
          <ac:spMkLst>
            <pc:docMk/>
            <pc:sldMk cId="642852813" sldId="363"/>
            <ac:spMk id="2" creationId="{4123C5DD-9135-EA5A-0C12-57ABF0012AEF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k cId="642852813" sldId="363"/>
            <ac:spMk id="31" creationId="{D3B994F6-BB20-88F1-925A-272C4C1BB063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k cId="642852813" sldId="363"/>
            <ac:spMk id="32" creationId="{5DB6A20C-CFF4-B26B-E98B-7BE2AD6107BC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k cId="642852813" sldId="363"/>
            <ac:spMk id="35" creationId="{25280725-B1FF-C78B-7A5D-9000F381FF02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k cId="642852813" sldId="363"/>
            <ac:spMk id="36" creationId="{182A6F30-A98D-AA4B-6D38-F12F52305694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k cId="642852813" sldId="363"/>
            <ac:spMk id="38" creationId="{CE1BD776-63C4-D3EE-069C-C9BBE2DC4B45}"/>
          </ac:spMkLst>
        </pc:spChg>
      </pc:sldChg>
      <pc:sldChg chg="modSp mod">
        <pc:chgData name="Jarvis Ricks" userId="308a4524c7e34e12" providerId="LiveId" clId="{A0858897-F5D2-4E5A-9FB3-7269C4E57258}" dt="2026-02-15T17:55:22.347" v="176"/>
        <pc:sldMkLst>
          <pc:docMk/>
          <pc:sldMk cId="2775596706" sldId="364"/>
        </pc:sldMkLst>
        <pc:spChg chg="mod">
          <ac:chgData name="Jarvis Ricks" userId="308a4524c7e34e12" providerId="LiveId" clId="{A0858897-F5D2-4E5A-9FB3-7269C4E57258}" dt="2026-02-15T17:55:22.347" v="176"/>
          <ac:spMkLst>
            <pc:docMk/>
            <pc:sldMk cId="2775596706" sldId="364"/>
            <ac:spMk id="2" creationId="{04B4C78F-91B0-3E5B-68DD-41154027AE3B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k cId="2775596706" sldId="364"/>
            <ac:spMk id="3" creationId="{A3EC63DB-42A0-9984-A4F8-D9C1E4242E7F}"/>
          </ac:spMkLst>
        </pc:spChg>
      </pc:sldChg>
      <pc:sldMasterChg chg="modSp setBg modSldLayout">
        <pc:chgData name="Jarvis Ricks" userId="308a4524c7e34e12" providerId="LiveId" clId="{A0858897-F5D2-4E5A-9FB3-7269C4E57258}" dt="2026-02-15T17:55:22.347" v="176"/>
        <pc:sldMasterMkLst>
          <pc:docMk/>
          <pc:sldMasterMk cId="106364948" sldId="2147483648"/>
        </pc:sldMasterMkLst>
        <pc:spChg chg="mod">
          <ac:chgData name="Jarvis Ricks" userId="308a4524c7e34e12" providerId="LiveId" clId="{A0858897-F5D2-4E5A-9FB3-7269C4E57258}" dt="2026-02-15T17:55:22.347" v="176"/>
          <ac:spMkLst>
            <pc:docMk/>
            <pc:sldMasterMk cId="106364948" sldId="2147483648"/>
            <ac:spMk id="2" creationId="{35CA8AA1-F3E8-1AA4-E86C-5A43C95AD08B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asterMk cId="106364948" sldId="2147483648"/>
            <ac:spMk id="3" creationId="{A1F9691C-5AEE-0645-EE96-9745546BC8C8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asterMk cId="106364948" sldId="2147483648"/>
            <ac:spMk id="4" creationId="{9675B7BB-AC3F-94F6-9255-7853032C0074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asterMk cId="106364948" sldId="2147483648"/>
            <ac:spMk id="5" creationId="{FC917672-A8DE-B52E-4E84-BDD229D5EBDD}"/>
          </ac:spMkLst>
        </pc:spChg>
        <pc:spChg chg="mod">
          <ac:chgData name="Jarvis Ricks" userId="308a4524c7e34e12" providerId="LiveId" clId="{A0858897-F5D2-4E5A-9FB3-7269C4E57258}" dt="2026-02-15T17:55:22.347" v="176"/>
          <ac:spMkLst>
            <pc:docMk/>
            <pc:sldMasterMk cId="106364948" sldId="2147483648"/>
            <ac:spMk id="6" creationId="{7C990AA7-A2CB-E7F6-4E14-7133357783AB}"/>
          </ac:spMkLst>
        </pc:spChg>
        <pc:sldLayoutChg chg="modSp setBg">
          <pc:chgData name="Jarvis Ricks" userId="308a4524c7e34e12" providerId="LiveId" clId="{A0858897-F5D2-4E5A-9FB3-7269C4E57258}" dt="2026-02-15T17:55:22.347" v="176"/>
          <pc:sldLayoutMkLst>
            <pc:docMk/>
            <pc:sldMasterMk cId="106364948" sldId="2147483648"/>
            <pc:sldLayoutMk cId="4190891854" sldId="2147483649"/>
          </pc:sldLayoutMkLst>
          <pc:spChg chg="mod">
            <ac:chgData name="Jarvis Ricks" userId="308a4524c7e34e12" providerId="LiveId" clId="{A0858897-F5D2-4E5A-9FB3-7269C4E57258}" dt="2026-02-15T17:55:22.347" v="176"/>
            <ac:spMkLst>
              <pc:docMk/>
              <pc:sldMasterMk cId="106364948" sldId="2147483648"/>
              <pc:sldLayoutMk cId="4190891854" sldId="2147483649"/>
              <ac:spMk id="2" creationId="{4802CD33-534C-B817-D6C5-0035DDDB314F}"/>
            </ac:spMkLst>
          </pc:spChg>
          <pc:spChg chg="mod">
            <ac:chgData name="Jarvis Ricks" userId="308a4524c7e34e12" providerId="LiveId" clId="{A0858897-F5D2-4E5A-9FB3-7269C4E57258}" dt="2026-02-15T17:55:22.347" v="176"/>
            <ac:spMkLst>
              <pc:docMk/>
              <pc:sldMasterMk cId="106364948" sldId="2147483648"/>
              <pc:sldLayoutMk cId="4190891854" sldId="2147483649"/>
              <ac:spMk id="3" creationId="{FD81D51A-4E90-9539-7287-792F65D1C517}"/>
            </ac:spMkLst>
          </pc:spChg>
        </pc:sldLayoutChg>
        <pc:sldLayoutChg chg="setBg">
          <pc:chgData name="Jarvis Ricks" userId="308a4524c7e34e12" providerId="LiveId" clId="{A0858897-F5D2-4E5A-9FB3-7269C4E57258}" dt="2026-02-15T17:50:05.320" v="157"/>
          <pc:sldLayoutMkLst>
            <pc:docMk/>
            <pc:sldMasterMk cId="106364948" sldId="2147483648"/>
            <pc:sldLayoutMk cId="2947225413" sldId="2147483650"/>
          </pc:sldLayoutMkLst>
        </pc:sldLayoutChg>
        <pc:sldLayoutChg chg="modSp setBg">
          <pc:chgData name="Jarvis Ricks" userId="308a4524c7e34e12" providerId="LiveId" clId="{A0858897-F5D2-4E5A-9FB3-7269C4E57258}" dt="2026-02-15T17:55:22.347" v="176"/>
          <pc:sldLayoutMkLst>
            <pc:docMk/>
            <pc:sldMasterMk cId="106364948" sldId="2147483648"/>
            <pc:sldLayoutMk cId="182437979" sldId="2147483651"/>
          </pc:sldLayoutMkLst>
          <pc:spChg chg="mod">
            <ac:chgData name="Jarvis Ricks" userId="308a4524c7e34e12" providerId="LiveId" clId="{A0858897-F5D2-4E5A-9FB3-7269C4E57258}" dt="2026-02-15T17:55:22.347" v="176"/>
            <ac:spMkLst>
              <pc:docMk/>
              <pc:sldMasterMk cId="106364948" sldId="2147483648"/>
              <pc:sldLayoutMk cId="182437979" sldId="2147483651"/>
              <ac:spMk id="2" creationId="{C3328449-99AD-2300-6505-783E03633A15}"/>
            </ac:spMkLst>
          </pc:spChg>
          <pc:spChg chg="mod">
            <ac:chgData name="Jarvis Ricks" userId="308a4524c7e34e12" providerId="LiveId" clId="{A0858897-F5D2-4E5A-9FB3-7269C4E57258}" dt="2026-02-15T17:55:22.347" v="176"/>
            <ac:spMkLst>
              <pc:docMk/>
              <pc:sldMasterMk cId="106364948" sldId="2147483648"/>
              <pc:sldLayoutMk cId="182437979" sldId="2147483651"/>
              <ac:spMk id="3" creationId="{D0E51451-1DEE-DF1C-8932-8F2BA1F91EC6}"/>
            </ac:spMkLst>
          </pc:spChg>
        </pc:sldLayoutChg>
        <pc:sldLayoutChg chg="modSp setBg">
          <pc:chgData name="Jarvis Ricks" userId="308a4524c7e34e12" providerId="LiveId" clId="{A0858897-F5D2-4E5A-9FB3-7269C4E57258}" dt="2026-02-15T17:55:22.347" v="176"/>
          <pc:sldLayoutMkLst>
            <pc:docMk/>
            <pc:sldMasterMk cId="106364948" sldId="2147483648"/>
            <pc:sldLayoutMk cId="1794155023" sldId="2147483652"/>
          </pc:sldLayoutMkLst>
          <pc:spChg chg="mod">
            <ac:chgData name="Jarvis Ricks" userId="308a4524c7e34e12" providerId="LiveId" clId="{A0858897-F5D2-4E5A-9FB3-7269C4E57258}" dt="2026-02-15T17:55:22.347" v="176"/>
            <ac:spMkLst>
              <pc:docMk/>
              <pc:sldMasterMk cId="106364948" sldId="2147483648"/>
              <pc:sldLayoutMk cId="1794155023" sldId="2147483652"/>
              <ac:spMk id="3" creationId="{7E00EEF7-9A11-3976-9B44-CA52AF6B9075}"/>
            </ac:spMkLst>
          </pc:spChg>
          <pc:spChg chg="mod">
            <ac:chgData name="Jarvis Ricks" userId="308a4524c7e34e12" providerId="LiveId" clId="{A0858897-F5D2-4E5A-9FB3-7269C4E57258}" dt="2026-02-15T17:55:22.347" v="176"/>
            <ac:spMkLst>
              <pc:docMk/>
              <pc:sldMasterMk cId="106364948" sldId="2147483648"/>
              <pc:sldLayoutMk cId="1794155023" sldId="2147483652"/>
              <ac:spMk id="4" creationId="{12ABD27F-ACA4-4D1D-C776-035CAA02E239}"/>
            </ac:spMkLst>
          </pc:spChg>
        </pc:sldLayoutChg>
        <pc:sldLayoutChg chg="modSp setBg">
          <pc:chgData name="Jarvis Ricks" userId="308a4524c7e34e12" providerId="LiveId" clId="{A0858897-F5D2-4E5A-9FB3-7269C4E57258}" dt="2026-02-15T17:55:22.347" v="176"/>
          <pc:sldLayoutMkLst>
            <pc:docMk/>
            <pc:sldMasterMk cId="106364948" sldId="2147483648"/>
            <pc:sldLayoutMk cId="3137179076" sldId="2147483653"/>
          </pc:sldLayoutMkLst>
          <pc:spChg chg="mod">
            <ac:chgData name="Jarvis Ricks" userId="308a4524c7e34e12" providerId="LiveId" clId="{A0858897-F5D2-4E5A-9FB3-7269C4E57258}" dt="2026-02-15T17:55:22.347" v="176"/>
            <ac:spMkLst>
              <pc:docMk/>
              <pc:sldMasterMk cId="106364948" sldId="2147483648"/>
              <pc:sldLayoutMk cId="3137179076" sldId="2147483653"/>
              <ac:spMk id="2" creationId="{616C0245-8529-3A07-E236-4301D70D350B}"/>
            </ac:spMkLst>
          </pc:spChg>
          <pc:spChg chg="mod">
            <ac:chgData name="Jarvis Ricks" userId="308a4524c7e34e12" providerId="LiveId" clId="{A0858897-F5D2-4E5A-9FB3-7269C4E57258}" dt="2026-02-15T17:55:22.347" v="176"/>
            <ac:spMkLst>
              <pc:docMk/>
              <pc:sldMasterMk cId="106364948" sldId="2147483648"/>
              <pc:sldLayoutMk cId="3137179076" sldId="2147483653"/>
              <ac:spMk id="3" creationId="{B58F0759-B2B2-A189-56B5-4E86F42C670B}"/>
            </ac:spMkLst>
          </pc:spChg>
          <pc:spChg chg="mod">
            <ac:chgData name="Jarvis Ricks" userId="308a4524c7e34e12" providerId="LiveId" clId="{A0858897-F5D2-4E5A-9FB3-7269C4E57258}" dt="2026-02-15T17:55:22.347" v="176"/>
            <ac:spMkLst>
              <pc:docMk/>
              <pc:sldMasterMk cId="106364948" sldId="2147483648"/>
              <pc:sldLayoutMk cId="3137179076" sldId="2147483653"/>
              <ac:spMk id="4" creationId="{24F546AA-1BA5-345F-CBDC-1F2CDCDA97EC}"/>
            </ac:spMkLst>
          </pc:spChg>
          <pc:spChg chg="mod">
            <ac:chgData name="Jarvis Ricks" userId="308a4524c7e34e12" providerId="LiveId" clId="{A0858897-F5D2-4E5A-9FB3-7269C4E57258}" dt="2026-02-15T17:55:22.347" v="176"/>
            <ac:spMkLst>
              <pc:docMk/>
              <pc:sldMasterMk cId="106364948" sldId="2147483648"/>
              <pc:sldLayoutMk cId="3137179076" sldId="2147483653"/>
              <ac:spMk id="5" creationId="{955D8868-B877-BD03-9E47-AEC5875CD626}"/>
            </ac:spMkLst>
          </pc:spChg>
          <pc:spChg chg="mod">
            <ac:chgData name="Jarvis Ricks" userId="308a4524c7e34e12" providerId="LiveId" clId="{A0858897-F5D2-4E5A-9FB3-7269C4E57258}" dt="2026-02-15T17:55:22.347" v="176"/>
            <ac:spMkLst>
              <pc:docMk/>
              <pc:sldMasterMk cId="106364948" sldId="2147483648"/>
              <pc:sldLayoutMk cId="3137179076" sldId="2147483653"/>
              <ac:spMk id="6" creationId="{3BE001C7-8CC9-A9BA-9BAD-E0F2E2057B02}"/>
            </ac:spMkLst>
          </pc:spChg>
        </pc:sldLayoutChg>
        <pc:sldLayoutChg chg="setBg">
          <pc:chgData name="Jarvis Ricks" userId="308a4524c7e34e12" providerId="LiveId" clId="{A0858897-F5D2-4E5A-9FB3-7269C4E57258}" dt="2026-02-15T17:50:05.320" v="157"/>
          <pc:sldLayoutMkLst>
            <pc:docMk/>
            <pc:sldMasterMk cId="106364948" sldId="2147483648"/>
            <pc:sldLayoutMk cId="2356511308" sldId="2147483654"/>
          </pc:sldLayoutMkLst>
        </pc:sldLayoutChg>
        <pc:sldLayoutChg chg="setBg">
          <pc:chgData name="Jarvis Ricks" userId="308a4524c7e34e12" providerId="LiveId" clId="{A0858897-F5D2-4E5A-9FB3-7269C4E57258}" dt="2026-02-15T17:50:05.320" v="157"/>
          <pc:sldLayoutMkLst>
            <pc:docMk/>
            <pc:sldMasterMk cId="106364948" sldId="2147483648"/>
            <pc:sldLayoutMk cId="770900673" sldId="2147483655"/>
          </pc:sldLayoutMkLst>
        </pc:sldLayoutChg>
        <pc:sldLayoutChg chg="modSp setBg">
          <pc:chgData name="Jarvis Ricks" userId="308a4524c7e34e12" providerId="LiveId" clId="{A0858897-F5D2-4E5A-9FB3-7269C4E57258}" dt="2026-02-15T17:55:22.347" v="176"/>
          <pc:sldLayoutMkLst>
            <pc:docMk/>
            <pc:sldMasterMk cId="106364948" sldId="2147483648"/>
            <pc:sldLayoutMk cId="2673929761" sldId="2147483656"/>
          </pc:sldLayoutMkLst>
          <pc:spChg chg="mod">
            <ac:chgData name="Jarvis Ricks" userId="308a4524c7e34e12" providerId="LiveId" clId="{A0858897-F5D2-4E5A-9FB3-7269C4E57258}" dt="2026-02-15T17:55:22.347" v="176"/>
            <ac:spMkLst>
              <pc:docMk/>
              <pc:sldMasterMk cId="106364948" sldId="2147483648"/>
              <pc:sldLayoutMk cId="2673929761" sldId="2147483656"/>
              <ac:spMk id="2" creationId="{B112CEAE-C2F8-6AA4-42E6-F08C4639AFCA}"/>
            </ac:spMkLst>
          </pc:spChg>
          <pc:spChg chg="mod">
            <ac:chgData name="Jarvis Ricks" userId="308a4524c7e34e12" providerId="LiveId" clId="{A0858897-F5D2-4E5A-9FB3-7269C4E57258}" dt="2026-02-15T17:55:22.347" v="176"/>
            <ac:spMkLst>
              <pc:docMk/>
              <pc:sldMasterMk cId="106364948" sldId="2147483648"/>
              <pc:sldLayoutMk cId="2673929761" sldId="2147483656"/>
              <ac:spMk id="3" creationId="{FAB0F1B6-05B1-4A88-54DF-E080D1DE2D3D}"/>
            </ac:spMkLst>
          </pc:spChg>
          <pc:spChg chg="mod">
            <ac:chgData name="Jarvis Ricks" userId="308a4524c7e34e12" providerId="LiveId" clId="{A0858897-F5D2-4E5A-9FB3-7269C4E57258}" dt="2026-02-15T17:55:22.347" v="176"/>
            <ac:spMkLst>
              <pc:docMk/>
              <pc:sldMasterMk cId="106364948" sldId="2147483648"/>
              <pc:sldLayoutMk cId="2673929761" sldId="2147483656"/>
              <ac:spMk id="4" creationId="{9E4AD992-EB52-40BF-2FD4-B04362B5FB68}"/>
            </ac:spMkLst>
          </pc:spChg>
        </pc:sldLayoutChg>
        <pc:sldLayoutChg chg="modSp setBg">
          <pc:chgData name="Jarvis Ricks" userId="308a4524c7e34e12" providerId="LiveId" clId="{A0858897-F5D2-4E5A-9FB3-7269C4E57258}" dt="2026-02-15T17:55:22.347" v="176"/>
          <pc:sldLayoutMkLst>
            <pc:docMk/>
            <pc:sldMasterMk cId="106364948" sldId="2147483648"/>
            <pc:sldLayoutMk cId="2504548307" sldId="2147483657"/>
          </pc:sldLayoutMkLst>
          <pc:spChg chg="mod">
            <ac:chgData name="Jarvis Ricks" userId="308a4524c7e34e12" providerId="LiveId" clId="{A0858897-F5D2-4E5A-9FB3-7269C4E57258}" dt="2026-02-15T17:55:22.347" v="176"/>
            <ac:spMkLst>
              <pc:docMk/>
              <pc:sldMasterMk cId="106364948" sldId="2147483648"/>
              <pc:sldLayoutMk cId="2504548307" sldId="2147483657"/>
              <ac:spMk id="2" creationId="{7BFA124D-2201-1EE1-0586-A5939171EE2B}"/>
            </ac:spMkLst>
          </pc:spChg>
          <pc:spChg chg="mod">
            <ac:chgData name="Jarvis Ricks" userId="308a4524c7e34e12" providerId="LiveId" clId="{A0858897-F5D2-4E5A-9FB3-7269C4E57258}" dt="2026-02-15T17:55:22.347" v="176"/>
            <ac:spMkLst>
              <pc:docMk/>
              <pc:sldMasterMk cId="106364948" sldId="2147483648"/>
              <pc:sldLayoutMk cId="2504548307" sldId="2147483657"/>
              <ac:spMk id="3" creationId="{8CEEF2C4-CD67-37F6-645F-1961879F5E39}"/>
            </ac:spMkLst>
          </pc:spChg>
          <pc:spChg chg="mod">
            <ac:chgData name="Jarvis Ricks" userId="308a4524c7e34e12" providerId="LiveId" clId="{A0858897-F5D2-4E5A-9FB3-7269C4E57258}" dt="2026-02-15T17:55:22.347" v="176"/>
            <ac:spMkLst>
              <pc:docMk/>
              <pc:sldMasterMk cId="106364948" sldId="2147483648"/>
              <pc:sldLayoutMk cId="2504548307" sldId="2147483657"/>
              <ac:spMk id="4" creationId="{73F7EF4F-EA08-0BE8-1EDA-624FAF843F5C}"/>
            </ac:spMkLst>
          </pc:spChg>
        </pc:sldLayoutChg>
        <pc:sldLayoutChg chg="setBg">
          <pc:chgData name="Jarvis Ricks" userId="308a4524c7e34e12" providerId="LiveId" clId="{A0858897-F5D2-4E5A-9FB3-7269C4E57258}" dt="2026-02-15T17:50:05.320" v="157"/>
          <pc:sldLayoutMkLst>
            <pc:docMk/>
            <pc:sldMasterMk cId="106364948" sldId="2147483648"/>
            <pc:sldLayoutMk cId="3698254274" sldId="2147483658"/>
          </pc:sldLayoutMkLst>
        </pc:sldLayoutChg>
        <pc:sldLayoutChg chg="modSp setBg">
          <pc:chgData name="Jarvis Ricks" userId="308a4524c7e34e12" providerId="LiveId" clId="{A0858897-F5D2-4E5A-9FB3-7269C4E57258}" dt="2026-02-15T17:55:22.347" v="176"/>
          <pc:sldLayoutMkLst>
            <pc:docMk/>
            <pc:sldMasterMk cId="106364948" sldId="2147483648"/>
            <pc:sldLayoutMk cId="4241844182" sldId="2147483659"/>
          </pc:sldLayoutMkLst>
          <pc:spChg chg="mod">
            <ac:chgData name="Jarvis Ricks" userId="308a4524c7e34e12" providerId="LiveId" clId="{A0858897-F5D2-4E5A-9FB3-7269C4E57258}" dt="2026-02-15T17:55:22.347" v="176"/>
            <ac:spMkLst>
              <pc:docMk/>
              <pc:sldMasterMk cId="106364948" sldId="2147483648"/>
              <pc:sldLayoutMk cId="4241844182" sldId="2147483659"/>
              <ac:spMk id="2" creationId="{675B8BC6-0D8B-6111-5DBB-CD7D258B323A}"/>
            </ac:spMkLst>
          </pc:spChg>
          <pc:spChg chg="mod">
            <ac:chgData name="Jarvis Ricks" userId="308a4524c7e34e12" providerId="LiveId" clId="{A0858897-F5D2-4E5A-9FB3-7269C4E57258}" dt="2026-02-15T17:55:22.347" v="176"/>
            <ac:spMkLst>
              <pc:docMk/>
              <pc:sldMasterMk cId="106364948" sldId="2147483648"/>
              <pc:sldLayoutMk cId="4241844182" sldId="2147483659"/>
              <ac:spMk id="3" creationId="{B55B0DC8-9869-45C2-DD0C-190A22D88D3B}"/>
            </ac:spMkLst>
          </pc:spChg>
        </pc:sldLayoutChg>
        <pc:sldLayoutChg chg="modSp setBg">
          <pc:chgData name="Jarvis Ricks" userId="308a4524c7e34e12" providerId="LiveId" clId="{A0858897-F5D2-4E5A-9FB3-7269C4E57258}" dt="2026-02-15T17:55:22.347" v="176"/>
          <pc:sldLayoutMkLst>
            <pc:docMk/>
            <pc:sldMasterMk cId="106364948" sldId="2147483648"/>
            <pc:sldLayoutMk cId="3547030344" sldId="2147483660"/>
          </pc:sldLayoutMkLst>
          <pc:spChg chg="mod">
            <ac:chgData name="Jarvis Ricks" userId="308a4524c7e34e12" providerId="LiveId" clId="{A0858897-F5D2-4E5A-9FB3-7269C4E57258}" dt="2026-02-15T17:55:22.347" v="176"/>
            <ac:spMkLst>
              <pc:docMk/>
              <pc:sldMasterMk cId="106364948" sldId="2147483648"/>
              <pc:sldLayoutMk cId="3547030344" sldId="2147483660"/>
              <ac:spMk id="4" creationId="{FE220BDD-125F-5949-A76F-2CBFD2ED60DB}"/>
            </ac:spMkLst>
          </pc:spChg>
          <pc:picChg chg="mod">
            <ac:chgData name="Jarvis Ricks" userId="308a4524c7e34e12" providerId="LiveId" clId="{A0858897-F5D2-4E5A-9FB3-7269C4E57258}" dt="2026-02-15T17:55:22.347" v="176"/>
            <ac:picMkLst>
              <pc:docMk/>
              <pc:sldMasterMk cId="106364948" sldId="2147483648"/>
              <pc:sldLayoutMk cId="3547030344" sldId="2147483660"/>
              <ac:picMk id="3" creationId="{D2E35789-51F7-6CD7-8884-F852CB36CD1F}"/>
            </ac:picMkLst>
          </pc:picChg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BEE2C7-A07B-4808-9872-092F05B254A0}" type="doc">
      <dgm:prSet loTypeId="urn:microsoft.com/office/officeart/2005/8/layout/default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8E11C500-0221-4C2D-80C6-07C73C8800DF}">
      <dgm:prSet/>
      <dgm:spPr/>
      <dgm:t>
        <a:bodyPr/>
        <a:lstStyle/>
        <a:p>
          <a:r>
            <a:rPr lang="en-GB" b="1" dirty="0"/>
            <a:t>Student Name:</a:t>
          </a:r>
        </a:p>
        <a:p>
          <a:r>
            <a:rPr lang="en-GB" b="1" dirty="0"/>
            <a:t>James A Ricks</a:t>
          </a:r>
          <a:endParaRPr lang="en-US" dirty="0"/>
        </a:p>
      </dgm:t>
    </dgm:pt>
    <dgm:pt modelId="{60B6F501-F98C-4A40-982E-D1758205178D}" type="parTrans" cxnId="{74E8DA0F-B347-492A-A96F-CB692A5EF29F}">
      <dgm:prSet/>
      <dgm:spPr/>
      <dgm:t>
        <a:bodyPr/>
        <a:lstStyle/>
        <a:p>
          <a:endParaRPr lang="en-US"/>
        </a:p>
      </dgm:t>
    </dgm:pt>
    <dgm:pt modelId="{7351D74A-D787-4FAF-81BD-81705F22A89A}" type="sibTrans" cxnId="{74E8DA0F-B347-492A-A96F-CB692A5EF29F}">
      <dgm:prSet/>
      <dgm:spPr/>
      <dgm:t>
        <a:bodyPr/>
        <a:lstStyle/>
        <a:p>
          <a:endParaRPr lang="en-US"/>
        </a:p>
      </dgm:t>
    </dgm:pt>
    <dgm:pt modelId="{4EE23978-43F2-4364-B7B1-00714FBE485D}">
      <dgm:prSet/>
      <dgm:spPr/>
      <dgm:t>
        <a:bodyPr/>
        <a:lstStyle/>
        <a:p>
          <a:r>
            <a:rPr lang="en-GB" b="1" dirty="0"/>
            <a:t>Student ID:</a:t>
          </a:r>
        </a:p>
        <a:p>
          <a:r>
            <a:rPr lang="en-GB" b="1" dirty="0"/>
            <a:t>2508105</a:t>
          </a:r>
          <a:endParaRPr lang="en-US" dirty="0"/>
        </a:p>
      </dgm:t>
    </dgm:pt>
    <dgm:pt modelId="{24D523F1-4E3F-4707-B1D7-1B7C845CA537}" type="parTrans" cxnId="{76141E67-EAE7-4A05-AA0B-4D5C584CDA58}">
      <dgm:prSet/>
      <dgm:spPr/>
      <dgm:t>
        <a:bodyPr/>
        <a:lstStyle/>
        <a:p>
          <a:endParaRPr lang="en-US"/>
        </a:p>
      </dgm:t>
    </dgm:pt>
    <dgm:pt modelId="{3C54A2C9-B856-4E24-ACC6-5D70205D5596}" type="sibTrans" cxnId="{76141E67-EAE7-4A05-AA0B-4D5C584CDA58}">
      <dgm:prSet/>
      <dgm:spPr/>
      <dgm:t>
        <a:bodyPr/>
        <a:lstStyle/>
        <a:p>
          <a:endParaRPr lang="en-US"/>
        </a:p>
      </dgm:t>
    </dgm:pt>
    <dgm:pt modelId="{A506A9D7-DFB8-4C6D-85E5-52C08BBFEA21}">
      <dgm:prSet/>
      <dgm:spPr/>
      <dgm:t>
        <a:bodyPr/>
        <a:lstStyle/>
        <a:p>
          <a:r>
            <a:rPr lang="en-GB" b="1" dirty="0"/>
            <a:t>Lecturer’s Name:</a:t>
          </a:r>
        </a:p>
        <a:p>
          <a:r>
            <a:rPr lang="en-GB" b="1" dirty="0"/>
            <a:t>Chijioke Uba</a:t>
          </a:r>
          <a:endParaRPr lang="en-US" dirty="0"/>
        </a:p>
      </dgm:t>
    </dgm:pt>
    <dgm:pt modelId="{313DC49E-2B53-489E-A707-AA5200886898}" type="parTrans" cxnId="{86C8804E-1624-468C-AA26-70485748D35B}">
      <dgm:prSet/>
      <dgm:spPr/>
      <dgm:t>
        <a:bodyPr/>
        <a:lstStyle/>
        <a:p>
          <a:endParaRPr lang="en-US"/>
        </a:p>
      </dgm:t>
    </dgm:pt>
    <dgm:pt modelId="{5169837E-8B37-4151-90C4-F7A38F7AA92B}" type="sibTrans" cxnId="{86C8804E-1624-468C-AA26-70485748D35B}">
      <dgm:prSet/>
      <dgm:spPr/>
      <dgm:t>
        <a:bodyPr/>
        <a:lstStyle/>
        <a:p>
          <a:endParaRPr lang="en-US"/>
        </a:p>
      </dgm:t>
    </dgm:pt>
    <dgm:pt modelId="{871F2CFA-85E6-4A52-8231-924EBD5BC1D3}">
      <dgm:prSet/>
      <dgm:spPr/>
      <dgm:t>
        <a:bodyPr/>
        <a:lstStyle/>
        <a:p>
          <a:r>
            <a:rPr lang="en-GB" b="1" dirty="0"/>
            <a:t>Module Code: 	</a:t>
          </a:r>
          <a:r>
            <a:rPr lang="en-GB" dirty="0"/>
            <a:t> 4004</a:t>
          </a:r>
          <a:endParaRPr lang="en-US" dirty="0"/>
        </a:p>
      </dgm:t>
    </dgm:pt>
    <dgm:pt modelId="{4E82721F-EF9C-48FE-BB83-048160438865}" type="parTrans" cxnId="{A4451F6F-757E-4365-938C-E9DD9A977A1D}">
      <dgm:prSet/>
      <dgm:spPr/>
      <dgm:t>
        <a:bodyPr/>
        <a:lstStyle/>
        <a:p>
          <a:endParaRPr lang="en-US"/>
        </a:p>
      </dgm:t>
    </dgm:pt>
    <dgm:pt modelId="{E59FAD3A-E012-4994-9373-659103A8182D}" type="sibTrans" cxnId="{A4451F6F-757E-4365-938C-E9DD9A977A1D}">
      <dgm:prSet/>
      <dgm:spPr/>
      <dgm:t>
        <a:bodyPr/>
        <a:lstStyle/>
        <a:p>
          <a:endParaRPr lang="en-US"/>
        </a:p>
      </dgm:t>
    </dgm:pt>
    <dgm:pt modelId="{4C926BB9-E523-46AA-BC5E-C8EDA5EAB74F}">
      <dgm:prSet/>
      <dgm:spPr/>
      <dgm:t>
        <a:bodyPr/>
        <a:lstStyle/>
        <a:p>
          <a:r>
            <a:rPr lang="en-GB" b="1" dirty="0"/>
            <a:t>Module Name: </a:t>
          </a:r>
          <a:r>
            <a:rPr lang="en-GB" dirty="0"/>
            <a:t>Problem Solving and Decision-Making</a:t>
          </a:r>
          <a:endParaRPr lang="en-US" dirty="0"/>
        </a:p>
      </dgm:t>
    </dgm:pt>
    <dgm:pt modelId="{BEEBA37C-181F-4447-9DF2-FF6755FD8647}" type="parTrans" cxnId="{E5EA8825-8D76-49E4-AA5D-CF218DA72E65}">
      <dgm:prSet/>
      <dgm:spPr/>
      <dgm:t>
        <a:bodyPr/>
        <a:lstStyle/>
        <a:p>
          <a:endParaRPr lang="en-US"/>
        </a:p>
      </dgm:t>
    </dgm:pt>
    <dgm:pt modelId="{6A0A80A0-514B-4321-80BE-7318C59BA43E}" type="sibTrans" cxnId="{E5EA8825-8D76-49E4-AA5D-CF218DA72E65}">
      <dgm:prSet/>
      <dgm:spPr/>
      <dgm:t>
        <a:bodyPr/>
        <a:lstStyle/>
        <a:p>
          <a:endParaRPr lang="en-US"/>
        </a:p>
      </dgm:t>
    </dgm:pt>
    <dgm:pt modelId="{D63257BA-9B2D-4AFF-9F89-CF2672E13D4F}">
      <dgm:prSet/>
      <dgm:spPr/>
      <dgm:t>
        <a:bodyPr/>
        <a:lstStyle/>
        <a:p>
          <a:r>
            <a:rPr lang="en-GB" b="1" dirty="0"/>
            <a:t>Component 1: </a:t>
          </a:r>
          <a:r>
            <a:rPr lang="en-GB" dirty="0"/>
            <a:t>Green Haven Florists</a:t>
          </a:r>
          <a:endParaRPr lang="en-US" dirty="0"/>
        </a:p>
      </dgm:t>
    </dgm:pt>
    <dgm:pt modelId="{358E52CB-54EC-4D9E-A8D5-73947CE4747B}" type="parTrans" cxnId="{9B508402-D249-4251-AA05-FB66EBF1537C}">
      <dgm:prSet/>
      <dgm:spPr/>
      <dgm:t>
        <a:bodyPr/>
        <a:lstStyle/>
        <a:p>
          <a:endParaRPr lang="en-US"/>
        </a:p>
      </dgm:t>
    </dgm:pt>
    <dgm:pt modelId="{A4EB7146-6D8E-45D7-9940-BBF1FA60C340}" type="sibTrans" cxnId="{9B508402-D249-4251-AA05-FB66EBF1537C}">
      <dgm:prSet/>
      <dgm:spPr/>
      <dgm:t>
        <a:bodyPr/>
        <a:lstStyle/>
        <a:p>
          <a:endParaRPr lang="en-US"/>
        </a:p>
      </dgm:t>
    </dgm:pt>
    <dgm:pt modelId="{9DB205AB-6602-4B8F-BDE2-284E4B02EEF3}" type="pres">
      <dgm:prSet presAssocID="{5FBEE2C7-A07B-4808-9872-092F05B254A0}" presName="diagram" presStyleCnt="0">
        <dgm:presLayoutVars>
          <dgm:dir/>
          <dgm:resizeHandles val="exact"/>
        </dgm:presLayoutVars>
      </dgm:prSet>
      <dgm:spPr/>
    </dgm:pt>
    <dgm:pt modelId="{5A94EF80-89F1-4451-BBD9-97F8479A8035}" type="pres">
      <dgm:prSet presAssocID="{8E11C500-0221-4C2D-80C6-07C73C8800DF}" presName="node" presStyleLbl="node1" presStyleIdx="0" presStyleCnt="6">
        <dgm:presLayoutVars>
          <dgm:bulletEnabled val="1"/>
        </dgm:presLayoutVars>
      </dgm:prSet>
      <dgm:spPr/>
    </dgm:pt>
    <dgm:pt modelId="{3E7E9217-F302-4EEA-9C21-C95E4B965707}" type="pres">
      <dgm:prSet presAssocID="{7351D74A-D787-4FAF-81BD-81705F22A89A}" presName="sibTrans" presStyleCnt="0"/>
      <dgm:spPr/>
    </dgm:pt>
    <dgm:pt modelId="{6596C357-E875-439F-AEC7-840924884676}" type="pres">
      <dgm:prSet presAssocID="{4EE23978-43F2-4364-B7B1-00714FBE485D}" presName="node" presStyleLbl="node1" presStyleIdx="1" presStyleCnt="6">
        <dgm:presLayoutVars>
          <dgm:bulletEnabled val="1"/>
        </dgm:presLayoutVars>
      </dgm:prSet>
      <dgm:spPr/>
    </dgm:pt>
    <dgm:pt modelId="{476D1307-F46C-45C1-B523-9110D7F272A9}" type="pres">
      <dgm:prSet presAssocID="{3C54A2C9-B856-4E24-ACC6-5D70205D5596}" presName="sibTrans" presStyleCnt="0"/>
      <dgm:spPr/>
    </dgm:pt>
    <dgm:pt modelId="{72E49C25-3DE9-43B1-A997-1EB79B281055}" type="pres">
      <dgm:prSet presAssocID="{A506A9D7-DFB8-4C6D-85E5-52C08BBFEA21}" presName="node" presStyleLbl="node1" presStyleIdx="2" presStyleCnt="6">
        <dgm:presLayoutVars>
          <dgm:bulletEnabled val="1"/>
        </dgm:presLayoutVars>
      </dgm:prSet>
      <dgm:spPr/>
    </dgm:pt>
    <dgm:pt modelId="{A62E0734-4421-4827-88FD-3A378AB42464}" type="pres">
      <dgm:prSet presAssocID="{5169837E-8B37-4151-90C4-F7A38F7AA92B}" presName="sibTrans" presStyleCnt="0"/>
      <dgm:spPr/>
    </dgm:pt>
    <dgm:pt modelId="{3227C8FD-17D2-4A90-B514-4FD3C31D7233}" type="pres">
      <dgm:prSet presAssocID="{871F2CFA-85E6-4A52-8231-924EBD5BC1D3}" presName="node" presStyleLbl="node1" presStyleIdx="3" presStyleCnt="6">
        <dgm:presLayoutVars>
          <dgm:bulletEnabled val="1"/>
        </dgm:presLayoutVars>
      </dgm:prSet>
      <dgm:spPr/>
    </dgm:pt>
    <dgm:pt modelId="{D3ABB979-CE6A-4B24-849C-DD8A7093797A}" type="pres">
      <dgm:prSet presAssocID="{E59FAD3A-E012-4994-9373-659103A8182D}" presName="sibTrans" presStyleCnt="0"/>
      <dgm:spPr/>
    </dgm:pt>
    <dgm:pt modelId="{86DBAC72-4A97-4EB3-908B-0E842649272A}" type="pres">
      <dgm:prSet presAssocID="{4C926BB9-E523-46AA-BC5E-C8EDA5EAB74F}" presName="node" presStyleLbl="node1" presStyleIdx="4" presStyleCnt="6">
        <dgm:presLayoutVars>
          <dgm:bulletEnabled val="1"/>
        </dgm:presLayoutVars>
      </dgm:prSet>
      <dgm:spPr/>
    </dgm:pt>
    <dgm:pt modelId="{90C5A240-981E-4C54-8281-A6C185E30925}" type="pres">
      <dgm:prSet presAssocID="{6A0A80A0-514B-4321-80BE-7318C59BA43E}" presName="sibTrans" presStyleCnt="0"/>
      <dgm:spPr/>
    </dgm:pt>
    <dgm:pt modelId="{4DB17706-60F9-44B6-B0A0-03F0365FCEAD}" type="pres">
      <dgm:prSet presAssocID="{D63257BA-9B2D-4AFF-9F89-CF2672E13D4F}" presName="node" presStyleLbl="node1" presStyleIdx="5" presStyleCnt="6">
        <dgm:presLayoutVars>
          <dgm:bulletEnabled val="1"/>
        </dgm:presLayoutVars>
      </dgm:prSet>
      <dgm:spPr/>
    </dgm:pt>
  </dgm:ptLst>
  <dgm:cxnLst>
    <dgm:cxn modelId="{9B508402-D249-4251-AA05-FB66EBF1537C}" srcId="{5FBEE2C7-A07B-4808-9872-092F05B254A0}" destId="{D63257BA-9B2D-4AFF-9F89-CF2672E13D4F}" srcOrd="5" destOrd="0" parTransId="{358E52CB-54EC-4D9E-A8D5-73947CE4747B}" sibTransId="{A4EB7146-6D8E-45D7-9940-BBF1FA60C340}"/>
    <dgm:cxn modelId="{E4DF6A08-7690-4632-8ABB-DEC5209D130C}" type="presOf" srcId="{4EE23978-43F2-4364-B7B1-00714FBE485D}" destId="{6596C357-E875-439F-AEC7-840924884676}" srcOrd="0" destOrd="0" presId="urn:microsoft.com/office/officeart/2005/8/layout/default"/>
    <dgm:cxn modelId="{74E8DA0F-B347-492A-A96F-CB692A5EF29F}" srcId="{5FBEE2C7-A07B-4808-9872-092F05B254A0}" destId="{8E11C500-0221-4C2D-80C6-07C73C8800DF}" srcOrd="0" destOrd="0" parTransId="{60B6F501-F98C-4A40-982E-D1758205178D}" sibTransId="{7351D74A-D787-4FAF-81BD-81705F22A89A}"/>
    <dgm:cxn modelId="{E5EA8825-8D76-49E4-AA5D-CF218DA72E65}" srcId="{5FBEE2C7-A07B-4808-9872-092F05B254A0}" destId="{4C926BB9-E523-46AA-BC5E-C8EDA5EAB74F}" srcOrd="4" destOrd="0" parTransId="{BEEBA37C-181F-4447-9DF2-FF6755FD8647}" sibTransId="{6A0A80A0-514B-4321-80BE-7318C59BA43E}"/>
    <dgm:cxn modelId="{76141E67-EAE7-4A05-AA0B-4D5C584CDA58}" srcId="{5FBEE2C7-A07B-4808-9872-092F05B254A0}" destId="{4EE23978-43F2-4364-B7B1-00714FBE485D}" srcOrd="1" destOrd="0" parTransId="{24D523F1-4E3F-4707-B1D7-1B7C845CA537}" sibTransId="{3C54A2C9-B856-4E24-ACC6-5D70205D5596}"/>
    <dgm:cxn modelId="{86C8804E-1624-468C-AA26-70485748D35B}" srcId="{5FBEE2C7-A07B-4808-9872-092F05B254A0}" destId="{A506A9D7-DFB8-4C6D-85E5-52C08BBFEA21}" srcOrd="2" destOrd="0" parTransId="{313DC49E-2B53-489E-A707-AA5200886898}" sibTransId="{5169837E-8B37-4151-90C4-F7A38F7AA92B}"/>
    <dgm:cxn modelId="{A4451F6F-757E-4365-938C-E9DD9A977A1D}" srcId="{5FBEE2C7-A07B-4808-9872-092F05B254A0}" destId="{871F2CFA-85E6-4A52-8231-924EBD5BC1D3}" srcOrd="3" destOrd="0" parTransId="{4E82721F-EF9C-48FE-BB83-048160438865}" sibTransId="{E59FAD3A-E012-4994-9373-659103A8182D}"/>
    <dgm:cxn modelId="{BB1C0C70-1A23-4DB0-B658-E11AD6C9D128}" type="presOf" srcId="{4C926BB9-E523-46AA-BC5E-C8EDA5EAB74F}" destId="{86DBAC72-4A97-4EB3-908B-0E842649272A}" srcOrd="0" destOrd="0" presId="urn:microsoft.com/office/officeart/2005/8/layout/default"/>
    <dgm:cxn modelId="{5B787A9D-6878-437D-9BB2-7DC715BF0BF4}" type="presOf" srcId="{871F2CFA-85E6-4A52-8231-924EBD5BC1D3}" destId="{3227C8FD-17D2-4A90-B514-4FD3C31D7233}" srcOrd="0" destOrd="0" presId="urn:microsoft.com/office/officeart/2005/8/layout/default"/>
    <dgm:cxn modelId="{8D100CB9-199D-45EB-9952-4E69A300664E}" type="presOf" srcId="{A506A9D7-DFB8-4C6D-85E5-52C08BBFEA21}" destId="{72E49C25-3DE9-43B1-A997-1EB79B281055}" srcOrd="0" destOrd="0" presId="urn:microsoft.com/office/officeart/2005/8/layout/default"/>
    <dgm:cxn modelId="{73ACA7E1-D321-4FFA-94A3-57A9FC8BAC9C}" type="presOf" srcId="{5FBEE2C7-A07B-4808-9872-092F05B254A0}" destId="{9DB205AB-6602-4B8F-BDE2-284E4B02EEF3}" srcOrd="0" destOrd="0" presId="urn:microsoft.com/office/officeart/2005/8/layout/default"/>
    <dgm:cxn modelId="{2CD5EBF1-5377-4EDE-9824-BDA29F035CEE}" type="presOf" srcId="{8E11C500-0221-4C2D-80C6-07C73C8800DF}" destId="{5A94EF80-89F1-4451-BBD9-97F8479A8035}" srcOrd="0" destOrd="0" presId="urn:microsoft.com/office/officeart/2005/8/layout/default"/>
    <dgm:cxn modelId="{707CA6F2-6ADD-4AD1-B5AF-396A9177D518}" type="presOf" srcId="{D63257BA-9B2D-4AFF-9F89-CF2672E13D4F}" destId="{4DB17706-60F9-44B6-B0A0-03F0365FCEAD}" srcOrd="0" destOrd="0" presId="urn:microsoft.com/office/officeart/2005/8/layout/default"/>
    <dgm:cxn modelId="{27E67FC0-E746-4D39-9F91-B9CB1151E680}" type="presParOf" srcId="{9DB205AB-6602-4B8F-BDE2-284E4B02EEF3}" destId="{5A94EF80-89F1-4451-BBD9-97F8479A8035}" srcOrd="0" destOrd="0" presId="urn:microsoft.com/office/officeart/2005/8/layout/default"/>
    <dgm:cxn modelId="{53C6F671-A45B-4C09-B115-30090FDD1820}" type="presParOf" srcId="{9DB205AB-6602-4B8F-BDE2-284E4B02EEF3}" destId="{3E7E9217-F302-4EEA-9C21-C95E4B965707}" srcOrd="1" destOrd="0" presId="urn:microsoft.com/office/officeart/2005/8/layout/default"/>
    <dgm:cxn modelId="{2A61C16D-A9E5-4491-8E1F-808ABEA52D0B}" type="presParOf" srcId="{9DB205AB-6602-4B8F-BDE2-284E4B02EEF3}" destId="{6596C357-E875-439F-AEC7-840924884676}" srcOrd="2" destOrd="0" presId="urn:microsoft.com/office/officeart/2005/8/layout/default"/>
    <dgm:cxn modelId="{7C5E54A0-A9C4-4733-9AFD-7BDB50EFFE5E}" type="presParOf" srcId="{9DB205AB-6602-4B8F-BDE2-284E4B02EEF3}" destId="{476D1307-F46C-45C1-B523-9110D7F272A9}" srcOrd="3" destOrd="0" presId="urn:microsoft.com/office/officeart/2005/8/layout/default"/>
    <dgm:cxn modelId="{BC3819B9-4837-4265-BB4B-94F6E91254BA}" type="presParOf" srcId="{9DB205AB-6602-4B8F-BDE2-284E4B02EEF3}" destId="{72E49C25-3DE9-43B1-A997-1EB79B281055}" srcOrd="4" destOrd="0" presId="urn:microsoft.com/office/officeart/2005/8/layout/default"/>
    <dgm:cxn modelId="{A371A621-69D0-4A52-903E-45400D5A96EB}" type="presParOf" srcId="{9DB205AB-6602-4B8F-BDE2-284E4B02EEF3}" destId="{A62E0734-4421-4827-88FD-3A378AB42464}" srcOrd="5" destOrd="0" presId="urn:microsoft.com/office/officeart/2005/8/layout/default"/>
    <dgm:cxn modelId="{AC20D3CA-D45E-46C7-80A7-F5013FCFC9A1}" type="presParOf" srcId="{9DB205AB-6602-4B8F-BDE2-284E4B02EEF3}" destId="{3227C8FD-17D2-4A90-B514-4FD3C31D7233}" srcOrd="6" destOrd="0" presId="urn:microsoft.com/office/officeart/2005/8/layout/default"/>
    <dgm:cxn modelId="{C5647113-B50B-4F76-8C36-86EFEEEE266D}" type="presParOf" srcId="{9DB205AB-6602-4B8F-BDE2-284E4B02EEF3}" destId="{D3ABB979-CE6A-4B24-849C-DD8A7093797A}" srcOrd="7" destOrd="0" presId="urn:microsoft.com/office/officeart/2005/8/layout/default"/>
    <dgm:cxn modelId="{03883EF2-DC2F-42B9-ABD5-8A7E375EC78D}" type="presParOf" srcId="{9DB205AB-6602-4B8F-BDE2-284E4B02EEF3}" destId="{86DBAC72-4A97-4EB3-908B-0E842649272A}" srcOrd="8" destOrd="0" presId="urn:microsoft.com/office/officeart/2005/8/layout/default"/>
    <dgm:cxn modelId="{F904CFCE-13C8-47D9-A22D-319C4F7869D1}" type="presParOf" srcId="{9DB205AB-6602-4B8F-BDE2-284E4B02EEF3}" destId="{90C5A240-981E-4C54-8281-A6C185E30925}" srcOrd="9" destOrd="0" presId="urn:microsoft.com/office/officeart/2005/8/layout/default"/>
    <dgm:cxn modelId="{B6ED60DF-9867-4D06-941B-CF9E0897C07D}" type="presParOf" srcId="{9DB205AB-6602-4B8F-BDE2-284E4B02EEF3}" destId="{4DB17706-60F9-44B6-B0A0-03F0365FCEA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94EF80-89F1-4451-BBD9-97F8479A8035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 dirty="0"/>
            <a:t>Student Name:</a:t>
          </a:r>
        </a:p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 dirty="0"/>
            <a:t>James A Ricks</a:t>
          </a:r>
          <a:endParaRPr lang="en-US" sz="3100" kern="1200" dirty="0"/>
        </a:p>
      </dsp:txBody>
      <dsp:txXfrm>
        <a:off x="0" y="39687"/>
        <a:ext cx="3286125" cy="1971675"/>
      </dsp:txXfrm>
    </dsp:sp>
    <dsp:sp modelId="{6596C357-E875-439F-AEC7-840924884676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 dirty="0"/>
            <a:t>Student ID:</a:t>
          </a:r>
        </a:p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 dirty="0"/>
            <a:t>2508105</a:t>
          </a:r>
          <a:endParaRPr lang="en-US" sz="3100" kern="1200" dirty="0"/>
        </a:p>
      </dsp:txBody>
      <dsp:txXfrm>
        <a:off x="3614737" y="39687"/>
        <a:ext cx="3286125" cy="1971675"/>
      </dsp:txXfrm>
    </dsp:sp>
    <dsp:sp modelId="{72E49C25-3DE9-43B1-A997-1EB79B281055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 dirty="0"/>
            <a:t>Lecturer’s Name:</a:t>
          </a:r>
        </a:p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 dirty="0"/>
            <a:t>Chijioke Uba</a:t>
          </a:r>
          <a:endParaRPr lang="en-US" sz="3100" kern="1200" dirty="0"/>
        </a:p>
      </dsp:txBody>
      <dsp:txXfrm>
        <a:off x="7229475" y="39687"/>
        <a:ext cx="3286125" cy="1971675"/>
      </dsp:txXfrm>
    </dsp:sp>
    <dsp:sp modelId="{3227C8FD-17D2-4A90-B514-4FD3C31D7233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 dirty="0"/>
            <a:t>Module Code: 	</a:t>
          </a:r>
          <a:r>
            <a:rPr lang="en-GB" sz="3100" kern="1200" dirty="0"/>
            <a:t> 4004</a:t>
          </a:r>
          <a:endParaRPr lang="en-US" sz="3100" kern="1200" dirty="0"/>
        </a:p>
      </dsp:txBody>
      <dsp:txXfrm>
        <a:off x="0" y="2339975"/>
        <a:ext cx="3286125" cy="1971675"/>
      </dsp:txXfrm>
    </dsp:sp>
    <dsp:sp modelId="{86DBAC72-4A97-4EB3-908B-0E842649272A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 dirty="0"/>
            <a:t>Module Name: </a:t>
          </a:r>
          <a:r>
            <a:rPr lang="en-GB" sz="3100" kern="1200" dirty="0"/>
            <a:t>Problem Solving and Decision-Making</a:t>
          </a:r>
          <a:endParaRPr lang="en-US" sz="3100" kern="1200" dirty="0"/>
        </a:p>
      </dsp:txBody>
      <dsp:txXfrm>
        <a:off x="3614737" y="2339975"/>
        <a:ext cx="3286125" cy="1971675"/>
      </dsp:txXfrm>
    </dsp:sp>
    <dsp:sp modelId="{4DB17706-60F9-44B6-B0A0-03F0365FCEAD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 dirty="0"/>
            <a:t>Component 1: </a:t>
          </a:r>
          <a:r>
            <a:rPr lang="en-GB" sz="3100" kern="1200" dirty="0"/>
            <a:t>Green Haven Florists</a:t>
          </a:r>
          <a:endParaRPr lang="en-US" sz="3100" kern="1200" dirty="0"/>
        </a:p>
      </dsp:txBody>
      <dsp:txXfrm>
        <a:off x="7229475" y="2339975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apers.ssrn.com/sol3/papers.cfm?abstract_id=3100011" TargetMode="External"/><Relationship Id="rId2" Type="http://schemas.openxmlformats.org/officeDocument/2006/relationships/hyperlink" Target="https://doi.org/10.2139/ssrn.526656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reshproduce.com/resources/floral/2025-floral-industry-trends/" TargetMode="External"/><Relationship Id="rId5" Type="http://schemas.openxmlformats.org/officeDocument/2006/relationships/hyperlink" Target="https://scholars.unh.edu/cgi/viewcontent.cgi?article=2182&amp;context=thesis" TargetMode="External"/><Relationship Id="rId4" Type="http://schemas.openxmlformats.org/officeDocument/2006/relationships/hyperlink" Target="https://doi.org/10.1186/1472-6947-13-s2-s8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shproduce.com/resources/floral/2025-floral-consumer-trends/" TargetMode="External"/><Relationship Id="rId2" Type="http://schemas.openxmlformats.org/officeDocument/2006/relationships/hyperlink" Target="https://www.freshproduce.com/resources/floral/2025-floral-industry-trend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innovationsjournals-jqsh.kglmeridian.com/view/journals/jqsh/7/2/article-p85.xml" TargetMode="External"/><Relationship Id="rId4" Type="http://schemas.openxmlformats.org/officeDocument/2006/relationships/hyperlink" Target="https://doi.org/10.63711/ijdr.net20250301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Arc 48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90" y="457953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srgbClr val="000000"/>
              </a:solidFill>
              <a:latin typeface="Calibri" panose="020F0502020204030204"/>
            </a:endParaRP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2EAE8955-48E7-D390-2C95-5447F890AC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5938311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Speech Bubble: Oval 1">
            <a:extLst>
              <a:ext uri="{FF2B5EF4-FFF2-40B4-BE49-F238E27FC236}">
                <a16:creationId xmlns:a16="http://schemas.microsoft.com/office/drawing/2014/main" id="{A2A4C826-7880-ADF5-7014-F0FA6A66A733}"/>
              </a:ext>
            </a:extLst>
          </p:cNvPr>
          <p:cNvSpPr/>
          <p:nvPr/>
        </p:nvSpPr>
        <p:spPr>
          <a:xfrm>
            <a:off x="9872133" y="1134533"/>
            <a:ext cx="914400" cy="612648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AutoShape 2">
            <a:extLst>
              <a:ext uri="{FF2B5EF4-FFF2-40B4-BE49-F238E27FC236}">
                <a16:creationId xmlns:a16="http://schemas.microsoft.com/office/drawing/2014/main" id="{8D4DC042-E82A-EB3A-AD79-90C8EB43C30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3EB8FE-DDA2-4A4D-AAEB-E7AF136971B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5384" y="210237"/>
            <a:ext cx="11750305" cy="1615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2" y="227104"/>
            <a:ext cx="11326483" cy="747682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An Overview of My 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Afternoon. 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Introduction My name is James Ricks</a:t>
            </a:r>
          </a:p>
          <a:p>
            <a:pPr>
              <a:lnSpc>
                <a:spcPct val="120000"/>
              </a:lnSpc>
            </a:pPr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Today, I will be presenting the Green Haven Florists case study.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My presentation is divided into three parts.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First, I will give an overview of the business and the context in which it operates.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Next, I will explain the main challenges the business is currently facing.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Finally, I will explain my findings with Green Haven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The overview of Green Havan Florists 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9529"/>
            <a:ext cx="10515600" cy="3531379"/>
          </a:xfrm>
        </p:spPr>
        <p:txBody>
          <a:bodyPr>
            <a:normAutofit/>
          </a:bodyPr>
          <a:lstStyle/>
          <a:p>
            <a:r>
              <a:rPr lang="en-GB" dirty="0"/>
              <a:t>Green Haven Florists is a small, independent florist business located in Norwich, UK (Founded in 2016) (UOWTSD, 2026)</a:t>
            </a:r>
          </a:p>
          <a:p>
            <a:r>
              <a:rPr lang="en-GB" dirty="0"/>
              <a:t>The business Owners, Liam, and Priya Patel</a:t>
            </a:r>
          </a:p>
          <a:p>
            <a:r>
              <a:rPr lang="en-GB" dirty="0"/>
              <a:t>Green Haven Florists, Focus on bespoke floral and eco-friendly packaging</a:t>
            </a: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812" y="104835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An insight into the problems Green Haven Florists is facing IN Business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Identify and discuss Green Haven Florist’s root problem  30% decline in store sales</a:t>
            </a:r>
          </a:p>
          <a:p>
            <a:pPr>
              <a:lnSpc>
                <a:spcPct val="120000"/>
              </a:lnSpc>
            </a:pPr>
            <a:r>
              <a:rPr lang="en-GB" dirty="0"/>
              <a:t>Internal factors: business weaknesses, an old website, and a poor marketing strategy led to a decline in sales due to shifting consumer preferences. </a:t>
            </a:r>
          </a:p>
          <a:p>
            <a:pPr>
              <a:lnSpc>
                <a:spcPct val="120000"/>
              </a:lnSpc>
            </a:pPr>
            <a:r>
              <a:rPr lang="en-GB" dirty="0"/>
              <a:t>External factors: fierce competition from supermarkets and online, which offer lower prices, greater availability, and faster service.</a:t>
            </a:r>
          </a:p>
          <a:p>
            <a:pPr>
              <a:lnSpc>
                <a:spcPct val="120000"/>
              </a:lnSpc>
            </a:pPr>
            <a:r>
              <a:rPr lang="en-GB" dirty="0"/>
              <a:t>Green Haven can control internal factors, but the external ones are difficult to control, particularly the ones at the macro level</a:t>
            </a:r>
            <a:br>
              <a:rPr lang="en-GB" dirty="0"/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6624183"/>
              </p:ext>
            </p:extLst>
          </p:nvPr>
        </p:nvGraphicFramePr>
        <p:xfrm>
          <a:off x="854016" y="855265"/>
          <a:ext cx="11033181" cy="72237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588173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574168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574168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574168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574168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574168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574168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448360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Root Problem: Declining Profitability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4393932"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Declining 30% in-store sales and reduced customer purchases by foot</a:t>
                      </a:r>
                      <a:endParaRPr lang="en-GB" sz="24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physical retail store and local trading centre </a:t>
                      </a:r>
                      <a:endParaRPr lang="en-GB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In 2016 with an increasing impact in recent years as digital shopping is common.</a:t>
                      </a:r>
                      <a:endParaRPr lang="en-GB" sz="2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Green Haven Florists’ in-store customers, store staff, and management</a:t>
                      </a:r>
                      <a:endParaRPr lang="en-GB" sz="24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Growth of online purchasing, increased competition, and rising prices driven by higher operating costs</a:t>
                      </a:r>
                      <a:endParaRPr lang="en-GB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Fewer walk-in customers, longer service times, and reduced conversion of visits into sales</a:t>
                      </a:r>
                      <a:endParaRPr lang="en-GB" sz="240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Reduced daily sales volumes, lower profit margins, and limited capacity for business growth.</a:t>
                      </a:r>
                    </a:p>
                    <a:p>
                      <a:endParaRPr lang="en-GB" sz="2400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358688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358688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358688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54016" y="332045"/>
            <a:ext cx="1058461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Application of 5W2H model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5846" y="693174"/>
            <a:ext cx="9851921" cy="132736"/>
          </a:xfrm>
        </p:spPr>
        <p:txBody>
          <a:bodyPr>
            <a:normAutofit fontScale="90000"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A critique of the PESTEL Framework </a:t>
            </a:r>
            <a:b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704" y="1032389"/>
            <a:ext cx="11356257" cy="6754761"/>
          </a:xfrm>
        </p:spPr>
        <p:txBody>
          <a:bodyPr>
            <a:noAutofit/>
          </a:bodyPr>
          <a:lstStyle/>
          <a:p>
            <a:r>
              <a:rPr lang="en-GB" dirty="0"/>
              <a:t>The PESTEL framework is a useful tool that analyses the external macro and environment </a:t>
            </a:r>
          </a:p>
          <a:p>
            <a:r>
              <a:rPr lang="en-GB" dirty="0"/>
              <a:t>Benefit:  PESTEL has an importance and benefit that identify feature threats and opportunities </a:t>
            </a:r>
          </a:p>
          <a:p>
            <a:r>
              <a:rPr lang="en-GB" dirty="0"/>
              <a:t>Limitation: PESTEL  doesn't account for environmental changes in general </a:t>
            </a:r>
          </a:p>
          <a:p>
            <a:r>
              <a:rPr lang="en-GB" dirty="0"/>
              <a:t>We use the PESTEL:  is useful for understanding Green Haven's external environment. But it should be used alongside internal tools such as SWOT or Fishbone analysis to inform sound decisions.</a:t>
            </a:r>
          </a:p>
          <a:p>
            <a:pPr marL="0" indent="0">
              <a:buNone/>
            </a:pPr>
            <a:r>
              <a:rPr lang="en-GB" dirty="0"/>
              <a:t>  </a:t>
            </a:r>
          </a:p>
          <a:p>
            <a:pPr>
              <a:lnSpc>
                <a:spcPct val="10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PESTEL Framework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b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768010"/>
              </p:ext>
            </p:extLst>
          </p:nvPr>
        </p:nvGraphicFramePr>
        <p:xfrm>
          <a:off x="948904" y="2123386"/>
          <a:ext cx="9782355" cy="36762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276470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911724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Brexit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Polices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Supply of chain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30% decline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Online competition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Inflation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 Customer’s preference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International Fresh Produce Association 2026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Floral industry trend Accesses 30/01/2026 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 Consumers shift to online shopping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 Inaccessible website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Outdated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Increase in wages  by the government </a:t>
                      </a:r>
                      <a:r>
                        <a:rPr lang="en-GB" sz="1400" dirty="0"/>
                        <a:t>British Florist Association (2025)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Online shopping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Nearby shop closure 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8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and critique of the Cause-and-Effect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example, discuss: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Fishbone is a tool we use to find the root cause of a problem: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GB" dirty="0">
                <a:solidFill>
                  <a:srgbClr val="FF0000"/>
                </a:solidFill>
              </a:rPr>
              <a:t>Wong, K.C., Woo, K.Z. and Woo, K.H., 2016. Ishikawa diagram. In </a:t>
            </a:r>
            <a:r>
              <a:rPr lang="en-GB" i="1" dirty="0">
                <a:solidFill>
                  <a:srgbClr val="FF0000"/>
                </a:solidFill>
              </a:rPr>
              <a:t>Quality improvement in </a:t>
            </a:r>
            <a:r>
              <a:rPr lang="en-GB" i="1" dirty="0" err="1">
                <a:solidFill>
                  <a:srgbClr val="FF0000"/>
                </a:solidFill>
              </a:rPr>
              <a:t>behavioral</a:t>
            </a:r>
            <a:r>
              <a:rPr lang="en-GB" i="1" dirty="0">
                <a:solidFill>
                  <a:srgbClr val="FF0000"/>
                </a:solidFill>
              </a:rPr>
              <a:t> health</a:t>
            </a:r>
            <a:r>
              <a:rPr lang="en-GB" dirty="0">
                <a:solidFill>
                  <a:srgbClr val="FF0000"/>
                </a:solidFill>
              </a:rPr>
              <a:t> (pp. 119-132). Cham: Springer International Publishing.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is it used: </a:t>
            </a:r>
            <a:r>
              <a:rPr lang="en-GB" sz="2800" dirty="0"/>
              <a:t>The Fishbone diagram helps systematise complex problems.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dirty="0">
                <a:solidFill>
                  <a:srgbClr val="FF0000"/>
                </a:solidFill>
              </a:rPr>
              <a:t>Coccia, M., 2018. The Fishbone diagram to identify, systematize and </a:t>
            </a:r>
            <a:r>
              <a:rPr lang="en-GB" dirty="0" err="1">
                <a:solidFill>
                  <a:srgbClr val="FF0000"/>
                </a:solidFill>
              </a:rPr>
              <a:t>analyze</a:t>
            </a:r>
            <a:r>
              <a:rPr lang="en-GB" dirty="0">
                <a:solidFill>
                  <a:srgbClr val="FF0000"/>
                </a:solidFill>
              </a:rPr>
              <a:t> the sources of general purpose Technologies. </a:t>
            </a:r>
            <a:r>
              <a:rPr lang="en-GB" i="1" dirty="0">
                <a:solidFill>
                  <a:srgbClr val="FF0000"/>
                </a:solidFill>
              </a:rPr>
              <a:t>Journal of social and administrative sciences</a:t>
            </a:r>
            <a:r>
              <a:rPr lang="en-GB" dirty="0">
                <a:solidFill>
                  <a:srgbClr val="FF0000"/>
                </a:solidFill>
              </a:rPr>
              <a:t>, </a:t>
            </a:r>
            <a:r>
              <a:rPr lang="en-GB" i="1" dirty="0">
                <a:solidFill>
                  <a:srgbClr val="FF0000"/>
                </a:solidFill>
              </a:rPr>
              <a:t>4</a:t>
            </a:r>
            <a:r>
              <a:rPr lang="en-GB" dirty="0">
                <a:solidFill>
                  <a:srgbClr val="FF0000"/>
                </a:solidFill>
              </a:rPr>
              <a:t>(4), pp.291-303.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  <a:r>
              <a:rPr lang="en-GB" sz="2800" dirty="0"/>
              <a:t> It is useful in innovation and organisational analysis.</a:t>
            </a:r>
            <a:r>
              <a:rPr lang="en-GB" dirty="0"/>
              <a:t> </a:t>
            </a:r>
          </a:p>
          <a:p>
            <a:pPr lvl="1">
              <a:lnSpc>
                <a:spcPct val="100000"/>
              </a:lnSpc>
            </a:pPr>
            <a:r>
              <a:rPr lang="en-GB" dirty="0">
                <a:solidFill>
                  <a:srgbClr val="FF0000"/>
                </a:solidFill>
              </a:rPr>
              <a:t>Beynon-Davies, P., 2021. </a:t>
            </a:r>
            <a:r>
              <a:rPr lang="en-GB" i="1" dirty="0">
                <a:solidFill>
                  <a:srgbClr val="FF0000"/>
                </a:solidFill>
              </a:rPr>
              <a:t>Business analysis and design: understanding innovation in organisation</a:t>
            </a:r>
            <a:r>
              <a:rPr lang="en-GB" dirty="0">
                <a:solidFill>
                  <a:srgbClr val="FF0000"/>
                </a:solidFill>
              </a:rPr>
              <a:t>. Springer Nature.</a:t>
            </a:r>
            <a:endParaRPr lang="en-GB" sz="2800" dirty="0">
              <a:solidFill>
                <a:srgbClr val="FF0000"/>
              </a:solidFill>
            </a:endParaRPr>
          </a:p>
          <a:p>
            <a:pPr lvl="1">
              <a:lnSpc>
                <a:spcPct val="100000"/>
              </a:lnSpc>
            </a:pP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this model? </a:t>
            </a:r>
            <a:r>
              <a:rPr lang="en-GB" dirty="0"/>
              <a:t>It clarifies the decision-making process</a:t>
            </a:r>
          </a:p>
          <a:p>
            <a:pPr lvl="1">
              <a:lnSpc>
                <a:spcPct val="100000"/>
              </a:lnSpc>
            </a:pPr>
            <a:r>
              <a:rPr lang="en-GB" dirty="0">
                <a:solidFill>
                  <a:srgbClr val="FF0000"/>
                </a:solidFill>
              </a:rPr>
              <a:t>Fagerlin, A., Pignone, M., Abhyankar, P., Col, N., Feldman-Stewart, D., </a:t>
            </a:r>
            <a:r>
              <a:rPr lang="en-GB" dirty="0" err="1">
                <a:solidFill>
                  <a:srgbClr val="FF0000"/>
                </a:solidFill>
              </a:rPr>
              <a:t>Gavaruzzi</a:t>
            </a:r>
            <a:r>
              <a:rPr lang="en-GB" dirty="0">
                <a:solidFill>
                  <a:srgbClr val="FF0000"/>
                </a:solidFill>
              </a:rPr>
              <a:t>, T., </a:t>
            </a:r>
            <a:r>
              <a:rPr lang="en-GB" dirty="0" err="1">
                <a:solidFill>
                  <a:srgbClr val="FF0000"/>
                </a:solidFill>
              </a:rPr>
              <a:t>Kryworuchko</a:t>
            </a:r>
            <a:r>
              <a:rPr lang="en-GB" dirty="0">
                <a:solidFill>
                  <a:srgbClr val="FF0000"/>
                </a:solidFill>
              </a:rPr>
              <a:t>, J., Levin, C.A., Pieterse, A.H., Reyna, V. and </a:t>
            </a:r>
            <a:r>
              <a:rPr lang="en-GB" dirty="0" err="1">
                <a:solidFill>
                  <a:srgbClr val="FF0000"/>
                </a:solidFill>
              </a:rPr>
              <a:t>Stiggelbout</a:t>
            </a:r>
            <a:r>
              <a:rPr lang="en-GB" dirty="0">
                <a:solidFill>
                  <a:srgbClr val="FF0000"/>
                </a:solidFill>
              </a:rPr>
              <a:t>, A., 2013. Clarifying values: an updated review. </a:t>
            </a:r>
            <a:r>
              <a:rPr lang="en-GB" i="1" dirty="0">
                <a:solidFill>
                  <a:srgbClr val="FF0000"/>
                </a:solidFill>
              </a:rPr>
              <a:t>BMC medical informatics and decision making</a:t>
            </a:r>
            <a:r>
              <a:rPr lang="en-GB" dirty="0">
                <a:solidFill>
                  <a:srgbClr val="FF0000"/>
                </a:solidFill>
              </a:rPr>
              <a:t>, </a:t>
            </a:r>
            <a:r>
              <a:rPr lang="en-GB" i="1" dirty="0">
                <a:solidFill>
                  <a:srgbClr val="FF0000"/>
                </a:solidFill>
              </a:rPr>
              <a:t>13</a:t>
            </a:r>
            <a:r>
              <a:rPr lang="en-GB" dirty="0">
                <a:solidFill>
                  <a:srgbClr val="FF0000"/>
                </a:solidFill>
              </a:rPr>
              <a:t>(</a:t>
            </a:r>
            <a:r>
              <a:rPr lang="en-GB" dirty="0" err="1">
                <a:solidFill>
                  <a:srgbClr val="FF0000"/>
                </a:solidFill>
              </a:rPr>
              <a:t>Suppl</a:t>
            </a:r>
            <a:r>
              <a:rPr lang="en-GB" dirty="0">
                <a:solidFill>
                  <a:srgbClr val="FF0000"/>
                </a:solidFill>
              </a:rPr>
              <a:t> 2), p.S8.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model? </a:t>
            </a:r>
            <a:r>
              <a:rPr lang="en-GB" dirty="0"/>
              <a:t>Ideas for change </a:t>
            </a:r>
            <a:r>
              <a:rPr lang="en-GB" b="1" dirty="0"/>
              <a:t>are</a:t>
            </a:r>
            <a:r>
              <a:rPr lang="en-GB" dirty="0"/>
              <a:t> </a:t>
            </a:r>
            <a:r>
              <a:rPr lang="en-GB" b="1" dirty="0"/>
              <a:t>not</a:t>
            </a:r>
            <a:r>
              <a:rPr lang="en-GB" dirty="0"/>
              <a:t> automatically generated by these tools,</a:t>
            </a:r>
          </a:p>
          <a:p>
            <a:pPr lvl="1">
              <a:lnSpc>
                <a:spcPct val="100000"/>
              </a:lnSpc>
            </a:pPr>
            <a:r>
              <a:rPr lang="en-GB" dirty="0">
                <a:solidFill>
                  <a:srgbClr val="FF0000"/>
                </a:solidFill>
              </a:rPr>
              <a:t>Kumah, A., Nwogu, C.N., Issah, A.R., Obot, E., </a:t>
            </a:r>
            <a:r>
              <a:rPr lang="en-GB" dirty="0" err="1">
                <a:solidFill>
                  <a:srgbClr val="FF0000"/>
                </a:solidFill>
              </a:rPr>
              <a:t>Kanamitie</a:t>
            </a:r>
            <a:r>
              <a:rPr lang="en-GB" dirty="0">
                <a:solidFill>
                  <a:srgbClr val="FF0000"/>
                </a:solidFill>
              </a:rPr>
              <a:t>, D.T., Sifa, J.S. and Aidoo, L.A., 2024. Cause-and-effect (fishbone) diagram: a tool for generating and organizing quality improvement ideas. </a:t>
            </a:r>
            <a:r>
              <a:rPr lang="en-GB" i="1" dirty="0">
                <a:solidFill>
                  <a:srgbClr val="FF0000"/>
                </a:solidFill>
              </a:rPr>
              <a:t>Global Journal on Quality and Safety in Healthcare</a:t>
            </a:r>
            <a:r>
              <a:rPr lang="en-GB" dirty="0">
                <a:solidFill>
                  <a:srgbClr val="FF0000"/>
                </a:solidFill>
              </a:rPr>
              <a:t>, </a:t>
            </a:r>
            <a:r>
              <a:rPr lang="en-GB" i="1" dirty="0">
                <a:solidFill>
                  <a:srgbClr val="FF0000"/>
                </a:solidFill>
              </a:rPr>
              <a:t>7</a:t>
            </a:r>
            <a:r>
              <a:rPr lang="en-GB" dirty="0">
                <a:solidFill>
                  <a:srgbClr val="FF0000"/>
                </a:solidFill>
              </a:rPr>
              <a:t>(2), pp.85-87.</a:t>
            </a:r>
          </a:p>
          <a:p>
            <a:pPr lvl="1">
              <a:lnSpc>
                <a:spcPct val="100000"/>
              </a:lnSpc>
            </a:pP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7" y="1028765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11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3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9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6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8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6" y="4917076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707886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30% DECLINE IN PROFIT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4"/>
            <a:ext cx="2207594" cy="30777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New trendy business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5232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Competition with new business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5232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Poor marketing by owners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5232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Struggling in digital market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5232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Losts 30% due to foot traffic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Coast of  wrapping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30777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 coast of material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60"/>
            <a:ext cx="220759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Old and outdated website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2"/>
            <a:ext cx="2207594" cy="30777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Poor technology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Using the mouth for business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30777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Walking to the shop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14560" y="-96953"/>
            <a:ext cx="10920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Provide an application and discuss the information provided in your Cause-and-Effect diagram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5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3810"/>
            <a:ext cx="10515600" cy="5246205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400" dirty="0"/>
              <a:t>Green Haven gradually lost the loyal customers it had built since opening.</a:t>
            </a:r>
          </a:p>
          <a:p>
            <a:pPr marL="914400" lvl="2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400" dirty="0"/>
              <a:t>Liam and Priya didn't respond to the negative online reviews, which made their already weak online marketing presence even worse.</a:t>
            </a:r>
          </a:p>
          <a:p>
            <a:pPr marL="914400" lvl="2" indent="0">
              <a:buNone/>
            </a:pPr>
            <a:endParaRPr lang="en-GB" sz="2400" dirty="0"/>
          </a:p>
          <a:p>
            <a:pPr marL="914400" lvl="2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400" dirty="0"/>
              <a:t>The business was significantly affected by rising inflation, which increased material costs.</a:t>
            </a:r>
          </a:p>
          <a:p>
            <a:pPr marL="914400" lvl="2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400" dirty="0"/>
              <a:t>The business didn't adapt to changing times or the competitive landscape, and it didn't build strong customer relationships through online channels.</a:t>
            </a:r>
          </a:p>
          <a:p>
            <a:pPr marL="914400" lvl="2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535" y="1047134"/>
            <a:ext cx="11167265" cy="5589639"/>
          </a:xfrm>
        </p:spPr>
        <p:txBody>
          <a:bodyPr>
            <a:noAutofit/>
          </a:bodyPr>
          <a:lstStyle/>
          <a:p>
            <a:r>
              <a:rPr lang="en-US" sz="2000" dirty="0"/>
              <a:t>1 Anderson, P. (2025). The </a:t>
            </a:r>
            <a:r>
              <a:rPr lang="en-US" sz="2000" dirty="0" err="1"/>
              <a:t>pestel</a:t>
            </a:r>
            <a:r>
              <a:rPr lang="en-US" sz="2000" dirty="0"/>
              <a:t> framework and its variants for </a:t>
            </a:r>
            <a:r>
              <a:rPr lang="en-US" sz="2000" dirty="0" err="1"/>
              <a:t>analysing</a:t>
            </a:r>
            <a:r>
              <a:rPr lang="en-US" sz="2000" dirty="0"/>
              <a:t> the strategic environment: Evolution, limitations and adoption in energy policy research. </a:t>
            </a:r>
            <a:r>
              <a:rPr lang="en-US" sz="2000" i="1" dirty="0"/>
              <a:t>SSRN</a:t>
            </a:r>
            <a:r>
              <a:rPr lang="en-US" sz="2000" dirty="0"/>
              <a:t>. [online] </a:t>
            </a:r>
            <a:r>
              <a:rPr lang="en-US" sz="2000" dirty="0" err="1"/>
              <a:t>doi:</a:t>
            </a:r>
            <a:r>
              <a:rPr lang="en-US" sz="2000" dirty="0" err="1">
                <a:hlinkClick r:id="rId2"/>
              </a:rPr>
              <a:t>https</a:t>
            </a:r>
            <a:r>
              <a:rPr lang="en-US" sz="2000" dirty="0">
                <a:hlinkClick r:id="rId2"/>
              </a:rPr>
              <a:t>://doi.org/10.2139/ssrn.5266562</a:t>
            </a:r>
            <a:r>
              <a:rPr lang="en-US" sz="2000" dirty="0"/>
              <a:t>.</a:t>
            </a:r>
            <a:endParaRPr lang="en-GB" sz="2000" dirty="0"/>
          </a:p>
          <a:p>
            <a:r>
              <a:rPr lang="en-US" sz="2000" dirty="0"/>
              <a:t>2 Coccia, M. (2018). </a:t>
            </a:r>
            <a:r>
              <a:rPr lang="en-US" sz="2000" i="1" dirty="0"/>
              <a:t>The Fishbone Diagram to Identify, Systematize and Analyze the Sources of General Purpose Technologies</a:t>
            </a:r>
            <a:r>
              <a:rPr lang="en-US" sz="2000" dirty="0"/>
              <a:t>. [online] Journal of Social and Administrative Sciences. Available at: </a:t>
            </a:r>
            <a:r>
              <a:rPr lang="en-US" sz="2000" dirty="0">
                <a:hlinkClick r:id="rId3"/>
              </a:rPr>
              <a:t>https://papers.ssrn.com/sol3/papers.cfm?abstract_id=3100011</a:t>
            </a:r>
            <a:r>
              <a:rPr lang="en-US" sz="2000" dirty="0"/>
              <a:t>.</a:t>
            </a:r>
            <a:endParaRPr lang="en-GB" sz="2000" dirty="0"/>
          </a:p>
          <a:p>
            <a:r>
              <a:rPr lang="en-US" sz="2000" dirty="0"/>
              <a:t>3 </a:t>
            </a:r>
            <a:r>
              <a:rPr lang="en-US" sz="2000" dirty="0" err="1"/>
              <a:t>Dr.Pushpa</a:t>
            </a:r>
            <a:r>
              <a:rPr lang="en-US" sz="2000" dirty="0"/>
              <a:t> Suryavanshi, </a:t>
            </a:r>
            <a:r>
              <a:rPr lang="en-US" sz="2000" dirty="0" err="1"/>
              <a:t>Dr.Preeti</a:t>
            </a:r>
            <a:r>
              <a:rPr lang="en-US" sz="2000" dirty="0"/>
              <a:t> Kushwaha, khan, </a:t>
            </a:r>
            <a:r>
              <a:rPr lang="en-US" sz="2000" dirty="0" err="1"/>
              <a:t>Mr.Aadil</a:t>
            </a:r>
            <a:r>
              <a:rPr lang="en-US" sz="2000" dirty="0"/>
              <a:t>. and </a:t>
            </a:r>
            <a:r>
              <a:rPr lang="en-US" sz="2000" dirty="0" err="1"/>
              <a:t>Dr.Pushpendra</a:t>
            </a:r>
            <a:r>
              <a:rPr lang="en-US" sz="2000" dirty="0"/>
              <a:t> (2024). </a:t>
            </a:r>
            <a:r>
              <a:rPr lang="en-US" sz="2000" i="1" dirty="0"/>
              <a:t>An Exploration of Strategies For Sustainability ,Innovation &amp; Development</a:t>
            </a:r>
            <a:r>
              <a:rPr lang="en-US" sz="2000" dirty="0"/>
              <a:t>. SHREE VINAYAK PUBLICATION.</a:t>
            </a:r>
            <a:endParaRPr lang="en-GB" sz="2000" dirty="0"/>
          </a:p>
          <a:p>
            <a:r>
              <a:rPr lang="en-US" sz="2000" dirty="0"/>
              <a:t>4 Fagerlin, A., Pignone, M., Abhyankar, P., Col, N., Feldman-Stewart, D., </a:t>
            </a:r>
            <a:r>
              <a:rPr lang="en-US" sz="2000" dirty="0" err="1"/>
              <a:t>Gavaruzzi</a:t>
            </a:r>
            <a:r>
              <a:rPr lang="en-US" sz="2000" dirty="0"/>
              <a:t>, T., </a:t>
            </a:r>
            <a:r>
              <a:rPr lang="en-US" sz="2000" dirty="0" err="1"/>
              <a:t>Kryworuchko</a:t>
            </a:r>
            <a:r>
              <a:rPr lang="en-US" sz="2000" dirty="0"/>
              <a:t>, J., Levin, C.A., Pieterse, A.H., Reyna, V., </a:t>
            </a:r>
            <a:r>
              <a:rPr lang="en-US" sz="2000" dirty="0" err="1"/>
              <a:t>Stiggelbout</a:t>
            </a:r>
            <a:r>
              <a:rPr lang="en-US" sz="2000" dirty="0"/>
              <a:t>, A., Scherer, L.D., Wills, C. and Witteman, H.O. (2013). Clarifying values: an updated review. </a:t>
            </a:r>
            <a:r>
              <a:rPr lang="en-US" sz="2000" i="1" dirty="0"/>
              <a:t>BMC Medical Informatics and Decision Making</a:t>
            </a:r>
            <a:r>
              <a:rPr lang="en-US" sz="2000" dirty="0"/>
              <a:t>, 13(S2). </a:t>
            </a:r>
            <a:r>
              <a:rPr lang="en-US" sz="2000" dirty="0" err="1"/>
              <a:t>doi:</a:t>
            </a:r>
            <a:r>
              <a:rPr lang="en-US" sz="2000" dirty="0" err="1">
                <a:hlinkClick r:id="rId4"/>
              </a:rPr>
              <a:t>https</a:t>
            </a:r>
            <a:r>
              <a:rPr lang="en-US" sz="2000" dirty="0">
                <a:hlinkClick r:id="rId4"/>
              </a:rPr>
              <a:t>://doi.org/10.1186/1472-6947-13-s2-s8</a:t>
            </a:r>
            <a:r>
              <a:rPr lang="en-US" sz="2000" dirty="0"/>
              <a:t>.</a:t>
            </a:r>
            <a:endParaRPr lang="en-GB" sz="2000" dirty="0"/>
          </a:p>
          <a:p>
            <a:r>
              <a:rPr lang="en-US" sz="2000" dirty="0"/>
              <a:t>5 Fosher, H. (2018). </a:t>
            </a:r>
            <a:r>
              <a:rPr lang="en-US" sz="2000" i="1" dirty="0"/>
              <a:t>Understanding the Marketing and Management of trails using PESTEL Analysis Recommended Citation</a:t>
            </a:r>
            <a:r>
              <a:rPr lang="en-US" sz="2000" dirty="0"/>
              <a:t>. [online] Available at: </a:t>
            </a:r>
            <a:r>
              <a:rPr lang="en-US" sz="2000" dirty="0">
                <a:hlinkClick r:id="rId5"/>
              </a:rPr>
              <a:t>https://scholars.unh.edu/cgi/viewcontent.cgi?article=2182&amp;context=thesis</a:t>
            </a:r>
            <a:r>
              <a:rPr lang="en-US" sz="2000" dirty="0"/>
              <a:t>.</a:t>
            </a:r>
            <a:endParaRPr lang="en-GB" sz="2000" dirty="0"/>
          </a:p>
          <a:p>
            <a:r>
              <a:rPr lang="en-US" sz="2000" dirty="0"/>
              <a:t>6 International Fresh Produce Association. (2025a). </a:t>
            </a:r>
            <a:r>
              <a:rPr lang="en-US" sz="2000" i="1" dirty="0"/>
              <a:t>2025 Floral Industry Trends</a:t>
            </a:r>
            <a:r>
              <a:rPr lang="en-US" sz="2000" dirty="0"/>
              <a:t>. [online] Available at: </a:t>
            </a:r>
            <a:r>
              <a:rPr lang="en-US" sz="2000" dirty="0">
                <a:hlinkClick r:id="rId6"/>
              </a:rPr>
              <a:t>https://www.freshproduce.com/resources/floral/2025-floral-industry-trends/</a:t>
            </a:r>
            <a:r>
              <a:rPr lang="en-US" sz="2000" dirty="0"/>
              <a:t>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4C78F-91B0-3E5B-68DD-41154027A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C63DB-42A0-9984-A4F8-D9C1E4242E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717" y="1353675"/>
            <a:ext cx="10515600" cy="5327343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7 International Fresh Produce Association. (2025b). </a:t>
            </a:r>
            <a:r>
              <a:rPr lang="en-US" i="1" dirty="0"/>
              <a:t>2025 Floral Industry Trends</a:t>
            </a:r>
            <a:r>
              <a:rPr lang="en-US" dirty="0"/>
              <a:t>. [online] Available at: </a:t>
            </a:r>
            <a:r>
              <a:rPr lang="en-US" dirty="0">
                <a:hlinkClick r:id="rId2"/>
              </a:rPr>
              <a:t>https://www.freshproduce.com/resources/floral/2025-floral-industry-trends/</a:t>
            </a:r>
            <a:r>
              <a:rPr lang="en-US" dirty="0"/>
              <a:t>.</a:t>
            </a:r>
            <a:endParaRPr lang="en-GB" dirty="0"/>
          </a:p>
          <a:p>
            <a:r>
              <a:rPr lang="en-US" dirty="0"/>
              <a:t>8 International Fresh Produce Association. (2025c). </a:t>
            </a:r>
            <a:r>
              <a:rPr lang="en-US" i="1" dirty="0"/>
              <a:t>A Look at the 2025 Floral Consumer</a:t>
            </a:r>
            <a:r>
              <a:rPr lang="en-US" dirty="0"/>
              <a:t>. [online] Available at: </a:t>
            </a:r>
            <a:r>
              <a:rPr lang="en-US" dirty="0">
                <a:hlinkClick r:id="rId3"/>
              </a:rPr>
              <a:t>https://www.freshproduce.com/resources/floral/2025-floral-consumer-trends/</a:t>
            </a:r>
            <a:r>
              <a:rPr lang="en-US" dirty="0"/>
              <a:t>.</a:t>
            </a:r>
            <a:endParaRPr lang="en-GB" dirty="0"/>
          </a:p>
          <a:p>
            <a:r>
              <a:rPr lang="en-US" dirty="0"/>
              <a:t>9 </a:t>
            </a:r>
            <a:r>
              <a:rPr lang="en-US" dirty="0" err="1"/>
              <a:t>Karadzhov</a:t>
            </a:r>
            <a:r>
              <a:rPr lang="en-US" dirty="0"/>
              <a:t>, V. and </a:t>
            </a:r>
            <a:r>
              <a:rPr lang="en-US" dirty="0" err="1"/>
              <a:t>Patarchanova</a:t>
            </a:r>
            <a:r>
              <a:rPr lang="en-US" dirty="0"/>
              <a:t>, E. (2025). How to Create the Best PESTEL Analysis. </a:t>
            </a:r>
            <a:r>
              <a:rPr lang="en-US" i="1" dirty="0"/>
              <a:t>International Journal of Digital Research</a:t>
            </a:r>
            <a:r>
              <a:rPr lang="en-US" dirty="0"/>
              <a:t>, 1(3), pp.8–20. </a:t>
            </a:r>
            <a:r>
              <a:rPr lang="en-US" dirty="0" err="1"/>
              <a:t>doi:</a:t>
            </a:r>
            <a:r>
              <a:rPr lang="en-US" dirty="0" err="1">
                <a:hlinkClick r:id="rId4"/>
              </a:rPr>
              <a:t>https</a:t>
            </a:r>
            <a:r>
              <a:rPr lang="en-US" dirty="0">
                <a:hlinkClick r:id="rId4"/>
              </a:rPr>
              <a:t>://doi.org/10.63711/ijdr.net20250301</a:t>
            </a:r>
            <a:r>
              <a:rPr lang="en-US" dirty="0"/>
              <a:t>.</a:t>
            </a:r>
            <a:endParaRPr lang="en-GB" dirty="0"/>
          </a:p>
          <a:p>
            <a:r>
              <a:rPr lang="en-US" dirty="0"/>
              <a:t>10 Kglmeridian.com. (2025). </a:t>
            </a:r>
            <a:r>
              <a:rPr lang="en-US" i="1" dirty="0" err="1"/>
              <a:t>jqsh</a:t>
            </a:r>
            <a:r>
              <a:rPr lang="en-US" dirty="0"/>
              <a:t>. [online] Available at: </a:t>
            </a:r>
            <a:r>
              <a:rPr lang="en-US" dirty="0">
                <a:hlinkClick r:id="rId5"/>
              </a:rPr>
              <a:t>https://innovationsjournals-jqsh.kglmeridian.com/view/journals/jqsh/7/2/article-p85.xml</a:t>
            </a:r>
            <a:r>
              <a:rPr lang="en-US" dirty="0"/>
              <a:t>.</a:t>
            </a:r>
            <a:endParaRPr lang="en-GB" dirty="0"/>
          </a:p>
          <a:p>
            <a:r>
              <a:rPr lang="en-US" dirty="0"/>
              <a:t>11 Wong, K.C., Woo, K.Z. and Woo, K.H. (2016). Ishikawa Diagram. </a:t>
            </a:r>
            <a:r>
              <a:rPr lang="en-US" i="1" dirty="0"/>
              <a:t>Quality Improvement in Behavioral Health</a:t>
            </a:r>
            <a:r>
              <a:rPr lang="en-US" dirty="0"/>
              <a:t>, [online] </a:t>
            </a:r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55967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5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3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11578</TotalTime>
  <Words>1613</Words>
  <Application>Microsoft Office PowerPoint</Application>
  <PresentationFormat>Widescreen</PresentationFormat>
  <Paragraphs>158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Arial</vt:lpstr>
      <vt:lpstr>Calibri</vt:lpstr>
      <vt:lpstr>Calibri Light</vt:lpstr>
      <vt:lpstr>Wingdings</vt:lpstr>
      <vt:lpstr>Office Theme</vt:lpstr>
      <vt:lpstr>PowerPoint Presentation</vt:lpstr>
      <vt:lpstr>An Overview of My presentation </vt:lpstr>
      <vt:lpstr>The overview of Green Havan Florists </vt:lpstr>
      <vt:lpstr>An insight into the problems Green Haven Florists is facing IN Business</vt:lpstr>
      <vt:lpstr>PowerPoint Presentation</vt:lpstr>
      <vt:lpstr>A critique of the PESTEL Framework   </vt:lpstr>
      <vt:lpstr>  Provide an application and discuss the information provided in your PESTEL Framework </vt:lpstr>
      <vt:lpstr>Provide and critique of the Cause-and-Effect</vt:lpstr>
      <vt:lpstr>PowerPoint Presentation</vt:lpstr>
      <vt:lpstr>Provide a summary of your Key Findings</vt:lpstr>
      <vt:lpstr>Reference List:</vt:lpstr>
      <vt:lpstr>Reference List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Jarvis Ricks</cp:lastModifiedBy>
  <cp:revision>92</cp:revision>
  <dcterms:created xsi:type="dcterms:W3CDTF">2024-01-29T11:42:05Z</dcterms:created>
  <dcterms:modified xsi:type="dcterms:W3CDTF">2026-02-15T17:58:23Z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