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4" r:id="rId4"/>
  </p:sldMasterIdLst>
  <p:notesMasterIdLst>
    <p:notesMasterId r:id="rId6"/>
  </p:notesMasterIdLst>
  <p:handoutMasterIdLst>
    <p:handoutMasterId r:id="rId7"/>
  </p:handoutMasterIdLst>
  <p:sldIdLst>
    <p:sldId id="258" r:id="rId5"/>
  </p:sldIdLst>
  <p:sldSz cx="9601200" cy="12801600" type="A3"/>
  <p:notesSz cx="6858000" cy="9144000"/>
  <p:defaultTextStyle>
    <a:defPPr>
      <a:defRPr lang="en-US"/>
    </a:defPPr>
    <a:lvl1pPr marL="0" algn="l" defTabSz="360045" rtl="0" eaLnBrk="1" latinLnBrk="0" hangingPunct="1">
      <a:defRPr sz="1418" kern="1200">
        <a:solidFill>
          <a:schemeClr val="tx1"/>
        </a:solidFill>
        <a:latin typeface="+mn-lt"/>
        <a:ea typeface="+mn-ea"/>
        <a:cs typeface="+mn-cs"/>
      </a:defRPr>
    </a:lvl1pPr>
    <a:lvl2pPr marL="360045" algn="l" defTabSz="360045" rtl="0" eaLnBrk="1" latinLnBrk="0" hangingPunct="1">
      <a:defRPr sz="1418" kern="1200">
        <a:solidFill>
          <a:schemeClr val="tx1"/>
        </a:solidFill>
        <a:latin typeface="+mn-lt"/>
        <a:ea typeface="+mn-ea"/>
        <a:cs typeface="+mn-cs"/>
      </a:defRPr>
    </a:lvl2pPr>
    <a:lvl3pPr marL="720090" algn="l" defTabSz="360045" rtl="0" eaLnBrk="1" latinLnBrk="0" hangingPunct="1">
      <a:defRPr sz="1418" kern="1200">
        <a:solidFill>
          <a:schemeClr val="tx1"/>
        </a:solidFill>
        <a:latin typeface="+mn-lt"/>
        <a:ea typeface="+mn-ea"/>
        <a:cs typeface="+mn-cs"/>
      </a:defRPr>
    </a:lvl3pPr>
    <a:lvl4pPr marL="1080135" algn="l" defTabSz="360045" rtl="0" eaLnBrk="1" latinLnBrk="0" hangingPunct="1">
      <a:defRPr sz="1418" kern="1200">
        <a:solidFill>
          <a:schemeClr val="tx1"/>
        </a:solidFill>
        <a:latin typeface="+mn-lt"/>
        <a:ea typeface="+mn-ea"/>
        <a:cs typeface="+mn-cs"/>
      </a:defRPr>
    </a:lvl4pPr>
    <a:lvl5pPr marL="1440180" algn="l" defTabSz="360045" rtl="0" eaLnBrk="1" latinLnBrk="0" hangingPunct="1">
      <a:defRPr sz="1418" kern="1200">
        <a:solidFill>
          <a:schemeClr val="tx1"/>
        </a:solidFill>
        <a:latin typeface="+mn-lt"/>
        <a:ea typeface="+mn-ea"/>
        <a:cs typeface="+mn-cs"/>
      </a:defRPr>
    </a:lvl5pPr>
    <a:lvl6pPr marL="1800225" algn="l" defTabSz="360045" rtl="0" eaLnBrk="1" latinLnBrk="0" hangingPunct="1">
      <a:defRPr sz="1418" kern="1200">
        <a:solidFill>
          <a:schemeClr val="tx1"/>
        </a:solidFill>
        <a:latin typeface="+mn-lt"/>
        <a:ea typeface="+mn-ea"/>
        <a:cs typeface="+mn-cs"/>
      </a:defRPr>
    </a:lvl6pPr>
    <a:lvl7pPr marL="2160270" algn="l" defTabSz="360045" rtl="0" eaLnBrk="1" latinLnBrk="0" hangingPunct="1">
      <a:defRPr sz="1418" kern="1200">
        <a:solidFill>
          <a:schemeClr val="tx1"/>
        </a:solidFill>
        <a:latin typeface="+mn-lt"/>
        <a:ea typeface="+mn-ea"/>
        <a:cs typeface="+mn-cs"/>
      </a:defRPr>
    </a:lvl7pPr>
    <a:lvl8pPr marL="2520315" algn="l" defTabSz="360045" rtl="0" eaLnBrk="1" latinLnBrk="0" hangingPunct="1">
      <a:defRPr sz="1418" kern="1200">
        <a:solidFill>
          <a:schemeClr val="tx1"/>
        </a:solidFill>
        <a:latin typeface="+mn-lt"/>
        <a:ea typeface="+mn-ea"/>
        <a:cs typeface="+mn-cs"/>
      </a:defRPr>
    </a:lvl8pPr>
    <a:lvl9pPr marL="2880360" algn="l" defTabSz="360045" rtl="0" eaLnBrk="1" latinLnBrk="0" hangingPunct="1">
      <a:defRPr sz="1418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000"/>
    <a:srgbClr val="9EA079"/>
    <a:srgbClr val="3299BC"/>
    <a:srgbClr val="0066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85BE263C-DBD7-4A20-BB59-AAB30ACAA65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6532" autoAdjust="0"/>
  </p:normalViewPr>
  <p:slideViewPr>
    <p:cSldViewPr snapToGrid="0">
      <p:cViewPr>
        <p:scale>
          <a:sx n="50" d="100"/>
          <a:sy n="50" d="100"/>
        </p:scale>
        <p:origin x="2342" y="-1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User\AppData\Local\Temp\Rar$DIa6960.34846\Covid%20Case%20data%20October%202021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5">
                  <a:shade val="53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879-49DE-85C3-AF021499E07D}"/>
              </c:ext>
            </c:extLst>
          </c:dPt>
          <c:dPt>
            <c:idx val="1"/>
            <c:bubble3D val="0"/>
            <c:spPr>
              <a:solidFill>
                <a:schemeClr val="accent5">
                  <a:shade val="7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879-49DE-85C3-AF021499E07D}"/>
              </c:ext>
            </c:extLst>
          </c:dPt>
          <c:dPt>
            <c:idx val="2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879-49DE-85C3-AF021499E07D}"/>
              </c:ext>
            </c:extLst>
          </c:dPt>
          <c:dPt>
            <c:idx val="3"/>
            <c:bubble3D val="0"/>
            <c:spPr>
              <a:solidFill>
                <a:schemeClr val="accent5">
                  <a:tint val="77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879-49DE-85C3-AF021499E07D}"/>
              </c:ext>
            </c:extLst>
          </c:dPt>
          <c:dPt>
            <c:idx val="4"/>
            <c:bubble3D val="0"/>
            <c:spPr>
              <a:solidFill>
                <a:schemeClr val="accent5">
                  <a:tint val="54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7879-49DE-85C3-AF021499E07D}"/>
              </c:ext>
            </c:extLst>
          </c:dPt>
          <c:cat>
            <c:strRef>
              <c:f>Sheet1!$A$2:$A$6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6</c:v>
                </c:pt>
                <c:pt idx="1">
                  <c:v>5</c:v>
                </c:pt>
                <c:pt idx="2">
                  <c:v>1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7879-49DE-85C3-AF021499E0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23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>
        <c:manualLayout>
          <c:layoutTarget val="inner"/>
          <c:xMode val="edge"/>
          <c:yMode val="edge"/>
          <c:x val="4.3677502279404319E-2"/>
          <c:y val="0.11133989231830457"/>
          <c:w val="0.88249077157836087"/>
          <c:h val="0.88866010768169545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2">
                  <a:tint val="58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ABA7-4235-B675-0F3397586DBB}"/>
              </c:ext>
            </c:extLst>
          </c:dPt>
          <c:dPt>
            <c:idx val="1"/>
            <c:bubble3D val="0"/>
            <c:spPr>
              <a:solidFill>
                <a:schemeClr val="accent2">
                  <a:tint val="8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ABA7-4235-B675-0F3397586DBB}"/>
              </c:ext>
            </c:extLst>
          </c:dPt>
          <c:dPt>
            <c:idx val="2"/>
            <c:bubble3D val="0"/>
            <c:spPr>
              <a:solidFill>
                <a:schemeClr val="accent2">
                  <a:shade val="8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ABA7-4235-B675-0F3397586DBB}"/>
              </c:ext>
            </c:extLst>
          </c:dPt>
          <c:dPt>
            <c:idx val="3"/>
            <c:bubble3D val="0"/>
            <c:spPr>
              <a:solidFill>
                <a:schemeClr val="accent2">
                  <a:shade val="58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ABA7-4235-B675-0F3397586DBB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ABA7-4235-B675-0F3397586DB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86"/>
      </c:doughnutChart>
      <c:spPr>
        <a:noFill/>
        <a:ln>
          <a:solidFill>
            <a:schemeClr val="accent1"/>
          </a:solidFill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cap="none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All</a:t>
            </a:r>
            <a:r>
              <a:rPr lang="en-US" baseline="0" dirty="0"/>
              <a:t> cases of local authority</a:t>
            </a:r>
            <a:endParaRPr lang="en-IN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spPr>
            <a:ln w="22225" cap="rnd">
              <a:solidFill>
                <a:schemeClr val="accent1"/>
              </a:solidFill>
            </a:ln>
            <a:effectLst>
              <a:glow rad="139700">
                <a:schemeClr val="accent1">
                  <a:satMod val="175000"/>
                  <a:alpha val="14000"/>
                </a:schemeClr>
              </a:glow>
            </a:effectLst>
          </c:spPr>
          <c:marker>
            <c:symbol val="none"/>
          </c:marker>
          <c:cat>
            <c:strRef>
              <c:f>'[Covid Case data October 2021.xlsx] Covid Cases by MSOA'!$B$822:$B$1231</c:f>
              <c:strCache>
                <c:ptCount val="410"/>
                <c:pt idx="0">
                  <c:v>Anglesey</c:v>
                </c:pt>
                <c:pt idx="1">
                  <c:v>Anglesey</c:v>
                </c:pt>
                <c:pt idx="2">
                  <c:v>Anglesey</c:v>
                </c:pt>
                <c:pt idx="3">
                  <c:v>Anglesey</c:v>
                </c:pt>
                <c:pt idx="4">
                  <c:v>Anglesey</c:v>
                </c:pt>
                <c:pt idx="5">
                  <c:v>Anglesey</c:v>
                </c:pt>
                <c:pt idx="6">
                  <c:v>Anglesey</c:v>
                </c:pt>
                <c:pt idx="7">
                  <c:v>Anglesey</c:v>
                </c:pt>
                <c:pt idx="8">
                  <c:v>Anglesey</c:v>
                </c:pt>
                <c:pt idx="9">
                  <c:v>Blaenau Gwent</c:v>
                </c:pt>
                <c:pt idx="10">
                  <c:v>Blaenau Gwent</c:v>
                </c:pt>
                <c:pt idx="11">
                  <c:v>Blaenau Gwent</c:v>
                </c:pt>
                <c:pt idx="12">
                  <c:v>Blaenau Gwent</c:v>
                </c:pt>
                <c:pt idx="13">
                  <c:v>Blaenau Gwent</c:v>
                </c:pt>
                <c:pt idx="14">
                  <c:v>Blaenau Gwent</c:v>
                </c:pt>
                <c:pt idx="15">
                  <c:v>Blaenau Gwent</c:v>
                </c:pt>
                <c:pt idx="16">
                  <c:v>Blaenau Gwent</c:v>
                </c:pt>
                <c:pt idx="17">
                  <c:v>Blaenau Gwent</c:v>
                </c:pt>
                <c:pt idx="18">
                  <c:v>Bridgend</c:v>
                </c:pt>
                <c:pt idx="19">
                  <c:v>Bridgend</c:v>
                </c:pt>
                <c:pt idx="20">
                  <c:v>Bridgend</c:v>
                </c:pt>
                <c:pt idx="21">
                  <c:v>Bridgend</c:v>
                </c:pt>
                <c:pt idx="22">
                  <c:v>Bridgend</c:v>
                </c:pt>
                <c:pt idx="23">
                  <c:v>Bridgend</c:v>
                </c:pt>
                <c:pt idx="24">
                  <c:v>Bridgend</c:v>
                </c:pt>
                <c:pt idx="25">
                  <c:v>Bridgend</c:v>
                </c:pt>
                <c:pt idx="26">
                  <c:v>Bridgend</c:v>
                </c:pt>
                <c:pt idx="27">
                  <c:v>Bridgend</c:v>
                </c:pt>
                <c:pt idx="28">
                  <c:v>Bridgend</c:v>
                </c:pt>
                <c:pt idx="29">
                  <c:v>Bridgend</c:v>
                </c:pt>
                <c:pt idx="30">
                  <c:v>Bridgend</c:v>
                </c:pt>
                <c:pt idx="31">
                  <c:v>Bridgend</c:v>
                </c:pt>
                <c:pt idx="32">
                  <c:v>Bridgend</c:v>
                </c:pt>
                <c:pt idx="33">
                  <c:v>Bridgend</c:v>
                </c:pt>
                <c:pt idx="34">
                  <c:v>Bridgend</c:v>
                </c:pt>
                <c:pt idx="35">
                  <c:v>Bridgend</c:v>
                </c:pt>
                <c:pt idx="36">
                  <c:v>Bridgend</c:v>
                </c:pt>
                <c:pt idx="37">
                  <c:v>Caerphilly</c:v>
                </c:pt>
                <c:pt idx="38">
                  <c:v>Caerphilly</c:v>
                </c:pt>
                <c:pt idx="39">
                  <c:v>Caerphilly</c:v>
                </c:pt>
                <c:pt idx="40">
                  <c:v>Caerphilly</c:v>
                </c:pt>
                <c:pt idx="41">
                  <c:v>Caerphilly</c:v>
                </c:pt>
                <c:pt idx="42">
                  <c:v>Caerphilly</c:v>
                </c:pt>
                <c:pt idx="43">
                  <c:v>Caerphilly</c:v>
                </c:pt>
                <c:pt idx="44">
                  <c:v>Caerphilly</c:v>
                </c:pt>
                <c:pt idx="45">
                  <c:v>Caerphilly</c:v>
                </c:pt>
                <c:pt idx="46">
                  <c:v>Caerphilly</c:v>
                </c:pt>
                <c:pt idx="47">
                  <c:v>Caerphilly</c:v>
                </c:pt>
                <c:pt idx="48">
                  <c:v>Caerphilly</c:v>
                </c:pt>
                <c:pt idx="49">
                  <c:v>Caerphilly</c:v>
                </c:pt>
                <c:pt idx="50">
                  <c:v>Caerphilly</c:v>
                </c:pt>
                <c:pt idx="51">
                  <c:v>Caerphilly</c:v>
                </c:pt>
                <c:pt idx="52">
                  <c:v>Caerphilly</c:v>
                </c:pt>
                <c:pt idx="53">
                  <c:v>Caerphilly</c:v>
                </c:pt>
                <c:pt idx="54">
                  <c:v>Caerphilly</c:v>
                </c:pt>
                <c:pt idx="55">
                  <c:v>Caerphilly</c:v>
                </c:pt>
                <c:pt idx="56">
                  <c:v>Caerphilly</c:v>
                </c:pt>
                <c:pt idx="57">
                  <c:v>Caerphilly</c:v>
                </c:pt>
                <c:pt idx="58">
                  <c:v>Caerphilly</c:v>
                </c:pt>
                <c:pt idx="59">
                  <c:v>Caerphilly</c:v>
                </c:pt>
                <c:pt idx="60">
                  <c:v>Caerphilly</c:v>
                </c:pt>
                <c:pt idx="61">
                  <c:v>Cardiff</c:v>
                </c:pt>
                <c:pt idx="62">
                  <c:v>Cardiff</c:v>
                </c:pt>
                <c:pt idx="63">
                  <c:v>Cardiff</c:v>
                </c:pt>
                <c:pt idx="64">
                  <c:v>Cardiff</c:v>
                </c:pt>
                <c:pt idx="65">
                  <c:v>Cardiff</c:v>
                </c:pt>
                <c:pt idx="66">
                  <c:v>Cardiff</c:v>
                </c:pt>
                <c:pt idx="67">
                  <c:v>Cardiff</c:v>
                </c:pt>
                <c:pt idx="68">
                  <c:v>Cardiff</c:v>
                </c:pt>
                <c:pt idx="69">
                  <c:v>Cardiff</c:v>
                </c:pt>
                <c:pt idx="70">
                  <c:v>Cardiff</c:v>
                </c:pt>
                <c:pt idx="71">
                  <c:v>Cardiff</c:v>
                </c:pt>
                <c:pt idx="72">
                  <c:v>Cardiff</c:v>
                </c:pt>
                <c:pt idx="73">
                  <c:v>Cardiff</c:v>
                </c:pt>
                <c:pt idx="74">
                  <c:v>Cardiff</c:v>
                </c:pt>
                <c:pt idx="75">
                  <c:v>Cardiff</c:v>
                </c:pt>
                <c:pt idx="76">
                  <c:v>Cardiff</c:v>
                </c:pt>
                <c:pt idx="77">
                  <c:v>Cardiff</c:v>
                </c:pt>
                <c:pt idx="78">
                  <c:v>Cardiff</c:v>
                </c:pt>
                <c:pt idx="79">
                  <c:v>Cardiff</c:v>
                </c:pt>
                <c:pt idx="80">
                  <c:v>Cardiff</c:v>
                </c:pt>
                <c:pt idx="81">
                  <c:v>Cardiff</c:v>
                </c:pt>
                <c:pt idx="82">
                  <c:v>Cardiff</c:v>
                </c:pt>
                <c:pt idx="83">
                  <c:v>Cardiff</c:v>
                </c:pt>
                <c:pt idx="84">
                  <c:v>Cardiff</c:v>
                </c:pt>
                <c:pt idx="85">
                  <c:v>Cardiff</c:v>
                </c:pt>
                <c:pt idx="86">
                  <c:v>Cardiff</c:v>
                </c:pt>
                <c:pt idx="87">
                  <c:v>Cardiff</c:v>
                </c:pt>
                <c:pt idx="88">
                  <c:v>Cardiff</c:v>
                </c:pt>
                <c:pt idx="89">
                  <c:v>Cardiff</c:v>
                </c:pt>
                <c:pt idx="90">
                  <c:v>Cardiff</c:v>
                </c:pt>
                <c:pt idx="91">
                  <c:v>Cardiff</c:v>
                </c:pt>
                <c:pt idx="92">
                  <c:v>Cardiff</c:v>
                </c:pt>
                <c:pt idx="93">
                  <c:v>Cardiff</c:v>
                </c:pt>
                <c:pt idx="94">
                  <c:v>Cardiff</c:v>
                </c:pt>
                <c:pt idx="95">
                  <c:v>Cardiff</c:v>
                </c:pt>
                <c:pt idx="96">
                  <c:v>Cardiff</c:v>
                </c:pt>
                <c:pt idx="97">
                  <c:v>Cardiff</c:v>
                </c:pt>
                <c:pt idx="98">
                  <c:v>Cardiff</c:v>
                </c:pt>
                <c:pt idx="99">
                  <c:v>Cardiff</c:v>
                </c:pt>
                <c:pt idx="100">
                  <c:v>Cardiff</c:v>
                </c:pt>
                <c:pt idx="101">
                  <c:v>Cardiff</c:v>
                </c:pt>
                <c:pt idx="102">
                  <c:v>Cardiff</c:v>
                </c:pt>
                <c:pt idx="103">
                  <c:v>Cardiff</c:v>
                </c:pt>
                <c:pt idx="104">
                  <c:v>Cardiff</c:v>
                </c:pt>
                <c:pt idx="105">
                  <c:v>Cardiff</c:v>
                </c:pt>
                <c:pt idx="106">
                  <c:v>Cardiff</c:v>
                </c:pt>
                <c:pt idx="107">
                  <c:v>Cardiff</c:v>
                </c:pt>
                <c:pt idx="108">
                  <c:v>Cardiff</c:v>
                </c:pt>
                <c:pt idx="109">
                  <c:v>Carmarthenshire</c:v>
                </c:pt>
                <c:pt idx="110">
                  <c:v>Carmarthenshire</c:v>
                </c:pt>
                <c:pt idx="111">
                  <c:v>Carmarthenshire</c:v>
                </c:pt>
                <c:pt idx="112">
                  <c:v>Carmarthenshire</c:v>
                </c:pt>
                <c:pt idx="113">
                  <c:v>Carmarthenshire</c:v>
                </c:pt>
                <c:pt idx="114">
                  <c:v>Carmarthenshire</c:v>
                </c:pt>
                <c:pt idx="115">
                  <c:v>Carmarthenshire</c:v>
                </c:pt>
                <c:pt idx="116">
                  <c:v>Carmarthenshire</c:v>
                </c:pt>
                <c:pt idx="117">
                  <c:v>Carmarthenshire</c:v>
                </c:pt>
                <c:pt idx="118">
                  <c:v>Carmarthenshire</c:v>
                </c:pt>
                <c:pt idx="119">
                  <c:v>Carmarthenshire</c:v>
                </c:pt>
                <c:pt idx="120">
                  <c:v>Carmarthenshire</c:v>
                </c:pt>
                <c:pt idx="121">
                  <c:v>Carmarthenshire</c:v>
                </c:pt>
                <c:pt idx="122">
                  <c:v>Carmarthenshire</c:v>
                </c:pt>
                <c:pt idx="123">
                  <c:v>Carmarthenshire</c:v>
                </c:pt>
                <c:pt idx="124">
                  <c:v>Carmarthenshire</c:v>
                </c:pt>
                <c:pt idx="125">
                  <c:v>Carmarthenshire</c:v>
                </c:pt>
                <c:pt idx="126">
                  <c:v>Carmarthenshire</c:v>
                </c:pt>
                <c:pt idx="127">
                  <c:v>Carmarthenshire</c:v>
                </c:pt>
                <c:pt idx="128">
                  <c:v>Carmarthenshire</c:v>
                </c:pt>
                <c:pt idx="129">
                  <c:v>Carmarthenshire</c:v>
                </c:pt>
                <c:pt idx="130">
                  <c:v>Carmarthenshire</c:v>
                </c:pt>
                <c:pt idx="131">
                  <c:v>Carmarthenshire</c:v>
                </c:pt>
                <c:pt idx="132">
                  <c:v>Carmarthenshire</c:v>
                </c:pt>
                <c:pt idx="133">
                  <c:v>Carmarthenshire</c:v>
                </c:pt>
                <c:pt idx="134">
                  <c:v>Ceredigion</c:v>
                </c:pt>
                <c:pt idx="135">
                  <c:v>Ceredigion</c:v>
                </c:pt>
                <c:pt idx="136">
                  <c:v>Ceredigion</c:v>
                </c:pt>
                <c:pt idx="137">
                  <c:v>Ceredigion</c:v>
                </c:pt>
                <c:pt idx="138">
                  <c:v>Ceredigion</c:v>
                </c:pt>
                <c:pt idx="139">
                  <c:v>Ceredigion</c:v>
                </c:pt>
                <c:pt idx="140">
                  <c:v>Ceredigion</c:v>
                </c:pt>
                <c:pt idx="141">
                  <c:v>Ceredigion</c:v>
                </c:pt>
                <c:pt idx="142">
                  <c:v>Ceredigion</c:v>
                </c:pt>
                <c:pt idx="143">
                  <c:v>Conwy</c:v>
                </c:pt>
                <c:pt idx="144">
                  <c:v>Conwy</c:v>
                </c:pt>
                <c:pt idx="145">
                  <c:v>Conwy</c:v>
                </c:pt>
                <c:pt idx="146">
                  <c:v>Conwy</c:v>
                </c:pt>
                <c:pt idx="147">
                  <c:v>Conwy</c:v>
                </c:pt>
                <c:pt idx="148">
                  <c:v>Conwy</c:v>
                </c:pt>
                <c:pt idx="149">
                  <c:v>Conwy</c:v>
                </c:pt>
                <c:pt idx="150">
                  <c:v>Conwy</c:v>
                </c:pt>
                <c:pt idx="151">
                  <c:v>Conwy</c:v>
                </c:pt>
                <c:pt idx="152">
                  <c:v>Conwy</c:v>
                </c:pt>
                <c:pt idx="153">
                  <c:v>Conwy</c:v>
                </c:pt>
                <c:pt idx="154">
                  <c:v>Conwy</c:v>
                </c:pt>
                <c:pt idx="155">
                  <c:v>Conwy</c:v>
                </c:pt>
                <c:pt idx="156">
                  <c:v>Conwy</c:v>
                </c:pt>
                <c:pt idx="157">
                  <c:v>Conwy</c:v>
                </c:pt>
                <c:pt idx="158">
                  <c:v>Denbighshire</c:v>
                </c:pt>
                <c:pt idx="159">
                  <c:v>Denbighshire</c:v>
                </c:pt>
                <c:pt idx="160">
                  <c:v>Denbighshire</c:v>
                </c:pt>
                <c:pt idx="161">
                  <c:v>Denbighshire</c:v>
                </c:pt>
                <c:pt idx="162">
                  <c:v>Denbighshire</c:v>
                </c:pt>
                <c:pt idx="163">
                  <c:v>Denbighshire</c:v>
                </c:pt>
                <c:pt idx="164">
                  <c:v>Denbighshire</c:v>
                </c:pt>
                <c:pt idx="165">
                  <c:v>Denbighshire</c:v>
                </c:pt>
                <c:pt idx="166">
                  <c:v>Denbighshire</c:v>
                </c:pt>
                <c:pt idx="167">
                  <c:v>Denbighshire</c:v>
                </c:pt>
                <c:pt idx="168">
                  <c:v>Denbighshire</c:v>
                </c:pt>
                <c:pt idx="169">
                  <c:v>Denbighshire</c:v>
                </c:pt>
                <c:pt idx="170">
                  <c:v>Denbighshire</c:v>
                </c:pt>
                <c:pt idx="171">
                  <c:v>Denbighshire</c:v>
                </c:pt>
                <c:pt idx="172">
                  <c:v>Denbighshire</c:v>
                </c:pt>
                <c:pt idx="173">
                  <c:v>Flintshire</c:v>
                </c:pt>
                <c:pt idx="174">
                  <c:v>Flintshire</c:v>
                </c:pt>
                <c:pt idx="175">
                  <c:v>Flintshire</c:v>
                </c:pt>
                <c:pt idx="176">
                  <c:v>Flintshire</c:v>
                </c:pt>
                <c:pt idx="177">
                  <c:v>Flintshire</c:v>
                </c:pt>
                <c:pt idx="178">
                  <c:v>Flintshire</c:v>
                </c:pt>
                <c:pt idx="179">
                  <c:v>Flintshire</c:v>
                </c:pt>
                <c:pt idx="180">
                  <c:v>Flintshire</c:v>
                </c:pt>
                <c:pt idx="181">
                  <c:v>Flintshire</c:v>
                </c:pt>
                <c:pt idx="182">
                  <c:v>Flintshire</c:v>
                </c:pt>
                <c:pt idx="183">
                  <c:v>Flintshire</c:v>
                </c:pt>
                <c:pt idx="184">
                  <c:v>Flintshire</c:v>
                </c:pt>
                <c:pt idx="185">
                  <c:v>Flintshire</c:v>
                </c:pt>
                <c:pt idx="186">
                  <c:v>Flintshire</c:v>
                </c:pt>
                <c:pt idx="187">
                  <c:v>Flintshire</c:v>
                </c:pt>
                <c:pt idx="188">
                  <c:v>Flintshire</c:v>
                </c:pt>
                <c:pt idx="189">
                  <c:v>Flintshire</c:v>
                </c:pt>
                <c:pt idx="190">
                  <c:v>Flintshire</c:v>
                </c:pt>
                <c:pt idx="191">
                  <c:v>Flintshire</c:v>
                </c:pt>
                <c:pt idx="192">
                  <c:v>Flintshire</c:v>
                </c:pt>
                <c:pt idx="193">
                  <c:v>Gwynedd</c:v>
                </c:pt>
                <c:pt idx="194">
                  <c:v>Gwynedd</c:v>
                </c:pt>
                <c:pt idx="195">
                  <c:v>Gwynedd</c:v>
                </c:pt>
                <c:pt idx="196">
                  <c:v>Gwynedd</c:v>
                </c:pt>
                <c:pt idx="197">
                  <c:v>Gwynedd</c:v>
                </c:pt>
                <c:pt idx="198">
                  <c:v>Gwynedd</c:v>
                </c:pt>
                <c:pt idx="199">
                  <c:v>Gwynedd</c:v>
                </c:pt>
                <c:pt idx="200">
                  <c:v>Gwynedd</c:v>
                </c:pt>
                <c:pt idx="201">
                  <c:v>Gwynedd</c:v>
                </c:pt>
                <c:pt idx="202">
                  <c:v>Gwynedd</c:v>
                </c:pt>
                <c:pt idx="203">
                  <c:v>Gwynedd</c:v>
                </c:pt>
                <c:pt idx="204">
                  <c:v>Gwynedd</c:v>
                </c:pt>
                <c:pt idx="205">
                  <c:v>Gwynedd</c:v>
                </c:pt>
                <c:pt idx="206">
                  <c:v>Gwynedd</c:v>
                </c:pt>
                <c:pt idx="207">
                  <c:v>Gwynedd</c:v>
                </c:pt>
                <c:pt idx="208">
                  <c:v>Gwynedd</c:v>
                </c:pt>
                <c:pt idx="209">
                  <c:v>Gwynedd</c:v>
                </c:pt>
                <c:pt idx="210">
                  <c:v>Merthyr Tydfil</c:v>
                </c:pt>
                <c:pt idx="211">
                  <c:v>Merthyr Tydfil</c:v>
                </c:pt>
                <c:pt idx="212">
                  <c:v>Merthyr Tydfil</c:v>
                </c:pt>
                <c:pt idx="213">
                  <c:v>Merthyr Tydfil</c:v>
                </c:pt>
                <c:pt idx="214">
                  <c:v>Merthyr Tydfil</c:v>
                </c:pt>
                <c:pt idx="215">
                  <c:v>Merthyr Tydfil</c:v>
                </c:pt>
                <c:pt idx="216">
                  <c:v>Merthyr Tydfil</c:v>
                </c:pt>
                <c:pt idx="217">
                  <c:v>Monmouthshire</c:v>
                </c:pt>
                <c:pt idx="218">
                  <c:v>Monmouthshire</c:v>
                </c:pt>
                <c:pt idx="219">
                  <c:v>Monmouthshire</c:v>
                </c:pt>
                <c:pt idx="220">
                  <c:v>Monmouthshire</c:v>
                </c:pt>
                <c:pt idx="221">
                  <c:v>Monmouthshire</c:v>
                </c:pt>
                <c:pt idx="222">
                  <c:v>Monmouthshire</c:v>
                </c:pt>
                <c:pt idx="223">
                  <c:v>Monmouthshire</c:v>
                </c:pt>
                <c:pt idx="224">
                  <c:v>Monmouthshire</c:v>
                </c:pt>
                <c:pt idx="225">
                  <c:v>Monmouthshire</c:v>
                </c:pt>
                <c:pt idx="226">
                  <c:v>Monmouthshire</c:v>
                </c:pt>
                <c:pt idx="227">
                  <c:v>Monmouthshire</c:v>
                </c:pt>
                <c:pt idx="228">
                  <c:v>Neath Port Talbot</c:v>
                </c:pt>
                <c:pt idx="229">
                  <c:v>Neath Port Talbot</c:v>
                </c:pt>
                <c:pt idx="230">
                  <c:v>Neath Port Talbot</c:v>
                </c:pt>
                <c:pt idx="231">
                  <c:v>Neath Port Talbot</c:v>
                </c:pt>
                <c:pt idx="232">
                  <c:v>Neath Port Talbot</c:v>
                </c:pt>
                <c:pt idx="233">
                  <c:v>Neath Port Talbot</c:v>
                </c:pt>
                <c:pt idx="234">
                  <c:v>Neath Port Talbot</c:v>
                </c:pt>
                <c:pt idx="235">
                  <c:v>Neath Port Talbot</c:v>
                </c:pt>
                <c:pt idx="236">
                  <c:v>Neath Port Talbot</c:v>
                </c:pt>
                <c:pt idx="237">
                  <c:v>Neath Port Talbot</c:v>
                </c:pt>
                <c:pt idx="238">
                  <c:v>Neath Port Talbot</c:v>
                </c:pt>
                <c:pt idx="239">
                  <c:v>Neath Port Talbot</c:v>
                </c:pt>
                <c:pt idx="240">
                  <c:v>Neath Port Talbot</c:v>
                </c:pt>
                <c:pt idx="241">
                  <c:v>Neath Port Talbot</c:v>
                </c:pt>
                <c:pt idx="242">
                  <c:v>Neath Port Talbot</c:v>
                </c:pt>
                <c:pt idx="243">
                  <c:v>Neath Port Talbot</c:v>
                </c:pt>
                <c:pt idx="244">
                  <c:v>Neath Port Talbot</c:v>
                </c:pt>
                <c:pt idx="245">
                  <c:v>Neath Port Talbot</c:v>
                </c:pt>
                <c:pt idx="246">
                  <c:v>Neath Port Talbot</c:v>
                </c:pt>
                <c:pt idx="247">
                  <c:v>Newport</c:v>
                </c:pt>
                <c:pt idx="248">
                  <c:v>Newport</c:v>
                </c:pt>
                <c:pt idx="249">
                  <c:v>Newport</c:v>
                </c:pt>
                <c:pt idx="250">
                  <c:v>Newport</c:v>
                </c:pt>
                <c:pt idx="251">
                  <c:v>Newport</c:v>
                </c:pt>
                <c:pt idx="252">
                  <c:v>Newport</c:v>
                </c:pt>
                <c:pt idx="253">
                  <c:v>Newport</c:v>
                </c:pt>
                <c:pt idx="254">
                  <c:v>Newport</c:v>
                </c:pt>
                <c:pt idx="255">
                  <c:v>Newport</c:v>
                </c:pt>
                <c:pt idx="256">
                  <c:v>Newport</c:v>
                </c:pt>
                <c:pt idx="257">
                  <c:v>Newport</c:v>
                </c:pt>
                <c:pt idx="258">
                  <c:v>Newport</c:v>
                </c:pt>
                <c:pt idx="259">
                  <c:v>Newport</c:v>
                </c:pt>
                <c:pt idx="260">
                  <c:v>Newport</c:v>
                </c:pt>
                <c:pt idx="261">
                  <c:v>Newport</c:v>
                </c:pt>
                <c:pt idx="262">
                  <c:v>Newport</c:v>
                </c:pt>
                <c:pt idx="263">
                  <c:v>Newport</c:v>
                </c:pt>
                <c:pt idx="264">
                  <c:v>Newport</c:v>
                </c:pt>
                <c:pt idx="265">
                  <c:v>Newport</c:v>
                </c:pt>
                <c:pt idx="266">
                  <c:v>Newport</c:v>
                </c:pt>
                <c:pt idx="267">
                  <c:v>Pembrokeshire</c:v>
                </c:pt>
                <c:pt idx="268">
                  <c:v>Pembrokeshire</c:v>
                </c:pt>
                <c:pt idx="269">
                  <c:v>Pembrokeshire</c:v>
                </c:pt>
                <c:pt idx="270">
                  <c:v>Pembrokeshire</c:v>
                </c:pt>
                <c:pt idx="271">
                  <c:v>Pembrokeshire</c:v>
                </c:pt>
                <c:pt idx="272">
                  <c:v>Pembrokeshire</c:v>
                </c:pt>
                <c:pt idx="273">
                  <c:v>Pembrokeshire</c:v>
                </c:pt>
                <c:pt idx="274">
                  <c:v>Pembrokeshire</c:v>
                </c:pt>
                <c:pt idx="275">
                  <c:v>Pembrokeshire</c:v>
                </c:pt>
                <c:pt idx="276">
                  <c:v>Pembrokeshire</c:v>
                </c:pt>
                <c:pt idx="277">
                  <c:v>Pembrokeshire</c:v>
                </c:pt>
                <c:pt idx="278">
                  <c:v>Pembrokeshire</c:v>
                </c:pt>
                <c:pt idx="279">
                  <c:v>Pembrokeshire</c:v>
                </c:pt>
                <c:pt idx="280">
                  <c:v>Pembrokeshire</c:v>
                </c:pt>
                <c:pt idx="281">
                  <c:v>Pembrokeshire</c:v>
                </c:pt>
                <c:pt idx="282">
                  <c:v>Pembrokeshire</c:v>
                </c:pt>
                <c:pt idx="283">
                  <c:v>Powys</c:v>
                </c:pt>
                <c:pt idx="284">
                  <c:v>Powys</c:v>
                </c:pt>
                <c:pt idx="285">
                  <c:v>Powys</c:v>
                </c:pt>
                <c:pt idx="286">
                  <c:v>Powys</c:v>
                </c:pt>
                <c:pt idx="287">
                  <c:v>Powys</c:v>
                </c:pt>
                <c:pt idx="288">
                  <c:v>Powys</c:v>
                </c:pt>
                <c:pt idx="289">
                  <c:v>Powys</c:v>
                </c:pt>
                <c:pt idx="290">
                  <c:v>Powys</c:v>
                </c:pt>
                <c:pt idx="291">
                  <c:v>Powys</c:v>
                </c:pt>
                <c:pt idx="292">
                  <c:v>Powys</c:v>
                </c:pt>
                <c:pt idx="293">
                  <c:v>Powys</c:v>
                </c:pt>
                <c:pt idx="294">
                  <c:v>Powys</c:v>
                </c:pt>
                <c:pt idx="295">
                  <c:v>Powys</c:v>
                </c:pt>
                <c:pt idx="296">
                  <c:v>Powys</c:v>
                </c:pt>
                <c:pt idx="297">
                  <c:v>Powys</c:v>
                </c:pt>
                <c:pt idx="298">
                  <c:v>Powys</c:v>
                </c:pt>
                <c:pt idx="299">
                  <c:v>Powys</c:v>
                </c:pt>
                <c:pt idx="300">
                  <c:v>Powys</c:v>
                </c:pt>
                <c:pt idx="301">
                  <c:v>Powys</c:v>
                </c:pt>
                <c:pt idx="302">
                  <c:v>Rhondda Cynon Taf</c:v>
                </c:pt>
                <c:pt idx="303">
                  <c:v>Rhondda Cynon Taf</c:v>
                </c:pt>
                <c:pt idx="304">
                  <c:v>Rhondda Cynon Taf</c:v>
                </c:pt>
                <c:pt idx="305">
                  <c:v>Rhondda Cynon Taf</c:v>
                </c:pt>
                <c:pt idx="306">
                  <c:v>Rhondda Cynon Taf</c:v>
                </c:pt>
                <c:pt idx="307">
                  <c:v>Rhondda Cynon Taf</c:v>
                </c:pt>
                <c:pt idx="308">
                  <c:v>Rhondda Cynon Taf</c:v>
                </c:pt>
                <c:pt idx="309">
                  <c:v>Rhondda Cynon Taf</c:v>
                </c:pt>
                <c:pt idx="310">
                  <c:v>Rhondda Cynon Taf</c:v>
                </c:pt>
                <c:pt idx="311">
                  <c:v>Rhondda Cynon Taf</c:v>
                </c:pt>
                <c:pt idx="312">
                  <c:v>Rhondda Cynon Taf</c:v>
                </c:pt>
                <c:pt idx="313">
                  <c:v>Rhondda Cynon Taf</c:v>
                </c:pt>
                <c:pt idx="314">
                  <c:v>Rhondda Cynon Taf</c:v>
                </c:pt>
                <c:pt idx="315">
                  <c:v>Rhondda Cynon Taf</c:v>
                </c:pt>
                <c:pt idx="316">
                  <c:v>Rhondda Cynon Taf</c:v>
                </c:pt>
                <c:pt idx="317">
                  <c:v>Rhondda Cynon Taf</c:v>
                </c:pt>
                <c:pt idx="318">
                  <c:v>Rhondda Cynon Taf</c:v>
                </c:pt>
                <c:pt idx="319">
                  <c:v>Rhondda Cynon Taf</c:v>
                </c:pt>
                <c:pt idx="320">
                  <c:v>Rhondda Cynon Taf</c:v>
                </c:pt>
                <c:pt idx="321">
                  <c:v>Rhondda Cynon Taf</c:v>
                </c:pt>
                <c:pt idx="322">
                  <c:v>Rhondda Cynon Taf</c:v>
                </c:pt>
                <c:pt idx="323">
                  <c:v>Rhondda Cynon Taf</c:v>
                </c:pt>
                <c:pt idx="324">
                  <c:v>Rhondda Cynon Taf</c:v>
                </c:pt>
                <c:pt idx="325">
                  <c:v>Rhondda Cynon Taf</c:v>
                </c:pt>
                <c:pt idx="326">
                  <c:v>Rhondda Cynon Taf</c:v>
                </c:pt>
                <c:pt idx="327">
                  <c:v>Rhondda Cynon Taf</c:v>
                </c:pt>
                <c:pt idx="328">
                  <c:v>Rhondda Cynon Taf</c:v>
                </c:pt>
                <c:pt idx="329">
                  <c:v>Rhondda Cynon Taf</c:v>
                </c:pt>
                <c:pt idx="330">
                  <c:v>Rhondda Cynon Taf</c:v>
                </c:pt>
                <c:pt idx="331">
                  <c:v>Rhondda Cynon Taf</c:v>
                </c:pt>
                <c:pt idx="332">
                  <c:v>Rhondda Cynon Taf</c:v>
                </c:pt>
                <c:pt idx="333">
                  <c:v>Swansea</c:v>
                </c:pt>
                <c:pt idx="334">
                  <c:v>Swansea</c:v>
                </c:pt>
                <c:pt idx="335">
                  <c:v>Swansea</c:v>
                </c:pt>
                <c:pt idx="336">
                  <c:v>Swansea</c:v>
                </c:pt>
                <c:pt idx="337">
                  <c:v>Swansea</c:v>
                </c:pt>
                <c:pt idx="338">
                  <c:v>Swansea</c:v>
                </c:pt>
                <c:pt idx="339">
                  <c:v>Swansea</c:v>
                </c:pt>
                <c:pt idx="340">
                  <c:v>Swansea</c:v>
                </c:pt>
                <c:pt idx="341">
                  <c:v>Swansea</c:v>
                </c:pt>
                <c:pt idx="342">
                  <c:v>Swansea</c:v>
                </c:pt>
                <c:pt idx="343">
                  <c:v>Swansea</c:v>
                </c:pt>
                <c:pt idx="344">
                  <c:v>Swansea</c:v>
                </c:pt>
                <c:pt idx="345">
                  <c:v>Swansea</c:v>
                </c:pt>
                <c:pt idx="346">
                  <c:v>Swansea</c:v>
                </c:pt>
                <c:pt idx="347">
                  <c:v>Swansea</c:v>
                </c:pt>
                <c:pt idx="348">
                  <c:v>Swansea</c:v>
                </c:pt>
                <c:pt idx="349">
                  <c:v>Swansea</c:v>
                </c:pt>
                <c:pt idx="350">
                  <c:v>Swansea</c:v>
                </c:pt>
                <c:pt idx="351">
                  <c:v>Swansea</c:v>
                </c:pt>
                <c:pt idx="352">
                  <c:v>Swansea</c:v>
                </c:pt>
                <c:pt idx="353">
                  <c:v>Swansea</c:v>
                </c:pt>
                <c:pt idx="354">
                  <c:v>Swansea</c:v>
                </c:pt>
                <c:pt idx="355">
                  <c:v>Swansea</c:v>
                </c:pt>
                <c:pt idx="356">
                  <c:v>Swansea</c:v>
                </c:pt>
                <c:pt idx="357">
                  <c:v>Swansea</c:v>
                </c:pt>
                <c:pt idx="358">
                  <c:v>Swansea</c:v>
                </c:pt>
                <c:pt idx="359">
                  <c:v>Swansea</c:v>
                </c:pt>
                <c:pt idx="360">
                  <c:v>Swansea</c:v>
                </c:pt>
                <c:pt idx="361">
                  <c:v>Swansea</c:v>
                </c:pt>
                <c:pt idx="362">
                  <c:v>Swansea</c:v>
                </c:pt>
                <c:pt idx="363">
                  <c:v>Swansea</c:v>
                </c:pt>
                <c:pt idx="364">
                  <c:v>The Vale of Glamorgan</c:v>
                </c:pt>
                <c:pt idx="365">
                  <c:v>The Vale of Glamorgan</c:v>
                </c:pt>
                <c:pt idx="366">
                  <c:v>The Vale of Glamorgan</c:v>
                </c:pt>
                <c:pt idx="367">
                  <c:v>The Vale of Glamorgan</c:v>
                </c:pt>
                <c:pt idx="368">
                  <c:v>The Vale of Glamorgan</c:v>
                </c:pt>
                <c:pt idx="369">
                  <c:v>The Vale of Glamorgan</c:v>
                </c:pt>
                <c:pt idx="370">
                  <c:v>The Vale of Glamorgan</c:v>
                </c:pt>
                <c:pt idx="371">
                  <c:v>The Vale of Glamorgan</c:v>
                </c:pt>
                <c:pt idx="372">
                  <c:v>The Vale of Glamorgan</c:v>
                </c:pt>
                <c:pt idx="373">
                  <c:v>The Vale of Glamorgan</c:v>
                </c:pt>
                <c:pt idx="374">
                  <c:v>The Vale of Glamorgan</c:v>
                </c:pt>
                <c:pt idx="375">
                  <c:v>The Vale of Glamorgan</c:v>
                </c:pt>
                <c:pt idx="376">
                  <c:v>The Vale of Glamorgan</c:v>
                </c:pt>
                <c:pt idx="377">
                  <c:v>The Vale of Glamorgan</c:v>
                </c:pt>
                <c:pt idx="378">
                  <c:v>The Vale of Glamorgan</c:v>
                </c:pt>
                <c:pt idx="379">
                  <c:v>Torfaen</c:v>
                </c:pt>
                <c:pt idx="380">
                  <c:v>Torfaen</c:v>
                </c:pt>
                <c:pt idx="381">
                  <c:v>Torfaen</c:v>
                </c:pt>
                <c:pt idx="382">
                  <c:v>Torfaen</c:v>
                </c:pt>
                <c:pt idx="383">
                  <c:v>Torfaen</c:v>
                </c:pt>
                <c:pt idx="384">
                  <c:v>Torfaen</c:v>
                </c:pt>
                <c:pt idx="385">
                  <c:v>Torfaen</c:v>
                </c:pt>
                <c:pt idx="386">
                  <c:v>Torfaen</c:v>
                </c:pt>
                <c:pt idx="387">
                  <c:v>Torfaen</c:v>
                </c:pt>
                <c:pt idx="388">
                  <c:v>Torfaen</c:v>
                </c:pt>
                <c:pt idx="389">
                  <c:v>Torfaen</c:v>
                </c:pt>
                <c:pt idx="390">
                  <c:v>Torfaen</c:v>
                </c:pt>
                <c:pt idx="391">
                  <c:v>Torfaen</c:v>
                </c:pt>
                <c:pt idx="392">
                  <c:v>Wrexham</c:v>
                </c:pt>
                <c:pt idx="393">
                  <c:v>Wrexham</c:v>
                </c:pt>
                <c:pt idx="394">
                  <c:v>Wrexham</c:v>
                </c:pt>
                <c:pt idx="395">
                  <c:v>Wrexham</c:v>
                </c:pt>
                <c:pt idx="396">
                  <c:v>Wrexham</c:v>
                </c:pt>
                <c:pt idx="397">
                  <c:v>Wrexham</c:v>
                </c:pt>
                <c:pt idx="398">
                  <c:v>Wrexham</c:v>
                </c:pt>
                <c:pt idx="399">
                  <c:v>Wrexham</c:v>
                </c:pt>
                <c:pt idx="400">
                  <c:v>Wrexham</c:v>
                </c:pt>
                <c:pt idx="401">
                  <c:v>Wrexham</c:v>
                </c:pt>
                <c:pt idx="402">
                  <c:v>Wrexham</c:v>
                </c:pt>
                <c:pt idx="403">
                  <c:v>Wrexham</c:v>
                </c:pt>
                <c:pt idx="404">
                  <c:v>Wrexham</c:v>
                </c:pt>
                <c:pt idx="405">
                  <c:v>Wrexham</c:v>
                </c:pt>
                <c:pt idx="406">
                  <c:v>Wrexham</c:v>
                </c:pt>
                <c:pt idx="407">
                  <c:v>Wrexham</c:v>
                </c:pt>
                <c:pt idx="408">
                  <c:v>Wrexham</c:v>
                </c:pt>
                <c:pt idx="409">
                  <c:v>Wrexham</c:v>
                </c:pt>
              </c:strCache>
            </c:strRef>
          </c:cat>
          <c:val>
            <c:numRef>
              <c:f>'[Covid Case data October 2021.xlsx] Covid Cases by MSOA'!$C$822:$C$1231</c:f>
              <c:numCache>
                <c:formatCode>General</c:formatCode>
                <c:ptCount val="410"/>
                <c:pt idx="0">
                  <c:v>607</c:v>
                </c:pt>
                <c:pt idx="1">
                  <c:v>367</c:v>
                </c:pt>
                <c:pt idx="2">
                  <c:v>1117</c:v>
                </c:pt>
                <c:pt idx="3">
                  <c:v>637</c:v>
                </c:pt>
                <c:pt idx="4">
                  <c:v>545</c:v>
                </c:pt>
                <c:pt idx="5">
                  <c:v>699</c:v>
                </c:pt>
                <c:pt idx="6">
                  <c:v>718</c:v>
                </c:pt>
                <c:pt idx="7">
                  <c:v>606</c:v>
                </c:pt>
                <c:pt idx="8">
                  <c:v>605</c:v>
                </c:pt>
                <c:pt idx="9">
                  <c:v>972</c:v>
                </c:pt>
                <c:pt idx="10">
                  <c:v>818</c:v>
                </c:pt>
                <c:pt idx="11">
                  <c:v>1187</c:v>
                </c:pt>
                <c:pt idx="12">
                  <c:v>1227</c:v>
                </c:pt>
                <c:pt idx="13">
                  <c:v>1591</c:v>
                </c:pt>
                <c:pt idx="14">
                  <c:v>1400</c:v>
                </c:pt>
                <c:pt idx="15">
                  <c:v>1285</c:v>
                </c:pt>
                <c:pt idx="16">
                  <c:v>1422</c:v>
                </c:pt>
                <c:pt idx="17">
                  <c:v>906</c:v>
                </c:pt>
                <c:pt idx="18">
                  <c:v>1225</c:v>
                </c:pt>
                <c:pt idx="19">
                  <c:v>1303</c:v>
                </c:pt>
                <c:pt idx="20">
                  <c:v>1260</c:v>
                </c:pt>
                <c:pt idx="21">
                  <c:v>1133</c:v>
                </c:pt>
                <c:pt idx="22">
                  <c:v>973</c:v>
                </c:pt>
                <c:pt idx="23">
                  <c:v>904</c:v>
                </c:pt>
                <c:pt idx="24">
                  <c:v>967</c:v>
                </c:pt>
                <c:pt idx="25">
                  <c:v>1426</c:v>
                </c:pt>
                <c:pt idx="26">
                  <c:v>1461</c:v>
                </c:pt>
                <c:pt idx="27">
                  <c:v>1111</c:v>
                </c:pt>
                <c:pt idx="28">
                  <c:v>1522</c:v>
                </c:pt>
                <c:pt idx="29">
                  <c:v>827</c:v>
                </c:pt>
                <c:pt idx="30">
                  <c:v>748</c:v>
                </c:pt>
                <c:pt idx="31">
                  <c:v>1079</c:v>
                </c:pt>
                <c:pt idx="32">
                  <c:v>823</c:v>
                </c:pt>
                <c:pt idx="33">
                  <c:v>803</c:v>
                </c:pt>
                <c:pt idx="34">
                  <c:v>1661</c:v>
                </c:pt>
                <c:pt idx="35">
                  <c:v>1203</c:v>
                </c:pt>
                <c:pt idx="36">
                  <c:v>932</c:v>
                </c:pt>
                <c:pt idx="37">
                  <c:v>1480</c:v>
                </c:pt>
                <c:pt idx="38">
                  <c:v>1219</c:v>
                </c:pt>
                <c:pt idx="39">
                  <c:v>961</c:v>
                </c:pt>
                <c:pt idx="40">
                  <c:v>885</c:v>
                </c:pt>
                <c:pt idx="41">
                  <c:v>962</c:v>
                </c:pt>
                <c:pt idx="42">
                  <c:v>1699</c:v>
                </c:pt>
                <c:pt idx="43">
                  <c:v>1199</c:v>
                </c:pt>
                <c:pt idx="44">
                  <c:v>1043</c:v>
                </c:pt>
                <c:pt idx="45">
                  <c:v>1229</c:v>
                </c:pt>
                <c:pt idx="46">
                  <c:v>960</c:v>
                </c:pt>
                <c:pt idx="47">
                  <c:v>1451</c:v>
                </c:pt>
                <c:pt idx="48">
                  <c:v>1232</c:v>
                </c:pt>
                <c:pt idx="49">
                  <c:v>1465</c:v>
                </c:pt>
                <c:pt idx="50">
                  <c:v>1028</c:v>
                </c:pt>
                <c:pt idx="51">
                  <c:v>810</c:v>
                </c:pt>
                <c:pt idx="52">
                  <c:v>880</c:v>
                </c:pt>
                <c:pt idx="53">
                  <c:v>758</c:v>
                </c:pt>
                <c:pt idx="54">
                  <c:v>958</c:v>
                </c:pt>
                <c:pt idx="55">
                  <c:v>1234</c:v>
                </c:pt>
                <c:pt idx="56">
                  <c:v>1006</c:v>
                </c:pt>
                <c:pt idx="57">
                  <c:v>719</c:v>
                </c:pt>
                <c:pt idx="58">
                  <c:v>1298</c:v>
                </c:pt>
                <c:pt idx="59">
                  <c:v>955</c:v>
                </c:pt>
                <c:pt idx="60">
                  <c:v>1447</c:v>
                </c:pt>
                <c:pt idx="61">
                  <c:v>726</c:v>
                </c:pt>
                <c:pt idx="62">
                  <c:v>720</c:v>
                </c:pt>
                <c:pt idx="63">
                  <c:v>1348</c:v>
                </c:pt>
                <c:pt idx="64">
                  <c:v>855</c:v>
                </c:pt>
                <c:pt idx="65">
                  <c:v>1235</c:v>
                </c:pt>
                <c:pt idx="66">
                  <c:v>1075</c:v>
                </c:pt>
                <c:pt idx="67">
                  <c:v>1043</c:v>
                </c:pt>
                <c:pt idx="68">
                  <c:v>730</c:v>
                </c:pt>
                <c:pt idx="69">
                  <c:v>1074</c:v>
                </c:pt>
                <c:pt idx="70">
                  <c:v>825</c:v>
                </c:pt>
                <c:pt idx="71">
                  <c:v>1217</c:v>
                </c:pt>
                <c:pt idx="72">
                  <c:v>911</c:v>
                </c:pt>
                <c:pt idx="73">
                  <c:v>948</c:v>
                </c:pt>
                <c:pt idx="74">
                  <c:v>1113</c:v>
                </c:pt>
                <c:pt idx="75">
                  <c:v>1071</c:v>
                </c:pt>
                <c:pt idx="76">
                  <c:v>960</c:v>
                </c:pt>
                <c:pt idx="77">
                  <c:v>1036</c:v>
                </c:pt>
                <c:pt idx="78">
                  <c:v>805</c:v>
                </c:pt>
                <c:pt idx="79">
                  <c:v>827</c:v>
                </c:pt>
                <c:pt idx="80">
                  <c:v>1118</c:v>
                </c:pt>
                <c:pt idx="81">
                  <c:v>849</c:v>
                </c:pt>
                <c:pt idx="82">
                  <c:v>846</c:v>
                </c:pt>
                <c:pt idx="83">
                  <c:v>1145</c:v>
                </c:pt>
                <c:pt idx="84">
                  <c:v>807</c:v>
                </c:pt>
                <c:pt idx="85">
                  <c:v>1573</c:v>
                </c:pt>
                <c:pt idx="86">
                  <c:v>1182</c:v>
                </c:pt>
                <c:pt idx="87">
                  <c:v>929</c:v>
                </c:pt>
                <c:pt idx="88">
                  <c:v>1343</c:v>
                </c:pt>
                <c:pt idx="89">
                  <c:v>816</c:v>
                </c:pt>
                <c:pt idx="90">
                  <c:v>957</c:v>
                </c:pt>
                <c:pt idx="91">
                  <c:v>984</c:v>
                </c:pt>
                <c:pt idx="92">
                  <c:v>1678</c:v>
                </c:pt>
                <c:pt idx="93">
                  <c:v>1231</c:v>
                </c:pt>
                <c:pt idx="94">
                  <c:v>841</c:v>
                </c:pt>
                <c:pt idx="95">
                  <c:v>809</c:v>
                </c:pt>
                <c:pt idx="96">
                  <c:v>1404</c:v>
                </c:pt>
                <c:pt idx="97">
                  <c:v>1152</c:v>
                </c:pt>
                <c:pt idx="98">
                  <c:v>878</c:v>
                </c:pt>
                <c:pt idx="99">
                  <c:v>1199</c:v>
                </c:pt>
                <c:pt idx="100">
                  <c:v>1442</c:v>
                </c:pt>
                <c:pt idx="101">
                  <c:v>1088</c:v>
                </c:pt>
                <c:pt idx="102">
                  <c:v>1108</c:v>
                </c:pt>
                <c:pt idx="103">
                  <c:v>934</c:v>
                </c:pt>
                <c:pt idx="104">
                  <c:v>1343</c:v>
                </c:pt>
                <c:pt idx="105">
                  <c:v>1065</c:v>
                </c:pt>
                <c:pt idx="106">
                  <c:v>1095</c:v>
                </c:pt>
                <c:pt idx="107">
                  <c:v>877</c:v>
                </c:pt>
                <c:pt idx="108">
                  <c:v>1289</c:v>
                </c:pt>
                <c:pt idx="109">
                  <c:v>497</c:v>
                </c:pt>
                <c:pt idx="110">
                  <c:v>469</c:v>
                </c:pt>
                <c:pt idx="111">
                  <c:v>632</c:v>
                </c:pt>
                <c:pt idx="112">
                  <c:v>635</c:v>
                </c:pt>
                <c:pt idx="113">
                  <c:v>681</c:v>
                </c:pt>
                <c:pt idx="114">
                  <c:v>1084</c:v>
                </c:pt>
                <c:pt idx="115">
                  <c:v>694</c:v>
                </c:pt>
                <c:pt idx="116">
                  <c:v>782</c:v>
                </c:pt>
                <c:pt idx="117">
                  <c:v>944</c:v>
                </c:pt>
                <c:pt idx="118">
                  <c:v>1199</c:v>
                </c:pt>
                <c:pt idx="119">
                  <c:v>986</c:v>
                </c:pt>
                <c:pt idx="120">
                  <c:v>988</c:v>
                </c:pt>
                <c:pt idx="121">
                  <c:v>1152</c:v>
                </c:pt>
                <c:pt idx="122">
                  <c:v>1183</c:v>
                </c:pt>
                <c:pt idx="123">
                  <c:v>854</c:v>
                </c:pt>
                <c:pt idx="124">
                  <c:v>768</c:v>
                </c:pt>
                <c:pt idx="125">
                  <c:v>1046</c:v>
                </c:pt>
                <c:pt idx="126">
                  <c:v>800</c:v>
                </c:pt>
                <c:pt idx="127">
                  <c:v>1032</c:v>
                </c:pt>
                <c:pt idx="128">
                  <c:v>805</c:v>
                </c:pt>
                <c:pt idx="129">
                  <c:v>1023</c:v>
                </c:pt>
                <c:pt idx="130">
                  <c:v>985</c:v>
                </c:pt>
                <c:pt idx="131">
                  <c:v>1328</c:v>
                </c:pt>
                <c:pt idx="132">
                  <c:v>1329</c:v>
                </c:pt>
                <c:pt idx="133">
                  <c:v>1297</c:v>
                </c:pt>
                <c:pt idx="134">
                  <c:v>549</c:v>
                </c:pt>
                <c:pt idx="135">
                  <c:v>548</c:v>
                </c:pt>
                <c:pt idx="136">
                  <c:v>535</c:v>
                </c:pt>
                <c:pt idx="137">
                  <c:v>515</c:v>
                </c:pt>
                <c:pt idx="138">
                  <c:v>432</c:v>
                </c:pt>
                <c:pt idx="139">
                  <c:v>599</c:v>
                </c:pt>
                <c:pt idx="140">
                  <c:v>761</c:v>
                </c:pt>
                <c:pt idx="141">
                  <c:v>539</c:v>
                </c:pt>
                <c:pt idx="142">
                  <c:v>877</c:v>
                </c:pt>
                <c:pt idx="143">
                  <c:v>843</c:v>
                </c:pt>
                <c:pt idx="144">
                  <c:v>852</c:v>
                </c:pt>
                <c:pt idx="145">
                  <c:v>619</c:v>
                </c:pt>
                <c:pt idx="146">
                  <c:v>471</c:v>
                </c:pt>
                <c:pt idx="147">
                  <c:v>1159</c:v>
                </c:pt>
                <c:pt idx="148">
                  <c:v>756</c:v>
                </c:pt>
                <c:pt idx="149">
                  <c:v>774</c:v>
                </c:pt>
                <c:pt idx="150">
                  <c:v>884</c:v>
                </c:pt>
                <c:pt idx="151">
                  <c:v>1039</c:v>
                </c:pt>
                <c:pt idx="152">
                  <c:v>1193</c:v>
                </c:pt>
                <c:pt idx="153">
                  <c:v>661</c:v>
                </c:pt>
                <c:pt idx="154">
                  <c:v>589</c:v>
                </c:pt>
                <c:pt idx="155">
                  <c:v>740</c:v>
                </c:pt>
                <c:pt idx="156">
                  <c:v>645</c:v>
                </c:pt>
                <c:pt idx="157">
                  <c:v>730</c:v>
                </c:pt>
                <c:pt idx="158">
                  <c:v>792</c:v>
                </c:pt>
                <c:pt idx="159">
                  <c:v>746</c:v>
                </c:pt>
                <c:pt idx="160">
                  <c:v>613</c:v>
                </c:pt>
                <c:pt idx="161">
                  <c:v>1450</c:v>
                </c:pt>
                <c:pt idx="162">
                  <c:v>779</c:v>
                </c:pt>
                <c:pt idx="163">
                  <c:v>762</c:v>
                </c:pt>
                <c:pt idx="164">
                  <c:v>785</c:v>
                </c:pt>
                <c:pt idx="165">
                  <c:v>660</c:v>
                </c:pt>
                <c:pt idx="166">
                  <c:v>812</c:v>
                </c:pt>
                <c:pt idx="167">
                  <c:v>883</c:v>
                </c:pt>
                <c:pt idx="168">
                  <c:v>624</c:v>
                </c:pt>
                <c:pt idx="169">
                  <c:v>612</c:v>
                </c:pt>
                <c:pt idx="170">
                  <c:v>531</c:v>
                </c:pt>
                <c:pt idx="171">
                  <c:v>765</c:v>
                </c:pt>
                <c:pt idx="172">
                  <c:v>1433</c:v>
                </c:pt>
                <c:pt idx="173">
                  <c:v>565</c:v>
                </c:pt>
                <c:pt idx="174">
                  <c:v>731</c:v>
                </c:pt>
                <c:pt idx="175">
                  <c:v>1334</c:v>
                </c:pt>
                <c:pt idx="176">
                  <c:v>1066</c:v>
                </c:pt>
                <c:pt idx="177">
                  <c:v>930</c:v>
                </c:pt>
                <c:pt idx="178">
                  <c:v>762</c:v>
                </c:pt>
                <c:pt idx="179">
                  <c:v>780</c:v>
                </c:pt>
                <c:pt idx="180">
                  <c:v>956</c:v>
                </c:pt>
                <c:pt idx="181">
                  <c:v>1333</c:v>
                </c:pt>
                <c:pt idx="182">
                  <c:v>955</c:v>
                </c:pt>
                <c:pt idx="183">
                  <c:v>677</c:v>
                </c:pt>
                <c:pt idx="184">
                  <c:v>733</c:v>
                </c:pt>
                <c:pt idx="185">
                  <c:v>1268</c:v>
                </c:pt>
                <c:pt idx="186">
                  <c:v>675</c:v>
                </c:pt>
                <c:pt idx="187">
                  <c:v>1543</c:v>
                </c:pt>
                <c:pt idx="188">
                  <c:v>1252</c:v>
                </c:pt>
                <c:pt idx="189">
                  <c:v>1227</c:v>
                </c:pt>
                <c:pt idx="190">
                  <c:v>922</c:v>
                </c:pt>
                <c:pt idx="191">
                  <c:v>795</c:v>
                </c:pt>
                <c:pt idx="192">
                  <c:v>677</c:v>
                </c:pt>
                <c:pt idx="193">
                  <c:v>800</c:v>
                </c:pt>
                <c:pt idx="194">
                  <c:v>961</c:v>
                </c:pt>
                <c:pt idx="195">
                  <c:v>725</c:v>
                </c:pt>
                <c:pt idx="196">
                  <c:v>591</c:v>
                </c:pt>
                <c:pt idx="197">
                  <c:v>547</c:v>
                </c:pt>
                <c:pt idx="198">
                  <c:v>875</c:v>
                </c:pt>
                <c:pt idx="199">
                  <c:v>632</c:v>
                </c:pt>
                <c:pt idx="200">
                  <c:v>648</c:v>
                </c:pt>
                <c:pt idx="201">
                  <c:v>559</c:v>
                </c:pt>
                <c:pt idx="202">
                  <c:v>548</c:v>
                </c:pt>
                <c:pt idx="203">
                  <c:v>545</c:v>
                </c:pt>
                <c:pt idx="204">
                  <c:v>709</c:v>
                </c:pt>
                <c:pt idx="205">
                  <c:v>479</c:v>
                </c:pt>
                <c:pt idx="206">
                  <c:v>377</c:v>
                </c:pt>
                <c:pt idx="207">
                  <c:v>470</c:v>
                </c:pt>
                <c:pt idx="208">
                  <c:v>619</c:v>
                </c:pt>
                <c:pt idx="209">
                  <c:v>361</c:v>
                </c:pt>
                <c:pt idx="210">
                  <c:v>1913</c:v>
                </c:pt>
                <c:pt idx="211">
                  <c:v>1570</c:v>
                </c:pt>
                <c:pt idx="212">
                  <c:v>1320</c:v>
                </c:pt>
                <c:pt idx="213">
                  <c:v>1634</c:v>
                </c:pt>
                <c:pt idx="214">
                  <c:v>1329</c:v>
                </c:pt>
                <c:pt idx="215">
                  <c:v>1343</c:v>
                </c:pt>
                <c:pt idx="216">
                  <c:v>1797</c:v>
                </c:pt>
                <c:pt idx="217">
                  <c:v>902</c:v>
                </c:pt>
                <c:pt idx="218">
                  <c:v>863</c:v>
                </c:pt>
                <c:pt idx="219">
                  <c:v>976</c:v>
                </c:pt>
                <c:pt idx="220">
                  <c:v>1056</c:v>
                </c:pt>
                <c:pt idx="221">
                  <c:v>547</c:v>
                </c:pt>
                <c:pt idx="222">
                  <c:v>902</c:v>
                </c:pt>
                <c:pt idx="223">
                  <c:v>738</c:v>
                </c:pt>
                <c:pt idx="224">
                  <c:v>707</c:v>
                </c:pt>
                <c:pt idx="225">
                  <c:v>740</c:v>
                </c:pt>
                <c:pt idx="226">
                  <c:v>819</c:v>
                </c:pt>
                <c:pt idx="227">
                  <c:v>801</c:v>
                </c:pt>
                <c:pt idx="228">
                  <c:v>852</c:v>
                </c:pt>
                <c:pt idx="229">
                  <c:v>786</c:v>
                </c:pt>
                <c:pt idx="230">
                  <c:v>2201</c:v>
                </c:pt>
                <c:pt idx="231">
                  <c:v>1148</c:v>
                </c:pt>
                <c:pt idx="232">
                  <c:v>994</c:v>
                </c:pt>
                <c:pt idx="233">
                  <c:v>905</c:v>
                </c:pt>
                <c:pt idx="234">
                  <c:v>999</c:v>
                </c:pt>
                <c:pt idx="235">
                  <c:v>996</c:v>
                </c:pt>
                <c:pt idx="236">
                  <c:v>1717</c:v>
                </c:pt>
                <c:pt idx="237">
                  <c:v>944</c:v>
                </c:pt>
                <c:pt idx="238">
                  <c:v>967</c:v>
                </c:pt>
                <c:pt idx="239">
                  <c:v>1278</c:v>
                </c:pt>
                <c:pt idx="240">
                  <c:v>1149</c:v>
                </c:pt>
                <c:pt idx="241">
                  <c:v>1040</c:v>
                </c:pt>
                <c:pt idx="242">
                  <c:v>1925</c:v>
                </c:pt>
                <c:pt idx="243">
                  <c:v>1579</c:v>
                </c:pt>
                <c:pt idx="244">
                  <c:v>1229</c:v>
                </c:pt>
                <c:pt idx="245">
                  <c:v>1067</c:v>
                </c:pt>
                <c:pt idx="246">
                  <c:v>1505</c:v>
                </c:pt>
                <c:pt idx="247">
                  <c:v>1164</c:v>
                </c:pt>
                <c:pt idx="248">
                  <c:v>1143</c:v>
                </c:pt>
                <c:pt idx="249">
                  <c:v>1221</c:v>
                </c:pt>
                <c:pt idx="250">
                  <c:v>1100</c:v>
                </c:pt>
                <c:pt idx="251">
                  <c:v>734</c:v>
                </c:pt>
                <c:pt idx="252">
                  <c:v>938</c:v>
                </c:pt>
                <c:pt idx="253">
                  <c:v>936</c:v>
                </c:pt>
                <c:pt idx="254">
                  <c:v>763</c:v>
                </c:pt>
                <c:pt idx="255">
                  <c:v>1593</c:v>
                </c:pt>
                <c:pt idx="256">
                  <c:v>861</c:v>
                </c:pt>
                <c:pt idx="257">
                  <c:v>1075</c:v>
                </c:pt>
                <c:pt idx="258">
                  <c:v>780</c:v>
                </c:pt>
                <c:pt idx="259">
                  <c:v>1522</c:v>
                </c:pt>
                <c:pt idx="260">
                  <c:v>887</c:v>
                </c:pt>
                <c:pt idx="261">
                  <c:v>1621</c:v>
                </c:pt>
                <c:pt idx="262">
                  <c:v>922</c:v>
                </c:pt>
                <c:pt idx="263">
                  <c:v>757</c:v>
                </c:pt>
                <c:pt idx="264">
                  <c:v>1308</c:v>
                </c:pt>
                <c:pt idx="265">
                  <c:v>1169</c:v>
                </c:pt>
                <c:pt idx="266">
                  <c:v>1231</c:v>
                </c:pt>
                <c:pt idx="267">
                  <c:v>492</c:v>
                </c:pt>
                <c:pt idx="268">
                  <c:v>715</c:v>
                </c:pt>
                <c:pt idx="269">
                  <c:v>522</c:v>
                </c:pt>
                <c:pt idx="270">
                  <c:v>513</c:v>
                </c:pt>
                <c:pt idx="271">
                  <c:v>683</c:v>
                </c:pt>
                <c:pt idx="272">
                  <c:v>782</c:v>
                </c:pt>
                <c:pt idx="273">
                  <c:v>618</c:v>
                </c:pt>
                <c:pt idx="274">
                  <c:v>759</c:v>
                </c:pt>
                <c:pt idx="275">
                  <c:v>767</c:v>
                </c:pt>
                <c:pt idx="276">
                  <c:v>815</c:v>
                </c:pt>
                <c:pt idx="277">
                  <c:v>776</c:v>
                </c:pt>
                <c:pt idx="278">
                  <c:v>980</c:v>
                </c:pt>
                <c:pt idx="279">
                  <c:v>881</c:v>
                </c:pt>
                <c:pt idx="280">
                  <c:v>643</c:v>
                </c:pt>
                <c:pt idx="281">
                  <c:v>676</c:v>
                </c:pt>
                <c:pt idx="282">
                  <c:v>532</c:v>
                </c:pt>
                <c:pt idx="283">
                  <c:v>637</c:v>
                </c:pt>
                <c:pt idx="284">
                  <c:v>412</c:v>
                </c:pt>
                <c:pt idx="285">
                  <c:v>568</c:v>
                </c:pt>
                <c:pt idx="286">
                  <c:v>439</c:v>
                </c:pt>
                <c:pt idx="287">
                  <c:v>347</c:v>
                </c:pt>
                <c:pt idx="288">
                  <c:v>502</c:v>
                </c:pt>
                <c:pt idx="289">
                  <c:v>360</c:v>
                </c:pt>
                <c:pt idx="290">
                  <c:v>723</c:v>
                </c:pt>
                <c:pt idx="291">
                  <c:v>540</c:v>
                </c:pt>
                <c:pt idx="292">
                  <c:v>634</c:v>
                </c:pt>
                <c:pt idx="293">
                  <c:v>778</c:v>
                </c:pt>
                <c:pt idx="294">
                  <c:v>578</c:v>
                </c:pt>
                <c:pt idx="295">
                  <c:v>410</c:v>
                </c:pt>
                <c:pt idx="296">
                  <c:v>676</c:v>
                </c:pt>
                <c:pt idx="297">
                  <c:v>664</c:v>
                </c:pt>
                <c:pt idx="298">
                  <c:v>872</c:v>
                </c:pt>
                <c:pt idx="299">
                  <c:v>554</c:v>
                </c:pt>
                <c:pt idx="300">
                  <c:v>568</c:v>
                </c:pt>
                <c:pt idx="301">
                  <c:v>1425</c:v>
                </c:pt>
                <c:pt idx="302">
                  <c:v>1251</c:v>
                </c:pt>
                <c:pt idx="303">
                  <c:v>995</c:v>
                </c:pt>
                <c:pt idx="304">
                  <c:v>1143</c:v>
                </c:pt>
                <c:pt idx="305">
                  <c:v>1021</c:v>
                </c:pt>
                <c:pt idx="306">
                  <c:v>1529</c:v>
                </c:pt>
                <c:pt idx="307">
                  <c:v>1133</c:v>
                </c:pt>
                <c:pt idx="308">
                  <c:v>989</c:v>
                </c:pt>
                <c:pt idx="309">
                  <c:v>983</c:v>
                </c:pt>
                <c:pt idx="310">
                  <c:v>1006</c:v>
                </c:pt>
                <c:pt idx="311">
                  <c:v>1352</c:v>
                </c:pt>
                <c:pt idx="312">
                  <c:v>948</c:v>
                </c:pt>
                <c:pt idx="313">
                  <c:v>1138</c:v>
                </c:pt>
                <c:pt idx="314">
                  <c:v>1105</c:v>
                </c:pt>
                <c:pt idx="315">
                  <c:v>1614</c:v>
                </c:pt>
                <c:pt idx="316">
                  <c:v>1278</c:v>
                </c:pt>
                <c:pt idx="317">
                  <c:v>1351</c:v>
                </c:pt>
                <c:pt idx="318">
                  <c:v>1549</c:v>
                </c:pt>
                <c:pt idx="319">
                  <c:v>1616</c:v>
                </c:pt>
                <c:pt idx="320">
                  <c:v>1000</c:v>
                </c:pt>
                <c:pt idx="321">
                  <c:v>841</c:v>
                </c:pt>
                <c:pt idx="322">
                  <c:v>1416</c:v>
                </c:pt>
                <c:pt idx="323">
                  <c:v>1452</c:v>
                </c:pt>
                <c:pt idx="324">
                  <c:v>1892</c:v>
                </c:pt>
                <c:pt idx="325">
                  <c:v>1074</c:v>
                </c:pt>
                <c:pt idx="326">
                  <c:v>962</c:v>
                </c:pt>
                <c:pt idx="327">
                  <c:v>947</c:v>
                </c:pt>
                <c:pt idx="328">
                  <c:v>1469</c:v>
                </c:pt>
                <c:pt idx="329">
                  <c:v>1235</c:v>
                </c:pt>
                <c:pt idx="330">
                  <c:v>1367</c:v>
                </c:pt>
                <c:pt idx="331">
                  <c:v>1150</c:v>
                </c:pt>
                <c:pt idx="332">
                  <c:v>1765</c:v>
                </c:pt>
                <c:pt idx="333">
                  <c:v>1044</c:v>
                </c:pt>
                <c:pt idx="334">
                  <c:v>1376</c:v>
                </c:pt>
                <c:pt idx="335">
                  <c:v>1420</c:v>
                </c:pt>
                <c:pt idx="336">
                  <c:v>1337</c:v>
                </c:pt>
                <c:pt idx="337">
                  <c:v>1587</c:v>
                </c:pt>
                <c:pt idx="338">
                  <c:v>1275</c:v>
                </c:pt>
                <c:pt idx="339">
                  <c:v>1390</c:v>
                </c:pt>
                <c:pt idx="340">
                  <c:v>1100</c:v>
                </c:pt>
                <c:pt idx="341">
                  <c:v>1356</c:v>
                </c:pt>
                <c:pt idx="342">
                  <c:v>1242</c:v>
                </c:pt>
                <c:pt idx="343">
                  <c:v>1366</c:v>
                </c:pt>
                <c:pt idx="344">
                  <c:v>1015</c:v>
                </c:pt>
                <c:pt idx="345">
                  <c:v>1393</c:v>
                </c:pt>
                <c:pt idx="346">
                  <c:v>1354</c:v>
                </c:pt>
                <c:pt idx="347">
                  <c:v>1357</c:v>
                </c:pt>
                <c:pt idx="348">
                  <c:v>1554</c:v>
                </c:pt>
                <c:pt idx="349">
                  <c:v>1059</c:v>
                </c:pt>
                <c:pt idx="350">
                  <c:v>591</c:v>
                </c:pt>
                <c:pt idx="351">
                  <c:v>1476</c:v>
                </c:pt>
                <c:pt idx="352">
                  <c:v>760</c:v>
                </c:pt>
                <c:pt idx="353">
                  <c:v>1203</c:v>
                </c:pt>
                <c:pt idx="354">
                  <c:v>1183</c:v>
                </c:pt>
                <c:pt idx="355">
                  <c:v>551</c:v>
                </c:pt>
                <c:pt idx="356">
                  <c:v>1363</c:v>
                </c:pt>
                <c:pt idx="357">
                  <c:v>1172</c:v>
                </c:pt>
                <c:pt idx="358">
                  <c:v>1272</c:v>
                </c:pt>
                <c:pt idx="359">
                  <c:v>825</c:v>
                </c:pt>
                <c:pt idx="360">
                  <c:v>766</c:v>
                </c:pt>
                <c:pt idx="361">
                  <c:v>832</c:v>
                </c:pt>
                <c:pt idx="362">
                  <c:v>661</c:v>
                </c:pt>
                <c:pt idx="363">
                  <c:v>938</c:v>
                </c:pt>
                <c:pt idx="364">
                  <c:v>592</c:v>
                </c:pt>
                <c:pt idx="365">
                  <c:v>730</c:v>
                </c:pt>
                <c:pt idx="366">
                  <c:v>925</c:v>
                </c:pt>
                <c:pt idx="367">
                  <c:v>1302</c:v>
                </c:pt>
                <c:pt idx="368">
                  <c:v>1304</c:v>
                </c:pt>
                <c:pt idx="369">
                  <c:v>1027</c:v>
                </c:pt>
                <c:pt idx="370">
                  <c:v>1405</c:v>
                </c:pt>
                <c:pt idx="371">
                  <c:v>1417</c:v>
                </c:pt>
                <c:pt idx="372">
                  <c:v>1168</c:v>
                </c:pt>
                <c:pt idx="373">
                  <c:v>686</c:v>
                </c:pt>
                <c:pt idx="374">
                  <c:v>966</c:v>
                </c:pt>
                <c:pt idx="375">
                  <c:v>1575</c:v>
                </c:pt>
                <c:pt idx="376">
                  <c:v>1201</c:v>
                </c:pt>
                <c:pt idx="377">
                  <c:v>1383</c:v>
                </c:pt>
                <c:pt idx="378">
                  <c:v>1524</c:v>
                </c:pt>
                <c:pt idx="379">
                  <c:v>874</c:v>
                </c:pt>
                <c:pt idx="380">
                  <c:v>1059</c:v>
                </c:pt>
                <c:pt idx="381">
                  <c:v>1214</c:v>
                </c:pt>
                <c:pt idx="382">
                  <c:v>1464</c:v>
                </c:pt>
                <c:pt idx="383">
                  <c:v>847</c:v>
                </c:pt>
                <c:pt idx="384">
                  <c:v>1149</c:v>
                </c:pt>
                <c:pt idx="385">
                  <c:v>1147</c:v>
                </c:pt>
                <c:pt idx="386">
                  <c:v>1027</c:v>
                </c:pt>
                <c:pt idx="387">
                  <c:v>914</c:v>
                </c:pt>
                <c:pt idx="388">
                  <c:v>1044</c:v>
                </c:pt>
                <c:pt idx="389">
                  <c:v>817</c:v>
                </c:pt>
                <c:pt idx="390">
                  <c:v>869</c:v>
                </c:pt>
                <c:pt idx="391">
                  <c:v>1027</c:v>
                </c:pt>
                <c:pt idx="392">
                  <c:v>1106</c:v>
                </c:pt>
                <c:pt idx="393">
                  <c:v>990</c:v>
                </c:pt>
                <c:pt idx="394">
                  <c:v>1134</c:v>
                </c:pt>
                <c:pt idx="395">
                  <c:v>1396</c:v>
                </c:pt>
                <c:pt idx="396">
                  <c:v>590</c:v>
                </c:pt>
                <c:pt idx="397">
                  <c:v>1311</c:v>
                </c:pt>
                <c:pt idx="398">
                  <c:v>811</c:v>
                </c:pt>
                <c:pt idx="399">
                  <c:v>945</c:v>
                </c:pt>
                <c:pt idx="400">
                  <c:v>1414</c:v>
                </c:pt>
                <c:pt idx="401">
                  <c:v>1458</c:v>
                </c:pt>
                <c:pt idx="402">
                  <c:v>785</c:v>
                </c:pt>
                <c:pt idx="403">
                  <c:v>996</c:v>
                </c:pt>
                <c:pt idx="404">
                  <c:v>1182</c:v>
                </c:pt>
                <c:pt idx="405">
                  <c:v>1002</c:v>
                </c:pt>
                <c:pt idx="406">
                  <c:v>1302</c:v>
                </c:pt>
                <c:pt idx="407">
                  <c:v>626</c:v>
                </c:pt>
                <c:pt idx="408">
                  <c:v>819</c:v>
                </c:pt>
                <c:pt idx="409">
                  <c:v>1651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4DB0-4496-8565-3A5AB9DA65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1962379872"/>
        <c:axId val="-1962379328"/>
      </c:lineChart>
      <c:catAx>
        <c:axId val="-1962379872"/>
        <c:scaling>
          <c:orientation val="minMax"/>
        </c:scaling>
        <c:delete val="0"/>
        <c:axPos val="b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IN"/>
                  <a:t>LOCAL AUTHORITY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1962379328"/>
        <c:crosses val="autoZero"/>
        <c:auto val="1"/>
        <c:lblAlgn val="ctr"/>
        <c:lblOffset val="100"/>
        <c:noMultiLvlLbl val="0"/>
      </c:catAx>
      <c:valAx>
        <c:axId val="-1962379328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75000"/>
                      <a:lumOff val="25000"/>
                    </a:schemeClr>
                  </a:gs>
                  <a:gs pos="0">
                    <a:schemeClr val="dk1">
                      <a:lumMod val="65000"/>
                      <a:lumOff val="35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lt1">
                        <a:lumMod val="7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IN"/>
                  <a:t>ALL CASES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lt1">
                      <a:lumMod val="7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-196237987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dk1">
        <a:lumMod val="75000"/>
        <a:lumOff val="25000"/>
      </a:schemeClr>
    </a:soli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5">
                  <a:shade val="53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879-49DE-85C3-AF021499E07D}"/>
              </c:ext>
            </c:extLst>
          </c:dPt>
          <c:dPt>
            <c:idx val="1"/>
            <c:bubble3D val="0"/>
            <c:spPr>
              <a:solidFill>
                <a:schemeClr val="accent5">
                  <a:shade val="7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879-49DE-85C3-AF021499E07D}"/>
              </c:ext>
            </c:extLst>
          </c:dPt>
          <c:dPt>
            <c:idx val="2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879-49DE-85C3-AF021499E07D}"/>
              </c:ext>
            </c:extLst>
          </c:dPt>
          <c:dPt>
            <c:idx val="3"/>
            <c:bubble3D val="0"/>
            <c:spPr>
              <a:solidFill>
                <a:schemeClr val="accent5">
                  <a:tint val="77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879-49DE-85C3-AF021499E07D}"/>
              </c:ext>
            </c:extLst>
          </c:dPt>
          <c:dPt>
            <c:idx val="4"/>
            <c:bubble3D val="0"/>
            <c:spPr>
              <a:solidFill>
                <a:schemeClr val="accent5">
                  <a:tint val="54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7879-49DE-85C3-AF021499E07D}"/>
              </c:ext>
            </c:extLst>
          </c:dPt>
          <c:cat>
            <c:strRef>
              <c:f>Sheet1!$A$2:$A$6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6</c:v>
                </c:pt>
                <c:pt idx="1">
                  <c:v>5</c:v>
                </c:pt>
                <c:pt idx="2">
                  <c:v>1</c:v>
                </c:pt>
                <c:pt idx="3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7879-49DE-85C3-AF021499E07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23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7"/>
    </mc:Choice>
    <mc:Fallback>
      <c:style val="7"/>
    </mc:Fallback>
  </mc:AlternateContent>
  <c:chart>
    <c:autoTitleDeleted val="1"/>
    <c:plotArea>
      <c:layout/>
      <c:doughnut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23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colors2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colors3.xml><?xml version="1.0" encoding="utf-8"?>
<cs:colorStyle xmlns:cs="http://schemas.microsoft.com/office/drawing/2012/chartStyle" xmlns:a="http://schemas.openxmlformats.org/drawingml/2006/main" meth="cycle" id="11">
  <a:schemeClr val="accent1"/>
  <a:schemeClr val="accent3"/>
  <a:schemeClr val="accent5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colors5.xml><?xml version="1.0" encoding="utf-8"?>
<cs:colorStyle xmlns:cs="http://schemas.microsoft.com/office/drawing/2012/chartStyle" xmlns:a="http://schemas.openxmlformats.org/drawingml/2006/main" meth="withinLinear" id="18">
  <a:schemeClr val="accent5"/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36">
  <cs:axisTitle>
    <cs:lnRef idx="0"/>
    <cs:fillRef idx="0"/>
    <cs:effectRef idx="0"/>
    <cs:fontRef idx="minor">
      <a:schemeClr val="lt1">
        <a:lumMod val="75000"/>
      </a:schemeClr>
    </cs:fontRef>
    <cs:defRPr sz="900" b="1" kern="1200"/>
  </cs:axisTitle>
  <cs:categoryAxis>
    <cs:lnRef idx="0"/>
    <cs:fillRef idx="0"/>
    <cs:effectRef idx="0"/>
    <cs:fontRef idx="minor">
      <a:schemeClr val="lt1">
        <a:lumMod val="75000"/>
      </a:schemeClr>
    </cs:fontRef>
    <cs:defRPr sz="900" kern="1200"/>
  </cs:categoryAxis>
  <cs:chartArea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>
        <a:lumMod val="75000"/>
      </a:schemeClr>
    </cs:fontRef>
    <cs:defRPr sz="900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/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>
  <cs:dataPoint3D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9525" cap="flat" cmpd="sng" algn="ctr">
        <a:solidFill>
          <a:schemeClr val="phClr"/>
        </a:solidFill>
        <a:miter lim="800000"/>
      </a:ln>
      <a:effectLst>
        <a:glow rad="63500">
          <a:schemeClr val="phClr">
            <a:satMod val="175000"/>
            <a:alpha val="25000"/>
          </a:schemeClr>
        </a:glow>
      </a:effectLst>
    </cs:spPr>
  </cs:dataPoint3D>
  <cs:dataPointLine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ln w="22225" cap="rnd">
        <a:solidFill>
          <a:schemeClr val="phClr"/>
        </a:solidFill>
      </a:ln>
      <a:effectLst>
        <a:glow rad="139700">
          <a:schemeClr val="phClr">
            <a:satMod val="175000"/>
            <a:alpha val="14000"/>
          </a:schemeClr>
        </a:glow>
      </a:effectLst>
    </cs:spPr>
  </cs:dataPointLine>
  <cs:dataPointMarker>
    <cs:lnRef idx="0">
      <cs:styleClr val="auto"/>
    </cs:lnRef>
    <cs:fillRef idx="0">
      <cs:styleClr val="auto"/>
    </cs:fillRef>
    <cs:effectRef idx="0">
      <cs:styleClr val="auto"/>
    </cs:effectRef>
    <cs:fontRef idx="minor">
      <a:schemeClr val="dk1"/>
    </cs:fontRef>
    <cs:spPr>
      <a:solidFill>
        <a:schemeClr val="phClr">
          <a:lumMod val="60000"/>
          <a:lumOff val="40000"/>
        </a:schemeClr>
      </a:solidFill>
      <a:effectLst>
        <a:glow rad="63500">
          <a:schemeClr val="phClr">
            <a:satMod val="175000"/>
            <a:alpha val="25000"/>
          </a:schemeClr>
        </a:glow>
      </a:effectLst>
    </cs:spPr>
  </cs:dataPointMarker>
  <cs:dataPointMarkerLayout symbol="circle" size="4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75000"/>
      </a:schemeClr>
    </cs:fontRef>
    <cs:spPr>
      <a:ln w="9525">
        <a:solidFill>
          <a:schemeClr val="dk1">
            <a:lumMod val="50000"/>
            <a:lumOff val="50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75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</a:schemeClr>
            </a:gs>
            <a:gs pos="0">
              <a:schemeClr val="dk1">
                <a:lumMod val="65000"/>
                <a:lumOff val="35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75000"/>
                <a:lumOff val="25000"/>
                <a:alpha val="25000"/>
              </a:schemeClr>
            </a:gs>
            <a:gs pos="0">
              <a:schemeClr val="dk1">
                <a:lumMod val="65000"/>
                <a:lumOff val="35000"/>
                <a:alpha val="25000"/>
              </a:schemeClr>
            </a:gs>
          </a:gsLst>
          <a:lin ang="5400000" scaled="0"/>
        </a:gra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leaderLine>
  <cs:legend>
    <cs:lnRef idx="0"/>
    <cs:fillRef idx="0"/>
    <cs:effectRef idx="0"/>
    <cs:fontRef idx="minor">
      <a:schemeClr val="lt1">
        <a:lumMod val="75000"/>
      </a:schemeClr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lt1">
        <a:lumMod val="7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lt1">
            <a:lumMod val="50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400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7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85000"/>
        </a:schemeClr>
      </a:solidFill>
      <a:ln w="9525">
        <a:solidFill>
          <a:schemeClr val="dk1">
            <a:lumMod val="50000"/>
          </a:schemeClr>
        </a:solidFill>
        <a:round/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E09DD8E-315F-4512-9E6C-F84D5D4C0CF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DB8FDF-59AF-4088-B42D-C96A66C8F06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C7AF36-123E-45CA-A0B4-875C307E3741}" type="datetimeFigureOut">
              <a:rPr lang="en-US" smtClean="0"/>
              <a:t>4/3/2022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E85BBF-7DB3-42AC-9951-7BC2B3F96B8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1D8E7E-971F-4F6F-B132-5E330BD1B5D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1693AB-977E-4C32-A898-259D555056C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08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5757AB-AE34-456A-9485-C3A4E8DB73FB}" type="datetimeFigureOut">
              <a:rPr lang="en-US" smtClean="0"/>
              <a:t>4/3/2022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386991-8D4D-4011-84AB-5C3A8AB102C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7721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720090" rtl="0" eaLnBrk="1" latinLnBrk="0" hangingPunct="1">
      <a:defRPr sz="945" kern="1200">
        <a:solidFill>
          <a:schemeClr val="tx1"/>
        </a:solidFill>
        <a:latin typeface="+mn-lt"/>
        <a:ea typeface="+mn-ea"/>
        <a:cs typeface="+mn-cs"/>
      </a:defRPr>
    </a:lvl1pPr>
    <a:lvl2pPr marL="360045" algn="l" defTabSz="720090" rtl="0" eaLnBrk="1" latinLnBrk="0" hangingPunct="1">
      <a:defRPr sz="945" kern="1200">
        <a:solidFill>
          <a:schemeClr val="tx1"/>
        </a:solidFill>
        <a:latin typeface="+mn-lt"/>
        <a:ea typeface="+mn-ea"/>
        <a:cs typeface="+mn-cs"/>
      </a:defRPr>
    </a:lvl2pPr>
    <a:lvl3pPr marL="720090" algn="l" defTabSz="720090" rtl="0" eaLnBrk="1" latinLnBrk="0" hangingPunct="1">
      <a:defRPr sz="945" kern="1200">
        <a:solidFill>
          <a:schemeClr val="tx1"/>
        </a:solidFill>
        <a:latin typeface="+mn-lt"/>
        <a:ea typeface="+mn-ea"/>
        <a:cs typeface="+mn-cs"/>
      </a:defRPr>
    </a:lvl3pPr>
    <a:lvl4pPr marL="1080135" algn="l" defTabSz="720090" rtl="0" eaLnBrk="1" latinLnBrk="0" hangingPunct="1">
      <a:defRPr sz="945" kern="1200">
        <a:solidFill>
          <a:schemeClr val="tx1"/>
        </a:solidFill>
        <a:latin typeface="+mn-lt"/>
        <a:ea typeface="+mn-ea"/>
        <a:cs typeface="+mn-cs"/>
      </a:defRPr>
    </a:lvl4pPr>
    <a:lvl5pPr marL="1440180" algn="l" defTabSz="720090" rtl="0" eaLnBrk="1" latinLnBrk="0" hangingPunct="1">
      <a:defRPr sz="945" kern="1200">
        <a:solidFill>
          <a:schemeClr val="tx1"/>
        </a:solidFill>
        <a:latin typeface="+mn-lt"/>
        <a:ea typeface="+mn-ea"/>
        <a:cs typeface="+mn-cs"/>
      </a:defRPr>
    </a:lvl5pPr>
    <a:lvl6pPr marL="1800225" algn="l" defTabSz="720090" rtl="0" eaLnBrk="1" latinLnBrk="0" hangingPunct="1">
      <a:defRPr sz="945" kern="1200">
        <a:solidFill>
          <a:schemeClr val="tx1"/>
        </a:solidFill>
        <a:latin typeface="+mn-lt"/>
        <a:ea typeface="+mn-ea"/>
        <a:cs typeface="+mn-cs"/>
      </a:defRPr>
    </a:lvl6pPr>
    <a:lvl7pPr marL="2160270" algn="l" defTabSz="720090" rtl="0" eaLnBrk="1" latinLnBrk="0" hangingPunct="1">
      <a:defRPr sz="945" kern="1200">
        <a:solidFill>
          <a:schemeClr val="tx1"/>
        </a:solidFill>
        <a:latin typeface="+mn-lt"/>
        <a:ea typeface="+mn-ea"/>
        <a:cs typeface="+mn-cs"/>
      </a:defRPr>
    </a:lvl7pPr>
    <a:lvl8pPr marL="2520315" algn="l" defTabSz="720090" rtl="0" eaLnBrk="1" latinLnBrk="0" hangingPunct="1">
      <a:defRPr sz="945" kern="1200">
        <a:solidFill>
          <a:schemeClr val="tx1"/>
        </a:solidFill>
        <a:latin typeface="+mn-lt"/>
        <a:ea typeface="+mn-ea"/>
        <a:cs typeface="+mn-cs"/>
      </a:defRPr>
    </a:lvl8pPr>
    <a:lvl9pPr marL="2880360" algn="l" defTabSz="720090" rtl="0" eaLnBrk="1" latinLnBrk="0" hangingPunct="1">
      <a:defRPr sz="945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B65ED-B7BE-481B-A87E-EA40FA0B8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3" y="681335"/>
            <a:ext cx="8281035" cy="2474059"/>
          </a:xfrm>
          <a:prstGeom prst="rect">
            <a:avLst/>
          </a:prstGeo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2557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 descr="Rounded Yellow Background">
            <a:extLst>
              <a:ext uri="{FF2B5EF4-FFF2-40B4-BE49-F238E27FC236}">
                <a16:creationId xmlns:a16="http://schemas.microsoft.com/office/drawing/2014/main" id="{EB5B0470-C426-4487-B57F-6FA944EC312C}"/>
              </a:ext>
            </a:extLst>
          </p:cNvPr>
          <p:cNvSpPr/>
          <p:nvPr userDrawn="1"/>
        </p:nvSpPr>
        <p:spPr>
          <a:xfrm>
            <a:off x="202736" y="780098"/>
            <a:ext cx="9195729" cy="11120174"/>
          </a:xfrm>
          <a:prstGeom prst="roundRect">
            <a:avLst>
              <a:gd name="adj" fmla="val 2865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17" noProof="0" dirty="0"/>
          </a:p>
        </p:txBody>
      </p:sp>
    </p:spTree>
    <p:extLst>
      <p:ext uri="{BB962C8B-B14F-4D97-AF65-F5344CB8AC3E}">
        <p14:creationId xmlns:p14="http://schemas.microsoft.com/office/powerpoint/2010/main" val="144186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960096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24" indent="-240024" algn="l" defTabSz="960096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72" indent="-240024" algn="l" defTabSz="96009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20" indent="-240024" algn="l" defTabSz="96009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168" indent="-240024" algn="l" defTabSz="96009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16" indent="-240024" algn="l" defTabSz="96009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264" indent="-240024" algn="l" defTabSz="96009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12" indent="-240024" algn="l" defTabSz="96009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360" indent="-240024" algn="l" defTabSz="96009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408" indent="-240024" algn="l" defTabSz="960096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09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48" algn="l" defTabSz="96009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096" algn="l" defTabSz="96009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44" algn="l" defTabSz="96009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192" algn="l" defTabSz="96009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240" algn="l" defTabSz="96009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288" algn="l" defTabSz="96009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336" algn="l" defTabSz="96009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384" algn="l" defTabSz="960096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chart" Target="../charts/chart2.xml"/><Relationship Id="rId7" Type="http://schemas.openxmlformats.org/officeDocument/2006/relationships/image" Target="../media/image1.jpe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>
            <a:extLst>
              <a:ext uri="{FF2B5EF4-FFF2-40B4-BE49-F238E27FC236}">
                <a16:creationId xmlns:a16="http://schemas.microsoft.com/office/drawing/2014/main" id="{0F3FB797-10C5-4151-86CE-E41AA09077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668085" y="510492"/>
            <a:ext cx="8254724" cy="2485717"/>
            <a:chOff x="1612331" y="358878"/>
            <a:chExt cx="9123959" cy="3577949"/>
          </a:xfrm>
        </p:grpSpPr>
        <p:sp>
          <p:nvSpPr>
            <p:cNvPr id="2799" name="Wave 2798">
              <a:extLst>
                <a:ext uri="{FF2B5EF4-FFF2-40B4-BE49-F238E27FC236}">
                  <a16:creationId xmlns:a16="http://schemas.microsoft.com/office/drawing/2014/main" id="{12315DA4-B6A4-479B-BE9C-1D0F49D6DE3B}"/>
                </a:ext>
              </a:extLst>
            </p:cNvPr>
            <p:cNvSpPr/>
            <p:nvPr/>
          </p:nvSpPr>
          <p:spPr>
            <a:xfrm flipH="1">
              <a:off x="1612331" y="770229"/>
              <a:ext cx="2087335" cy="2392403"/>
            </a:xfrm>
            <a:prstGeom prst="wave">
              <a:avLst>
                <a:gd name="adj1" fmla="val 3074"/>
                <a:gd name="adj2" fmla="val -10000"/>
              </a:avLst>
            </a:prstGeom>
            <a:gradFill>
              <a:gsLst>
                <a:gs pos="100000">
                  <a:schemeClr val="tx1"/>
                </a:gs>
                <a:gs pos="0">
                  <a:schemeClr val="accent2"/>
                </a:gs>
              </a:gsLst>
              <a:lin ang="10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17" dirty="0"/>
            </a:p>
          </p:txBody>
        </p:sp>
        <p:sp>
          <p:nvSpPr>
            <p:cNvPr id="2796" name="Isosceles Triangle 2795">
              <a:extLst>
                <a:ext uri="{FF2B5EF4-FFF2-40B4-BE49-F238E27FC236}">
                  <a16:creationId xmlns:a16="http://schemas.microsoft.com/office/drawing/2014/main" id="{BE80EF6A-E134-4E58-AFA7-17D7730C0723}"/>
                </a:ext>
              </a:extLst>
            </p:cNvPr>
            <p:cNvSpPr/>
            <p:nvPr/>
          </p:nvSpPr>
          <p:spPr>
            <a:xfrm rot="16200000" flipH="1">
              <a:off x="2775467" y="2146146"/>
              <a:ext cx="550954" cy="1333019"/>
            </a:xfrm>
            <a:prstGeom prst="triangle">
              <a:avLst>
                <a:gd name="adj" fmla="val 0"/>
              </a:avLst>
            </a:prstGeom>
            <a:gradFill>
              <a:gsLst>
                <a:gs pos="100000">
                  <a:schemeClr val="tx1"/>
                </a:gs>
                <a:gs pos="0">
                  <a:schemeClr val="accent4">
                    <a:lumMod val="75000"/>
                  </a:schemeClr>
                </a:gs>
              </a:gsLst>
              <a:lin ang="16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17" dirty="0"/>
            </a:p>
          </p:txBody>
        </p:sp>
        <p:sp>
          <p:nvSpPr>
            <p:cNvPr id="2795" name="Rectangle 2794">
              <a:extLst>
                <a:ext uri="{FF2B5EF4-FFF2-40B4-BE49-F238E27FC236}">
                  <a16:creationId xmlns:a16="http://schemas.microsoft.com/office/drawing/2014/main" id="{09DF3989-E079-4179-894E-CDC52D65B594}"/>
                </a:ext>
              </a:extLst>
            </p:cNvPr>
            <p:cNvSpPr/>
            <p:nvPr/>
          </p:nvSpPr>
          <p:spPr>
            <a:xfrm>
              <a:off x="2456383" y="1753783"/>
              <a:ext cx="7577529" cy="218304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>
              <a:outerShdw blurRad="50800" dist="88900" dir="6000000" algn="ctr" rotWithShape="0">
                <a:srgbClr val="000000">
                  <a:alpha val="0"/>
                </a:srgbClr>
              </a:outerShdw>
              <a:softEdge rad="889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17" dirty="0"/>
            </a:p>
          </p:txBody>
        </p:sp>
        <p:sp>
          <p:nvSpPr>
            <p:cNvPr id="2793" name="Wave 2792">
              <a:extLst>
                <a:ext uri="{FF2B5EF4-FFF2-40B4-BE49-F238E27FC236}">
                  <a16:creationId xmlns:a16="http://schemas.microsoft.com/office/drawing/2014/main" id="{0FCE735F-D719-4D13-97EC-F9CB9B01149F}"/>
                </a:ext>
              </a:extLst>
            </p:cNvPr>
            <p:cNvSpPr/>
            <p:nvPr/>
          </p:nvSpPr>
          <p:spPr>
            <a:xfrm>
              <a:off x="8648955" y="770229"/>
              <a:ext cx="2087335" cy="2392403"/>
            </a:xfrm>
            <a:prstGeom prst="wave">
              <a:avLst>
                <a:gd name="adj1" fmla="val 3074"/>
                <a:gd name="adj2" fmla="val -10000"/>
              </a:avLst>
            </a:prstGeom>
            <a:gradFill>
              <a:gsLst>
                <a:gs pos="100000">
                  <a:schemeClr val="tx1"/>
                </a:gs>
                <a:gs pos="0">
                  <a:schemeClr val="accent2"/>
                </a:gs>
              </a:gsLst>
              <a:lin ang="10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17" dirty="0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C0D27D2F-4B4D-4529-93FD-89EF640D8366}"/>
                </a:ext>
              </a:extLst>
            </p:cNvPr>
            <p:cNvSpPr/>
            <p:nvPr/>
          </p:nvSpPr>
          <p:spPr>
            <a:xfrm rot="5400000">
              <a:off x="9039988" y="2146146"/>
              <a:ext cx="550954" cy="1333019"/>
            </a:xfrm>
            <a:prstGeom prst="triangle">
              <a:avLst>
                <a:gd name="adj" fmla="val 0"/>
              </a:avLst>
            </a:prstGeom>
            <a:gradFill>
              <a:gsLst>
                <a:gs pos="100000">
                  <a:schemeClr val="tx1"/>
                </a:gs>
                <a:gs pos="0">
                  <a:schemeClr val="accent1">
                    <a:lumMod val="75000"/>
                  </a:schemeClr>
                </a:gs>
              </a:gsLst>
              <a:lin ang="16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17" dirty="0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35E38460-690B-498E-BCAE-A4A9DBDD691C}"/>
                </a:ext>
              </a:extLst>
            </p:cNvPr>
            <p:cNvSpPr/>
            <p:nvPr/>
          </p:nvSpPr>
          <p:spPr>
            <a:xfrm>
              <a:off x="2384435" y="358878"/>
              <a:ext cx="7577528" cy="2183044"/>
            </a:xfrm>
            <a:prstGeom prst="rect">
              <a:avLst/>
            </a:prstGeom>
            <a:gradFill>
              <a:gsLst>
                <a:gs pos="100000">
                  <a:schemeClr val="accent2">
                    <a:lumMod val="50000"/>
                  </a:schemeClr>
                </a:gs>
                <a:gs pos="0">
                  <a:schemeClr val="accent2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117" dirty="0"/>
            </a:p>
          </p:txBody>
        </p:sp>
      </p:grpSp>
      <p:sp>
        <p:nvSpPr>
          <p:cNvPr id="1486" name="TextBox 1485">
            <a:extLst>
              <a:ext uri="{FF2B5EF4-FFF2-40B4-BE49-F238E27FC236}">
                <a16:creationId xmlns:a16="http://schemas.microsoft.com/office/drawing/2014/main" id="{61FA9FFE-1F09-4D21-8B4E-DFF29AB21E68}"/>
              </a:ext>
            </a:extLst>
          </p:cNvPr>
          <p:cNvSpPr txBox="1"/>
          <p:nvPr/>
        </p:nvSpPr>
        <p:spPr>
          <a:xfrm>
            <a:off x="1990681" y="562301"/>
            <a:ext cx="5912577" cy="1071486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algn="ctr"/>
            <a:r>
              <a:rPr lang="en-US" sz="3600" b="1" spc="-236" dirty="0">
                <a:solidFill>
                  <a:schemeClr val="bg1"/>
                </a:solidFill>
                <a:latin typeface="+mj-lt"/>
              </a:rPr>
              <a:t>Rapid COVID-19 surveillance data</a:t>
            </a:r>
            <a:endParaRPr lang="en-US" sz="2400" b="1" spc="-236" noProof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15" name="Title 14" hidden="1">
            <a:extLst>
              <a:ext uri="{FF2B5EF4-FFF2-40B4-BE49-F238E27FC236}">
                <a16:creationId xmlns:a16="http://schemas.microsoft.com/office/drawing/2014/main" id="{7DC4E174-7A30-4C69-B4A3-330A11266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Infographic</a:t>
            </a:r>
          </a:p>
        </p:txBody>
      </p:sp>
      <p:sp>
        <p:nvSpPr>
          <p:cNvPr id="679" name="Rectangle: Rounded Corners 678" descr="Gradient Background">
            <a:extLst>
              <a:ext uri="{FF2B5EF4-FFF2-40B4-BE49-F238E27FC236}">
                <a16:creationId xmlns:a16="http://schemas.microsoft.com/office/drawing/2014/main" id="{439C1376-6AE1-4063-989F-49C5FC920102}"/>
              </a:ext>
            </a:extLst>
          </p:cNvPr>
          <p:cNvSpPr/>
          <p:nvPr/>
        </p:nvSpPr>
        <p:spPr>
          <a:xfrm>
            <a:off x="-1460046" y="6191800"/>
            <a:ext cx="7759549" cy="2608691"/>
          </a:xfrm>
          <a:prstGeom prst="roundRect">
            <a:avLst>
              <a:gd name="adj" fmla="val 2865"/>
            </a:avLst>
          </a:prstGeom>
          <a:gradFill>
            <a:gsLst>
              <a:gs pos="100000">
                <a:schemeClr val="bg1"/>
              </a:gs>
              <a:gs pos="0">
                <a:schemeClr val="bg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17" dirty="0"/>
          </a:p>
        </p:txBody>
      </p:sp>
      <p:grpSp>
        <p:nvGrpSpPr>
          <p:cNvPr id="2275" name="Group 2274" descr="Donut Chart">
            <a:extLst>
              <a:ext uri="{FF2B5EF4-FFF2-40B4-BE49-F238E27FC236}">
                <a16:creationId xmlns:a16="http://schemas.microsoft.com/office/drawing/2014/main" id="{20E91DBB-74D1-491D-9593-3C04BA63C877}"/>
              </a:ext>
            </a:extLst>
          </p:cNvPr>
          <p:cNvGrpSpPr/>
          <p:nvPr/>
        </p:nvGrpSpPr>
        <p:grpSpPr>
          <a:xfrm>
            <a:off x="5277902" y="8693412"/>
            <a:ext cx="2663383" cy="1094490"/>
            <a:chOff x="9187065" y="11695307"/>
            <a:chExt cx="1982401" cy="1389826"/>
          </a:xfrm>
        </p:grpSpPr>
        <p:graphicFrame>
          <p:nvGraphicFramePr>
            <p:cNvPr id="2276" name="Chart 2275">
              <a:extLst>
                <a:ext uri="{FF2B5EF4-FFF2-40B4-BE49-F238E27FC236}">
                  <a16:creationId xmlns:a16="http://schemas.microsoft.com/office/drawing/2014/main" id="{2031895F-786C-44A6-99B7-9D61C791A359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465778922"/>
                </p:ext>
              </p:extLst>
            </p:nvPr>
          </p:nvGraphicFramePr>
          <p:xfrm>
            <a:off x="9187065" y="11747562"/>
            <a:ext cx="1016076" cy="99175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2"/>
            </a:graphicData>
          </a:graphic>
        </p:graphicFrame>
        <p:sp>
          <p:nvSpPr>
            <p:cNvPr id="2277" name="TextBox 2276">
              <a:extLst>
                <a:ext uri="{FF2B5EF4-FFF2-40B4-BE49-F238E27FC236}">
                  <a16:creationId xmlns:a16="http://schemas.microsoft.com/office/drawing/2014/main" id="{F39F3FAC-6108-4555-A387-1B0E37564604}"/>
                </a:ext>
              </a:extLst>
            </p:cNvPr>
            <p:cNvSpPr txBox="1"/>
            <p:nvPr/>
          </p:nvSpPr>
          <p:spPr>
            <a:xfrm>
              <a:off x="9928200" y="12264397"/>
              <a:ext cx="1241266" cy="8207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noProof="1"/>
                <a:t>Total cumulative COVID-19 confirmed cases</a:t>
              </a:r>
            </a:p>
          </p:txBody>
        </p:sp>
        <p:sp>
          <p:nvSpPr>
            <p:cNvPr id="2279" name="TextBox 2278">
              <a:extLst>
                <a:ext uri="{FF2B5EF4-FFF2-40B4-BE49-F238E27FC236}">
                  <a16:creationId xmlns:a16="http://schemas.microsoft.com/office/drawing/2014/main" id="{889F779B-8525-4180-AFC0-609A415B31FD}"/>
                </a:ext>
              </a:extLst>
            </p:cNvPr>
            <p:cNvSpPr txBox="1"/>
            <p:nvPr/>
          </p:nvSpPr>
          <p:spPr>
            <a:xfrm>
              <a:off x="10015837" y="11695307"/>
              <a:ext cx="974838" cy="5481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05" b="1" dirty="0"/>
                <a:t>4,29,731</a:t>
              </a:r>
            </a:p>
          </p:txBody>
        </p:sp>
      </p:grpSp>
      <p:grpSp>
        <p:nvGrpSpPr>
          <p:cNvPr id="2" name="Group 1" descr="Donut Chart">
            <a:extLst>
              <a:ext uri="{FF2B5EF4-FFF2-40B4-BE49-F238E27FC236}">
                <a16:creationId xmlns:a16="http://schemas.microsoft.com/office/drawing/2014/main" id="{EEABBCFA-71AC-4897-A2A6-012BB09510A2}"/>
              </a:ext>
            </a:extLst>
          </p:cNvPr>
          <p:cNvGrpSpPr/>
          <p:nvPr/>
        </p:nvGrpSpPr>
        <p:grpSpPr>
          <a:xfrm>
            <a:off x="827219" y="2785948"/>
            <a:ext cx="2526976" cy="2509433"/>
            <a:chOff x="4012671" y="7894760"/>
            <a:chExt cx="3208858" cy="3186581"/>
          </a:xfrm>
        </p:grpSpPr>
        <p:graphicFrame>
          <p:nvGraphicFramePr>
            <p:cNvPr id="1492" name="Chart 1491">
              <a:extLst>
                <a:ext uri="{FF2B5EF4-FFF2-40B4-BE49-F238E27FC236}">
                  <a16:creationId xmlns:a16="http://schemas.microsoft.com/office/drawing/2014/main" id="{2AF54953-F687-47E5-8A40-FA4F4572CFB8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116117141"/>
                </p:ext>
              </p:extLst>
            </p:nvPr>
          </p:nvGraphicFramePr>
          <p:xfrm>
            <a:off x="4012671" y="7894760"/>
            <a:ext cx="3208858" cy="3186581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3"/>
            </a:graphicData>
          </a:graphic>
        </p:graphicFrame>
        <p:sp>
          <p:nvSpPr>
            <p:cNvPr id="1495" name="TextBox 1494">
              <a:extLst>
                <a:ext uri="{FF2B5EF4-FFF2-40B4-BE49-F238E27FC236}">
                  <a16:creationId xmlns:a16="http://schemas.microsoft.com/office/drawing/2014/main" id="{90F0EBC0-9E27-41F6-9F4B-DB9691DFC17C}"/>
                </a:ext>
              </a:extLst>
            </p:cNvPr>
            <p:cNvSpPr txBox="1"/>
            <p:nvPr/>
          </p:nvSpPr>
          <p:spPr>
            <a:xfrm>
              <a:off x="4806315" y="8689151"/>
              <a:ext cx="1862503" cy="7943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465" b="1" dirty="0"/>
                <a:t>33.3%</a:t>
              </a:r>
            </a:p>
          </p:txBody>
        </p:sp>
        <p:sp>
          <p:nvSpPr>
            <p:cNvPr id="3575" name="TextBox 3574">
              <a:extLst>
                <a:ext uri="{FF2B5EF4-FFF2-40B4-BE49-F238E27FC236}">
                  <a16:creationId xmlns:a16="http://schemas.microsoft.com/office/drawing/2014/main" id="{952AE61D-F395-45F1-B49F-B720FFF24807}"/>
                </a:ext>
              </a:extLst>
            </p:cNvPr>
            <p:cNvSpPr txBox="1"/>
            <p:nvPr/>
          </p:nvSpPr>
          <p:spPr>
            <a:xfrm>
              <a:off x="4620140" y="9468099"/>
              <a:ext cx="1996444" cy="5538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117" dirty="0"/>
                <a:t>Rolling 21 days for October</a:t>
              </a:r>
              <a:r>
                <a:rPr lang="en-US" sz="1117" noProof="1"/>
                <a:t>.</a:t>
              </a:r>
            </a:p>
          </p:txBody>
        </p:sp>
      </p:grpSp>
      <p:graphicFrame>
        <p:nvGraphicFramePr>
          <p:cNvPr id="208" name="Chart 20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11338672"/>
              </p:ext>
            </p:extLst>
          </p:nvPr>
        </p:nvGraphicFramePr>
        <p:xfrm>
          <a:off x="4385112" y="2955177"/>
          <a:ext cx="4777189" cy="27509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pSp>
        <p:nvGrpSpPr>
          <p:cNvPr id="209" name="Group 208" descr="Donut Chart">
            <a:extLst>
              <a:ext uri="{FF2B5EF4-FFF2-40B4-BE49-F238E27FC236}">
                <a16:creationId xmlns:a16="http://schemas.microsoft.com/office/drawing/2014/main" id="{20E91DBB-74D1-491D-9593-3C04BA63C877}"/>
              </a:ext>
            </a:extLst>
          </p:cNvPr>
          <p:cNvGrpSpPr/>
          <p:nvPr/>
        </p:nvGrpSpPr>
        <p:grpSpPr>
          <a:xfrm>
            <a:off x="6662200" y="6197847"/>
            <a:ext cx="2203345" cy="852172"/>
            <a:chOff x="9187065" y="11747562"/>
            <a:chExt cx="2797898" cy="1082121"/>
          </a:xfrm>
        </p:grpSpPr>
        <p:graphicFrame>
          <p:nvGraphicFramePr>
            <p:cNvPr id="210" name="Chart 209">
              <a:extLst>
                <a:ext uri="{FF2B5EF4-FFF2-40B4-BE49-F238E27FC236}">
                  <a16:creationId xmlns:a16="http://schemas.microsoft.com/office/drawing/2014/main" id="{2031895F-786C-44A6-99B7-9D61C791A359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152126471"/>
                </p:ext>
              </p:extLst>
            </p:nvPr>
          </p:nvGraphicFramePr>
          <p:xfrm>
            <a:off x="9187065" y="11747562"/>
            <a:ext cx="1016076" cy="99175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211" name="TextBox 210">
              <a:extLst>
                <a:ext uri="{FF2B5EF4-FFF2-40B4-BE49-F238E27FC236}">
                  <a16:creationId xmlns:a16="http://schemas.microsoft.com/office/drawing/2014/main" id="{F39F3FAC-6108-4555-A387-1B0E37564604}"/>
                </a:ext>
              </a:extLst>
            </p:cNvPr>
            <p:cNvSpPr txBox="1"/>
            <p:nvPr/>
          </p:nvSpPr>
          <p:spPr>
            <a:xfrm>
              <a:off x="9988519" y="12243442"/>
              <a:ext cx="1996444" cy="5862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noProof="1"/>
                <a:t>7 day case rate per 100000</a:t>
              </a:r>
            </a:p>
          </p:txBody>
        </p:sp>
        <p:sp>
          <p:nvSpPr>
            <p:cNvPr id="212" name="TextBox 211">
              <a:extLst>
                <a:ext uri="{FF2B5EF4-FFF2-40B4-BE49-F238E27FC236}">
                  <a16:creationId xmlns:a16="http://schemas.microsoft.com/office/drawing/2014/main" id="{889F779B-8525-4180-AFC0-609A415B31FD}"/>
                </a:ext>
              </a:extLst>
            </p:cNvPr>
            <p:cNvSpPr txBox="1"/>
            <p:nvPr/>
          </p:nvSpPr>
          <p:spPr>
            <a:xfrm>
              <a:off x="10489954" y="11754155"/>
              <a:ext cx="1065848" cy="5481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05" b="1" dirty="0"/>
                <a:t>700</a:t>
              </a:r>
            </a:p>
          </p:txBody>
        </p:sp>
      </p:grpSp>
      <p:grpSp>
        <p:nvGrpSpPr>
          <p:cNvPr id="218" name="Group 217" descr="Donut Chart">
            <a:extLst>
              <a:ext uri="{FF2B5EF4-FFF2-40B4-BE49-F238E27FC236}">
                <a16:creationId xmlns:a16="http://schemas.microsoft.com/office/drawing/2014/main" id="{20E91DBB-74D1-491D-9593-3C04BA63C877}"/>
              </a:ext>
            </a:extLst>
          </p:cNvPr>
          <p:cNvGrpSpPr/>
          <p:nvPr/>
        </p:nvGrpSpPr>
        <p:grpSpPr>
          <a:xfrm>
            <a:off x="6747753" y="8696146"/>
            <a:ext cx="2663383" cy="909824"/>
            <a:chOff x="9187065" y="11695307"/>
            <a:chExt cx="1982401" cy="1155330"/>
          </a:xfrm>
        </p:grpSpPr>
        <p:graphicFrame>
          <p:nvGraphicFramePr>
            <p:cNvPr id="219" name="Chart 218">
              <a:extLst>
                <a:ext uri="{FF2B5EF4-FFF2-40B4-BE49-F238E27FC236}">
                  <a16:creationId xmlns:a16="http://schemas.microsoft.com/office/drawing/2014/main" id="{2031895F-786C-44A6-99B7-9D61C791A359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2768679715"/>
                </p:ext>
              </p:extLst>
            </p:nvPr>
          </p:nvGraphicFramePr>
          <p:xfrm>
            <a:off x="9187065" y="11747562"/>
            <a:ext cx="1016076" cy="99175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6"/>
            </a:graphicData>
          </a:graphic>
        </p:graphicFrame>
        <p:sp>
          <p:nvSpPr>
            <p:cNvPr id="220" name="TextBox 219">
              <a:extLst>
                <a:ext uri="{FF2B5EF4-FFF2-40B4-BE49-F238E27FC236}">
                  <a16:creationId xmlns:a16="http://schemas.microsoft.com/office/drawing/2014/main" id="{F39F3FAC-6108-4555-A387-1B0E37564604}"/>
                </a:ext>
              </a:extLst>
            </p:cNvPr>
            <p:cNvSpPr txBox="1"/>
            <p:nvPr/>
          </p:nvSpPr>
          <p:spPr>
            <a:xfrm>
              <a:off x="9928200" y="12264397"/>
              <a:ext cx="1241266" cy="5862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noProof="1"/>
                <a:t>New reporting cases</a:t>
              </a:r>
            </a:p>
          </p:txBody>
        </p:sp>
        <p:sp>
          <p:nvSpPr>
            <p:cNvPr id="221" name="TextBox 220">
              <a:extLst>
                <a:ext uri="{FF2B5EF4-FFF2-40B4-BE49-F238E27FC236}">
                  <a16:creationId xmlns:a16="http://schemas.microsoft.com/office/drawing/2014/main" id="{889F779B-8525-4180-AFC0-609A415B31FD}"/>
                </a:ext>
              </a:extLst>
            </p:cNvPr>
            <p:cNvSpPr txBox="1"/>
            <p:nvPr/>
          </p:nvSpPr>
          <p:spPr>
            <a:xfrm>
              <a:off x="10015837" y="11695307"/>
              <a:ext cx="974838" cy="5481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05" b="1" dirty="0"/>
                <a:t>+2,582</a:t>
              </a:r>
            </a:p>
          </p:txBody>
        </p:sp>
      </p:grpSp>
      <p:grpSp>
        <p:nvGrpSpPr>
          <p:cNvPr id="226" name="Group 225" descr="Donut Chart">
            <a:extLst>
              <a:ext uri="{FF2B5EF4-FFF2-40B4-BE49-F238E27FC236}">
                <a16:creationId xmlns:a16="http://schemas.microsoft.com/office/drawing/2014/main" id="{20E91DBB-74D1-491D-9593-3C04BA63C877}"/>
              </a:ext>
            </a:extLst>
          </p:cNvPr>
          <p:cNvGrpSpPr/>
          <p:nvPr/>
        </p:nvGrpSpPr>
        <p:grpSpPr>
          <a:xfrm>
            <a:off x="276454" y="10823413"/>
            <a:ext cx="1667658" cy="891416"/>
            <a:chOff x="9928200" y="11695310"/>
            <a:chExt cx="1241266" cy="763824"/>
          </a:xfrm>
        </p:grpSpPr>
        <p:sp>
          <p:nvSpPr>
            <p:cNvPr id="227" name="TextBox 226">
              <a:extLst>
                <a:ext uri="{FF2B5EF4-FFF2-40B4-BE49-F238E27FC236}">
                  <a16:creationId xmlns:a16="http://schemas.microsoft.com/office/drawing/2014/main" id="{F39F3FAC-6108-4555-A387-1B0E37564604}"/>
                </a:ext>
              </a:extLst>
            </p:cNvPr>
            <p:cNvSpPr txBox="1"/>
            <p:nvPr/>
          </p:nvSpPr>
          <p:spPr>
            <a:xfrm>
              <a:off x="9928200" y="12063549"/>
              <a:ext cx="1241266" cy="3955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noProof="1"/>
                <a:t>Cumulative test carried out </a:t>
              </a:r>
            </a:p>
          </p:txBody>
        </p:sp>
        <p:sp>
          <p:nvSpPr>
            <p:cNvPr id="228" name="TextBox 227">
              <a:extLst>
                <a:ext uri="{FF2B5EF4-FFF2-40B4-BE49-F238E27FC236}">
                  <a16:creationId xmlns:a16="http://schemas.microsoft.com/office/drawing/2014/main" id="{889F779B-8525-4180-AFC0-609A415B31FD}"/>
                </a:ext>
              </a:extLst>
            </p:cNvPr>
            <p:cNvSpPr txBox="1"/>
            <p:nvPr/>
          </p:nvSpPr>
          <p:spPr>
            <a:xfrm>
              <a:off x="10015837" y="11695310"/>
              <a:ext cx="1153629" cy="3698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05" b="1" dirty="0"/>
                <a:t>61,70,405</a:t>
              </a:r>
            </a:p>
          </p:txBody>
        </p:sp>
      </p:grpSp>
      <p:sp>
        <p:nvSpPr>
          <p:cNvPr id="229" name="TextBox 228">
            <a:extLst>
              <a:ext uri="{FF2B5EF4-FFF2-40B4-BE49-F238E27FC236}">
                <a16:creationId xmlns:a16="http://schemas.microsoft.com/office/drawing/2014/main" id="{889F779B-8525-4180-AFC0-609A415B31FD}"/>
              </a:ext>
            </a:extLst>
          </p:cNvPr>
          <p:cNvSpPr txBox="1"/>
          <p:nvPr/>
        </p:nvSpPr>
        <p:spPr>
          <a:xfrm>
            <a:off x="1793716" y="10821507"/>
            <a:ext cx="1309708" cy="431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5" b="1" dirty="0"/>
              <a:t>+16,662</a:t>
            </a:r>
          </a:p>
        </p:txBody>
      </p:sp>
      <p:sp>
        <p:nvSpPr>
          <p:cNvPr id="230" name="TextBox 229">
            <a:extLst>
              <a:ext uri="{FF2B5EF4-FFF2-40B4-BE49-F238E27FC236}">
                <a16:creationId xmlns:a16="http://schemas.microsoft.com/office/drawing/2014/main" id="{F39F3FAC-6108-4555-A387-1B0E37564604}"/>
              </a:ext>
            </a:extLst>
          </p:cNvPr>
          <p:cNvSpPr txBox="1"/>
          <p:nvPr/>
        </p:nvSpPr>
        <p:spPr>
          <a:xfrm>
            <a:off x="1567169" y="11253164"/>
            <a:ext cx="1667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noProof="1"/>
              <a:t>New reporting cases</a:t>
            </a:r>
          </a:p>
        </p:txBody>
      </p:sp>
      <p:grpSp>
        <p:nvGrpSpPr>
          <p:cNvPr id="233" name="Group 232" descr="Donut Chart">
            <a:extLst>
              <a:ext uri="{FF2B5EF4-FFF2-40B4-BE49-F238E27FC236}">
                <a16:creationId xmlns:a16="http://schemas.microsoft.com/office/drawing/2014/main" id="{20E91DBB-74D1-491D-9593-3C04BA63C877}"/>
              </a:ext>
            </a:extLst>
          </p:cNvPr>
          <p:cNvGrpSpPr/>
          <p:nvPr/>
        </p:nvGrpSpPr>
        <p:grpSpPr>
          <a:xfrm>
            <a:off x="2203654" y="9382347"/>
            <a:ext cx="1667658" cy="1139857"/>
            <a:chOff x="9928200" y="11695310"/>
            <a:chExt cx="1241266" cy="1010661"/>
          </a:xfrm>
        </p:grpSpPr>
        <p:sp>
          <p:nvSpPr>
            <p:cNvPr id="234" name="TextBox 233">
              <a:extLst>
                <a:ext uri="{FF2B5EF4-FFF2-40B4-BE49-F238E27FC236}">
                  <a16:creationId xmlns:a16="http://schemas.microsoft.com/office/drawing/2014/main" id="{F39F3FAC-6108-4555-A387-1B0E37564604}"/>
                </a:ext>
              </a:extLst>
            </p:cNvPr>
            <p:cNvSpPr txBox="1"/>
            <p:nvPr/>
          </p:nvSpPr>
          <p:spPr>
            <a:xfrm>
              <a:off x="9928200" y="12119730"/>
              <a:ext cx="1241266" cy="5862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noProof="1"/>
                <a:t>Individual cumulative tested</a:t>
              </a:r>
            </a:p>
          </p:txBody>
        </p:sp>
        <p:sp>
          <p:nvSpPr>
            <p:cNvPr id="235" name="TextBox 234">
              <a:extLst>
                <a:ext uri="{FF2B5EF4-FFF2-40B4-BE49-F238E27FC236}">
                  <a16:creationId xmlns:a16="http://schemas.microsoft.com/office/drawing/2014/main" id="{889F779B-8525-4180-AFC0-609A415B31FD}"/>
                </a:ext>
              </a:extLst>
            </p:cNvPr>
            <p:cNvSpPr txBox="1"/>
            <p:nvPr/>
          </p:nvSpPr>
          <p:spPr>
            <a:xfrm>
              <a:off x="10015837" y="11695310"/>
              <a:ext cx="1153629" cy="5481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05" b="1" dirty="0"/>
                <a:t>35,67,804</a:t>
              </a:r>
            </a:p>
          </p:txBody>
        </p:sp>
      </p:grpSp>
      <p:grpSp>
        <p:nvGrpSpPr>
          <p:cNvPr id="236" name="Group 235" descr="Donut Chart">
            <a:extLst>
              <a:ext uri="{FF2B5EF4-FFF2-40B4-BE49-F238E27FC236}">
                <a16:creationId xmlns:a16="http://schemas.microsoft.com/office/drawing/2014/main" id="{20E91DBB-74D1-491D-9593-3C04BA63C877}"/>
              </a:ext>
            </a:extLst>
          </p:cNvPr>
          <p:cNvGrpSpPr/>
          <p:nvPr/>
        </p:nvGrpSpPr>
        <p:grpSpPr>
          <a:xfrm>
            <a:off x="5173637" y="10334064"/>
            <a:ext cx="1667658" cy="1224766"/>
            <a:chOff x="10015837" y="11695310"/>
            <a:chExt cx="1241266" cy="1049460"/>
          </a:xfrm>
        </p:grpSpPr>
        <p:sp>
          <p:nvSpPr>
            <p:cNvPr id="237" name="TextBox 236">
              <a:extLst>
                <a:ext uri="{FF2B5EF4-FFF2-40B4-BE49-F238E27FC236}">
                  <a16:creationId xmlns:a16="http://schemas.microsoft.com/office/drawing/2014/main" id="{F39F3FAC-6108-4555-A387-1B0E37564604}"/>
                </a:ext>
              </a:extLst>
            </p:cNvPr>
            <p:cNvSpPr txBox="1"/>
            <p:nvPr/>
          </p:nvSpPr>
          <p:spPr>
            <a:xfrm>
              <a:off x="10015837" y="12032717"/>
              <a:ext cx="1241266" cy="71205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b="1" noProof="1"/>
                <a:t>Cumulative suspected COVID-19 deaths </a:t>
              </a:r>
            </a:p>
            <a:p>
              <a:pPr algn="ctr"/>
              <a:r>
                <a:rPr lang="en-US" sz="1200" b="1" noProof="1"/>
                <a:t>Reported to PHW</a:t>
              </a:r>
            </a:p>
          </p:txBody>
        </p:sp>
        <p:sp>
          <p:nvSpPr>
            <p:cNvPr id="238" name="TextBox 237">
              <a:extLst>
                <a:ext uri="{FF2B5EF4-FFF2-40B4-BE49-F238E27FC236}">
                  <a16:creationId xmlns:a16="http://schemas.microsoft.com/office/drawing/2014/main" id="{889F779B-8525-4180-AFC0-609A415B31FD}"/>
                </a:ext>
              </a:extLst>
            </p:cNvPr>
            <p:cNvSpPr txBox="1"/>
            <p:nvPr/>
          </p:nvSpPr>
          <p:spPr>
            <a:xfrm>
              <a:off x="10015837" y="11695310"/>
              <a:ext cx="1153629" cy="3698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2205" b="1" dirty="0"/>
                <a:t>6,122</a:t>
              </a:r>
            </a:p>
          </p:txBody>
        </p:sp>
      </p:grpSp>
      <p:sp>
        <p:nvSpPr>
          <p:cNvPr id="239" name="TextBox 238">
            <a:extLst>
              <a:ext uri="{FF2B5EF4-FFF2-40B4-BE49-F238E27FC236}">
                <a16:creationId xmlns:a16="http://schemas.microsoft.com/office/drawing/2014/main" id="{889F779B-8525-4180-AFC0-609A415B31FD}"/>
              </a:ext>
            </a:extLst>
          </p:cNvPr>
          <p:cNvSpPr txBox="1"/>
          <p:nvPr/>
        </p:nvSpPr>
        <p:spPr>
          <a:xfrm>
            <a:off x="6551512" y="10514790"/>
            <a:ext cx="1309708" cy="431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5" b="1" dirty="0"/>
              <a:t>+5</a:t>
            </a:r>
          </a:p>
        </p:txBody>
      </p:sp>
      <p:sp>
        <p:nvSpPr>
          <p:cNvPr id="240" name="TextBox 239">
            <a:extLst>
              <a:ext uri="{FF2B5EF4-FFF2-40B4-BE49-F238E27FC236}">
                <a16:creationId xmlns:a16="http://schemas.microsoft.com/office/drawing/2014/main" id="{F39F3FAC-6108-4555-A387-1B0E37564604}"/>
              </a:ext>
            </a:extLst>
          </p:cNvPr>
          <p:cNvSpPr txBox="1"/>
          <p:nvPr/>
        </p:nvSpPr>
        <p:spPr>
          <a:xfrm>
            <a:off x="6469193" y="10874667"/>
            <a:ext cx="16676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noProof="1"/>
              <a:t>New reporting cases</a:t>
            </a:r>
          </a:p>
        </p:txBody>
      </p:sp>
      <p:pic>
        <p:nvPicPr>
          <p:cNvPr id="242" name="Picture 2" descr="Pie Chart Icon Logo Modern Flat Stock Vector (Royalty Free) 574650190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07" t="12414" r="18442" b="27734"/>
          <a:stretch/>
        </p:blipFill>
        <p:spPr bwMode="auto">
          <a:xfrm>
            <a:off x="1686609" y="9488924"/>
            <a:ext cx="608143" cy="634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4126" y="6078227"/>
            <a:ext cx="5467350" cy="3171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009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7">
      <a:dk1>
        <a:sysClr val="windowText" lastClr="000000"/>
      </a:dk1>
      <a:lt1>
        <a:sysClr val="window" lastClr="FFFFFF"/>
      </a:lt1>
      <a:dk2>
        <a:srgbClr val="3F3F3F"/>
      </a:dk2>
      <a:lt2>
        <a:srgbClr val="D8D8D8"/>
      </a:lt2>
      <a:accent1>
        <a:srgbClr val="FFC000"/>
      </a:accent1>
      <a:accent2>
        <a:srgbClr val="2946D7"/>
      </a:accent2>
      <a:accent3>
        <a:srgbClr val="4472C4"/>
      </a:accent3>
      <a:accent4>
        <a:srgbClr val="FFC000"/>
      </a:accent4>
      <a:accent5>
        <a:srgbClr val="39DFC3"/>
      </a:accent5>
      <a:accent6>
        <a:srgbClr val="953CA4"/>
      </a:accent6>
      <a:hlink>
        <a:srgbClr val="2946D7"/>
      </a:hlink>
      <a:folHlink>
        <a:srgbClr val="2946D7"/>
      </a:folHlink>
    </a:clrScheme>
    <a:fontScheme name="Custom 156">
      <a:majorFont>
        <a:latin typeface="Rockwell"/>
        <a:ea typeface=""/>
        <a:cs typeface=""/>
      </a:majorFont>
      <a:minorFont>
        <a:latin typeface="Aria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18000">
              <a:schemeClr val="accent2"/>
            </a:gs>
            <a:gs pos="0">
              <a:schemeClr val="accent2">
                <a:lumMod val="50000"/>
              </a:schemeClr>
            </a:gs>
            <a:gs pos="100000">
              <a:schemeClr val="accent2">
                <a:lumMod val="75000"/>
              </a:schemeClr>
            </a:gs>
          </a:gsLst>
          <a:lin ang="0" scaled="0"/>
        </a:gradFill>
        <a:ln>
          <a:noFill/>
        </a:ln>
      </a:spPr>
      <a:bodyPr lIns="0" tIns="0" rIns="0" bIns="0" rtlCol="0" anchor="ctr"/>
      <a:lstStyle>
        <a:defPPr algn="ctr">
          <a:defRPr b="1" dirty="0">
            <a:latin typeface="+mj-lt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resentation1" id="{DDCE523B-FCDB-4FFB-9507-82E32B0C32B1}" vid="{6799FD61-0AAB-4885-ADCE-8D0DB2345F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D842F48-1F9A-4BF5-9625-3C9125FB5E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F216B87-2324-4AB6-A474-120223C4E2F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7A24C6-F6F8-404A-BEA9-F5AB5CC4EFF3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Population infographics poster</Template>
  <TotalTime>0</TotalTime>
  <Words>67</Words>
  <Application>Microsoft Office PowerPoint</Application>
  <PresentationFormat>A3 Paper (297x420 mm)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Rockwell</vt:lpstr>
      <vt:lpstr>Office Theme</vt:lpstr>
      <vt:lpstr>Infographic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2022-03-30T08:55:28Z</dcterms:created>
  <dcterms:modified xsi:type="dcterms:W3CDTF">2022-04-03T16:12:02Z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