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63" r:id="rId11"/>
    <p:sldId id="25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936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k Morgan" userId="09aa9e09-57aa-4117-b09c-4171d277834b" providerId="ADAL" clId="{46E795C7-3FC6-483E-8A5E-923999DD6E07}"/>
    <pc:docChg chg="undo custSel mod addSld delSld modSld">
      <pc:chgData name="Jack Morgan" userId="09aa9e09-57aa-4117-b09c-4171d277834b" providerId="ADAL" clId="{46E795C7-3FC6-483E-8A5E-923999DD6E07}" dt="2019-05-22T05:25:18.527" v="3161" actId="20577"/>
      <pc:docMkLst>
        <pc:docMk/>
      </pc:docMkLst>
      <pc:sldChg chg="modSp modTransition">
        <pc:chgData name="Jack Morgan" userId="09aa9e09-57aa-4117-b09c-4171d277834b" providerId="ADAL" clId="{46E795C7-3FC6-483E-8A5E-923999DD6E07}" dt="2019-05-22T04:43:20.002" v="2178"/>
        <pc:sldMkLst>
          <pc:docMk/>
          <pc:sldMk cId="1182210631" sldId="256"/>
        </pc:sldMkLst>
        <pc:spChg chg="mod">
          <ac:chgData name="Jack Morgan" userId="09aa9e09-57aa-4117-b09c-4171d277834b" providerId="ADAL" clId="{46E795C7-3FC6-483E-8A5E-923999DD6E07}" dt="2019-05-21T04:38:33.367" v="558" actId="255"/>
          <ac:spMkLst>
            <pc:docMk/>
            <pc:sldMk cId="1182210631" sldId="256"/>
            <ac:spMk id="2" creationId="{B16032F6-364B-477B-8867-AB53BFCAC85F}"/>
          </ac:spMkLst>
        </pc:spChg>
      </pc:sldChg>
      <pc:sldChg chg="delSp modSp del">
        <pc:chgData name="Jack Morgan" userId="09aa9e09-57aa-4117-b09c-4171d277834b" providerId="ADAL" clId="{46E795C7-3FC6-483E-8A5E-923999DD6E07}" dt="2019-05-22T03:54:23.785" v="584" actId="2696"/>
        <pc:sldMkLst>
          <pc:docMk/>
          <pc:sldMk cId="2811943648" sldId="257"/>
        </pc:sldMkLst>
        <pc:spChg chg="mod">
          <ac:chgData name="Jack Morgan" userId="09aa9e09-57aa-4117-b09c-4171d277834b" providerId="ADAL" clId="{46E795C7-3FC6-483E-8A5E-923999DD6E07}" dt="2019-05-21T04:40:51.076" v="576" actId="27636"/>
          <ac:spMkLst>
            <pc:docMk/>
            <pc:sldMk cId="2811943648" sldId="257"/>
            <ac:spMk id="2" creationId="{AE258A50-B95F-4969-BA2E-3314E7069AC6}"/>
          </ac:spMkLst>
        </pc:spChg>
        <pc:spChg chg="del mod">
          <ac:chgData name="Jack Morgan" userId="09aa9e09-57aa-4117-b09c-4171d277834b" providerId="ADAL" clId="{46E795C7-3FC6-483E-8A5E-923999DD6E07}" dt="2019-05-21T04:18:53.823" v="128" actId="478"/>
          <ac:spMkLst>
            <pc:docMk/>
            <pc:sldMk cId="2811943648" sldId="257"/>
            <ac:spMk id="3" creationId="{FF447323-BB77-409B-85C6-33CBEDAFB5A6}"/>
          </ac:spMkLst>
        </pc:spChg>
        <pc:picChg chg="mod ord">
          <ac:chgData name="Jack Morgan" userId="09aa9e09-57aa-4117-b09c-4171d277834b" providerId="ADAL" clId="{46E795C7-3FC6-483E-8A5E-923999DD6E07}" dt="2019-05-17T00:32:02.553" v="101" actId="26606"/>
          <ac:picMkLst>
            <pc:docMk/>
            <pc:sldMk cId="2811943648" sldId="257"/>
            <ac:picMk id="5" creationId="{02FFA615-6A27-44FD-A4C9-454A843C860B}"/>
          </ac:picMkLst>
        </pc:picChg>
      </pc:sldChg>
      <pc:sldChg chg="addSp delSp modSp add mod modTransition setBg">
        <pc:chgData name="Jack Morgan" userId="09aa9e09-57aa-4117-b09c-4171d277834b" providerId="ADAL" clId="{46E795C7-3FC6-483E-8A5E-923999DD6E07}" dt="2019-05-22T04:43:46.931" v="2187"/>
        <pc:sldMkLst>
          <pc:docMk/>
          <pc:sldMk cId="1803538603" sldId="258"/>
        </pc:sldMkLst>
        <pc:spChg chg="mod">
          <ac:chgData name="Jack Morgan" userId="09aa9e09-57aa-4117-b09c-4171d277834b" providerId="ADAL" clId="{46E795C7-3FC6-483E-8A5E-923999DD6E07}" dt="2019-05-22T04:40:34.958" v="2154" actId="255"/>
          <ac:spMkLst>
            <pc:docMk/>
            <pc:sldMk cId="1803538603" sldId="258"/>
            <ac:spMk id="2" creationId="{EBA15FAD-0855-4360-8716-A32F4A7238B7}"/>
          </ac:spMkLst>
        </pc:spChg>
        <pc:spChg chg="del">
          <ac:chgData name="Jack Morgan" userId="09aa9e09-57aa-4117-b09c-4171d277834b" providerId="ADAL" clId="{46E795C7-3FC6-483E-8A5E-923999DD6E07}" dt="2019-05-17T00:28:49.342" v="20" actId="478"/>
          <ac:spMkLst>
            <pc:docMk/>
            <pc:sldMk cId="1803538603" sldId="258"/>
            <ac:spMk id="3" creationId="{01B4CF26-2C75-4E1E-9B8E-F921630E5505}"/>
          </ac:spMkLst>
        </pc:spChg>
        <pc:spChg chg="add mod">
          <ac:chgData name="Jack Morgan" userId="09aa9e09-57aa-4117-b09c-4171d277834b" providerId="ADAL" clId="{46E795C7-3FC6-483E-8A5E-923999DD6E07}" dt="2019-05-22T04:40:26.449" v="2153" actId="255"/>
          <ac:spMkLst>
            <pc:docMk/>
            <pc:sldMk cId="1803538603" sldId="258"/>
            <ac:spMk id="3" creationId="{3F6B9D0B-1762-4DFA-B843-E2005037AA16}"/>
          </ac:spMkLst>
        </pc:spChg>
        <pc:spChg chg="add del">
          <ac:chgData name="Jack Morgan" userId="09aa9e09-57aa-4117-b09c-4171d277834b" providerId="ADAL" clId="{46E795C7-3FC6-483E-8A5E-923999DD6E07}" dt="2019-05-17T00:30:22.346" v="26" actId="26606"/>
          <ac:spMkLst>
            <pc:docMk/>
            <pc:sldMk cId="1803538603" sldId="258"/>
            <ac:spMk id="7" creationId="{BCA2EB72-13DC-4DC6-B461-3B036C55B925}"/>
          </ac:spMkLst>
        </pc:spChg>
        <pc:spChg chg="add del">
          <ac:chgData name="Jack Morgan" userId="09aa9e09-57aa-4117-b09c-4171d277834b" providerId="ADAL" clId="{46E795C7-3FC6-483E-8A5E-923999DD6E07}" dt="2019-05-17T00:30:23.208" v="28" actId="26606"/>
          <ac:spMkLst>
            <pc:docMk/>
            <pc:sldMk cId="1803538603" sldId="258"/>
            <ac:spMk id="11" creationId="{8D62164E-4528-40DB-BC26-D6DDE216A059}"/>
          </ac:spMkLst>
        </pc:spChg>
        <pc:spChg chg="add del">
          <ac:chgData name="Jack Morgan" userId="09aa9e09-57aa-4117-b09c-4171d277834b" providerId="ADAL" clId="{46E795C7-3FC6-483E-8A5E-923999DD6E07}" dt="2019-05-17T00:30:23.208" v="28" actId="26606"/>
          <ac:spMkLst>
            <pc:docMk/>
            <pc:sldMk cId="1803538603" sldId="258"/>
            <ac:spMk id="12" creationId="{F30007FA-C6A2-43A0-8045-7016AEF81713}"/>
          </ac:spMkLst>
        </pc:spChg>
        <pc:spChg chg="add del">
          <ac:chgData name="Jack Morgan" userId="09aa9e09-57aa-4117-b09c-4171d277834b" providerId="ADAL" clId="{46E795C7-3FC6-483E-8A5E-923999DD6E07}" dt="2019-05-17T00:30:34.882" v="38" actId="26606"/>
          <ac:spMkLst>
            <pc:docMk/>
            <pc:sldMk cId="1803538603" sldId="258"/>
            <ac:spMk id="13" creationId="{445353E2-B25B-4763-9751-C89AD9FBF1D6}"/>
          </ac:spMkLst>
        </pc:spChg>
        <pc:spChg chg="add del">
          <ac:chgData name="Jack Morgan" userId="09aa9e09-57aa-4117-b09c-4171d277834b" providerId="ADAL" clId="{46E795C7-3FC6-483E-8A5E-923999DD6E07}" dt="2019-05-17T00:30:24.054" v="30" actId="26606"/>
          <ac:spMkLst>
            <pc:docMk/>
            <pc:sldMk cId="1803538603" sldId="258"/>
            <ac:spMk id="14" creationId="{BCA2EB72-13DC-4DC6-B461-3B036C55B925}"/>
          </ac:spMkLst>
        </pc:spChg>
        <pc:spChg chg="add del">
          <ac:chgData name="Jack Morgan" userId="09aa9e09-57aa-4117-b09c-4171d277834b" providerId="ADAL" clId="{46E795C7-3FC6-483E-8A5E-923999DD6E07}" dt="2019-05-17T00:30:24.727" v="32" actId="26606"/>
          <ac:spMkLst>
            <pc:docMk/>
            <pc:sldMk cId="1803538603" sldId="258"/>
            <ac:spMk id="17" creationId="{9A672405-5F81-4E97-B4FC-E7F2CC16FE7B}"/>
          </ac:spMkLst>
        </pc:spChg>
        <pc:spChg chg="add del">
          <ac:chgData name="Jack Morgan" userId="09aa9e09-57aa-4117-b09c-4171d277834b" providerId="ADAL" clId="{46E795C7-3FC6-483E-8A5E-923999DD6E07}" dt="2019-05-17T00:30:25.979" v="34" actId="26606"/>
          <ac:spMkLst>
            <pc:docMk/>
            <pc:sldMk cId="1803538603" sldId="258"/>
            <ac:spMk id="20" creationId="{D46B04C9-B85D-45AA-A7D1-483C3CA6DA19}"/>
          </ac:spMkLst>
        </pc:spChg>
        <pc:spChg chg="add del">
          <ac:chgData name="Jack Morgan" userId="09aa9e09-57aa-4117-b09c-4171d277834b" providerId="ADAL" clId="{46E795C7-3FC6-483E-8A5E-923999DD6E07}" dt="2019-05-17T00:30:26.734" v="36" actId="26606"/>
          <ac:spMkLst>
            <pc:docMk/>
            <pc:sldMk cId="1803538603" sldId="258"/>
            <ac:spMk id="22" creationId="{A79A2E3A-88DD-4B27-909A-4031901CC83D}"/>
          </ac:spMkLst>
        </pc:spChg>
        <pc:spChg chg="add del">
          <ac:chgData name="Jack Morgan" userId="09aa9e09-57aa-4117-b09c-4171d277834b" providerId="ADAL" clId="{46E795C7-3FC6-483E-8A5E-923999DD6E07}" dt="2019-05-17T00:30:26.734" v="36" actId="26606"/>
          <ac:spMkLst>
            <pc:docMk/>
            <pc:sldMk cId="1803538603" sldId="258"/>
            <ac:spMk id="23" creationId="{22FC9FC5-AE70-47F7-97E7-DD8418F0D44B}"/>
          </ac:spMkLst>
        </pc:spChg>
        <pc:spChg chg="add del">
          <ac:chgData name="Jack Morgan" userId="09aa9e09-57aa-4117-b09c-4171d277834b" providerId="ADAL" clId="{46E795C7-3FC6-483E-8A5E-923999DD6E07}" dt="2019-05-17T00:30:34.882" v="38" actId="26606"/>
          <ac:spMkLst>
            <pc:docMk/>
            <pc:sldMk cId="1803538603" sldId="258"/>
            <ac:spMk id="26" creationId="{46D23AC7-5D0C-4D3B-9A27-06F5B1218DAC}"/>
          </ac:spMkLst>
        </pc:spChg>
        <pc:spChg chg="add del">
          <ac:chgData name="Jack Morgan" userId="09aa9e09-57aa-4117-b09c-4171d277834b" providerId="ADAL" clId="{46E795C7-3FC6-483E-8A5E-923999DD6E07}" dt="2019-05-17T00:30:34.882" v="38" actId="26606"/>
          <ac:spMkLst>
            <pc:docMk/>
            <pc:sldMk cId="1803538603" sldId="258"/>
            <ac:spMk id="27" creationId="{A25B9C01-EDEA-4745-A667-008D9674DBAC}"/>
          </ac:spMkLst>
        </pc:spChg>
        <pc:spChg chg="add del">
          <ac:chgData name="Jack Morgan" userId="09aa9e09-57aa-4117-b09c-4171d277834b" providerId="ADAL" clId="{46E795C7-3FC6-483E-8A5E-923999DD6E07}" dt="2019-05-17T00:30:34.882" v="38" actId="26606"/>
          <ac:spMkLst>
            <pc:docMk/>
            <pc:sldMk cId="1803538603" sldId="258"/>
            <ac:spMk id="29" creationId="{5AA1B548-375C-47D8-9F3A-BE6E9569FA4F}"/>
          </ac:spMkLst>
        </pc:spChg>
        <pc:picChg chg="add del mod">
          <ac:chgData name="Jack Morgan" userId="09aa9e09-57aa-4117-b09c-4171d277834b" providerId="ADAL" clId="{46E795C7-3FC6-483E-8A5E-923999DD6E07}" dt="2019-05-17T00:30:34.920" v="41" actId="931"/>
          <ac:picMkLst>
            <pc:docMk/>
            <pc:sldMk cId="1803538603" sldId="258"/>
            <ac:picMk id="5" creationId="{6C2F0045-579D-484D-98D7-62142036841E}"/>
          </ac:picMkLst>
        </pc:picChg>
        <pc:cxnChg chg="add del">
          <ac:chgData name="Jack Morgan" userId="09aa9e09-57aa-4117-b09c-4171d277834b" providerId="ADAL" clId="{46E795C7-3FC6-483E-8A5E-923999DD6E07}" dt="2019-05-17T00:30:22.346" v="26" actId="26606"/>
          <ac:cxnSpMkLst>
            <pc:docMk/>
            <pc:sldMk cId="1803538603" sldId="258"/>
            <ac:cxnSpMk id="9" creationId="{C8F75BF3-096E-451E-A222-96A7F0946814}"/>
          </ac:cxnSpMkLst>
        </pc:cxnChg>
        <pc:cxnChg chg="add del">
          <ac:chgData name="Jack Morgan" userId="09aa9e09-57aa-4117-b09c-4171d277834b" providerId="ADAL" clId="{46E795C7-3FC6-483E-8A5E-923999DD6E07}" dt="2019-05-17T00:30:24.054" v="30" actId="26606"/>
          <ac:cxnSpMkLst>
            <pc:docMk/>
            <pc:sldMk cId="1803538603" sldId="258"/>
            <ac:cxnSpMk id="15" creationId="{C8F75BF3-096E-451E-A222-96A7F0946814}"/>
          </ac:cxnSpMkLst>
        </pc:cxnChg>
        <pc:cxnChg chg="add del">
          <ac:chgData name="Jack Morgan" userId="09aa9e09-57aa-4117-b09c-4171d277834b" providerId="ADAL" clId="{46E795C7-3FC6-483E-8A5E-923999DD6E07}" dt="2019-05-17T00:30:24.727" v="32" actId="26606"/>
          <ac:cxnSpMkLst>
            <pc:docMk/>
            <pc:sldMk cId="1803538603" sldId="258"/>
            <ac:cxnSpMk id="18" creationId="{FC86C303-74D6-4DF3-9113-E0A374D7166D}"/>
          </ac:cxnSpMkLst>
        </pc:cxnChg>
        <pc:cxnChg chg="add del">
          <ac:chgData name="Jack Morgan" userId="09aa9e09-57aa-4117-b09c-4171d277834b" providerId="ADAL" clId="{46E795C7-3FC6-483E-8A5E-923999DD6E07}" dt="2019-05-17T00:30:26.734" v="36" actId="26606"/>
          <ac:cxnSpMkLst>
            <pc:docMk/>
            <pc:sldMk cId="1803538603" sldId="258"/>
            <ac:cxnSpMk id="24" creationId="{BB6211A9-0224-42CE-8B84-2223FD5FA59B}"/>
          </ac:cxnSpMkLst>
        </pc:cxnChg>
        <pc:cxnChg chg="add del">
          <ac:chgData name="Jack Morgan" userId="09aa9e09-57aa-4117-b09c-4171d277834b" providerId="ADAL" clId="{46E795C7-3FC6-483E-8A5E-923999DD6E07}" dt="2019-05-17T00:30:34.882" v="38" actId="26606"/>
          <ac:cxnSpMkLst>
            <pc:docMk/>
            <pc:sldMk cId="1803538603" sldId="258"/>
            <ac:cxnSpMk id="28" creationId="{E966FAFD-37CD-48B5-809E-49FBFBCAE49D}"/>
          </ac:cxnSpMkLst>
        </pc:cxnChg>
        <pc:cxnChg chg="add del">
          <ac:chgData name="Jack Morgan" userId="09aa9e09-57aa-4117-b09c-4171d277834b" providerId="ADAL" clId="{46E795C7-3FC6-483E-8A5E-923999DD6E07}" dt="2019-05-17T00:30:34.882" v="38" actId="26606"/>
          <ac:cxnSpMkLst>
            <pc:docMk/>
            <pc:sldMk cId="1803538603" sldId="258"/>
            <ac:cxnSpMk id="30" creationId="{924D25FA-1F8D-4CB9-A5C3-C5A6AC9E3B31}"/>
          </ac:cxnSpMkLst>
        </pc:cxnChg>
      </pc:sldChg>
      <pc:sldChg chg="delSp modSp add del">
        <pc:chgData name="Jack Morgan" userId="09aa9e09-57aa-4117-b09c-4171d277834b" providerId="ADAL" clId="{46E795C7-3FC6-483E-8A5E-923999DD6E07}" dt="2019-05-22T01:51:41.618" v="581" actId="2696"/>
        <pc:sldMkLst>
          <pc:docMk/>
          <pc:sldMk cId="3669215706" sldId="259"/>
        </pc:sldMkLst>
        <pc:spChg chg="mod">
          <ac:chgData name="Jack Morgan" userId="09aa9e09-57aa-4117-b09c-4171d277834b" providerId="ADAL" clId="{46E795C7-3FC6-483E-8A5E-923999DD6E07}" dt="2019-05-21T04:41:42.282" v="580" actId="255"/>
          <ac:spMkLst>
            <pc:docMk/>
            <pc:sldMk cId="3669215706" sldId="259"/>
            <ac:spMk id="2" creationId="{D1CBB523-8E03-4E35-9C23-F815E2E2A96F}"/>
          </ac:spMkLst>
        </pc:spChg>
        <pc:spChg chg="del">
          <ac:chgData name="Jack Morgan" userId="09aa9e09-57aa-4117-b09c-4171d277834b" providerId="ADAL" clId="{46E795C7-3FC6-483E-8A5E-923999DD6E07}" dt="2019-05-21T04:18:43.657" v="127" actId="478"/>
          <ac:spMkLst>
            <pc:docMk/>
            <pc:sldMk cId="3669215706" sldId="259"/>
            <ac:spMk id="3" creationId="{EFA355A2-2EA7-4722-873A-2D7E83F31D94}"/>
          </ac:spMkLst>
        </pc:spChg>
      </pc:sldChg>
      <pc:sldChg chg="addSp delSp modSp add modTransition">
        <pc:chgData name="Jack Morgan" userId="09aa9e09-57aa-4117-b09c-4171d277834b" providerId="ADAL" clId="{46E795C7-3FC6-483E-8A5E-923999DD6E07}" dt="2019-05-22T04:43:14.080" v="2177"/>
        <pc:sldMkLst>
          <pc:docMk/>
          <pc:sldMk cId="2629089582" sldId="260"/>
        </pc:sldMkLst>
        <pc:spChg chg="mod">
          <ac:chgData name="Jack Morgan" userId="09aa9e09-57aa-4117-b09c-4171d277834b" providerId="ADAL" clId="{46E795C7-3FC6-483E-8A5E-923999DD6E07}" dt="2019-05-22T04:10:37.220" v="1167" actId="1076"/>
          <ac:spMkLst>
            <pc:docMk/>
            <pc:sldMk cId="2629089582" sldId="260"/>
            <ac:spMk id="2" creationId="{742A80AA-BC2B-492C-812F-2BC7D3C57A53}"/>
          </ac:spMkLst>
        </pc:spChg>
        <pc:spChg chg="add mod">
          <ac:chgData name="Jack Morgan" userId="09aa9e09-57aa-4117-b09c-4171d277834b" providerId="ADAL" clId="{46E795C7-3FC6-483E-8A5E-923999DD6E07}" dt="2019-05-22T03:57:25.245" v="697" actId="1076"/>
          <ac:spMkLst>
            <pc:docMk/>
            <pc:sldMk cId="2629089582" sldId="260"/>
            <ac:spMk id="3" creationId="{0E179D6F-B766-40C8-9D7F-EDA0CB162452}"/>
          </ac:spMkLst>
        </pc:spChg>
        <pc:spChg chg="add mod">
          <ac:chgData name="Jack Morgan" userId="09aa9e09-57aa-4117-b09c-4171d277834b" providerId="ADAL" clId="{46E795C7-3FC6-483E-8A5E-923999DD6E07}" dt="2019-05-22T03:58:46.759" v="835" actId="14100"/>
          <ac:spMkLst>
            <pc:docMk/>
            <pc:sldMk cId="2629089582" sldId="260"/>
            <ac:spMk id="4" creationId="{3086F0B6-A35E-4002-A0DF-CBF4DE89D2A2}"/>
          </ac:spMkLst>
        </pc:spChg>
        <pc:spChg chg="add del mod">
          <ac:chgData name="Jack Morgan" userId="09aa9e09-57aa-4117-b09c-4171d277834b" providerId="ADAL" clId="{46E795C7-3FC6-483E-8A5E-923999DD6E07}" dt="2019-05-22T04:09:08.543" v="1155" actId="478"/>
          <ac:spMkLst>
            <pc:docMk/>
            <pc:sldMk cId="2629089582" sldId="260"/>
            <ac:spMk id="9" creationId="{31A17E54-9BA6-4105-91FD-1089CDE8D558}"/>
          </ac:spMkLst>
        </pc:spChg>
        <pc:picChg chg="add del mod">
          <ac:chgData name="Jack Morgan" userId="09aa9e09-57aa-4117-b09c-4171d277834b" providerId="ADAL" clId="{46E795C7-3FC6-483E-8A5E-923999DD6E07}" dt="2019-05-22T04:07:47.189" v="1146" actId="478"/>
          <ac:picMkLst>
            <pc:docMk/>
            <pc:sldMk cId="2629089582" sldId="260"/>
            <ac:picMk id="6" creationId="{46697D56-B21C-49A7-93DA-E2C2B708492E}"/>
          </ac:picMkLst>
        </pc:picChg>
        <pc:picChg chg="add mod">
          <ac:chgData name="Jack Morgan" userId="09aa9e09-57aa-4117-b09c-4171d277834b" providerId="ADAL" clId="{46E795C7-3FC6-483E-8A5E-923999DD6E07}" dt="2019-05-22T04:10:54.235" v="1171" actId="1076"/>
          <ac:picMkLst>
            <pc:docMk/>
            <pc:sldMk cId="2629089582" sldId="260"/>
            <ac:picMk id="8" creationId="{C32EF05E-419B-4318-A01A-8C9E6505D119}"/>
          </ac:picMkLst>
        </pc:picChg>
      </pc:sldChg>
      <pc:sldChg chg="addSp delSp modSp add del mod setBg">
        <pc:chgData name="Jack Morgan" userId="09aa9e09-57aa-4117-b09c-4171d277834b" providerId="ADAL" clId="{46E795C7-3FC6-483E-8A5E-923999DD6E07}" dt="2019-05-22T03:54:07.931" v="582" actId="2696"/>
        <pc:sldMkLst>
          <pc:docMk/>
          <pc:sldMk cId="3046833662" sldId="261"/>
        </pc:sldMkLst>
        <pc:spChg chg="mod ord">
          <ac:chgData name="Jack Morgan" userId="09aa9e09-57aa-4117-b09c-4171d277834b" providerId="ADAL" clId="{46E795C7-3FC6-483E-8A5E-923999DD6E07}" dt="2019-05-21T04:41:14.869" v="578" actId="14100"/>
          <ac:spMkLst>
            <pc:docMk/>
            <pc:sldMk cId="3046833662" sldId="261"/>
            <ac:spMk id="2" creationId="{7507224B-DDB8-4CDC-9479-C1D850127997}"/>
          </ac:spMkLst>
        </pc:spChg>
        <pc:spChg chg="add del mod">
          <ac:chgData name="Jack Morgan" userId="09aa9e09-57aa-4117-b09c-4171d277834b" providerId="ADAL" clId="{46E795C7-3FC6-483E-8A5E-923999DD6E07}" dt="2019-05-21T04:38:03.408" v="554" actId="478"/>
          <ac:spMkLst>
            <pc:docMk/>
            <pc:sldMk cId="3046833662" sldId="261"/>
            <ac:spMk id="5" creationId="{61ED6B3E-7640-43FA-AE6E-E07F864C57CC}"/>
          </ac:spMkLst>
        </pc:spChg>
        <pc:picChg chg="add mod">
          <ac:chgData name="Jack Morgan" userId="09aa9e09-57aa-4117-b09c-4171d277834b" providerId="ADAL" clId="{46E795C7-3FC6-483E-8A5E-923999DD6E07}" dt="2019-05-21T04:33:05.015" v="508" actId="26606"/>
          <ac:picMkLst>
            <pc:docMk/>
            <pc:sldMk cId="3046833662" sldId="261"/>
            <ac:picMk id="4" creationId="{2E25901B-83B8-4808-AAF0-B5A153AFEC99}"/>
          </ac:picMkLst>
        </pc:picChg>
      </pc:sldChg>
      <pc:sldChg chg="addSp delSp modSp add del mod setBg">
        <pc:chgData name="Jack Morgan" userId="09aa9e09-57aa-4117-b09c-4171d277834b" providerId="ADAL" clId="{46E795C7-3FC6-483E-8A5E-923999DD6E07}" dt="2019-05-22T03:54:22.395" v="583" actId="2696"/>
        <pc:sldMkLst>
          <pc:docMk/>
          <pc:sldMk cId="3131727631" sldId="262"/>
        </pc:sldMkLst>
        <pc:spChg chg="mod ord">
          <ac:chgData name="Jack Morgan" userId="09aa9e09-57aa-4117-b09c-4171d277834b" providerId="ADAL" clId="{46E795C7-3FC6-483E-8A5E-923999DD6E07}" dt="2019-05-21T04:40:42.876" v="574" actId="1076"/>
          <ac:spMkLst>
            <pc:docMk/>
            <pc:sldMk cId="3131727631" sldId="262"/>
            <ac:spMk id="2" creationId="{65D81640-D759-40D1-B075-F02416EF6AFA}"/>
          </ac:spMkLst>
        </pc:spChg>
        <pc:spChg chg="add del mod">
          <ac:chgData name="Jack Morgan" userId="09aa9e09-57aa-4117-b09c-4171d277834b" providerId="ADAL" clId="{46E795C7-3FC6-483E-8A5E-923999DD6E07}" dt="2019-05-21T04:35:22.351" v="528" actId="478"/>
          <ac:spMkLst>
            <pc:docMk/>
            <pc:sldMk cId="3131727631" sldId="262"/>
            <ac:spMk id="5" creationId="{D9D6E7FF-2C58-4ACD-A63C-78B6B54454DA}"/>
          </ac:spMkLst>
        </pc:spChg>
        <pc:picChg chg="add mod">
          <ac:chgData name="Jack Morgan" userId="09aa9e09-57aa-4117-b09c-4171d277834b" providerId="ADAL" clId="{46E795C7-3FC6-483E-8A5E-923999DD6E07}" dt="2019-05-21T04:35:11.980" v="527" actId="962"/>
          <ac:picMkLst>
            <pc:docMk/>
            <pc:sldMk cId="3131727631" sldId="262"/>
            <ac:picMk id="4" creationId="{8AF35326-34C2-4DCD-B6A1-6CA04A92E6AA}"/>
          </ac:picMkLst>
        </pc:picChg>
      </pc:sldChg>
      <pc:sldChg chg="addSp delSp modSp add mod modTransition setBg setClrOvrMap">
        <pc:chgData name="Jack Morgan" userId="09aa9e09-57aa-4117-b09c-4171d277834b" providerId="ADAL" clId="{46E795C7-3FC6-483E-8A5E-923999DD6E07}" dt="2019-05-22T05:22:04.898" v="3110" actId="1076"/>
        <pc:sldMkLst>
          <pc:docMk/>
          <pc:sldMk cId="3621287095" sldId="263"/>
        </pc:sldMkLst>
        <pc:spChg chg="mod">
          <ac:chgData name="Jack Morgan" userId="09aa9e09-57aa-4117-b09c-4171d277834b" providerId="ADAL" clId="{46E795C7-3FC6-483E-8A5E-923999DD6E07}" dt="2019-05-22T05:22:04.898" v="3110" actId="1076"/>
          <ac:spMkLst>
            <pc:docMk/>
            <pc:sldMk cId="3621287095" sldId="263"/>
            <ac:spMk id="2" creationId="{1A7EC0AF-42DD-47D8-8848-D421B8A8E27F}"/>
          </ac:spMkLst>
        </pc:spChg>
        <pc:spChg chg="add del">
          <ac:chgData name="Jack Morgan" userId="09aa9e09-57aa-4117-b09c-4171d277834b" providerId="ADAL" clId="{46E795C7-3FC6-483E-8A5E-923999DD6E07}" dt="2019-05-22T05:21:19.328" v="3085" actId="26606"/>
          <ac:spMkLst>
            <pc:docMk/>
            <pc:sldMk cId="3621287095" sldId="263"/>
            <ac:spMk id="8" creationId="{806ABAF8-A5F0-4E99-AB6D-67BFBB982B2B}"/>
          </ac:spMkLst>
        </pc:spChg>
        <pc:spChg chg="add del">
          <ac:chgData name="Jack Morgan" userId="09aa9e09-57aa-4117-b09c-4171d277834b" providerId="ADAL" clId="{46E795C7-3FC6-483E-8A5E-923999DD6E07}" dt="2019-05-22T05:21:19.328" v="3085" actId="26606"/>
          <ac:spMkLst>
            <pc:docMk/>
            <pc:sldMk cId="3621287095" sldId="263"/>
            <ac:spMk id="10" creationId="{5F7833E7-6A14-4F78-A2DD-5640A4F6C273}"/>
          </ac:spMkLst>
        </pc:spChg>
        <pc:graphicFrameChg chg="add mod modGraphic">
          <ac:chgData name="Jack Morgan" userId="09aa9e09-57aa-4117-b09c-4171d277834b" providerId="ADAL" clId="{46E795C7-3FC6-483E-8A5E-923999DD6E07}" dt="2019-05-22T05:22:01.085" v="3109" actId="1076"/>
          <ac:graphicFrameMkLst>
            <pc:docMk/>
            <pc:sldMk cId="3621287095" sldId="263"/>
            <ac:graphicFrameMk id="3" creationId="{65194835-02BD-4A9B-9BF7-EA8EDC5EB2C8}"/>
          </ac:graphicFrameMkLst>
        </pc:graphicFrameChg>
      </pc:sldChg>
      <pc:sldChg chg="addSp delSp modSp add mod modTransition setBg">
        <pc:chgData name="Jack Morgan" userId="09aa9e09-57aa-4117-b09c-4171d277834b" providerId="ADAL" clId="{46E795C7-3FC6-483E-8A5E-923999DD6E07}" dt="2019-05-22T04:59:59.503" v="2460" actId="1076"/>
        <pc:sldMkLst>
          <pc:docMk/>
          <pc:sldMk cId="3737395106" sldId="264"/>
        </pc:sldMkLst>
        <pc:spChg chg="mod">
          <ac:chgData name="Jack Morgan" userId="09aa9e09-57aa-4117-b09c-4171d277834b" providerId="ADAL" clId="{46E795C7-3FC6-483E-8A5E-923999DD6E07}" dt="2019-05-22T04:04:35.508" v="906" actId="1076"/>
          <ac:spMkLst>
            <pc:docMk/>
            <pc:sldMk cId="3737395106" sldId="264"/>
            <ac:spMk id="2" creationId="{68789188-7F15-4927-9F62-0290FAF79CF4}"/>
          </ac:spMkLst>
        </pc:spChg>
        <pc:spChg chg="add del mod">
          <ac:chgData name="Jack Morgan" userId="09aa9e09-57aa-4117-b09c-4171d277834b" providerId="ADAL" clId="{46E795C7-3FC6-483E-8A5E-923999DD6E07}" dt="2019-05-22T04:04:15.363" v="900" actId="478"/>
          <ac:spMkLst>
            <pc:docMk/>
            <pc:sldMk cId="3737395106" sldId="264"/>
            <ac:spMk id="5" creationId="{E39D847C-2DCE-4300-9235-A3ECD06682F7}"/>
          </ac:spMkLst>
        </pc:spChg>
        <pc:spChg chg="add del mod">
          <ac:chgData name="Jack Morgan" userId="09aa9e09-57aa-4117-b09c-4171d277834b" providerId="ADAL" clId="{46E795C7-3FC6-483E-8A5E-923999DD6E07}" dt="2019-05-22T04:04:57.361" v="909"/>
          <ac:spMkLst>
            <pc:docMk/>
            <pc:sldMk cId="3737395106" sldId="264"/>
            <ac:spMk id="6" creationId="{66C022F4-E6FA-4055-9F0D-A0247A42E23D}"/>
          </ac:spMkLst>
        </pc:spChg>
        <pc:spChg chg="add mod">
          <ac:chgData name="Jack Morgan" userId="09aa9e09-57aa-4117-b09c-4171d277834b" providerId="ADAL" clId="{46E795C7-3FC6-483E-8A5E-923999DD6E07}" dt="2019-05-22T04:22:40.615" v="1601" actId="20577"/>
          <ac:spMkLst>
            <pc:docMk/>
            <pc:sldMk cId="3737395106" sldId="264"/>
            <ac:spMk id="7" creationId="{AC77ACE9-EB38-4863-BA1D-4C44BD5CE4B4}"/>
          </ac:spMkLst>
        </pc:spChg>
        <pc:spChg chg="add mod">
          <ac:chgData name="Jack Morgan" userId="09aa9e09-57aa-4117-b09c-4171d277834b" providerId="ADAL" clId="{46E795C7-3FC6-483E-8A5E-923999DD6E07}" dt="2019-05-22T04:59:59.503" v="2460" actId="1076"/>
          <ac:spMkLst>
            <pc:docMk/>
            <pc:sldMk cId="3737395106" sldId="264"/>
            <ac:spMk id="8" creationId="{C7054736-3B31-4EB6-B0CD-328B6275CCBB}"/>
          </ac:spMkLst>
        </pc:spChg>
        <pc:picChg chg="add mod">
          <ac:chgData name="Jack Morgan" userId="09aa9e09-57aa-4117-b09c-4171d277834b" providerId="ADAL" clId="{46E795C7-3FC6-483E-8A5E-923999DD6E07}" dt="2019-05-22T04:04:11.624" v="899" actId="26606"/>
          <ac:picMkLst>
            <pc:docMk/>
            <pc:sldMk cId="3737395106" sldId="264"/>
            <ac:picMk id="4" creationId="{BE7FB6D2-E391-475E-A11D-973DA944334F}"/>
          </ac:picMkLst>
        </pc:picChg>
      </pc:sldChg>
      <pc:sldChg chg="addSp delSp modSp add mod modTransition setBg">
        <pc:chgData name="Jack Morgan" userId="09aa9e09-57aa-4117-b09c-4171d277834b" providerId="ADAL" clId="{46E795C7-3FC6-483E-8A5E-923999DD6E07}" dt="2019-05-22T04:59:25.046" v="2434" actId="1076"/>
        <pc:sldMkLst>
          <pc:docMk/>
          <pc:sldMk cId="4001376662" sldId="265"/>
        </pc:sldMkLst>
        <pc:spChg chg="mod">
          <ac:chgData name="Jack Morgan" userId="09aa9e09-57aa-4117-b09c-4171d277834b" providerId="ADAL" clId="{46E795C7-3FC6-483E-8A5E-923999DD6E07}" dt="2019-05-22T04:11:53.870" v="1182" actId="1076"/>
          <ac:spMkLst>
            <pc:docMk/>
            <pc:sldMk cId="4001376662" sldId="265"/>
            <ac:spMk id="2" creationId="{4A4D5786-8672-46BD-AE31-4A711C0D7611}"/>
          </ac:spMkLst>
        </pc:spChg>
        <pc:spChg chg="add del mod">
          <ac:chgData name="Jack Morgan" userId="09aa9e09-57aa-4117-b09c-4171d277834b" providerId="ADAL" clId="{46E795C7-3FC6-483E-8A5E-923999DD6E07}" dt="2019-05-22T04:11:32.531" v="1176" actId="478"/>
          <ac:spMkLst>
            <pc:docMk/>
            <pc:sldMk cId="4001376662" sldId="265"/>
            <ac:spMk id="5" creationId="{F22E3655-C4B6-49F6-BB51-FD05D6B32D70}"/>
          </ac:spMkLst>
        </pc:spChg>
        <pc:spChg chg="add mod">
          <ac:chgData name="Jack Morgan" userId="09aa9e09-57aa-4117-b09c-4171d277834b" providerId="ADAL" clId="{46E795C7-3FC6-483E-8A5E-923999DD6E07}" dt="2019-05-22T04:18:29.271" v="1400" actId="12"/>
          <ac:spMkLst>
            <pc:docMk/>
            <pc:sldMk cId="4001376662" sldId="265"/>
            <ac:spMk id="6" creationId="{C0F6627D-5B61-47DA-A6A0-F00CA0CD6DCD}"/>
          </ac:spMkLst>
        </pc:spChg>
        <pc:spChg chg="add mod">
          <ac:chgData name="Jack Morgan" userId="09aa9e09-57aa-4117-b09c-4171d277834b" providerId="ADAL" clId="{46E795C7-3FC6-483E-8A5E-923999DD6E07}" dt="2019-05-22T04:59:25.046" v="2434" actId="1076"/>
          <ac:spMkLst>
            <pc:docMk/>
            <pc:sldMk cId="4001376662" sldId="265"/>
            <ac:spMk id="7" creationId="{93CE44B2-96C8-414E-A3AB-E7EADE0D1AAC}"/>
          </ac:spMkLst>
        </pc:spChg>
        <pc:picChg chg="add mod">
          <ac:chgData name="Jack Morgan" userId="09aa9e09-57aa-4117-b09c-4171d277834b" providerId="ADAL" clId="{46E795C7-3FC6-483E-8A5E-923999DD6E07}" dt="2019-05-22T04:11:26.973" v="1175" actId="26606"/>
          <ac:picMkLst>
            <pc:docMk/>
            <pc:sldMk cId="4001376662" sldId="265"/>
            <ac:picMk id="4" creationId="{E27E203C-D5F7-4C34-B766-4FEB6BBB0983}"/>
          </ac:picMkLst>
        </pc:picChg>
      </pc:sldChg>
      <pc:sldChg chg="addSp delSp modSp add mod modTransition setBg">
        <pc:chgData name="Jack Morgan" userId="09aa9e09-57aa-4117-b09c-4171d277834b" providerId="ADAL" clId="{46E795C7-3FC6-483E-8A5E-923999DD6E07}" dt="2019-05-22T04:43:28.140" v="2181"/>
        <pc:sldMkLst>
          <pc:docMk/>
          <pc:sldMk cId="1621817146" sldId="266"/>
        </pc:sldMkLst>
        <pc:spChg chg="mod ord">
          <ac:chgData name="Jack Morgan" userId="09aa9e09-57aa-4117-b09c-4171d277834b" providerId="ADAL" clId="{46E795C7-3FC6-483E-8A5E-923999DD6E07}" dt="2019-05-22T04:20:25.089" v="1437" actId="14100"/>
          <ac:spMkLst>
            <pc:docMk/>
            <pc:sldMk cId="1621817146" sldId="266"/>
            <ac:spMk id="2" creationId="{7F72A85B-641C-4752-A0A3-5429E86F23FA}"/>
          </ac:spMkLst>
        </pc:spChg>
        <pc:spChg chg="add del mod">
          <ac:chgData name="Jack Morgan" userId="09aa9e09-57aa-4117-b09c-4171d277834b" providerId="ADAL" clId="{46E795C7-3FC6-483E-8A5E-923999DD6E07}" dt="2019-05-22T04:20:05.623" v="1433" actId="478"/>
          <ac:spMkLst>
            <pc:docMk/>
            <pc:sldMk cId="1621817146" sldId="266"/>
            <ac:spMk id="5" creationId="{9DE3703A-8E85-4BA9-AA50-F45A0BA574D5}"/>
          </ac:spMkLst>
        </pc:spChg>
        <pc:spChg chg="add mod">
          <ac:chgData name="Jack Morgan" userId="09aa9e09-57aa-4117-b09c-4171d277834b" providerId="ADAL" clId="{46E795C7-3FC6-483E-8A5E-923999DD6E07}" dt="2019-05-22T04:23:11.918" v="1603" actId="20577"/>
          <ac:spMkLst>
            <pc:docMk/>
            <pc:sldMk cId="1621817146" sldId="266"/>
            <ac:spMk id="6" creationId="{2B7EBB17-DAFD-4301-9194-18EBDAFD4A06}"/>
          </ac:spMkLst>
        </pc:spChg>
        <pc:picChg chg="add mod">
          <ac:chgData name="Jack Morgan" userId="09aa9e09-57aa-4117-b09c-4171d277834b" providerId="ADAL" clId="{46E795C7-3FC6-483E-8A5E-923999DD6E07}" dt="2019-05-22T04:19:56.920" v="1432" actId="26606"/>
          <ac:picMkLst>
            <pc:docMk/>
            <pc:sldMk cId="1621817146" sldId="266"/>
            <ac:picMk id="4" creationId="{9E4DEF19-3CE7-4BE9-8D67-E2187B40E8EE}"/>
          </ac:picMkLst>
        </pc:picChg>
      </pc:sldChg>
      <pc:sldChg chg="addSp delSp modSp add mod modTransition setBg">
        <pc:chgData name="Jack Morgan" userId="09aa9e09-57aa-4117-b09c-4171d277834b" providerId="ADAL" clId="{46E795C7-3FC6-483E-8A5E-923999DD6E07}" dt="2019-05-22T05:25:18.527" v="3161" actId="20577"/>
        <pc:sldMkLst>
          <pc:docMk/>
          <pc:sldMk cId="1964004243" sldId="267"/>
        </pc:sldMkLst>
        <pc:spChg chg="mod">
          <ac:chgData name="Jack Morgan" userId="09aa9e09-57aa-4117-b09c-4171d277834b" providerId="ADAL" clId="{46E795C7-3FC6-483E-8A5E-923999DD6E07}" dt="2019-05-22T04:27:39.534" v="1665" actId="1076"/>
          <ac:spMkLst>
            <pc:docMk/>
            <pc:sldMk cId="1964004243" sldId="267"/>
            <ac:spMk id="2" creationId="{EBAB6C32-6C20-4DC3-A90A-96022E9EC582}"/>
          </ac:spMkLst>
        </pc:spChg>
        <pc:spChg chg="add del mod">
          <ac:chgData name="Jack Morgan" userId="09aa9e09-57aa-4117-b09c-4171d277834b" providerId="ADAL" clId="{46E795C7-3FC6-483E-8A5E-923999DD6E07}" dt="2019-05-22T04:25:21.780" v="1642" actId="478"/>
          <ac:spMkLst>
            <pc:docMk/>
            <pc:sldMk cId="1964004243" sldId="267"/>
            <ac:spMk id="5" creationId="{40942381-893F-4B16-9EB3-4DDF4030FC36}"/>
          </ac:spMkLst>
        </pc:spChg>
        <pc:spChg chg="add mod">
          <ac:chgData name="Jack Morgan" userId="09aa9e09-57aa-4117-b09c-4171d277834b" providerId="ADAL" clId="{46E795C7-3FC6-483E-8A5E-923999DD6E07}" dt="2019-05-22T05:25:18.527" v="3161" actId="20577"/>
          <ac:spMkLst>
            <pc:docMk/>
            <pc:sldMk cId="1964004243" sldId="267"/>
            <ac:spMk id="7" creationId="{E05B86BB-D7A0-4CA3-90AE-A58E1F72B1F4}"/>
          </ac:spMkLst>
        </pc:spChg>
        <pc:spChg chg="add mod">
          <ac:chgData name="Jack Morgan" userId="09aa9e09-57aa-4117-b09c-4171d277834b" providerId="ADAL" clId="{46E795C7-3FC6-483E-8A5E-923999DD6E07}" dt="2019-05-22T04:30:15.721" v="1914" actId="14100"/>
          <ac:spMkLst>
            <pc:docMk/>
            <pc:sldMk cId="1964004243" sldId="267"/>
            <ac:spMk id="8" creationId="{514209A1-4A6C-441C-972E-94DB937D5D7D}"/>
          </ac:spMkLst>
        </pc:spChg>
        <pc:picChg chg="add del mod">
          <ac:chgData name="Jack Morgan" userId="09aa9e09-57aa-4117-b09c-4171d277834b" providerId="ADAL" clId="{46E795C7-3FC6-483E-8A5E-923999DD6E07}" dt="2019-05-22T04:25:25.496" v="1643" actId="478"/>
          <ac:picMkLst>
            <pc:docMk/>
            <pc:sldMk cId="1964004243" sldId="267"/>
            <ac:picMk id="4" creationId="{310F7076-DAF5-4909-A90A-B0235AC0D99C}"/>
          </ac:picMkLst>
        </pc:picChg>
        <pc:picChg chg="add mod">
          <ac:chgData name="Jack Morgan" userId="09aa9e09-57aa-4117-b09c-4171d277834b" providerId="ADAL" clId="{46E795C7-3FC6-483E-8A5E-923999DD6E07}" dt="2019-05-22T04:27:47.044" v="1667" actId="1076"/>
          <ac:picMkLst>
            <pc:docMk/>
            <pc:sldMk cId="1964004243" sldId="267"/>
            <ac:picMk id="6" creationId="{4D97EF7D-0540-4B29-BEE3-60D0A6278495}"/>
          </ac:picMkLst>
        </pc:picChg>
      </pc:sldChg>
      <pc:sldChg chg="addSp delSp modSp add modTransition">
        <pc:chgData name="Jack Morgan" userId="09aa9e09-57aa-4117-b09c-4171d277834b" providerId="ADAL" clId="{46E795C7-3FC6-483E-8A5E-923999DD6E07}" dt="2019-05-22T05:01:32.946" v="2499" actId="14861"/>
        <pc:sldMkLst>
          <pc:docMk/>
          <pc:sldMk cId="2080408739" sldId="268"/>
        </pc:sldMkLst>
        <pc:spChg chg="mod">
          <ac:chgData name="Jack Morgan" userId="09aa9e09-57aa-4117-b09c-4171d277834b" providerId="ADAL" clId="{46E795C7-3FC6-483E-8A5E-923999DD6E07}" dt="2019-05-22T04:35:16.459" v="2053" actId="20577"/>
          <ac:spMkLst>
            <pc:docMk/>
            <pc:sldMk cId="2080408739" sldId="268"/>
            <ac:spMk id="2" creationId="{DDB26ED3-FF04-4AF7-8E47-CE192B5642D8}"/>
          </ac:spMkLst>
        </pc:spChg>
        <pc:spChg chg="add del mod">
          <ac:chgData name="Jack Morgan" userId="09aa9e09-57aa-4117-b09c-4171d277834b" providerId="ADAL" clId="{46E795C7-3FC6-483E-8A5E-923999DD6E07}" dt="2019-05-22T04:41:45.299" v="2158" actId="478"/>
          <ac:spMkLst>
            <pc:docMk/>
            <pc:sldMk cId="2080408739" sldId="268"/>
            <ac:spMk id="5" creationId="{A4771756-4F65-4A0E-A815-89DDC9F029A1}"/>
          </ac:spMkLst>
        </pc:spChg>
        <pc:spChg chg="add del mod">
          <ac:chgData name="Jack Morgan" userId="09aa9e09-57aa-4117-b09c-4171d277834b" providerId="ADAL" clId="{46E795C7-3FC6-483E-8A5E-923999DD6E07}" dt="2019-05-22T04:47:19.359" v="2199" actId="478"/>
          <ac:spMkLst>
            <pc:docMk/>
            <pc:sldMk cId="2080408739" sldId="268"/>
            <ac:spMk id="8" creationId="{2A68F463-DF18-4D97-87D2-4C4EDAF12BA5}"/>
          </ac:spMkLst>
        </pc:spChg>
        <pc:spChg chg="add mod">
          <ac:chgData name="Jack Morgan" userId="09aa9e09-57aa-4117-b09c-4171d277834b" providerId="ADAL" clId="{46E795C7-3FC6-483E-8A5E-923999DD6E07}" dt="2019-05-22T04:51:35.302" v="2277" actId="114"/>
          <ac:spMkLst>
            <pc:docMk/>
            <pc:sldMk cId="2080408739" sldId="268"/>
            <ac:spMk id="9" creationId="{06778E96-F3DD-485C-80B0-8D0C26AC59CD}"/>
          </ac:spMkLst>
        </pc:spChg>
        <pc:spChg chg="add mod">
          <ac:chgData name="Jack Morgan" userId="09aa9e09-57aa-4117-b09c-4171d277834b" providerId="ADAL" clId="{46E795C7-3FC6-483E-8A5E-923999DD6E07}" dt="2019-05-22T04:52:56.417" v="2313" actId="1076"/>
          <ac:spMkLst>
            <pc:docMk/>
            <pc:sldMk cId="2080408739" sldId="268"/>
            <ac:spMk id="11" creationId="{5EFA0720-4C69-4D7A-B7CE-99EE80463383}"/>
          </ac:spMkLst>
        </pc:spChg>
        <pc:spChg chg="add mod">
          <ac:chgData name="Jack Morgan" userId="09aa9e09-57aa-4117-b09c-4171d277834b" providerId="ADAL" clId="{46E795C7-3FC6-483E-8A5E-923999DD6E07}" dt="2019-05-22T04:57:06.183" v="2363" actId="113"/>
          <ac:spMkLst>
            <pc:docMk/>
            <pc:sldMk cId="2080408739" sldId="268"/>
            <ac:spMk id="14" creationId="{12BAC175-168B-43E8-AF76-3E358EC935D5}"/>
          </ac:spMkLst>
        </pc:spChg>
        <pc:picChg chg="add mod">
          <ac:chgData name="Jack Morgan" userId="09aa9e09-57aa-4117-b09c-4171d277834b" providerId="ADAL" clId="{46E795C7-3FC6-483E-8A5E-923999DD6E07}" dt="2019-05-22T04:46:46.026" v="2194" actId="1076"/>
          <ac:picMkLst>
            <pc:docMk/>
            <pc:sldMk cId="2080408739" sldId="268"/>
            <ac:picMk id="4" creationId="{19F76F5A-539C-4118-B7FD-BA29F373EC64}"/>
          </ac:picMkLst>
        </pc:picChg>
        <pc:picChg chg="add mod">
          <ac:chgData name="Jack Morgan" userId="09aa9e09-57aa-4117-b09c-4171d277834b" providerId="ADAL" clId="{46E795C7-3FC6-483E-8A5E-923999DD6E07}" dt="2019-05-22T04:53:02.502" v="2314" actId="14100"/>
          <ac:picMkLst>
            <pc:docMk/>
            <pc:sldMk cId="2080408739" sldId="268"/>
            <ac:picMk id="7" creationId="{737EC254-0070-40C8-825D-9539E2EC25E7}"/>
          </ac:picMkLst>
        </pc:picChg>
        <pc:picChg chg="add del mod">
          <ac:chgData name="Jack Morgan" userId="09aa9e09-57aa-4117-b09c-4171d277834b" providerId="ADAL" clId="{46E795C7-3FC6-483E-8A5E-923999DD6E07}" dt="2019-05-22T04:52:22.620" v="2284" actId="478"/>
          <ac:picMkLst>
            <pc:docMk/>
            <pc:sldMk cId="2080408739" sldId="268"/>
            <ac:picMk id="10" creationId="{7A036B45-0E6E-4466-B42D-E833BD6D84C0}"/>
          </ac:picMkLst>
        </pc:picChg>
        <pc:picChg chg="add mod">
          <ac:chgData name="Jack Morgan" userId="09aa9e09-57aa-4117-b09c-4171d277834b" providerId="ADAL" clId="{46E795C7-3FC6-483E-8A5E-923999DD6E07}" dt="2019-05-22T05:01:32.946" v="2499" actId="14861"/>
          <ac:picMkLst>
            <pc:docMk/>
            <pc:sldMk cId="2080408739" sldId="268"/>
            <ac:picMk id="13" creationId="{88BB6307-B4A5-4A33-A682-2BD74E49BE7D}"/>
          </ac:picMkLst>
        </pc:picChg>
      </pc:sldChg>
      <pc:sldChg chg="addSp delSp modSp add modTransition">
        <pc:chgData name="Jack Morgan" userId="09aa9e09-57aa-4117-b09c-4171d277834b" providerId="ADAL" clId="{46E795C7-3FC6-483E-8A5E-923999DD6E07}" dt="2019-05-22T05:08:42.718" v="2776" actId="1076"/>
        <pc:sldMkLst>
          <pc:docMk/>
          <pc:sldMk cId="1998278378" sldId="269"/>
        </pc:sldMkLst>
        <pc:spChg chg="mod">
          <ac:chgData name="Jack Morgan" userId="09aa9e09-57aa-4117-b09c-4171d277834b" providerId="ADAL" clId="{46E795C7-3FC6-483E-8A5E-923999DD6E07}" dt="2019-05-22T04:35:40.271" v="2060" actId="14100"/>
          <ac:spMkLst>
            <pc:docMk/>
            <pc:sldMk cId="1998278378" sldId="269"/>
            <ac:spMk id="2" creationId="{15C24E6D-63AA-4BF0-BFF6-03C7AEA6C299}"/>
          </ac:spMkLst>
        </pc:spChg>
        <pc:spChg chg="add mod">
          <ac:chgData name="Jack Morgan" userId="09aa9e09-57aa-4117-b09c-4171d277834b" providerId="ADAL" clId="{46E795C7-3FC6-483E-8A5E-923999DD6E07}" dt="2019-05-22T05:08:27.215" v="2772" actId="1076"/>
          <ac:spMkLst>
            <pc:docMk/>
            <pc:sldMk cId="1998278378" sldId="269"/>
            <ac:spMk id="5" creationId="{9C9CE16C-118E-4727-95B9-B9EF8BF9A5A6}"/>
          </ac:spMkLst>
        </pc:spChg>
        <pc:spChg chg="add mod">
          <ac:chgData name="Jack Morgan" userId="09aa9e09-57aa-4117-b09c-4171d277834b" providerId="ADAL" clId="{46E795C7-3FC6-483E-8A5E-923999DD6E07}" dt="2019-05-22T05:08:34.417" v="2774" actId="1076"/>
          <ac:spMkLst>
            <pc:docMk/>
            <pc:sldMk cId="1998278378" sldId="269"/>
            <ac:spMk id="8" creationId="{1FEF7D9D-3B1E-4005-90A9-7FEEEEA8524B}"/>
          </ac:spMkLst>
        </pc:spChg>
        <pc:spChg chg="add del mod">
          <ac:chgData name="Jack Morgan" userId="09aa9e09-57aa-4117-b09c-4171d277834b" providerId="ADAL" clId="{46E795C7-3FC6-483E-8A5E-923999DD6E07}" dt="2019-05-22T05:08:42.718" v="2776" actId="1076"/>
          <ac:spMkLst>
            <pc:docMk/>
            <pc:sldMk cId="1998278378" sldId="269"/>
            <ac:spMk id="11" creationId="{67262145-BA37-476D-A517-E4C12A64CC91}"/>
          </ac:spMkLst>
        </pc:spChg>
        <pc:picChg chg="add mod">
          <ac:chgData name="Jack Morgan" userId="09aa9e09-57aa-4117-b09c-4171d277834b" providerId="ADAL" clId="{46E795C7-3FC6-483E-8A5E-923999DD6E07}" dt="2019-05-22T05:08:22.126" v="2770" actId="1076"/>
          <ac:picMkLst>
            <pc:docMk/>
            <pc:sldMk cId="1998278378" sldId="269"/>
            <ac:picMk id="4" creationId="{75CA9E54-CBD1-472A-828B-19317EA0681C}"/>
          </ac:picMkLst>
        </pc:picChg>
        <pc:picChg chg="add mod">
          <ac:chgData name="Jack Morgan" userId="09aa9e09-57aa-4117-b09c-4171d277834b" providerId="ADAL" clId="{46E795C7-3FC6-483E-8A5E-923999DD6E07}" dt="2019-05-22T05:08:29.931" v="2773" actId="1076"/>
          <ac:picMkLst>
            <pc:docMk/>
            <pc:sldMk cId="1998278378" sldId="269"/>
            <ac:picMk id="7" creationId="{107DFAAA-A7BC-4AE2-96A8-E239236F9522}"/>
          </ac:picMkLst>
        </pc:picChg>
        <pc:picChg chg="add mod">
          <ac:chgData name="Jack Morgan" userId="09aa9e09-57aa-4117-b09c-4171d277834b" providerId="ADAL" clId="{46E795C7-3FC6-483E-8A5E-923999DD6E07}" dt="2019-05-22T05:08:39.880" v="2775" actId="1076"/>
          <ac:picMkLst>
            <pc:docMk/>
            <pc:sldMk cId="1998278378" sldId="269"/>
            <ac:picMk id="10" creationId="{81C11E8F-4225-4F22-989E-12A276879D25}"/>
          </ac:picMkLst>
        </pc:picChg>
      </pc:sldChg>
      <pc:sldChg chg="addSp delSp modSp add modTransition">
        <pc:chgData name="Jack Morgan" userId="09aa9e09-57aa-4117-b09c-4171d277834b" providerId="ADAL" clId="{46E795C7-3FC6-483E-8A5E-923999DD6E07}" dt="2019-05-22T05:19:49.897" v="3074" actId="1076"/>
        <pc:sldMkLst>
          <pc:docMk/>
          <pc:sldMk cId="2639597359" sldId="270"/>
        </pc:sldMkLst>
        <pc:spChg chg="mod">
          <ac:chgData name="Jack Morgan" userId="09aa9e09-57aa-4117-b09c-4171d277834b" providerId="ADAL" clId="{46E795C7-3FC6-483E-8A5E-923999DD6E07}" dt="2019-05-22T04:36:27.431" v="2107" actId="20577"/>
          <ac:spMkLst>
            <pc:docMk/>
            <pc:sldMk cId="2639597359" sldId="270"/>
            <ac:spMk id="2" creationId="{8DFD88B6-9CD9-45C6-A841-D2B441CB632A}"/>
          </ac:spMkLst>
        </pc:spChg>
        <pc:spChg chg="add del mod">
          <ac:chgData name="Jack Morgan" userId="09aa9e09-57aa-4117-b09c-4171d277834b" providerId="ADAL" clId="{46E795C7-3FC6-483E-8A5E-923999DD6E07}" dt="2019-05-22T05:12:22.027" v="2787" actId="478"/>
          <ac:spMkLst>
            <pc:docMk/>
            <pc:sldMk cId="2639597359" sldId="270"/>
            <ac:spMk id="5" creationId="{80B6D225-1C9C-4545-9A8D-7DA77B14D480}"/>
          </ac:spMkLst>
        </pc:spChg>
        <pc:spChg chg="add mod">
          <ac:chgData name="Jack Morgan" userId="09aa9e09-57aa-4117-b09c-4171d277834b" providerId="ADAL" clId="{46E795C7-3FC6-483E-8A5E-923999DD6E07}" dt="2019-05-22T05:19:20.287" v="3036" actId="1076"/>
          <ac:spMkLst>
            <pc:docMk/>
            <pc:sldMk cId="2639597359" sldId="270"/>
            <ac:spMk id="8" creationId="{7016C866-E07B-44CE-A56B-710DA9AE48FA}"/>
          </ac:spMkLst>
        </pc:spChg>
        <pc:spChg chg="add del mod">
          <ac:chgData name="Jack Morgan" userId="09aa9e09-57aa-4117-b09c-4171d277834b" providerId="ADAL" clId="{46E795C7-3FC6-483E-8A5E-923999DD6E07}" dt="2019-05-22T05:19:17.632" v="3035" actId="1076"/>
          <ac:spMkLst>
            <pc:docMk/>
            <pc:sldMk cId="2639597359" sldId="270"/>
            <ac:spMk id="11" creationId="{098A1330-9878-478F-AEB9-8DCEF4179CFA}"/>
          </ac:spMkLst>
        </pc:spChg>
        <pc:spChg chg="add mod">
          <ac:chgData name="Jack Morgan" userId="09aa9e09-57aa-4117-b09c-4171d277834b" providerId="ADAL" clId="{46E795C7-3FC6-483E-8A5E-923999DD6E07}" dt="2019-05-22T05:19:49.897" v="3074" actId="1076"/>
          <ac:spMkLst>
            <pc:docMk/>
            <pc:sldMk cId="2639597359" sldId="270"/>
            <ac:spMk id="14" creationId="{A6AC80CE-809E-4CDA-808F-A104E6AA2167}"/>
          </ac:spMkLst>
        </pc:spChg>
        <pc:picChg chg="add del mod">
          <ac:chgData name="Jack Morgan" userId="09aa9e09-57aa-4117-b09c-4171d277834b" providerId="ADAL" clId="{46E795C7-3FC6-483E-8A5E-923999DD6E07}" dt="2019-05-22T05:12:22.027" v="2787" actId="478"/>
          <ac:picMkLst>
            <pc:docMk/>
            <pc:sldMk cId="2639597359" sldId="270"/>
            <ac:picMk id="4" creationId="{C9C69A86-0EBF-437D-BEF8-EABBAB26876F}"/>
          </ac:picMkLst>
        </pc:picChg>
        <pc:picChg chg="add mod">
          <ac:chgData name="Jack Morgan" userId="09aa9e09-57aa-4117-b09c-4171d277834b" providerId="ADAL" clId="{46E795C7-3FC6-483E-8A5E-923999DD6E07}" dt="2019-05-22T05:19:06.600" v="3031" actId="1076"/>
          <ac:picMkLst>
            <pc:docMk/>
            <pc:sldMk cId="2639597359" sldId="270"/>
            <ac:picMk id="7" creationId="{33E5F79B-D564-49D7-866D-BC622B6731FA}"/>
          </ac:picMkLst>
        </pc:picChg>
        <pc:picChg chg="add mod">
          <ac:chgData name="Jack Morgan" userId="09aa9e09-57aa-4117-b09c-4171d277834b" providerId="ADAL" clId="{46E795C7-3FC6-483E-8A5E-923999DD6E07}" dt="2019-05-22T05:19:14.036" v="3034" actId="1076"/>
          <ac:picMkLst>
            <pc:docMk/>
            <pc:sldMk cId="2639597359" sldId="270"/>
            <ac:picMk id="10" creationId="{460D7EC9-FC68-4517-93F4-94D6A96AD05F}"/>
          </ac:picMkLst>
        </pc:picChg>
        <pc:picChg chg="add mod">
          <ac:chgData name="Jack Morgan" userId="09aa9e09-57aa-4117-b09c-4171d277834b" providerId="ADAL" clId="{46E795C7-3FC6-483E-8A5E-923999DD6E07}" dt="2019-05-22T05:19:12.143" v="3033" actId="1076"/>
          <ac:picMkLst>
            <pc:docMk/>
            <pc:sldMk cId="2639597359" sldId="270"/>
            <ac:picMk id="13" creationId="{473B1D69-4E2A-46C7-8E8F-06D6424C6B7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eignbrief.com/daily-news/leader-of-north-and-south-korea-meet-in-truce-village-for-historic-summit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theduran.com/truth-north-korea-boomin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tasnimnews.com/en/news/2018/10/12/1850835/n-korea-intends-to-abolish-all-nuclear-weapons-south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rubikon.news/artikel/die-usa-gegen-china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imple.wikipedia.org/wiki/Kim_Dae_Jung" TargetMode="External"/><Relationship Id="rId7" Type="http://schemas.openxmlformats.org/officeDocument/2006/relationships/hyperlink" Target="https://en.wikipedia.org/wiki/Industrial_region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g"/><Relationship Id="rId5" Type="http://schemas.openxmlformats.org/officeDocument/2006/relationships/hyperlink" Target="https://en.wikipedia.org/wiki/Roh_Moo-hyun" TargetMode="Externa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ee_Myung-bak" TargetMode="External"/><Relationship Id="rId7" Type="http://schemas.openxmlformats.org/officeDocument/2006/relationships/hyperlink" Target="https://en.wikipedia.org/wiki/Shelling_of_Yeonpyeong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g"/><Relationship Id="rId5" Type="http://schemas.openxmlformats.org/officeDocument/2006/relationships/hyperlink" Target="https://en.wikipedia.org/wiki/Park_Geun-hye" TargetMode="Externa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oon_Jae-in_(2017-10-01).jpg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g"/><Relationship Id="rId5" Type="http://schemas.openxmlformats.org/officeDocument/2006/relationships/hyperlink" Target="https://theduran.com/can-kim-trust-trump-surprise-meeting-between-kim-and-moon/" TargetMode="Externa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032F6-364B-477B-8867-AB53BFCAC8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4363271"/>
            <a:ext cx="8676222" cy="10668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latin typeface="Californian FB" panose="0207040306080B030204" pitchFamily="18" charset="0"/>
              </a:rPr>
              <a:t>The North Korea Dilemma: A Qualitative Analysis of Cooperation on the Korean Peninsula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D787E7-9C10-4108-93BA-C137694839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15569" y="5718830"/>
            <a:ext cx="5360862" cy="8500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dissertation submitted in partial fulfilment of a ba ethical and political studies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F429D87-4599-4E20-92E2-9731943642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764" y="693361"/>
            <a:ext cx="5056471" cy="3602736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1822106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A80AA-BC2B-492C-812F-2BC7D3C57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368" y="614221"/>
            <a:ext cx="7497261" cy="77804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fornian FB" panose="0207040306080B030204" pitchFamily="18" charset="0"/>
              </a:rPr>
              <a:t>Variables &amp; Historical Time Periods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179D6F-B766-40C8-9D7F-EDA0CB162452}"/>
              </a:ext>
            </a:extLst>
          </p:cNvPr>
          <p:cNvSpPr txBox="1"/>
          <p:nvPr/>
        </p:nvSpPr>
        <p:spPr>
          <a:xfrm>
            <a:off x="1141412" y="1951672"/>
            <a:ext cx="49545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Economic Transformation and Reform</a:t>
            </a:r>
          </a:p>
          <a:p>
            <a:r>
              <a:rPr lang="en-GB" dirty="0">
                <a:latin typeface="+mj-lt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State Leadership</a:t>
            </a:r>
          </a:p>
          <a:p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Patron States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86F0B6-A35E-4002-A0DF-CBF4DE89D2A2}"/>
              </a:ext>
            </a:extLst>
          </p:cNvPr>
          <p:cNvSpPr txBox="1"/>
          <p:nvPr/>
        </p:nvSpPr>
        <p:spPr>
          <a:xfrm>
            <a:off x="6095999" y="1951671"/>
            <a:ext cx="54222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Sunshine Policy Era 1998-2008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Conservative Intermission 2008-2017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Moonshine Policy Era 2017-Present</a:t>
            </a:r>
          </a:p>
        </p:txBody>
      </p:sp>
      <p:pic>
        <p:nvPicPr>
          <p:cNvPr id="8" name="Picture 7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C32EF05E-419B-4318-A01A-8C9E6505D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17806" y="3831208"/>
            <a:ext cx="3956384" cy="26375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6290895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89188-7F15-4927-9F62-0290FAF79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4408" y="1114097"/>
            <a:ext cx="4310743" cy="15171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Economic Transformation and reform</a:t>
            </a:r>
          </a:p>
        </p:txBody>
      </p:sp>
      <p:pic>
        <p:nvPicPr>
          <p:cNvPr id="4" name="Picture 3" descr="A group of people walking on a city street&#10;&#10;Description automatically generated">
            <a:extLst>
              <a:ext uri="{FF2B5EF4-FFF2-40B4-BE49-F238E27FC236}">
                <a16:creationId xmlns:a16="http://schemas.microsoft.com/office/drawing/2014/main" id="{BE7FB6D2-E391-475E-A11D-973DA94433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6915" y="1114097"/>
            <a:ext cx="6915663" cy="4633494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77ACE9-EB38-4863-BA1D-4C44BD5CE4B4}"/>
              </a:ext>
            </a:extLst>
          </p:cNvPr>
          <p:cNvSpPr txBox="1"/>
          <p:nvPr/>
        </p:nvSpPr>
        <p:spPr>
          <a:xfrm>
            <a:off x="7744408" y="3026439"/>
            <a:ext cx="431074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Institutionalisation of market dynamics – supply &amp;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Emergence of physical markets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South Korean foreign direct investment into North Korea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Inter-Korean trade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054736-3B31-4EB6-B0CD-328B6275CCBB}"/>
              </a:ext>
            </a:extLst>
          </p:cNvPr>
          <p:cNvSpPr txBox="1"/>
          <p:nvPr/>
        </p:nvSpPr>
        <p:spPr>
          <a:xfrm>
            <a:off x="2932696" y="5915025"/>
            <a:ext cx="2324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Pyongyang apartments</a:t>
            </a:r>
          </a:p>
        </p:txBody>
      </p:sp>
    </p:spTree>
    <p:extLst>
      <p:ext uri="{BB962C8B-B14F-4D97-AF65-F5344CB8AC3E}">
        <p14:creationId xmlns:p14="http://schemas.microsoft.com/office/powerpoint/2010/main" val="37373951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D5786-8672-46BD-AE31-4A711C0D7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8910" y="1527538"/>
            <a:ext cx="3752510" cy="5691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9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Californian FB" panose="0207040306080B030204" pitchFamily="18" charset="0"/>
              </a:rPr>
              <a:t>State Leadership</a:t>
            </a:r>
          </a:p>
        </p:txBody>
      </p:sp>
      <p:pic>
        <p:nvPicPr>
          <p:cNvPr id="4" name="Picture 3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E27E203C-D5F7-4C34-B766-4FEB6BBB0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3999" y="1527538"/>
            <a:ext cx="5462001" cy="3809745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F6627D-5B61-47DA-A6A0-F00CA0CD6DCD}"/>
              </a:ext>
            </a:extLst>
          </p:cNvPr>
          <p:cNvSpPr txBox="1"/>
          <p:nvPr/>
        </p:nvSpPr>
        <p:spPr>
          <a:xfrm>
            <a:off x="6670585" y="2351315"/>
            <a:ext cx="516915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Kim Jong Il 1994 – 2011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Kim Jong Un 2011 – Present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Kim Dae-jung 1998-2003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Roh</a:t>
            </a:r>
            <a:r>
              <a:rPr lang="en-GB" dirty="0"/>
              <a:t> Moo-</a:t>
            </a:r>
            <a:r>
              <a:rPr lang="en-GB" dirty="0" err="1"/>
              <a:t>hyun</a:t>
            </a:r>
            <a:r>
              <a:rPr lang="en-GB" dirty="0"/>
              <a:t> 2003-2008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Lee Myung-</a:t>
            </a:r>
            <a:r>
              <a:rPr lang="en-GB" dirty="0" err="1"/>
              <a:t>bak</a:t>
            </a:r>
            <a:r>
              <a:rPr lang="en-GB" dirty="0"/>
              <a:t> 2008-2013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Park Geun-hye 2013-2017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Moon Jae-in 2017-Present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E44B2-96C8-414E-A3AB-E7EADE0D1AAC}"/>
              </a:ext>
            </a:extLst>
          </p:cNvPr>
          <p:cNvSpPr txBox="1"/>
          <p:nvPr/>
        </p:nvSpPr>
        <p:spPr>
          <a:xfrm>
            <a:off x="878974" y="5429249"/>
            <a:ext cx="5105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Kim Jong Un and Moon Jae-in atop Mount </a:t>
            </a:r>
            <a:r>
              <a:rPr lang="en-GB" sz="1400" i="1" dirty="0" err="1"/>
              <a:t>Paektu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40013766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2A85B-641C-4752-A0A3-5429E86F2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5097" y="609601"/>
            <a:ext cx="4822903" cy="5473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9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Californian FB" panose="0207040306080B030204" pitchFamily="18" charset="0"/>
              </a:rPr>
              <a:t>Patron States</a:t>
            </a:r>
          </a:p>
        </p:txBody>
      </p:sp>
      <p:pic>
        <p:nvPicPr>
          <p:cNvPr id="4" name="Picture 3" descr="A picture containing object, chessman, red, sitting&#10;&#10;Description automatically generated">
            <a:extLst>
              <a:ext uri="{FF2B5EF4-FFF2-40B4-BE49-F238E27FC236}">
                <a16:creationId xmlns:a16="http://schemas.microsoft.com/office/drawing/2014/main" id="{9E4DEF19-3CE7-4BE9-8D67-E2187B40E8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468" r="17584" b="-1"/>
          <a:stretch/>
        </p:blipFill>
        <p:spPr>
          <a:xfrm>
            <a:off x="633999" y="636640"/>
            <a:ext cx="5462001" cy="559154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7EBB17-DAFD-4301-9194-18EBDAFD4A06}"/>
              </a:ext>
            </a:extLst>
          </p:cNvPr>
          <p:cNvSpPr txBox="1"/>
          <p:nvPr/>
        </p:nvSpPr>
        <p:spPr>
          <a:xfrm>
            <a:off x="6515315" y="1567542"/>
            <a:ext cx="526246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US-South Korea Alliance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China-North Korea Alliance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Sino-American Relations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Policies and influence?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Aims and objectives?</a:t>
            </a:r>
          </a:p>
        </p:txBody>
      </p:sp>
    </p:spTree>
    <p:extLst>
      <p:ext uri="{BB962C8B-B14F-4D97-AF65-F5344CB8AC3E}">
        <p14:creationId xmlns:p14="http://schemas.microsoft.com/office/powerpoint/2010/main" val="16218171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B6C32-6C20-4DC3-A90A-96022E9EC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8642" y="783771"/>
            <a:ext cx="6694715" cy="6344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9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Californian FB" panose="0207040306080B030204" pitchFamily="18" charset="0"/>
              </a:rPr>
              <a:t>Theory and Methodology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97EF7D-0540-4B29-BEE3-60D0A6278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305" y="2130921"/>
            <a:ext cx="2864980" cy="286498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5B86BB-D7A0-4CA3-90AE-A58E1F72B1F4}"/>
              </a:ext>
            </a:extLst>
          </p:cNvPr>
          <p:cNvSpPr txBox="1"/>
          <p:nvPr/>
        </p:nvSpPr>
        <p:spPr>
          <a:xfrm>
            <a:off x="5057192" y="2130921"/>
            <a:ext cx="571966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Comparative method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Most-Similar-Systems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Liberal Theory in International Relations and International Political 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David Mitrany’s Integrationist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Nicholas J. Wheeler’s Theory of trust-based signal interpretation.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4209A1-4A6C-441C-972E-94DB937D5D7D}"/>
              </a:ext>
            </a:extLst>
          </p:cNvPr>
          <p:cNvSpPr txBox="1"/>
          <p:nvPr/>
        </p:nvSpPr>
        <p:spPr>
          <a:xfrm>
            <a:off x="634239" y="5185350"/>
            <a:ext cx="2958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Professor Nicholas J. Wheeler</a:t>
            </a:r>
          </a:p>
          <a:p>
            <a:r>
              <a:rPr lang="en-GB" sz="1400" i="1" dirty="0"/>
              <a:t>University of Birmingham</a:t>
            </a:r>
          </a:p>
        </p:txBody>
      </p:sp>
    </p:spTree>
    <p:extLst>
      <p:ext uri="{BB962C8B-B14F-4D97-AF65-F5344CB8AC3E}">
        <p14:creationId xmlns:p14="http://schemas.microsoft.com/office/powerpoint/2010/main" val="19640042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26ED3-FF04-4AF7-8E47-CE192B564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6780277" cy="538065"/>
          </a:xfrm>
        </p:spPr>
        <p:txBody>
          <a:bodyPr>
            <a:normAutofit/>
          </a:bodyPr>
          <a:lstStyle/>
          <a:p>
            <a:r>
              <a:rPr lang="en-GB" sz="2900" dirty="0">
                <a:latin typeface="Californian FB" panose="0207040306080B030204" pitchFamily="18" charset="0"/>
              </a:rPr>
              <a:t>Sunshine Policy Era 1998 - 2008</a:t>
            </a:r>
          </a:p>
        </p:txBody>
      </p:sp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19F76F5A-539C-4118-B7FD-BA29F373EC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1338" y="1704317"/>
            <a:ext cx="2485026" cy="34493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7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737EC254-0070-40C8-825D-9539E2EC25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80409" y="1694530"/>
            <a:ext cx="2524653" cy="3459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6778E96-F3DD-485C-80B0-8D0C26AC59CD}"/>
              </a:ext>
            </a:extLst>
          </p:cNvPr>
          <p:cNvSpPr txBox="1"/>
          <p:nvPr/>
        </p:nvSpPr>
        <p:spPr>
          <a:xfrm>
            <a:off x="541338" y="5402557"/>
            <a:ext cx="24850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President Kim Dae-jung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EFA0720-4C69-4D7A-B7CE-99EE80463383}"/>
              </a:ext>
            </a:extLst>
          </p:cNvPr>
          <p:cNvSpPr txBox="1"/>
          <p:nvPr/>
        </p:nvSpPr>
        <p:spPr>
          <a:xfrm>
            <a:off x="3289038" y="5402556"/>
            <a:ext cx="24850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President </a:t>
            </a:r>
            <a:r>
              <a:rPr lang="en-GB" sz="1400" i="1" dirty="0" err="1"/>
              <a:t>Roh</a:t>
            </a:r>
            <a:r>
              <a:rPr lang="en-GB" sz="1400" i="1" dirty="0"/>
              <a:t> Moo-</a:t>
            </a:r>
            <a:r>
              <a:rPr lang="en-GB" sz="1400" i="1" dirty="0" err="1"/>
              <a:t>hyun</a:t>
            </a:r>
            <a:endParaRPr lang="en-GB" sz="1400" i="1" dirty="0"/>
          </a:p>
        </p:txBody>
      </p:sp>
      <p:pic>
        <p:nvPicPr>
          <p:cNvPr id="13" name="Picture 12" descr="A large building&#10;&#10;Description automatically generated">
            <a:extLst>
              <a:ext uri="{FF2B5EF4-FFF2-40B4-BE49-F238E27FC236}">
                <a16:creationId xmlns:a16="http://schemas.microsoft.com/office/drawing/2014/main" id="{88BB6307-B4A5-4A33-A682-2BD74E49BE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724650" y="1704317"/>
            <a:ext cx="4612202" cy="3459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2BAC175-168B-43E8-AF76-3E358EC935D5}"/>
              </a:ext>
            </a:extLst>
          </p:cNvPr>
          <p:cNvSpPr txBox="1"/>
          <p:nvPr/>
        </p:nvSpPr>
        <p:spPr>
          <a:xfrm>
            <a:off x="6844140" y="5402555"/>
            <a:ext cx="27908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Kaesong Industrial Complex</a:t>
            </a:r>
          </a:p>
        </p:txBody>
      </p:sp>
    </p:spTree>
    <p:extLst>
      <p:ext uri="{BB962C8B-B14F-4D97-AF65-F5344CB8AC3E}">
        <p14:creationId xmlns:p14="http://schemas.microsoft.com/office/powerpoint/2010/main" val="20804087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24E6D-63AA-4BF0-BFF6-03C7AEA6C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7993062" cy="666750"/>
          </a:xfrm>
        </p:spPr>
        <p:txBody>
          <a:bodyPr>
            <a:normAutofit/>
          </a:bodyPr>
          <a:lstStyle/>
          <a:p>
            <a:r>
              <a:rPr lang="en-GB" sz="2900" dirty="0">
                <a:latin typeface="Californian FB" panose="0207040306080B030204" pitchFamily="18" charset="0"/>
              </a:rPr>
              <a:t>Conservative Intermission 2008 - 2017</a:t>
            </a:r>
          </a:p>
        </p:txBody>
      </p:sp>
      <p:pic>
        <p:nvPicPr>
          <p:cNvPr id="4" name="Picture 3" descr="ed">
            <a:extLst>
              <a:ext uri="{FF2B5EF4-FFF2-40B4-BE49-F238E27FC236}">
                <a16:creationId xmlns:a16="http://schemas.microsoft.com/office/drawing/2014/main" id="{75CA9E54-CBD1-472A-828B-19317EA068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6311" y="1910451"/>
            <a:ext cx="2787425" cy="3383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9CE16C-118E-4727-95B9-B9EF8BF9A5A6}"/>
              </a:ext>
            </a:extLst>
          </p:cNvPr>
          <p:cNvSpPr txBox="1"/>
          <p:nvPr/>
        </p:nvSpPr>
        <p:spPr>
          <a:xfrm>
            <a:off x="516698" y="5360437"/>
            <a:ext cx="24066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President Lee Myung-</a:t>
            </a:r>
            <a:r>
              <a:rPr lang="en-GB" sz="1400" i="1" dirty="0" err="1"/>
              <a:t>bak</a:t>
            </a:r>
            <a:endParaRPr lang="en-GB" sz="1400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7DFAAA-A7BC-4AE2-96A8-E239236F9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70706" y="1910451"/>
            <a:ext cx="2413825" cy="3383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EF7D9D-3B1E-4005-90A9-7FEEEEA8524B}"/>
              </a:ext>
            </a:extLst>
          </p:cNvPr>
          <p:cNvSpPr txBox="1"/>
          <p:nvPr/>
        </p:nvSpPr>
        <p:spPr>
          <a:xfrm>
            <a:off x="3471542" y="5360437"/>
            <a:ext cx="24066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President Park Geun-hye</a:t>
            </a:r>
          </a:p>
        </p:txBody>
      </p:sp>
      <p:pic>
        <p:nvPicPr>
          <p:cNvPr id="10" name="Picture 9" descr="A group of people in a large body of water with smoke&#10;&#10;Description automatically generated">
            <a:extLst>
              <a:ext uri="{FF2B5EF4-FFF2-40B4-BE49-F238E27FC236}">
                <a16:creationId xmlns:a16="http://schemas.microsoft.com/office/drawing/2014/main" id="{81C11E8F-4225-4F22-989E-12A276879D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041501" y="1910451"/>
            <a:ext cx="5846948" cy="3383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7262145-BA37-476D-A517-E4C12A64CC91}"/>
              </a:ext>
            </a:extLst>
          </p:cNvPr>
          <p:cNvSpPr txBox="1"/>
          <p:nvPr/>
        </p:nvSpPr>
        <p:spPr>
          <a:xfrm>
            <a:off x="6306799" y="5360437"/>
            <a:ext cx="55816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Artillery Bombardment of Yeonpyeong Island, November 2010.</a:t>
            </a:r>
          </a:p>
        </p:txBody>
      </p:sp>
    </p:spTree>
    <p:extLst>
      <p:ext uri="{BB962C8B-B14F-4D97-AF65-F5344CB8AC3E}">
        <p14:creationId xmlns:p14="http://schemas.microsoft.com/office/powerpoint/2010/main" val="19982783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D88B6-9CD9-45C6-A841-D2B441CB6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7269162" cy="657225"/>
          </a:xfrm>
        </p:spPr>
        <p:txBody>
          <a:bodyPr>
            <a:normAutofit/>
          </a:bodyPr>
          <a:lstStyle/>
          <a:p>
            <a:r>
              <a:rPr lang="en-GB" sz="2900" dirty="0">
                <a:latin typeface="Californian FB" panose="0207040306080B030204" pitchFamily="18" charset="0"/>
              </a:rPr>
              <a:t>Moonshine Policy Era 2017 - Present</a:t>
            </a:r>
          </a:p>
        </p:txBody>
      </p:sp>
      <p:pic>
        <p:nvPicPr>
          <p:cNvPr id="7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33E5F79B-D564-49D7-866D-BC622B673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1790" y="2249116"/>
            <a:ext cx="3688263" cy="24588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016C866-E07B-44CE-A56B-710DA9AE48FA}"/>
              </a:ext>
            </a:extLst>
          </p:cNvPr>
          <p:cNvSpPr txBox="1"/>
          <p:nvPr/>
        </p:nvSpPr>
        <p:spPr>
          <a:xfrm>
            <a:off x="1083408" y="4708936"/>
            <a:ext cx="21050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President Moon Jae-in</a:t>
            </a:r>
          </a:p>
        </p:txBody>
      </p:sp>
      <p:pic>
        <p:nvPicPr>
          <p:cNvPr id="10" name="Picture 9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60D7EC9-FC68-4517-93F4-94D6A96AD0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43325" y="2249116"/>
            <a:ext cx="3610778" cy="24588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8A1330-9878-478F-AEB9-8DCEF4179CFA}"/>
              </a:ext>
            </a:extLst>
          </p:cNvPr>
          <p:cNvSpPr txBox="1"/>
          <p:nvPr/>
        </p:nvSpPr>
        <p:spPr>
          <a:xfrm>
            <a:off x="4739315" y="4708936"/>
            <a:ext cx="29743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Moon Jae-in and Kim Jong Un</a:t>
            </a:r>
          </a:p>
        </p:txBody>
      </p:sp>
      <p:pic>
        <p:nvPicPr>
          <p:cNvPr id="13" name="Picture 12" descr="A close up of a logo&#10;&#10;Description automatically generated">
            <a:extLst>
              <a:ext uri="{FF2B5EF4-FFF2-40B4-BE49-F238E27FC236}">
                <a16:creationId xmlns:a16="http://schemas.microsoft.com/office/drawing/2014/main" id="{473B1D69-4E2A-46C7-8E8F-06D6424C6B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17376" y="2249116"/>
            <a:ext cx="3782834" cy="24588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6AC80CE-809E-4CDA-808F-A104E6AA2167}"/>
              </a:ext>
            </a:extLst>
          </p:cNvPr>
          <p:cNvSpPr txBox="1"/>
          <p:nvPr/>
        </p:nvSpPr>
        <p:spPr>
          <a:xfrm>
            <a:off x="8761018" y="4708936"/>
            <a:ext cx="24955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Inter-Korean Liaison Office</a:t>
            </a:r>
          </a:p>
        </p:txBody>
      </p:sp>
    </p:spTree>
    <p:extLst>
      <p:ext uri="{BB962C8B-B14F-4D97-AF65-F5344CB8AC3E}">
        <p14:creationId xmlns:p14="http://schemas.microsoft.com/office/powerpoint/2010/main" val="26395973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EC0AF-42DD-47D8-8848-D421B8A8E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7889" y="718800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Conclusion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5194835-02BD-4A9B-9BF7-EA8EDC5EB2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3674761"/>
              </p:ext>
            </p:extLst>
          </p:nvPr>
        </p:nvGraphicFramePr>
        <p:xfrm>
          <a:off x="637768" y="2490451"/>
          <a:ext cx="10916464" cy="2568997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4684617">
                  <a:extLst>
                    <a:ext uri="{9D8B030D-6E8A-4147-A177-3AD203B41FA5}">
                      <a16:colId xmlns:a16="http://schemas.microsoft.com/office/drawing/2014/main" val="1802053089"/>
                    </a:ext>
                  </a:extLst>
                </a:gridCol>
                <a:gridCol w="1851708">
                  <a:extLst>
                    <a:ext uri="{9D8B030D-6E8A-4147-A177-3AD203B41FA5}">
                      <a16:colId xmlns:a16="http://schemas.microsoft.com/office/drawing/2014/main" val="2715541937"/>
                    </a:ext>
                  </a:extLst>
                </a:gridCol>
                <a:gridCol w="2513927">
                  <a:extLst>
                    <a:ext uri="{9D8B030D-6E8A-4147-A177-3AD203B41FA5}">
                      <a16:colId xmlns:a16="http://schemas.microsoft.com/office/drawing/2014/main" val="2685804581"/>
                    </a:ext>
                  </a:extLst>
                </a:gridCol>
                <a:gridCol w="1866212">
                  <a:extLst>
                    <a:ext uri="{9D8B030D-6E8A-4147-A177-3AD203B41FA5}">
                      <a16:colId xmlns:a16="http://schemas.microsoft.com/office/drawing/2014/main" val="347964397"/>
                    </a:ext>
                  </a:extLst>
                </a:gridCol>
              </a:tblGrid>
              <a:tr h="82100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 </a:t>
                      </a:r>
                      <a:endParaRPr lang="en-GB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103355" marT="103355" marB="1033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Sunshine Policy Era 1998-2008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103355" marT="103355" marB="1033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Conservative Intermission 2008-2017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103355" marT="103355" marB="1033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Moonshine Policy Era 2017-Present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103355" marT="103355" marB="1033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8201522"/>
                  </a:ext>
                </a:extLst>
              </a:tr>
              <a:tr h="4218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Economic Transformation and Reform</a:t>
                      </a: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Induced Cooperation</a:t>
                      </a:r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905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Induced Cooperation</a:t>
                      </a:r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Induced Cooperation</a:t>
                      </a:r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1915235"/>
                  </a:ext>
                </a:extLst>
              </a:tr>
              <a:tr h="66305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State Leadership</a:t>
                      </a: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Failed to induce Cooperation</a:t>
                      </a:r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905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Failed to induce Cooperation</a:t>
                      </a:r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Induced Cooperation</a:t>
                      </a:r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4624489"/>
                  </a:ext>
                </a:extLst>
              </a:tr>
              <a:tr h="66305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Patron States</a:t>
                      </a: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Failed to induce Cooperation</a:t>
                      </a:r>
                      <a:endParaRPr lang="en-GB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905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Failed to induce Cooperation</a:t>
                      </a:r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Failed to induce Cooperation</a:t>
                      </a:r>
                      <a:endParaRPr lang="en-GB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258" marR="89574" marT="89574" marB="8957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62031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12870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15FAD-0855-4360-8716-A32F4A723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512" y="568450"/>
            <a:ext cx="3439918" cy="1175657"/>
          </a:xfrm>
        </p:spPr>
        <p:txBody>
          <a:bodyPr>
            <a:normAutofit/>
          </a:bodyPr>
          <a:lstStyle/>
          <a:p>
            <a:r>
              <a:rPr lang="en-GB" sz="2900" dirty="0">
                <a:latin typeface="Californian FB" panose="0207040306080B030204" pitchFamily="18" charset="0"/>
              </a:rPr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6B9D0B-1762-4DFA-B843-E2005037AA16}"/>
              </a:ext>
            </a:extLst>
          </p:cNvPr>
          <p:cNvSpPr txBox="1"/>
          <p:nvPr/>
        </p:nvSpPr>
        <p:spPr>
          <a:xfrm>
            <a:off x="805512" y="1875452"/>
            <a:ext cx="66013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Morgan, J. J., ‘</a:t>
            </a:r>
            <a:r>
              <a:rPr lang="en-GB" i="1" dirty="0">
                <a:latin typeface="+mj-lt"/>
              </a:rPr>
              <a:t>The North Korea Dilemma: A Qualitative Analysis of Cooperation on the Korean Peninsula</a:t>
            </a:r>
            <a:r>
              <a:rPr lang="en-GB" dirty="0">
                <a:latin typeface="+mj-lt"/>
              </a:rPr>
              <a:t>’, Unpublished BA Dissertation, University of Wales Trinity Saint David, (2019).</a:t>
            </a:r>
          </a:p>
        </p:txBody>
      </p:sp>
    </p:spTree>
    <p:extLst>
      <p:ext uri="{BB962C8B-B14F-4D97-AF65-F5344CB8AC3E}">
        <p14:creationId xmlns:p14="http://schemas.microsoft.com/office/powerpoint/2010/main" val="18035386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315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Californian FB</vt:lpstr>
      <vt:lpstr>Century Gothic</vt:lpstr>
      <vt:lpstr>Mesh</vt:lpstr>
      <vt:lpstr>The North Korea Dilemma: A Qualitative Analysis of Cooperation on the Korean Peninsula</vt:lpstr>
      <vt:lpstr>Variables &amp; Historical Time Periods</vt:lpstr>
      <vt:lpstr>Economic Transformation and reform</vt:lpstr>
      <vt:lpstr>State Leadership</vt:lpstr>
      <vt:lpstr>Patron States</vt:lpstr>
      <vt:lpstr>Theory and Methodology</vt:lpstr>
      <vt:lpstr>Sunshine Policy Era 1998 - 2008</vt:lpstr>
      <vt:lpstr>Conservative Intermission 2008 - 2017</vt:lpstr>
      <vt:lpstr>Moonshine Policy Era 2017 - Present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North Korea Dilemma: A Qualitative Analysis of Cooperation on the Korean Peninsula</dc:title>
  <dc:creator>Jack James Morgan</dc:creator>
  <cp:lastModifiedBy>Jack Morgan</cp:lastModifiedBy>
  <cp:revision>8</cp:revision>
  <dcterms:created xsi:type="dcterms:W3CDTF">2019-05-22T04:26:38Z</dcterms:created>
  <dcterms:modified xsi:type="dcterms:W3CDTF">2019-05-22T05:25:22Z</dcterms:modified>
</cp:coreProperties>
</file>