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1" r:id="rId2"/>
    <p:sldId id="259" r:id="rId3"/>
    <p:sldId id="258" r:id="rId4"/>
    <p:sldId id="257" r:id="rId5"/>
    <p:sldId id="260" r:id="rId6"/>
    <p:sldId id="261" r:id="rId7"/>
    <p:sldId id="263" r:id="rId8"/>
    <p:sldId id="264" r:id="rId9"/>
    <p:sldId id="268" r:id="rId10"/>
    <p:sldId id="266" r:id="rId11"/>
    <p:sldId id="265" r:id="rId12"/>
    <p:sldId id="269" r:id="rId13"/>
    <p:sldId id="267" r:id="rId14"/>
    <p:sldId id="270" r:id="rId15"/>
    <p:sldId id="27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63"/>
  </p:normalViewPr>
  <p:slideViewPr>
    <p:cSldViewPr snapToGrid="0" snapToObjects="1">
      <p:cViewPr varScale="1">
        <p:scale>
          <a:sx n="117" d="100"/>
          <a:sy n="117" d="100"/>
        </p:scale>
        <p:origin x="3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C10B9-2355-E444-8E4E-F64CA7E418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5119D2-881D-424A-B5E0-AB59D0FE29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3729AB-F96A-A445-AB28-F0211774BF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26259-CA12-A444-A1D9-A416682D1F8C}" type="datetimeFigureOut">
              <a:rPr lang="en-US" smtClean="0"/>
              <a:t>3/2/21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47A545-E81C-AF4D-A076-652330DCA2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1DFA63-6FFD-224C-91B3-6A20A02D0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BA696-DAD7-1844-B490-9A3676C59B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4820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222EA-FC1A-754F-AB9D-99D9DF97B4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A3320-D61A-6A45-A647-5605DCCA44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4D5F41-3304-9D4A-AF27-AD9FCCB47A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26259-CA12-A444-A1D9-A416682D1F8C}" type="datetimeFigureOut">
              <a:rPr lang="en-US" smtClean="0"/>
              <a:t>3/2/21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F8A2B4-3C56-D54E-B26A-F68DED3880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C794C7-6DB1-A74C-AD91-3DE07738E5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BA696-DAD7-1844-B490-9A3676C59B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442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99CBB-2255-2749-9193-E9542377A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C8566F-C861-FD47-BA35-C03F47B26A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4F70C-4D63-F542-88B9-8CEA136D32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26259-CA12-A444-A1D9-A416682D1F8C}" type="datetimeFigureOut">
              <a:rPr lang="en-US" smtClean="0"/>
              <a:t>3/2/21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999E32-37AA-A847-B2DA-CE9DC8D334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CC0D0A-142E-A84F-97C6-16F7BB5E91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BA696-DAD7-1844-B490-9A3676C59B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987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79308-A38C-6849-A50C-0A4C76E430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13B72-5161-DC46-A510-A12C2E0F1A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7B1633-9F08-7E4A-9544-F61571503D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0890B8-A738-A343-B814-8239E9E67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26259-CA12-A444-A1D9-A416682D1F8C}" type="datetimeFigureOut">
              <a:rPr lang="en-US" smtClean="0"/>
              <a:t>3/2/21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F2AB5E-76BD-1D46-A22F-861C2D1975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0B5B87-1141-1A4C-892C-1E67254F48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BA696-DAD7-1844-B490-9A3676C59B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566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51850-7560-DF41-82BE-F3F8F538B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FBA035-4BEE-4944-9D7C-5C1D13CF9F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1FD74A-BCE5-C44B-A910-17688A8D7F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A3CDBF-1DA7-984C-AB41-E6821A2B2A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A36216-A9D3-314C-A1EA-D378AE91E13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F2183E-6868-584C-999C-627626BCD8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26259-CA12-A444-A1D9-A416682D1F8C}" type="datetimeFigureOut">
              <a:rPr lang="en-US" smtClean="0"/>
              <a:t>3/2/21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BE0974-1857-CC40-9DC6-C85E2145C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DFA692-55F5-C44B-A0DF-A9E1AD70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BA696-DAD7-1844-B490-9A3676C59B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8280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72233-E6CB-FC42-A993-16F730D15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BFB9B9-202B-4A4E-9D56-A658F18A6C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26259-CA12-A444-A1D9-A416682D1F8C}" type="datetimeFigureOut">
              <a:rPr lang="en-US" smtClean="0"/>
              <a:t>3/2/21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897433-14A3-7343-8BAC-75767A1C2F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5E5DF5-51BA-7D4B-A3BD-C8398CF281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BA696-DAD7-1844-B490-9A3676C59B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256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17A761-8596-DA4A-8488-BEC8765B27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26259-CA12-A444-A1D9-A416682D1F8C}" type="datetimeFigureOut">
              <a:rPr lang="en-US" smtClean="0"/>
              <a:t>3/2/21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1FC669-3A3C-5741-8265-D6F027FF5A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041C2B-3F23-E449-8028-49C8D73F3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BA696-DAD7-1844-B490-9A3676C59B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637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60CAE-D129-D74C-8562-E928EC9E1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CDFACA-B801-8941-BA6E-04606529F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CCA3EA-C887-C941-B103-623CD18083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1A9FED-F372-2040-94F3-DF05694EF8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26259-CA12-A444-A1D9-A416682D1F8C}" type="datetimeFigureOut">
              <a:rPr lang="en-US" smtClean="0"/>
              <a:t>3/2/21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0B5D0E-FCDD-8640-BF6A-2731ACC418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47B3E-0689-EE4B-99B0-DA31DD32C7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BA696-DAD7-1844-B490-9A3676C59B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0175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D1C63-4A32-D341-B2B6-C5400904D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D9D9C7-3CF0-AE42-AB70-BFED08429F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B00339-107D-EC46-B500-F3BCA5B2B2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8BF525-C663-0D4E-AEEE-51E6C1417A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26259-CA12-A444-A1D9-A416682D1F8C}" type="datetimeFigureOut">
              <a:rPr lang="en-US" smtClean="0"/>
              <a:t>3/2/21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283128-BFD3-0044-A772-5FF901E053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EF6D83-1BE6-AF44-B413-FD5E16887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BA696-DAD7-1844-B490-9A3676C59B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8036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8405A-69E0-8B43-A518-0B457294B5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0301BF-BF55-2749-BB56-104774256F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333B58-8E63-6C48-A336-3B7547D72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26259-CA12-A444-A1D9-A416682D1F8C}" type="datetimeFigureOut">
              <a:rPr lang="en-US" smtClean="0"/>
              <a:t>3/2/21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ACBBD3-7C93-CD40-9A47-2270CFDAD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B489DC-CFDE-FA41-9281-29EB57F9B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BA696-DAD7-1844-B490-9A3676C59B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5748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932769-5985-BE4B-999E-A8A0C19E52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BA268D-D3BC-7D48-ABFD-93444C4A10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D02C41-AF40-1E47-973A-BFF8C807A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26259-CA12-A444-A1D9-A416682D1F8C}" type="datetimeFigureOut">
              <a:rPr lang="en-US" smtClean="0"/>
              <a:t>3/2/21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B76B79-5B68-3E45-B577-4668BE0BC9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20855-5F28-E64C-9B20-4A58C692B7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BA696-DAD7-1844-B490-9A3676C59B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195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80F9F25-35A9-4343-B356-73D6F3002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CDCBED-887B-3546-B090-6B69F1BB8A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80214E-CA43-2141-A4FB-75CA0C9B86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F26259-CA12-A444-A1D9-A416682D1F8C}" type="datetimeFigureOut">
              <a:rPr lang="en-US" smtClean="0"/>
              <a:t>3/2/21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540AE9-F101-6040-9D19-F5CAE4B6C0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D1AF18-0DF5-B44E-864B-9DEF37FD82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ABA696-DAD7-1844-B490-9A3676C59B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278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BAAE84C-275C-B44A-86D8-E8F32EB3D2B1}"/>
              </a:ext>
            </a:extLst>
          </p:cNvPr>
          <p:cNvSpPr txBox="1"/>
          <p:nvPr/>
        </p:nvSpPr>
        <p:spPr>
          <a:xfrm>
            <a:off x="4033800" y="2844225"/>
            <a:ext cx="41243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/>
              <a:t>The Satirical Cartoonist</a:t>
            </a:r>
          </a:p>
        </p:txBody>
      </p:sp>
    </p:spTree>
    <p:extLst>
      <p:ext uri="{BB962C8B-B14F-4D97-AF65-F5344CB8AC3E}">
        <p14:creationId xmlns:p14="http://schemas.microsoft.com/office/powerpoint/2010/main" val="2711940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posing, old, window&#10;&#10;Description automatically generated">
            <a:extLst>
              <a:ext uri="{FF2B5EF4-FFF2-40B4-BE49-F238E27FC236}">
                <a16:creationId xmlns:a16="http://schemas.microsoft.com/office/drawing/2014/main" id="{E9E84C81-4D1C-F142-B36E-C479387B28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8827"/>
          <a:stretch/>
        </p:blipFill>
        <p:spPr>
          <a:xfrm>
            <a:off x="0" y="1411581"/>
            <a:ext cx="12192000" cy="332370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9AF9C6D-6967-F94B-BB9A-A51CE8AB996F}"/>
              </a:ext>
            </a:extLst>
          </p:cNvPr>
          <p:cNvSpPr txBox="1"/>
          <p:nvPr/>
        </p:nvSpPr>
        <p:spPr>
          <a:xfrm>
            <a:off x="7859485" y="5261753"/>
            <a:ext cx="4173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William Hogarth, </a:t>
            </a:r>
            <a:r>
              <a:rPr lang="en-US" i="1" dirty="0"/>
              <a:t>A Harlots Progress, 1732 </a:t>
            </a:r>
          </a:p>
        </p:txBody>
      </p:sp>
    </p:spTree>
    <p:extLst>
      <p:ext uri="{BB962C8B-B14F-4D97-AF65-F5344CB8AC3E}">
        <p14:creationId xmlns:p14="http://schemas.microsoft.com/office/powerpoint/2010/main" val="37288709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CBBC1259-04C1-9A4D-8985-A965063FB3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4800" y="736600"/>
            <a:ext cx="3962400" cy="538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3950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5D0F4C6F-EBF9-BF45-958D-655A1F9ECE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3350" y="1631950"/>
            <a:ext cx="6845300" cy="35941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FFB3CE3-0890-FD4A-88A6-D0B01F0DFCF2}"/>
              </a:ext>
            </a:extLst>
          </p:cNvPr>
          <p:cNvSpPr txBox="1"/>
          <p:nvPr/>
        </p:nvSpPr>
        <p:spPr>
          <a:xfrm>
            <a:off x="7034701" y="5802086"/>
            <a:ext cx="49678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John Leech, </a:t>
            </a:r>
            <a:r>
              <a:rPr lang="en-US" i="1" dirty="0"/>
              <a:t>Cheep clothing, Punch Magazine 1845 </a:t>
            </a:r>
          </a:p>
        </p:txBody>
      </p:sp>
    </p:spTree>
    <p:extLst>
      <p:ext uri="{BB962C8B-B14F-4D97-AF65-F5344CB8AC3E}">
        <p14:creationId xmlns:p14="http://schemas.microsoft.com/office/powerpoint/2010/main" val="40293418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9D84D41E-6424-F049-921F-B800608815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843" y="189719"/>
            <a:ext cx="5018314" cy="64785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368F7AD-9798-DC43-A938-B9FE0B5B1831}"/>
              </a:ext>
            </a:extLst>
          </p:cNvPr>
          <p:cNvSpPr txBox="1"/>
          <p:nvPr/>
        </p:nvSpPr>
        <p:spPr>
          <a:xfrm>
            <a:off x="8882742" y="6008913"/>
            <a:ext cx="3148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Gerald Scarfe, </a:t>
            </a:r>
            <a:r>
              <a:rPr lang="en-US" i="1" dirty="0"/>
              <a:t>Private Eye, 1965</a:t>
            </a:r>
          </a:p>
        </p:txBody>
      </p:sp>
    </p:spTree>
    <p:extLst>
      <p:ext uri="{BB962C8B-B14F-4D97-AF65-F5344CB8AC3E}">
        <p14:creationId xmlns:p14="http://schemas.microsoft.com/office/powerpoint/2010/main" val="7251723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linedrawing&#10;&#10;Description automatically generated">
            <a:extLst>
              <a:ext uri="{FF2B5EF4-FFF2-40B4-BE49-F238E27FC236}">
                <a16:creationId xmlns:a16="http://schemas.microsoft.com/office/drawing/2014/main" id="{441AC07B-244B-2644-A7F9-FCD2873EFD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7843" y="747486"/>
            <a:ext cx="3327400" cy="5080000"/>
          </a:xfrm>
          <a:prstGeom prst="rect">
            <a:avLst/>
          </a:prstGeom>
        </p:spPr>
      </p:pic>
      <p:pic>
        <p:nvPicPr>
          <p:cNvPr id="5" name="Picture 4" descr="A person wearing a garment&#10;&#10;Description automatically generated with low confidence">
            <a:extLst>
              <a:ext uri="{FF2B5EF4-FFF2-40B4-BE49-F238E27FC236}">
                <a16:creationId xmlns:a16="http://schemas.microsoft.com/office/drawing/2014/main" id="{A83850F0-0846-CE4C-8DC5-237FE8D0FA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9870" y="747486"/>
            <a:ext cx="3857037" cy="5080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BC9FB6C-5D59-984F-9A1E-5E3DEA8996F6}"/>
              </a:ext>
            </a:extLst>
          </p:cNvPr>
          <p:cNvSpPr txBox="1"/>
          <p:nvPr/>
        </p:nvSpPr>
        <p:spPr>
          <a:xfrm>
            <a:off x="9459685" y="6110514"/>
            <a:ext cx="14321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Gerald Scarfe</a:t>
            </a:r>
          </a:p>
        </p:txBody>
      </p:sp>
    </p:spTree>
    <p:extLst>
      <p:ext uri="{BB962C8B-B14F-4D97-AF65-F5344CB8AC3E}">
        <p14:creationId xmlns:p14="http://schemas.microsoft.com/office/powerpoint/2010/main" val="40535795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BC9FB6C-5D59-984F-9A1E-5E3DEA8996F6}"/>
              </a:ext>
            </a:extLst>
          </p:cNvPr>
          <p:cNvSpPr txBox="1"/>
          <p:nvPr/>
        </p:nvSpPr>
        <p:spPr>
          <a:xfrm>
            <a:off x="9459685" y="6110514"/>
            <a:ext cx="14321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Gerald Scarfe</a:t>
            </a:r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9FD4C68B-8E61-8B41-A998-28156B3B1D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0" y="889000"/>
            <a:ext cx="7620000" cy="5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7589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17538C51-6451-934C-AA7A-39F2885C58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6916"/>
            <a:ext cx="12192000" cy="514416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BEF342B-9883-C24D-BD88-9B8104814AC0}"/>
              </a:ext>
            </a:extLst>
          </p:cNvPr>
          <p:cNvSpPr txBox="1"/>
          <p:nvPr/>
        </p:nvSpPr>
        <p:spPr>
          <a:xfrm>
            <a:off x="9546771" y="6001084"/>
            <a:ext cx="1614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Martin </a:t>
            </a:r>
            <a:r>
              <a:rPr lang="en-US" dirty="0" err="1"/>
              <a:t>Rowson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89307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BEF342B-9883-C24D-BD88-9B8104814AC0}"/>
              </a:ext>
            </a:extLst>
          </p:cNvPr>
          <p:cNvSpPr txBox="1"/>
          <p:nvPr/>
        </p:nvSpPr>
        <p:spPr>
          <a:xfrm>
            <a:off x="9546771" y="6001084"/>
            <a:ext cx="1614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Martin </a:t>
            </a:r>
            <a:r>
              <a:rPr lang="en-US" dirty="0" err="1"/>
              <a:t>Rowson</a:t>
            </a:r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3BC5B4-BB5E-264D-9EC1-16076A882E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4167" y="258846"/>
            <a:ext cx="9403665" cy="5742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7507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BEF342B-9883-C24D-BD88-9B8104814AC0}"/>
              </a:ext>
            </a:extLst>
          </p:cNvPr>
          <p:cNvSpPr txBox="1"/>
          <p:nvPr/>
        </p:nvSpPr>
        <p:spPr>
          <a:xfrm>
            <a:off x="9546771" y="6001084"/>
            <a:ext cx="1614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Martin </a:t>
            </a:r>
            <a:r>
              <a:rPr lang="en-US" dirty="0" err="1"/>
              <a:t>Rowson</a:t>
            </a:r>
            <a:endParaRPr lang="en-US" dirty="0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BFF7ACF7-63A8-7D41-8307-B5B940DC52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1131" y="284138"/>
            <a:ext cx="9329738" cy="5716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501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BEF342B-9883-C24D-BD88-9B8104814AC0}"/>
              </a:ext>
            </a:extLst>
          </p:cNvPr>
          <p:cNvSpPr txBox="1"/>
          <p:nvPr/>
        </p:nvSpPr>
        <p:spPr>
          <a:xfrm>
            <a:off x="9546771" y="6001084"/>
            <a:ext cx="1614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Martin </a:t>
            </a:r>
            <a:r>
              <a:rPr lang="en-US" dirty="0" err="1"/>
              <a:t>Rowson</a:t>
            </a:r>
            <a:endParaRPr lang="en-US" dirty="0"/>
          </a:p>
        </p:txBody>
      </p:sp>
      <p:pic>
        <p:nvPicPr>
          <p:cNvPr id="5" name="Picture 4" descr="A picture containing text, painting&#10;&#10;Description automatically generated">
            <a:extLst>
              <a:ext uri="{FF2B5EF4-FFF2-40B4-BE49-F238E27FC236}">
                <a16:creationId xmlns:a16="http://schemas.microsoft.com/office/drawing/2014/main" id="{84AAC538-BD9B-1549-8A72-1506E33563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0314" y="191760"/>
            <a:ext cx="9431372" cy="5809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6129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BEF342B-9883-C24D-BD88-9B8104814AC0}"/>
              </a:ext>
            </a:extLst>
          </p:cNvPr>
          <p:cNvSpPr txBox="1"/>
          <p:nvPr/>
        </p:nvSpPr>
        <p:spPr>
          <a:xfrm>
            <a:off x="9546771" y="6001084"/>
            <a:ext cx="1614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Martin </a:t>
            </a:r>
            <a:r>
              <a:rPr lang="en-US" dirty="0" err="1"/>
              <a:t>Rowson</a:t>
            </a:r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98ACEA8-868A-B145-AED9-961740C808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7387" y="389961"/>
            <a:ext cx="9237225" cy="5611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30823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EB80FF6-FD52-E04F-BD95-1D1C0FEBDA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2228" y="402772"/>
            <a:ext cx="9187543" cy="551252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F859A90-6F83-1745-8EF3-992875FBE90F}"/>
              </a:ext>
            </a:extLst>
          </p:cNvPr>
          <p:cNvSpPr txBox="1"/>
          <p:nvPr/>
        </p:nvSpPr>
        <p:spPr>
          <a:xfrm>
            <a:off x="10036629" y="6183086"/>
            <a:ext cx="10956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Steve Bell</a:t>
            </a:r>
          </a:p>
        </p:txBody>
      </p:sp>
    </p:spTree>
    <p:extLst>
      <p:ext uri="{BB962C8B-B14F-4D97-AF65-F5344CB8AC3E}">
        <p14:creationId xmlns:p14="http://schemas.microsoft.com/office/powerpoint/2010/main" val="41190280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F859A90-6F83-1745-8EF3-992875FBE90F}"/>
              </a:ext>
            </a:extLst>
          </p:cNvPr>
          <p:cNvSpPr txBox="1"/>
          <p:nvPr/>
        </p:nvSpPr>
        <p:spPr>
          <a:xfrm>
            <a:off x="10036629" y="6183086"/>
            <a:ext cx="10956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Steve Bell</a:t>
            </a:r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E73313C0-578A-F940-9343-A908E624B5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5075" y="87086"/>
            <a:ext cx="9777239" cy="6001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2962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F859A90-6F83-1745-8EF3-992875FBE90F}"/>
              </a:ext>
            </a:extLst>
          </p:cNvPr>
          <p:cNvSpPr txBox="1"/>
          <p:nvPr/>
        </p:nvSpPr>
        <p:spPr>
          <a:xfrm>
            <a:off x="10036629" y="6183086"/>
            <a:ext cx="10956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Steve Bell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18EEF28B-199F-AA4D-BC69-7181E5B9A6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8308" y="305582"/>
            <a:ext cx="9615383" cy="5810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913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47</Words>
  <Application>Microsoft Macintosh PowerPoint</Application>
  <PresentationFormat>Widescreen</PresentationFormat>
  <Paragraphs>14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Harrendence</dc:creator>
  <cp:lastModifiedBy>Chris Harrendence</cp:lastModifiedBy>
  <cp:revision>3</cp:revision>
  <dcterms:created xsi:type="dcterms:W3CDTF">2021-03-02T18:37:16Z</dcterms:created>
  <dcterms:modified xsi:type="dcterms:W3CDTF">2021-03-02T19:05:49Z</dcterms:modified>
</cp:coreProperties>
</file>