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6"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9333EA-5324-4A62-9396-8F205F3BFA3F}" v="354" dt="2020-04-22T11:42:49.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4/22/2020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91634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771614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8154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585678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8089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5471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0853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2050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2136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1226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4592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5792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05594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67671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14315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80227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640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4/22/2020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123498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xml"/><Relationship Id="rId1" Type="http://schemas.openxmlformats.org/officeDocument/2006/relationships/video" Target="https://www.youtube.com/embed/qmtcmBAOPmM?start=1&amp;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DAF63-F4A2-4DF0-BEA2-C90C1B4016B7}"/>
              </a:ext>
            </a:extLst>
          </p:cNvPr>
          <p:cNvSpPr>
            <a:spLocks noGrp="1"/>
          </p:cNvSpPr>
          <p:nvPr>
            <p:ph type="title"/>
          </p:nvPr>
        </p:nvSpPr>
        <p:spPr>
          <a:xfrm>
            <a:off x="1295402" y="982132"/>
            <a:ext cx="9529309" cy="1303867"/>
          </a:xfrm>
        </p:spPr>
        <p:txBody>
          <a:bodyPr/>
          <a:lstStyle/>
          <a:p>
            <a:r>
              <a:rPr lang="en-GB" dirty="0"/>
              <a:t>Liverpool Travel Vlog </a:t>
            </a:r>
          </a:p>
        </p:txBody>
      </p:sp>
      <p:sp>
        <p:nvSpPr>
          <p:cNvPr id="3" name="Content Placeholder 2">
            <a:extLst>
              <a:ext uri="{FF2B5EF4-FFF2-40B4-BE49-F238E27FC236}">
                <a16:creationId xmlns:a16="http://schemas.microsoft.com/office/drawing/2014/main" id="{FC186783-763F-4815-9CF8-58958E2585E2}"/>
              </a:ext>
            </a:extLst>
          </p:cNvPr>
          <p:cNvSpPr>
            <a:spLocks noGrp="1"/>
          </p:cNvSpPr>
          <p:nvPr>
            <p:ph idx="1"/>
          </p:nvPr>
        </p:nvSpPr>
        <p:spPr>
          <a:xfrm>
            <a:off x="1122873" y="2556932"/>
            <a:ext cx="9773724" cy="3548973"/>
          </a:xfrm>
        </p:spPr>
        <p:txBody>
          <a:bodyPr>
            <a:normAutofit fontScale="92500" lnSpcReduction="20000"/>
          </a:bodyPr>
          <a:lstStyle/>
          <a:p>
            <a:r>
              <a:rPr lang="en-GB" dirty="0"/>
              <a:t>The purpose of this video is to market the European Field Studies educational trip to potential students. The video will be focused on Music Tourism and free time spent at The Beatles Museum. </a:t>
            </a:r>
          </a:p>
          <a:p>
            <a:endParaRPr lang="en-GB" dirty="0"/>
          </a:p>
          <a:p>
            <a:endParaRPr lang="en-GB" dirty="0"/>
          </a:p>
          <a:p>
            <a:endParaRPr lang="en-GB" dirty="0"/>
          </a:p>
          <a:p>
            <a:endParaRPr lang="en-GB" dirty="0"/>
          </a:p>
          <a:p>
            <a:endParaRPr lang="en-GB" dirty="0"/>
          </a:p>
          <a:p>
            <a:pPr marL="0" indent="0">
              <a:buNone/>
            </a:pPr>
            <a:r>
              <a:rPr lang="en-GB" dirty="0"/>
              <a:t>Rachel Thomas 1802460 </a:t>
            </a:r>
          </a:p>
          <a:p>
            <a:pPr marL="0" indent="0">
              <a:buNone/>
            </a:pPr>
            <a:endParaRPr lang="en-GB" dirty="0"/>
          </a:p>
        </p:txBody>
      </p:sp>
    </p:spTree>
    <p:extLst>
      <p:ext uri="{BB962C8B-B14F-4D97-AF65-F5344CB8AC3E}">
        <p14:creationId xmlns:p14="http://schemas.microsoft.com/office/powerpoint/2010/main" val="28296786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2">
            <a:hlinkClick r:id="" action="ppaction://media"/>
            <a:extLst>
              <a:ext uri="{FF2B5EF4-FFF2-40B4-BE49-F238E27FC236}">
                <a16:creationId xmlns:a16="http://schemas.microsoft.com/office/drawing/2014/main" id="{8FC4A9AE-0AD0-4E84-BBC5-97B71D31C5A3}"/>
              </a:ext>
            </a:extLst>
          </p:cNvPr>
          <p:cNvPicPr>
            <a:picLocks noRot="1" noChangeAspect="1"/>
          </p:cNvPicPr>
          <p:nvPr>
            <a:videoFile r:link="rId1"/>
          </p:nvPr>
        </p:nvPicPr>
        <p:blipFill>
          <a:blip r:embed="rId3"/>
          <a:stretch>
            <a:fillRect/>
          </a:stretch>
        </p:blipFill>
        <p:spPr>
          <a:xfrm>
            <a:off x="2846717" y="2042483"/>
            <a:ext cx="6397924" cy="2873674"/>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Organic</vt:lpstr>
      <vt:lpstr>Liverpool Travel Vlog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55</cp:revision>
  <dcterms:created xsi:type="dcterms:W3CDTF">2020-04-22T11:15:39Z</dcterms:created>
  <dcterms:modified xsi:type="dcterms:W3CDTF">2020-04-22T11:42:52Z</dcterms:modified>
</cp:coreProperties>
</file>