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Shape 5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Shape 6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Shape 6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Shape 7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hape 9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Shape 10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Shape 10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Shape 12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Shape 14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Shape 14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Shape 1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Shape 15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Shape 16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www.weebly.com/editor/main.php#/" TargetMode="External"/><Relationship Id="rId4" Type="http://schemas.openxmlformats.org/officeDocument/2006/relationships/hyperlink" Target="mailto:marjanakhatun1704984@gmail.com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9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8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6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2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1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type="ctrTitle"/>
          </p:nvPr>
        </p:nvSpPr>
        <p:spPr>
          <a:xfrm>
            <a:off x="311700" y="1694875"/>
            <a:ext cx="8520600" cy="162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4800">
              <a:solidFill>
                <a:srgbClr val="000000"/>
              </a:solidFill>
              <a:highlight>
                <a:srgbClr val="00BCDB"/>
              </a:highlight>
            </a:endParaRPr>
          </a:p>
          <a:p>
            <a:pPr indent="0" lvl="0" marL="0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4800"/>
              <a:t>Digital Skills and Research Methods (BMSK4003_SWAN</a:t>
            </a:r>
            <a:endParaRPr sz="4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 txBox="1"/>
          <p:nvPr/>
        </p:nvSpPr>
        <p:spPr>
          <a:xfrm>
            <a:off x="647350" y="459025"/>
            <a:ext cx="7862400" cy="266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u="sng">
                <a:solidFill>
                  <a:schemeClr val="hlink"/>
                </a:solidFill>
                <a:hlinkClick r:id="rId3"/>
              </a:rPr>
              <a:t>https://www.weebly.com/editor/main.php#/</a:t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Weebly login details:</a:t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Email:   </a:t>
            </a:r>
            <a:r>
              <a:rPr lang="en" sz="2400" u="sng">
                <a:solidFill>
                  <a:schemeClr val="hlink"/>
                </a:solidFill>
                <a:hlinkClick r:id="rId4"/>
              </a:rPr>
              <a:t>marjanakhatun1704984@gmail.com</a:t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Password:  Affan2018</a:t>
            </a:r>
            <a:endParaRPr sz="2400"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Shape 60"/>
          <p:cNvSpPr txBox="1"/>
          <p:nvPr/>
        </p:nvSpPr>
        <p:spPr>
          <a:xfrm>
            <a:off x="612100" y="3436850"/>
            <a:ext cx="7932900" cy="125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/>
              <a:t>Group:   </a:t>
            </a:r>
            <a:r>
              <a:rPr lang="en" sz="2400"/>
              <a:t>Mosamaa Marjana Khatun, Salema Khatun,       Shahanara Begum and Shapla Begum</a:t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Shape 65"/>
          <p:cNvPicPr preferRelativeResize="0"/>
          <p:nvPr/>
        </p:nvPicPr>
        <p:blipFill rotWithShape="1">
          <a:blip r:embed="rId3">
            <a:alphaModFix/>
          </a:blip>
          <a:srcRect b="5297" l="-676" r="1242" t="3991"/>
          <a:stretch/>
        </p:blipFill>
        <p:spPr>
          <a:xfrm>
            <a:off x="293288" y="806250"/>
            <a:ext cx="8557427" cy="4143051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Shape 66"/>
          <p:cNvSpPr txBox="1"/>
          <p:nvPr/>
        </p:nvSpPr>
        <p:spPr>
          <a:xfrm>
            <a:off x="411950" y="247175"/>
            <a:ext cx="1848000" cy="41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Home Page</a:t>
            </a:r>
            <a:endParaRPr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Shape 71"/>
          <p:cNvPicPr preferRelativeResize="0"/>
          <p:nvPr/>
        </p:nvPicPr>
        <p:blipFill rotWithShape="1">
          <a:blip r:embed="rId3">
            <a:alphaModFix/>
          </a:blip>
          <a:srcRect b="5356" l="0" r="0" t="4153"/>
          <a:stretch/>
        </p:blipFill>
        <p:spPr>
          <a:xfrm>
            <a:off x="268838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Shape 76"/>
          <p:cNvPicPr preferRelativeResize="0"/>
          <p:nvPr/>
        </p:nvPicPr>
        <p:blipFill rotWithShape="1">
          <a:blip r:embed="rId3">
            <a:alphaModFix/>
          </a:blip>
          <a:srcRect b="4877" l="0" r="0" t="4633"/>
          <a:stretch/>
        </p:blipFill>
        <p:spPr>
          <a:xfrm>
            <a:off x="268838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Shape 81"/>
          <p:cNvPicPr preferRelativeResize="0"/>
          <p:nvPr/>
        </p:nvPicPr>
        <p:blipFill rotWithShape="1">
          <a:blip r:embed="rId3">
            <a:alphaModFix/>
          </a:blip>
          <a:srcRect b="4871" l="0" r="0" t="3904"/>
          <a:stretch/>
        </p:blipFill>
        <p:spPr>
          <a:xfrm>
            <a:off x="268838" y="364863"/>
            <a:ext cx="8606326" cy="4413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Shape 86"/>
          <p:cNvPicPr preferRelativeResize="0"/>
          <p:nvPr/>
        </p:nvPicPr>
        <p:blipFill rotWithShape="1">
          <a:blip r:embed="rId3">
            <a:alphaModFix/>
          </a:blip>
          <a:srcRect b="5121" l="0" r="0" t="4388"/>
          <a:stretch/>
        </p:blipFill>
        <p:spPr>
          <a:xfrm>
            <a:off x="268838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Shape 91"/>
          <p:cNvPicPr preferRelativeResize="0"/>
          <p:nvPr/>
        </p:nvPicPr>
        <p:blipFill rotWithShape="1">
          <a:blip r:embed="rId3">
            <a:alphaModFix/>
          </a:blip>
          <a:srcRect b="4636" l="0" r="0" t="4636"/>
          <a:stretch/>
        </p:blipFill>
        <p:spPr>
          <a:xfrm>
            <a:off x="268838" y="635600"/>
            <a:ext cx="8606326" cy="4390201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Shape 92"/>
          <p:cNvSpPr txBox="1"/>
          <p:nvPr/>
        </p:nvSpPr>
        <p:spPr>
          <a:xfrm>
            <a:off x="268850" y="200100"/>
            <a:ext cx="1941900" cy="23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About Page</a:t>
            </a:r>
            <a:endParaRPr sz="1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Shape 97"/>
          <p:cNvPicPr preferRelativeResize="0"/>
          <p:nvPr/>
        </p:nvPicPr>
        <p:blipFill rotWithShape="1">
          <a:blip r:embed="rId3">
            <a:alphaModFix/>
          </a:blip>
          <a:srcRect b="5366" l="-1350" r="1349" t="4144"/>
          <a:stretch/>
        </p:blipFill>
        <p:spPr>
          <a:xfrm>
            <a:off x="268838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Shape 102"/>
          <p:cNvPicPr preferRelativeResize="0"/>
          <p:nvPr/>
        </p:nvPicPr>
        <p:blipFill rotWithShape="1">
          <a:blip r:embed="rId3">
            <a:alphaModFix/>
          </a:blip>
          <a:srcRect b="6329" l="0" r="0" t="4392"/>
          <a:stretch/>
        </p:blipFill>
        <p:spPr>
          <a:xfrm>
            <a:off x="268838" y="411950"/>
            <a:ext cx="8606326" cy="43196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Shape 107"/>
          <p:cNvPicPr preferRelativeResize="0"/>
          <p:nvPr/>
        </p:nvPicPr>
        <p:blipFill rotWithShape="1">
          <a:blip r:embed="rId3">
            <a:alphaModFix/>
          </a:blip>
          <a:srcRect b="5845" l="0" r="0" t="4637"/>
          <a:stretch/>
        </p:blipFill>
        <p:spPr>
          <a:xfrm>
            <a:off x="268838" y="494350"/>
            <a:ext cx="8606326" cy="43313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Shape 112"/>
          <p:cNvPicPr preferRelativeResize="0"/>
          <p:nvPr/>
        </p:nvPicPr>
        <p:blipFill rotWithShape="1">
          <a:blip r:embed="rId3">
            <a:alphaModFix/>
          </a:blip>
          <a:srcRect b="5612" l="0" r="0" t="4878"/>
          <a:stretch/>
        </p:blipFill>
        <p:spPr>
          <a:xfrm>
            <a:off x="268838" y="600275"/>
            <a:ext cx="8606326" cy="4331374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Shape 113"/>
          <p:cNvSpPr txBox="1"/>
          <p:nvPr/>
        </p:nvSpPr>
        <p:spPr>
          <a:xfrm>
            <a:off x="329550" y="94175"/>
            <a:ext cx="1071000" cy="2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Gallery</a:t>
            </a:r>
            <a:endParaRPr sz="1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Shape 118"/>
          <p:cNvPicPr preferRelativeResize="0"/>
          <p:nvPr/>
        </p:nvPicPr>
        <p:blipFill rotWithShape="1">
          <a:blip r:embed="rId3">
            <a:alphaModFix/>
          </a:blip>
          <a:srcRect b="4876" l="0" r="0" t="4148"/>
          <a:stretch/>
        </p:blipFill>
        <p:spPr>
          <a:xfrm>
            <a:off x="268825" y="306025"/>
            <a:ext cx="8606326" cy="4401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Shape 123"/>
          <p:cNvPicPr preferRelativeResize="0"/>
          <p:nvPr/>
        </p:nvPicPr>
        <p:blipFill rotWithShape="1">
          <a:blip r:embed="rId3">
            <a:alphaModFix/>
          </a:blip>
          <a:srcRect b="5845" l="0" r="0" t="3664"/>
          <a:stretch/>
        </p:blipFill>
        <p:spPr>
          <a:xfrm>
            <a:off x="268825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Shape 128"/>
          <p:cNvPicPr preferRelativeResize="0"/>
          <p:nvPr/>
        </p:nvPicPr>
        <p:blipFill rotWithShape="1">
          <a:blip r:embed="rId3">
            <a:alphaModFix/>
          </a:blip>
          <a:srcRect b="5126" l="0" r="0" t="4146"/>
          <a:stretch/>
        </p:blipFill>
        <p:spPr>
          <a:xfrm>
            <a:off x="268838" y="564975"/>
            <a:ext cx="8606326" cy="4390226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Shape 129"/>
          <p:cNvSpPr txBox="1"/>
          <p:nvPr/>
        </p:nvSpPr>
        <p:spPr>
          <a:xfrm>
            <a:off x="268850" y="105925"/>
            <a:ext cx="1659600" cy="29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Contact page</a:t>
            </a:r>
            <a:endParaRPr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Shape 134"/>
          <p:cNvPicPr preferRelativeResize="0"/>
          <p:nvPr/>
        </p:nvPicPr>
        <p:blipFill rotWithShape="1">
          <a:blip r:embed="rId3">
            <a:alphaModFix/>
          </a:blip>
          <a:srcRect b="5609" l="0" r="0" t="4631"/>
          <a:stretch/>
        </p:blipFill>
        <p:spPr>
          <a:xfrm>
            <a:off x="317200" y="400187"/>
            <a:ext cx="8606326" cy="4343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Shape 139"/>
          <p:cNvPicPr preferRelativeResize="0"/>
          <p:nvPr/>
        </p:nvPicPr>
        <p:blipFill rotWithShape="1">
          <a:blip r:embed="rId3">
            <a:alphaModFix/>
          </a:blip>
          <a:srcRect b="4628" l="0" r="0" t="3905"/>
          <a:stretch/>
        </p:blipFill>
        <p:spPr>
          <a:xfrm>
            <a:off x="268838" y="459025"/>
            <a:ext cx="8606326" cy="4425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Shape 144"/>
          <p:cNvPicPr preferRelativeResize="0"/>
          <p:nvPr/>
        </p:nvPicPr>
        <p:blipFill rotWithShape="1">
          <a:blip r:embed="rId3">
            <a:alphaModFix/>
          </a:blip>
          <a:srcRect b="5362" l="0" r="0" t="3901"/>
          <a:stretch/>
        </p:blipFill>
        <p:spPr>
          <a:xfrm>
            <a:off x="268825" y="376638"/>
            <a:ext cx="8606326" cy="439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Shape 149"/>
          <p:cNvPicPr preferRelativeResize="0"/>
          <p:nvPr/>
        </p:nvPicPr>
        <p:blipFill rotWithShape="1">
          <a:blip r:embed="rId3">
            <a:alphaModFix/>
          </a:blip>
          <a:srcRect b="5356" l="0" r="0" t="4153"/>
          <a:stretch/>
        </p:blipFill>
        <p:spPr>
          <a:xfrm>
            <a:off x="268838" y="382525"/>
            <a:ext cx="8606326" cy="437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" name="Shape 154"/>
          <p:cNvPicPr preferRelativeResize="0"/>
          <p:nvPr/>
        </p:nvPicPr>
        <p:blipFill rotWithShape="1">
          <a:blip r:embed="rId3">
            <a:alphaModFix/>
          </a:blip>
          <a:srcRect b="6578" l="0" r="0" t="5121"/>
          <a:stretch/>
        </p:blipFill>
        <p:spPr>
          <a:xfrm>
            <a:off x="268838" y="435487"/>
            <a:ext cx="8606326" cy="42725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Shape 159"/>
          <p:cNvPicPr preferRelativeResize="0"/>
          <p:nvPr/>
        </p:nvPicPr>
        <p:blipFill rotWithShape="1">
          <a:blip r:embed="rId3">
            <a:alphaModFix/>
          </a:blip>
          <a:srcRect b="5604" l="0" r="0" t="4151"/>
          <a:stretch/>
        </p:blipFill>
        <p:spPr>
          <a:xfrm>
            <a:off x="268825" y="588475"/>
            <a:ext cx="8606326" cy="4366675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Shape 160"/>
          <p:cNvSpPr txBox="1"/>
          <p:nvPr/>
        </p:nvSpPr>
        <p:spPr>
          <a:xfrm>
            <a:off x="329550" y="141225"/>
            <a:ext cx="2059800" cy="28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Events page</a:t>
            </a:r>
            <a:endParaRPr sz="18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Shape 165"/>
          <p:cNvPicPr preferRelativeResize="0"/>
          <p:nvPr/>
        </p:nvPicPr>
        <p:blipFill rotWithShape="1">
          <a:blip r:embed="rId3">
            <a:alphaModFix/>
          </a:blip>
          <a:srcRect b="4872" l="0" r="0" t="4391"/>
          <a:stretch/>
        </p:blipFill>
        <p:spPr>
          <a:xfrm>
            <a:off x="268838" y="376638"/>
            <a:ext cx="8606326" cy="43902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